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1" r:id="rId5"/>
    <p:sldId id="263" r:id="rId6"/>
    <p:sldId id="264" r:id="rId7"/>
    <p:sldId id="265" r:id="rId8"/>
    <p:sldId id="266" r:id="rId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6-01-18T21:51:05.90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25B1535-BEDF-4626-B093-C9AA9C9ACF54}" emma:medium="tactile" emma:mode="ink">
          <msink:context xmlns:msink="http://schemas.microsoft.com/ink/2010/main" type="writingRegion" rotatedBoundingBox="-1770,2886 -1755,2886 -1755,2901 -1770,2901"/>
        </emma:interpretation>
      </emma:emma>
    </inkml:annotationXML>
    <inkml:traceGroup>
      <inkml:annotationXML>
        <emma:emma xmlns:emma="http://www.w3.org/2003/04/emma" version="1.0">
          <emma:interpretation id="{BBFC6F21-9B54-45C1-83A4-01B74518CFDD}" emma:medium="tactile" emma:mode="ink">
            <msink:context xmlns:msink="http://schemas.microsoft.com/ink/2010/main" type="paragraph" rotatedBoundingBox="-1770,2886 -1755,2886 -1755,2901 -1770,290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04285C2-482B-45EE-B9FD-5BA973882E94}" emma:medium="tactile" emma:mode="ink">
              <msink:context xmlns:msink="http://schemas.microsoft.com/ink/2010/main" type="line" rotatedBoundingBox="-1770,2886 -1755,2886 -1755,2901 -1770,2901"/>
            </emma:interpretation>
          </emma:emma>
        </inkml:annotationXML>
        <inkml:traceGroup>
          <inkml:annotationXML>
            <emma:emma xmlns:emma="http://www.w3.org/2003/04/emma" version="1.0">
              <emma:interpretation id="{12854B3F-5B00-4390-BE07-53815D9128C7}" emma:medium="tactile" emma:mode="ink">
                <msink:context xmlns:msink="http://schemas.microsoft.com/ink/2010/main" type="inkWord" rotatedBoundingBox="-1770,2886 -1755,2886 -1755,2901 -1770,2901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v</emma:literal>
                </emma:interpretation>
                <emma:interpretation id="interp2" emma:lang="en-US" emma:confidence="0">
                  <emma:literal>}</emma:literal>
                </emma:interpretation>
                <emma:interpretation id="interp3" emma:lang="en-US" emma:confidence="0">
                  <emma:literal>w</emma:literal>
                </emma:interpretation>
                <emma:interpretation id="interp4" emma:lang="en-US" emma:confidence="0">
                  <emma:literal>3</emma:literal>
                </emma:interpretation>
              </emma:one-of>
            </emma:emma>
          </inkml:annotationXML>
          <inkml:trace contextRef="#ctx0" brushRef="#br0">0 0</inkml:trace>
        </inkml:traceGroup>
      </inkml:traceGroup>
    </inkml:traceGroup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6-01-18T21:53:37.12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D58F655-DF5B-4887-A645-E6FBA523F358}" emma:medium="tactile" emma:mode="ink">
          <msink:context xmlns:msink="http://schemas.microsoft.com/ink/2010/main" type="inkDrawing" rotatedBoundingBox="12621,8752 14286,5755 14344,5788 12679,8784" semanticType="callout" shapeName="Other">
            <msink:sourceLink direction="with" ref="{12C4BD12-FD5C-416E-A6A1-CE3A11C32859}"/>
            <msink:sourceLink direction="with" ref="{A6B2279D-A527-4EEB-A93C-D3EBDD2B3A98}"/>
          </msink:context>
        </emma:interpretation>
      </emma:emma>
    </inkml:annotationXML>
    <inkml:trace contextRef="#ctx0" brushRef="#br0">1655 0 512,'0'0'0,"0"0"0,0 0 0,0 0 0,0 0 0,0 38 0,-39-38 0,39 39 0,0-2 0,-38-37 0,38 38 0,-39 41 0,39-41 0,-38 1 0,-2-1 0,3 39 0,0-37 0,-3-2 0,40 38 0,-77 2 0,39-3 0,38-36 0,-77 38 0,38 1 0,1-41 0,-2 40 0,3 1 0,-1-2 0,-1 2 0,0-1 0,1 0 0,-1 38 0,1-39 0,-1 2 0,1-39 0,-1 37 0,-38 1 0,38 0 0,1 0 0,1-38 0,-3 39 0,40-3 0,-38-36 0,-1 39 0,1-1 0,-1-40 0,1 3 0,38 35 0,-39-35 0,1 36 0,38-38 0,-38 2 0,38-2 0,-39 1 0,-1-2 0,40 3 0,0-2 0,-37-38 0,37 39 0,0-39 0,0 0 0,0 0 0</inkml:trace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6-01-18T21:53:38.73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D85BD21-35DA-4DF0-B32E-C545AA81149E}" emma:medium="tactile" emma:mode="ink">
          <msink:context xmlns:msink="http://schemas.microsoft.com/ink/2010/main" type="inkDrawing" rotatedBoundingBox="14353,5767 14774,10536 14665,10545 14243,5777" semanticType="callout" shapeName="Other">
            <msink:sourceLink direction="with" ref="{DEF4FEEB-1427-4A43-9AD7-BA8BB3BE9863}"/>
            <msink:sourceLink direction="with" ref="{A6B2279D-A527-4EEB-A93C-D3EBDD2B3A98}"/>
          </msink:context>
        </emma:interpretation>
      </emma:emma>
    </inkml:annotationXML>
    <inkml:trace contextRef="#ctx0" brushRef="#br0">0 0 512,'0'0'0,"0"0"0,0 0 0,0 38 0,0-38 0,0 39 0,0-2 0,39 1 0,-39 2 0,0-1 0,0-1 0,0 39 0,0-39 0,0 41 0,0-41 0,0 38 0,38 2 0,-38-3 0,0 4 0,0-4 0,0-35 0,0 36 0,0 0 0,0 2 0,39 0 0,-39 37 0,0-38 0,0 0 0,38 0 0,-38-2 0,0 4 0,0-3 0,0 1 0,39 0 0,-39 39 0,0-38 0,38-3 0,-38 4 0,0-3 0,0 0 0,0 1 0,40 1 0,-40-2 0,0 2 0,37-1 0,-37 0 0,0 0 0,38 0 0,-76-1 0,38 3 0,0-5 0,0-34 0,0 37 0,0-1 0,38 2 0,-38-40 0,0 40 0,0-41 0,0 40 0,0-37 0,0-2 0,39 0 0,-39 40 0,0-40 0,0 0 0,0 1 0,0 0 0,0-1 0,0-1 0,0 3 0,0-2 0,0 1 0,0-2 0,0-37 0,0 38 0,0 2 0,0-1 0,0-39 0,0 38 0,0-38 0,0 38 0,0 1 0,0-39 0,0 0 0,0 38 0,0 1 0,0-39 0,0 40 0,0-40 0,0 0 0,0 0 0,0 0 0,0 37 0,0-37 0,0 0 0</inkml:trace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6-01-18T21:53:40.51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6B2279D-A527-4EEB-A93C-D3EBDD2B3A98}" emma:medium="tactile" emma:mode="ink">
          <msink:context xmlns:msink="http://schemas.microsoft.com/ink/2010/main" type="inkDrawing" rotatedBoundingBox="14291,5656 16695,8714 16640,8757 14237,5699" shapeName="Other">
            <msink:destinationLink direction="with" ref="{DD58F655-DF5B-4887-A645-E6FBA523F358}"/>
            <msink:destinationLink direction="with" ref="{BD85BD21-35DA-4DF0-B32E-C545AA81149E}"/>
          </msink:context>
        </emma:interpretation>
      </emma:emma>
    </inkml:annotationXML>
    <inkml:trace contextRef="#ctx0" brushRef="#br0">0 0 512,'0'0'0,"0"0"0,0 0 0,38 0 0,-38 38 0,0-38 0,39 40 0,-39-40 0,38 38 0,1 1 0,-39-2 0,38 1 0,39 2 0,-37-1 0,-3-1 0,1 1 0,1 37 0,0-37 0,-1 1 0,1 35 0,-1-36 0,1 39 0,-1-40 0,1 38 0,0 1 0,-1-39 0,1 39 0,36-38 0,-35-1 0,-2 40 0,1-40 0,-1 40 0,1-40 0,-1 39 0,39-38 0,-37 37 0,-3-37 0,40-1 0,-39 38 0,1-38 0,-1 2 0,1-1 0,-1 37 0,1-37 0,-1-1 0,-38 1 0,39-1 0,-1 39 0,2-38 0,-3-1 0,1 2 0,-38-2 0,39-1 0,0 2 0,-39 1 0,38-40 0,1 38 0,-39 0 0,38 1 0,-38-2 0,39 3 0,-1-40 0,-38 37 0,39 1 0,-39-38 0,39 40 0,-39-2 0,38-38 0,-38 38 0,37-38 0,-37 38 0,40-38 0,-40 40 0,0-40 0,38 0 0,-38 38 0,0-38 0,0 0 0,0 39 0,39-39 0,-39 0 0,0 37 0,0-37 0,0 0 0,38 0 0,-38 40 0,0-40 0,0 0 0,0 0 0,39 38 0,-39-38 0,0 0 0,0 0 0</inkml:trace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6-01-18T21:53:48.00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F505C37-B808-46CF-BA99-572005ED4DFC}" emma:medium="tactile" emma:mode="ink">
          <msink:context xmlns:msink="http://schemas.microsoft.com/ink/2010/main" type="inkDrawing" rotatedBoundingBox="12627,7352 17163,7104 17169,7198 12632,7446" shapeName="Other"/>
        </emma:interpretation>
      </emma:emma>
    </inkml:annotationXML>
    <inkml:trace contextRef="#ctx0" brushRef="#br0">0 197 512,'0'0'0,"0"0"0,37 0 0,-37 0 0,0 0 0,37 37 0,3-37 0,-1 0 0,-1 0 0,0 0 0,1 0 0,38 0 0,-39 0 0,39 0 0,0 0 0,-39 0 0,40 0 0,-1 0 0,0 0 0,0-37 0,0 37 0,0 0 0,0 0 0,0 0 0,0 0 0,38 0 0,-38 0 0,0 0 0,0 0 0,38 0 0,-38-39 0,0 39 0,0 0 0,0 0 0,0 0 0,0-38 0,0 38 0,1 0 0,-1 0 0,38 0 0,-38 0 0,0 0 0,0 0 0,1-39 0,-4 39 0,4 0 0,-1 0 0,0 0 0,0 0 0,40-38 0,-42 38 0,3 0 0,-1 0 0,0 0 0,0 0 0,0 0 0,0 0 0,0 0 0,0 0 0,0 0 0,-39 0 0,39 0 0,-37-38 0,34 38 0,-34 0 0,-2 0 0,1 0 0,-1 0 0,1 0 0</inkml:trace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6-01-18T21:54:02.71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D19521D-CE15-456A-8B19-B960D05001F2}" emma:medium="tactile" emma:mode="ink">
          <msink:context xmlns:msink="http://schemas.microsoft.com/ink/2010/main" type="inkDrawing" rotatedBoundingBox="5159,12842 11478,11244 12313,14544 5993,16142" semanticType="enclosure" shapeName="Other">
            <msink:destinationLink direction="with" ref="{8D3E7CD3-BA4B-4E20-B8EB-386577BD8039}"/>
            <msink:destinationLink direction="with" ref="{C91B52E6-BF71-4B51-879F-C85957B7659E}"/>
            <msink:destinationLink direction="with" ref="{BB69297B-E32A-4404-9D9B-BD749344791F}"/>
            <msink:destinationLink direction="with" ref="{CD71AAF0-FA0A-4D9F-A0E7-AD395F07A150}"/>
          </msink:context>
        </emma:interpretation>
      </emma:emma>
    </inkml:annotationXML>
    <inkml:trace contextRef="#ctx0" brushRef="#br0">1384 79 512,'0'0'0,"0"0"0,0 0 0,0 0 0,0 0 0,0 0 0,0 0 0,0 0 0,0 0 0,0 0 0,-37 38 0,37-38 0,0 38 0,0 0 0,0 0 0,-37 2 0,37-3 0,-40 1 0,40 2 0,-38 36 0,-1-38 0,39 40 0,-38-40 0,-1 38 0,39 3 0,-38-41 0,-1 39 0,39-39 0,-38 41 0,-1-4 0,1 2 0,38 0 0,-77 0 0,77 0 0,-38 0 0,-1-39 0,0 39 0,1 1 0,-1-2 0,1 2 0,-1-40 0,1 40 0,-1-40 0,0 39 0,39-39 0,-38 1 0,1-2 0,37 1 0,-40 2 0,40-1 0,-38-1 0,-1-1 0,39 3 0,-38-2 0,0-38 0,38 39 0,-39-1 0,39 1 0,-38-1 0,38-38 0,-39 39 0,39-39 0,-38 38 0,38-38 0,0 0 0,0 40 0,0-40 0,0 0 0,0 0 0,0 0 0,0 0 0,0 0 0,0 0 0,0 0 0,0 0 0,0 0 0,-39 0 0,39 0 0,0 0 0,39 0 0,-39 0 0,0 0 0,0 0 0,38 0 0,-38 0 0,39 0 0,-39 0 0,38 0 0,1 0 0,-1 0 0,-38-40 0,77 40 0,-39 0 0,2 0 0,-3 0 0,40-38 0,-38 38 0,-1 0 0,1 0 0,38 0 0,-39 0 0,40 0 0,-40 0 0,39 0 0,0 0 0,-39 0 0,39 0 0,-38 0 0,38 0 0,1 0 0,-4 0 0,5 0 0,-2 0 0,-39 0 0,39-39 0,0 39 0,1 0 0,-3 0 0,3 0 0,-40 0 0,39 0 0,0 0 0,1 0 0,-3 0 0,3 0 0,-1 0 0,0 0 0,0 0 0,-38 0 0,39 39 0,-4-39 0,5 0 0,-41 0 0,39 0 0,0 0 0,1 0 0,-41 0 0,40 0 0,-39 0 0,40 0 0,-1 0 0,-39 0 0,39 0 0,-38 0 0,38 0 0,-40 0 0,41 0 0,-39 0 0,38 0 0,0 0 0,-39 0 0,1 0 0,39 0 0,-41 0 0,40 116 0,-38-116 0,37 0 0,-37 0 0,-1-38 0,1 38 0,-1 0 0,2 0 0,-3 0 0,1 0 0,1 0 0,-39 38 0,0-38 0,39 0 0,-39 0 0,0 0 0,0 0 0,38 0 0,-38 0 0,0 0 0,0-38 0,0 38 0,0 0 0,39-40 0,-39 2 0,0 38 0,38-39 0,1 1 0,-39-1 0,38-38 0,-38 39 0,39-39 0,-1 39 0,1-41 0,-39 41 0,39-38 0,-1-1 0,-1 1 0,-37 37 0,40-38 0,-2-1 0,-38 40 0,39-38 0,-1-2 0,1 39 0,-39-38 0,38 1 0,1 37 0,-39-38 0,38 40 0,1-41 0,-1 39 0,-38 1 0,40-39 0,-40 38 0,37 1 0,-37-39 0,37 39 0,3-41 0,-40 41 0,38 0 0,-38 0 0,0 0 0,39-2 0,-39 2 0,38 38 0,-38-37 0,0-2 0,39-1 0,-39 2 0,0 38 0,38-37 0,-38-3 0,39 40 0,-39-38 0,0 38 0,0 0 0,38-38 0,-38 38 0,0 0 0,0-38 0,40 38 0,-40 0 0,0-38 0,0 38 0,0 0 0,0 0 0,37 0 0,-37 0 0,0-40 0,0 40 0,0 0 0,0 0 0,0 0 0,0 0 0,0 0 0,0-39 0,0 39 0,0 0 0,0 0 0,0 0 0,0 0 0,0 0 0,0 0 0,0 0 0,-37 0 0,37 0 0,0 0 0,-40 0 0,2 0 0,38 39 0,-39-39 0,1 0 0,-39 0 0,38 0 0,1 0 0,-2 0 0,-34 0 0,-4 40 0,39-40 0,-38 0 0,0 0 0,0 0 0,39 0 0,-39 0 0,0 0 0,0 0 0,0 0 0,0 0 0,0 0 0,38 0 0,-75 0 0,36 0 0,1 38 0,0-76 0,0 38 0,0-40 0,0 40 0,0 0 0,0 0 0,0 0 0,0 0 0,-1 0 0,3 0 0,-41 0 0,39 0 0,0 0 0,-1 40 0,1-40 0,2 0 0,-3 0 0,1 0 0,0 0 0,39 0 0,-41 0 0,5 0 0,-4 0 0,39 0 0,-38 0 0,0 0 0,39 0 0,-39 0 0,0 0 0,39 0 0,-1 0 0,-38 0 0,38 38 0,-38-38 0,39 0 0,-1 0 0,-38 0 0,40 0 0,-3 0 0,2 38 0,-39-38 0,38 0 0,1 0 0,0 0 0,-1 0 0,1 38 0,-1-38 0,39 0 0,-40 0 0,3 0 0,0 0 0,37 0 0,-40 0 0,40 0 0</inkml:trace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6-01-18T21:54:05.54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D3E7CD3-BA4B-4E20-B8EB-386577BD8039}" emma:medium="tactile" emma:mode="ink">
          <msink:context xmlns:msink="http://schemas.microsoft.com/ink/2010/main" type="inkDrawing" rotatedBoundingBox="5950,14770 8780,9603 8864,9649 6034,14816" semanticType="callout" shapeName="Other">
            <msink:sourceLink direction="with" ref="{3D19521D-CE15-456A-8B19-B960D05001F2}"/>
          </msink:context>
        </emma:interpretation>
      </emma:emma>
    </inkml:annotationXML>
    <inkml:trace contextRef="#ctx0" brushRef="#br0">2848 0 512,'0'0'0,"0"0"0,0 38 0,-38 0 0,38 0 0,-39 40 0,1-40 0,0 40 0,-1-3 0,1 3 0,-41-2 0,42 41 0,0-41 0,-41 40 0,39-39 0,-38 38 0,39 0 0,-39-36 0,38 35 0,-39 1 0,41 1 0,-40 0 0,0 0 0,38-1 0,-38 0 0,39-38 0,-40 37 0,40 3 0,-39-2 0,39 2 0,-39-3 0,38-36 0,-37 36 0,37 1 0,-38 1 0,37 0 0,-34-2 0,34-35 0,2 36 0,-39 2 0,38-42 0,-38 42 0,39-42 0,-1 3 0,1 37 0,-2-38 0,-35 1 0,36-2 0,0 2 0,1-40 0,-1 39 0,1 0 0,-1-39 0,1 39 0,-1-1 0,0-38 0,1 2 0,1-1 0,-3 36 0,40-35 0,-38-2 0,38-38 0,-39 39 0,39-1 0,0-38 0,0 0 0</inkml:trace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6-01-18T21:54:04.32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91B52E6-BF71-4B51-879F-C85957B7659E}" emma:medium="tactile" emma:mode="ink">
          <msink:context xmlns:msink="http://schemas.microsoft.com/ink/2010/main" type="inkDrawing" rotatedBoundingBox="6912,12458 8957,9358 9020,9399 6975,12499" semanticType="callout" shapeName="Other">
            <msink:sourceLink direction="with" ref="{3D19521D-CE15-456A-8B19-B960D05001F2}"/>
          </msink:context>
        </emma:interpretation>
      </emma:emma>
    </inkml:annotationXML>
    <inkml:trace contextRef="#ctx0" brushRef="#br0">2076 0 512,'0'0'0,"0"0"0,0 0 0,-38 0 0,38 0 0,0 0 0,0 0 0,0 38 0,0-38 0,0 0 0,0 40 0,-39-40 0,39 0 0,-38 37 0,38 2 0,-37-1 0,-3-38 0,40 40 0,-38 36 0,-1-38 0,1 2 0,0-2 0,38 39 0,-39-38 0,1 36 0,-1-35 0,-1 37 0,3-40 0,0 41 0,-3-1 0,2 0 0,-1 0 0,-38-37 0,39 74 0,-1-76 0,-38 40 0,39-2 0,-2 1 0,3 0 0,-40 0 0,38-1 0,1 2 0,-39-2 0,38-36 0,1 37 0,-1 0 0,0 0 0,1-39 0,1 39 0,-3 0 0,2-37 0,-1 34 0,1-34 0,-1-2 0,1 1 0,0 37 0,38-37 0,-39 0 0,1-39 0,38 38 0,-39 2 0,-1-2 0,40-1 0,-37 2 0,0 1 0,-3-2 0,40-38 0,-38 38 0,38 0 0,0-38 0</inkml:trace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6-01-18T21:54:08.69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B69297B-E32A-4404-9D9B-BD749344791F}" emma:medium="tactile" emma:mode="ink">
          <msink:context xmlns:msink="http://schemas.microsoft.com/ink/2010/main" type="inkDrawing" rotatedBoundingBox="8683,9293 11604,12376 11508,12467 8586,9385" semanticType="callout" shapeName="Other">
            <msink:sourceLink direction="with" ref="{3D19521D-CE15-456A-8B19-B960D05001F2}"/>
          </msink:context>
        </emma:interpretation>
      </emma:emma>
    </inkml:annotationXML>
    <inkml:trace contextRef="#ctx0" brushRef="#br0">-1 0 512,'0'0'0,"0"0"0,0 39 0,38-39 0,-38 0 0,38 38 0,-38 0 0,39 2 0,-1-3 0,2 2 0,-40-1 0,75 2 0,-36-2 0,-1 0 0,1 0 0,0 2 0,38-2 0,-39 39 0,1-38 0,38 36 0,-38-35 0,35 37 0,-34-2 0,-2 4 0,39-41 0,-38 39 0,38 0 0,-39-37 0,1 35 0,39 2 0,-41-37 0,40 74 0,-38-74 0,37 35 0,-37 2 0,38-38 0,-39 37 0,2-36 0,35-2 0,-36 38 0,0-36 0,38-2 0,-39 40 0,1-40 0,-1 0 0,39 1 0,-38-1 0,0 1 0,-1-1 0,-1-1 0,2 3 0,-1 0 0,1-3 0,-1 0 0,1 3 0,-39-2 0,38-38 0,1 39 0,-1-1 0,1-38 0,-1 38 0,-38 1 0,40-39 0,-3 39 0,0-39 0,-37 38 0,40-38 0,-40 40 0,38-2 0,-38-38 0,39 0 0,-39 37 0,0-37 0,38 39 0,-38-39 0,39 0 0,-39 40 0,0-40 0,0 0 0,38 0 0,-38 0 0,0 0 0,0 38 0</inkml:trace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6-01-18T21:54:07.19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D71AAF0-FA0A-4D9F-A0E7-AD395F07A150}" emma:medium="tactile" emma:mode="ink">
          <msink:context xmlns:msink="http://schemas.microsoft.com/ink/2010/main" type="inkDrawing" rotatedBoundingBox="8738,9391 10199,14923 9992,14977 8531,9445" semanticType="callout" shapeName="Other">
            <msink:sourceLink direction="with" ref="{3D19521D-CE15-456A-8B19-B960D05001F2}"/>
          </msink:context>
        </emma:interpretation>
      </emma:emma>
    </inkml:annotationXML>
    <inkml:trace contextRef="#ctx0" brushRef="#br0">0 0 512,'0'38'0,"0"-38"0,0 40 0,0-40 0,0 37 0,39 40 0,-39-37 0,0-2 0,38 38 0,-38 2 0,0-1 0,0 0 0,40 0 0,-40 0 0,0 38 0,37-38 0,-37 38 0,0-36 0,38 35 0,-38-36 0,39 36 0,-39-37 0,38 38 0,-38-38 0,39 39 0,-39-40 0,39 41 0,-1-40 0,-38 38 0,39-38 0,-39 40 0,38-43 0,-38 4 0,39 37 0,-39-37 0,38 38 0,1-40 0,-39 2 0,39-2 0,-39 2 0,38 37 0,-1-39 0,3 2 0,-40-2 0,38 0 0,-38 3 0,39-41 0,-39 39 0,38 0 0,1 0 0,-39 0 0,38-39 0,-38 39 0,39-39 0,-1 40 0,-38-2 0,39-37 0,-39 38 0,38-39 0,-38 2 0,40 36 0,-40-38 0,37 2 0,-37-2 0,37 116 0,-37-116 0,0 1 0,40-1 0,-40 1 0,0-2 0,39 1 0,-39 2 0,0-1 0,38-1 0,-38-1 0,0 3 0,38-40 0,-38 38 0,0 1 0,0-1 0,39-38 0,-39 39 0,0-1 0,0-38 0,0 39 0,38-39 0,-38 38 0</inkml:trace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6-01-18T21:54:13.04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5C13403-A5D7-4106-817A-47C5CC47DAAD}" emma:medium="tactile" emma:mode="ink">
          <msink:context xmlns:msink="http://schemas.microsoft.com/ink/2010/main" type="inkDrawing" rotatedBoundingBox="5775,11508 12663,11300 12667,11437 5779,11644" shapeName="Other"/>
        </emma:interpretation>
      </emma:emma>
    </inkml:annotationXML>
    <inkml:trace contextRef="#ctx0" brushRef="#br0">0 198 512,'0'0'0,"0"0"0,0 0 0,0 0 0,39 0 0,-39 0 0,0 0 0,38 39 0,-38-39 0,39 0 0,-39 0 0,38 0 0,0 0 0,1 0 0,-1 0 0,2 0 0,35 0 0,-36-39 0,0 39 0,38 0 0,-39 0 0,39 0 0,1 0 0,-40 0 0,39 0 0,0 0 0,0 39 0,0-39 0,0 0 0,-39 0 0,39 0 0,0 0 0,39 0 0,-40 0 0,1 0 0,0 0 0,0 0 0,0 0 0,0 0 0,39 0 0,-39 0 0,37 0 0,-36 0 0,38 0 0,-39 0 0,0 0 0,38 0 0,-38 0 0,39 0 0,-40-39 0,1 39 0,38 0 0,-38 0 0,39 0 0,-39 0 0,39 0 0,-39 0 0,0 0 0,38 0 0,-38-38 0,39 38 0,-38 0 0,-4 38 0,43-38 0,-40 0 0,38 0 0,-38 0 0,39-38 0,-39 38 0,0 0 0,38 0 0,-37 0 0,-3 0 0,3-38 0,-1 38 0,39 0 0,-39 0 0,1 0 0,-4 0 0,4 0 0,-1-39 0,0 39 0,0 0 0,0 0 0,-39 0 0,40 0 0,-1 0 0,0-39 0,0 39 0,-39 0 0,40 0 0,-40 0 0,39-38 0,-39 38 0,1 0 0,-1 0 0,1 0 0,-1 0 0,1 0 0,-1 0 0,2 0 0,-40 0 0,37 0 0,-37 0 0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6-01-18T21:50:50.72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39BFDAF-C37C-4D0F-AB13-0C90C4C029C4}" emma:medium="tactile" emma:mode="ink">
          <msink:context xmlns:msink="http://schemas.microsoft.com/ink/2010/main" type="inkDrawing" rotatedBoundingBox="-1015,10643 -979,10604 -960,10623 -996,10661" shapeName="Other"/>
        </emma:interpretation>
      </emma:emma>
    </inkml:annotationXML>
    <inkml:trace contextRef="#ctx0" brushRef="#br0">36 0 512,'0'0'0,"0"0"0,0 0 0,-37 0 0,37 38 0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6-01-18T21:51:49.29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7C1BDB3-A308-4117-885B-49B5966A5EA7}" emma:medium="tactile" emma:mode="ink">
          <msink:context xmlns:msink="http://schemas.microsoft.com/ink/2010/main" type="inkDrawing" rotatedBoundingBox="4082,14163 10316,14168 10315,14322 4081,14317" shapeName="Other"/>
        </emma:interpretation>
      </emma:emma>
    </inkml:annotationXML>
    <inkml:trace contextRef="#ctx0" brushRef="#br0">0-1 512,'0'0'0,"0"0"0,0 0 0,0 0 0,0 0 0,0 0 0,0 0 0,0 0 0,0 0 0,38 0 0,-38 0 0,0 39 0,40-39 0,-3 0 0,-37 0 0,37 38 0,3-38 0,-1 0 0,-1 0 0,1 0 0,38 0 0,-39 0 0,0 0 0,39 0 0,-37 38 0,-3-38 0,40 0 0,-38 0 0,38 0 0,0 0 0,-39 0 0,41 0 0,-3 39 0,-38-39 0,39 0 0,-39 0 0,39 0 0,0 0 0,-38 0 0,39 0 0,-41 0 0,40 0 0,0 0 0,-38 0 0,38 0 0,-39 0 0,39 0 0,1-39 0,-41 39 0,40 0 0,0 0 0,0 0 0,-38 0 0,38 0 0,0 0 0,0 0 0,0 0 0,0 0 0,-39-38 0,39 38 0,0 0 0,0 0 0,0 0 0,0 0 0,0 0 0,0 0 0,0 0 0,-39 0 0,77 0 0,-76 0 0,38 0 0,0 0 0,0 0 0,1 0 0,-3 0 0,3 0 0,-1 0 0,0 0 0,0 0 0,0 0 0,0 0 0,0-38 0,0 38 0,0 0 0,-39 0 0,39 38 0,0-38 0,0 0 0,0 0 0,0 0 0,-38 0 0,38 0 0,0 0 0,0 0 0,-40 0 0,41 0 0,-1 0 0,-38 0 0,38 0 0,0 0 0,-39 0 0,2 0 0,34 77 0,-34-77 0,-1 0 0,-1 0 0,0 0 0,1 0 0,-1 0 0,1 0 0,-1 0 0,-38 0 0,40 0 0,-40 0 0,37 0 0,-37 0 0,0 0 0,0 0 0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6-01-18T21:51:04.00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0C0E16F-51D4-4076-81D7-230D6E28188C}" emma:medium="tactile" emma:mode="ink">
          <msink:context xmlns:msink="http://schemas.microsoft.com/ink/2010/main" type="inkDrawing" rotatedBoundingBox="19165,9275 19204,9312 19185,9332 19146,9294" shapeName="Other"/>
        </emma:interpretation>
      </emma:emma>
    </inkml:annotationXML>
    <inkml:trace contextRef="#ctx0" brushRef="#br0">44 38,'-39'0,"39"-38</inkml:trace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6-01-18T21:51:57.15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78A314F-A5B0-4088-BA08-B699E0A66771}" emma:medium="tactile" emma:mode="ink">
          <msink:context xmlns:msink="http://schemas.microsoft.com/ink/2010/main" type="inkDrawing" rotatedBoundingBox="16320,10854 22247,10958 22246,11022 16318,10918" shapeName="Other"/>
        </emma:interpretation>
      </emma:emma>
    </inkml:annotationXML>
    <inkml:trace contextRef="#ctx0" brushRef="#br0">0 0 512,'0'0'0,"0"0"0,0 0 0,0 0 0,0 37 0,0-37 0,39 0 0,0 0 0,-39 0 0,75 0 0,-35 0 0,37 0 0,-39 0 0,39 0 0,0 0 0,40 0 0,-43 0 0,43 0 0,-40 0 0,38 0 0,2 0 0,36 0 0,-38 0 0,1 38 0,-2-38 0,3-38 0,37 38 0,-39 38 0,-1-38 0,41 0 0,-39 0 0,-1 0 0,39 0 0,-38 0 0,38 39 0,-40-39 0,3 0 0,-2 0 0,1 0 0,-1 0 0,39 0 0,-39 0 0,2 0 0,-3 0 0,2 0 0,-1 0 0,1 0 0,-2 0 0,-36 0 0,38 0 0,-1 0 0,-38 0 0,37 0 0,-36 0 0,38 0 0,-39 0 0,1 0 0,-3 0 0,3 0 0,-40 38 0,39-38 0,0 0 0,-38-38 0,38 38 0,-38 0 0,-1 0 0,-1 0 0,3 0 0,-40 0 0,38 0 0</inkml:trace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6-01-18T21:52:23.96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0,'0'0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6-01-18T21:53:22.41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62BCD7B-D5C5-416A-833A-8F61E7214C2E}" emma:medium="tactile" emma:mode="ink">
          <msink:context xmlns:msink="http://schemas.microsoft.com/ink/2010/main" type="inkDrawing" rotatedBoundingBox="1963,7568 7698,7420 7700,7476 1965,7624" shapeName="Other"/>
        </emma:interpretation>
      </emma:emma>
    </inkml:annotationXML>
    <inkml:trace contextRef="#ctx0" brushRef="#br0">0 198 512,'0'-39'0,"0"39"0,38 0 0,1 0 0,-39 0 0,38 0 0,1 0 0,38 0 0,-39 0 0,41 0 0,-42 0 0,40 0 0,0 0 0,38 0 0,-38 0 0,0 0 0,39 0 0,-39 0 0,38 0 0,-38 0 0,38-38 0,1 38 0,-39 0 0,38 0 0,1 0 0,-2 0 0,3 0 0,-2 0 0,2 0 0,-3 0 0,2 0 0,-1 0 0,0 0 0,0 0 0,1 0 0,0 0 0,1-38 0,-3 38 0,1 0 0,1 0 0,-39 0 0,38 0 0,1 0 0,-39 0 0,38 0 0,0 0 0,-38 0 0,39 0 0,-1 0 0,1 0 0,-39 0 0,38-39 0,-38 39 0,39 0 0,-39 0 0,1 0 0,36 0 0,-37 0 0,0 0 0,0 0 0,0-40 0,-39 40 0,39 0 0,-39 0 0,40 0 0,-40 0 0,-38 0 0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6-01-18T21:53:31.28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2C4BD12-FD5C-416E-A6A1-CE3A11C32859}" emma:medium="tactile" emma:mode="ink">
          <msink:context xmlns:msink="http://schemas.microsoft.com/ink/2010/main" type="inkDrawing" rotatedBoundingBox="12664,8776 12679,8776 12679,8791 12664,8791" shapeName="Other">
            <msink:destinationLink direction="with" ref="{DD58F655-DF5B-4887-A645-E6FBA523F358}"/>
          </msink:context>
        </emma:interpretation>
      </emma:emma>
    </inkml:annotationXML>
    <inkml:trace contextRef="#ctx0" brushRef="#br0">0 0 512,'0'0'0,"0"0"0,0 0 0,0 0 0,0 0 0,0 0 0,0 0 0,0 0 0,0 0 0,0 0 0,0 0 0,0 0 0,0 0 0,0 0 0,0 0 0,0 0 0,0 0 0,0 0 0,0 0 0,0 0 0,0 0 0,0 0 0,0 0 0,0 0 0,0 0 0,0 0 0,0 0 0,0 0 0,0 0 0,0 0 0,0 0 0,0 0 0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6-01-18T21:53:32.20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EF4FEEB-1427-4A43-9AD7-BA8BB3BE9863}" emma:medium="tactile" emma:mode="ink">
          <msink:context xmlns:msink="http://schemas.microsoft.com/ink/2010/main" type="inkDrawing" rotatedBoundingBox="12701,8269 16593,8583 16396,11022 12505,10708" semanticType="enclosure" shapeName="Other">
            <msink:destinationLink direction="with" ref="{BD85BD21-35DA-4DF0-B32E-C545AA81149E}"/>
          </msink:context>
        </emma:interpretation>
      </emma:emma>
    </inkml:annotationXML>
    <inkml:trace contextRef="#ctx0" brushRef="#br0">0 38 512,'0'0'0,"0"0"0,0 0 0,37 0 0,-37 0 0,40 0 0,-1 0 0,-1 0 0,0 0 0,1 0 0,-1 0 0,39 0 0,-38 0 0,-1 0 0,2 0 0,-3 0 0,1 0 0,1 0 0,-39 0 0,39 0 0,-39 0 0,0-38 0,38 38 0,-38 0 0,0 0 0</inkml:trace>
    <inkml:trace contextRef="#ctx0" brushRef="#br0" timeOffset="3044.0197">346 0 512,'39'0'0,"-39"0"0,0 0 0,38 0 0,2 0 0,-3 0 0,40 0 0,-38 0 0,38 0 0,-39 0 0,39 0 0,0 0 0,-38 0 0,38-40 0,0 40 0,-39 40 0,39-40 0,0 0 0,0 0 0,-37 0 0,34 0 0,4 0 0,-1 0 0,0 0 0,-38 0 0,38 0 0,-39 0 0,39 0 0,0 0 0,-38-40 0,38 40 0,-39 0 0,39 0 0,-38 0 0,38 0 0,-38 0 0,36 0 0,-35 0 0,37 0 0,-39 0 0,39 0 0,-38 0 0,39 0 0,-41 0 0,40 0 0,-39 0 0,1 0 0,38 0 0,-39-37 0,1 37 0,38 0 0,-39 0 0,2 0 0,-3 0 0,1 0 0,40 0 0,-40 0 0,1 0 0,-1-39 0,1 39 0,-1 0 0,1 0 0,0 0 0,-39 0 0,38 0 0,-1 0 0,3 0 0,-40 0 0,38 0 0,-38 0 0,39 0 0,-39 0 0,0 0 0,0 0 0,0 0 0,0 0 0,0 0 0,0 0 0,0 0 0,0 0 0,0 0 0,0 0 0,0 0 0,0 0 0,0 0 0,0 0 0,0 0 0,0 39 0,-39-39 0,39 37 0,0-37 0,-38 40 0,38-2 0,-40 1 0,40-1 0,-37 1 0,-40-1 0,38-38 0,1 38 0,38 41 0,-39-42 0,1 0 0,-1 3 0,1 37 0,-1-39 0,0 0 0,1 1 0,1 0 0,37 37 0,-40-36 0,2-3 0,-1 40 0,1-37 0,-1-2 0,39 0 0,-38 0 0,-1 2 0,1-2 0,-1 39 0,1-38 0,-2-39 0,40 38 0,-37-1 0,0 3 0,-3-2 0,2 1 0,38-2 0,-39 1 0,1 2 0,38-1 0,-39-39 0,1 38 0,38 0 0,-39 1 0,39-39 0,-38 38 0,-2 1 0,40 1 0,-37-40 0,37 37 0,-38 1 0,38-38 0,-39 39 0,39-1 0,-38 2 0,38-40 0,-39 38 0,39-38 0,0 0 0,-39 37 0,39-37 0,0 39 0,-38-39 0,38 0 0,0 0 0,0 40 0,-39-40 0,39 0 0,0 0 0,0 0 0,0 0 0,0 0 0,0 37 0,-38-37 0,38 0 0,0 0 0,0 0 0,0 0 0,0 0 0,0 0 0,0 0 0,0 0 0,0 0 0,0-37 0,0 37 0,0 0 0,0 0 0,-39 0 0,39-40 0,0 40 0,-38 0 0,38-39 0,-39 2 0,39 37 0,-39-38 0,39-2 0,-38 40 0,1-38 0,-3-1 0,40 1 0,-38 38 0,-1-37 0,1-3 0,-1 1 0,1 1 0,-1-1 0,1 1 0,-1 0 0,1-1 0,-2-1 0,3 2 0,0 1 0,37-2 0,-40-39 0,2 41 0,-1-1 0,-38-1 0,77 0 0,-38 1 0,-1 0 0,1-2 0,-2 2 0,-35 0 0,36 0 0,0-2 0,1 2 0,-1-1 0,1 2 0,-1-3 0,39 2 0,-38 0 0,-1-1 0,1 0 0,-1 1 0,0 0 0,1 38 0,1-39 0,37 1 0,-40-2 0,2 3 0,-1 0 0,1-3 0,-1 1 0,1 39 0,38-38 0,0 0 0,-39 38 0,39-39 0,-38 1 0,38 38 0,-38 0 0,-1-39 0,39 39 0,0-38 0,-40 38 0,40 0 0,0-40 0,0 40 0,0 0 0</inkml:trace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7FD5D27-0ECE-41D8-B1FA-182E99838EF2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2BF4F35-2DC9-4A27-BB05-0DA801189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900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2666-73AF-4BF9-BBF9-6661970C9EDB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66277D-3BA7-4225-8C17-D21C5757D6E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2666-73AF-4BF9-BBF9-6661970C9EDB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6277D-3BA7-4225-8C17-D21C5757D6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2666-73AF-4BF9-BBF9-6661970C9EDB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6277D-3BA7-4225-8C17-D21C5757D6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62B2666-73AF-4BF9-BBF9-6661970C9EDB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B66277D-3BA7-4225-8C17-D21C5757D6E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2666-73AF-4BF9-BBF9-6661970C9EDB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6277D-3BA7-4225-8C17-D21C5757D6E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2666-73AF-4BF9-BBF9-6661970C9EDB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6277D-3BA7-4225-8C17-D21C5757D6E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6277D-3BA7-4225-8C17-D21C5757D6E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2666-73AF-4BF9-BBF9-6661970C9EDB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2666-73AF-4BF9-BBF9-6661970C9EDB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6277D-3BA7-4225-8C17-D21C5757D6E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2666-73AF-4BF9-BBF9-6661970C9EDB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6277D-3BA7-4225-8C17-D21C5757D6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62B2666-73AF-4BF9-BBF9-6661970C9EDB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B66277D-3BA7-4225-8C17-D21C5757D6E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2666-73AF-4BF9-BBF9-6661970C9EDB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66277D-3BA7-4225-8C17-D21C5757D6E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62B2666-73AF-4BF9-BBF9-6661970C9EDB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B66277D-3BA7-4225-8C17-D21C5757D6E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5.emf"/><Relationship Id="rId12" Type="http://schemas.openxmlformats.org/officeDocument/2006/relationships/customXml" Target="../ink/ink6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3.xml"/><Relationship Id="rId11" Type="http://schemas.openxmlformats.org/officeDocument/2006/relationships/image" Target="../media/image7.emf"/><Relationship Id="rId5" Type="http://schemas.openxmlformats.org/officeDocument/2006/relationships/image" Target="../media/image4.emf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10.xml"/><Relationship Id="rId13" Type="http://schemas.openxmlformats.org/officeDocument/2006/relationships/image" Target="../media/image14.emf"/><Relationship Id="rId18" Type="http://schemas.openxmlformats.org/officeDocument/2006/relationships/customXml" Target="../ink/ink15.xml"/><Relationship Id="rId26" Type="http://schemas.openxmlformats.org/officeDocument/2006/relationships/customXml" Target="../ink/ink19.xml"/><Relationship Id="rId3" Type="http://schemas.openxmlformats.org/officeDocument/2006/relationships/image" Target="../media/image9.emf"/><Relationship Id="rId21" Type="http://schemas.openxmlformats.org/officeDocument/2006/relationships/image" Target="../media/image18.emf"/><Relationship Id="rId7" Type="http://schemas.openxmlformats.org/officeDocument/2006/relationships/image" Target="../media/image11.emf"/><Relationship Id="rId12" Type="http://schemas.openxmlformats.org/officeDocument/2006/relationships/customXml" Target="../ink/ink12.xml"/><Relationship Id="rId17" Type="http://schemas.openxmlformats.org/officeDocument/2006/relationships/image" Target="../media/image16.emf"/><Relationship Id="rId25" Type="http://schemas.openxmlformats.org/officeDocument/2006/relationships/image" Target="../media/image20.emf"/><Relationship Id="rId2" Type="http://schemas.openxmlformats.org/officeDocument/2006/relationships/customXml" Target="../ink/ink7.xml"/><Relationship Id="rId16" Type="http://schemas.openxmlformats.org/officeDocument/2006/relationships/customXml" Target="../ink/ink14.xml"/><Relationship Id="rId20" Type="http://schemas.openxmlformats.org/officeDocument/2006/relationships/customXml" Target="../ink/ink16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9.xml"/><Relationship Id="rId11" Type="http://schemas.openxmlformats.org/officeDocument/2006/relationships/image" Target="../media/image13.emf"/><Relationship Id="rId24" Type="http://schemas.openxmlformats.org/officeDocument/2006/relationships/customXml" Target="../ink/ink18.xml"/><Relationship Id="rId5" Type="http://schemas.openxmlformats.org/officeDocument/2006/relationships/image" Target="../media/image10.emf"/><Relationship Id="rId15" Type="http://schemas.openxmlformats.org/officeDocument/2006/relationships/image" Target="../media/image15.emf"/><Relationship Id="rId23" Type="http://schemas.openxmlformats.org/officeDocument/2006/relationships/image" Target="../media/image19.emf"/><Relationship Id="rId10" Type="http://schemas.openxmlformats.org/officeDocument/2006/relationships/customXml" Target="../ink/ink11.xml"/><Relationship Id="rId19" Type="http://schemas.openxmlformats.org/officeDocument/2006/relationships/image" Target="../media/image17.emf"/><Relationship Id="rId4" Type="http://schemas.openxmlformats.org/officeDocument/2006/relationships/customXml" Target="../ink/ink8.xml"/><Relationship Id="rId9" Type="http://schemas.openxmlformats.org/officeDocument/2006/relationships/image" Target="../media/image12.emf"/><Relationship Id="rId14" Type="http://schemas.openxmlformats.org/officeDocument/2006/relationships/customXml" Target="../ink/ink13.xml"/><Relationship Id="rId22" Type="http://schemas.openxmlformats.org/officeDocument/2006/relationships/customXml" Target="../ink/ink17.xml"/><Relationship Id="rId27" Type="http://schemas.openxmlformats.org/officeDocument/2006/relationships/image" Target="../media/image2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Objective: students will be able to identify the attributes of 3-d figures.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12.1-D Figures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67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Notes 3-d Figures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Plane: 2-d flat surface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Solid: intersecting 3-d planes.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Edge: where 2 planes intersect.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Face: flat surface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Vertex: 3 or more planes intersect at a point.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Parallelogram 4"/>
          <p:cNvSpPr/>
          <p:nvPr/>
        </p:nvSpPr>
        <p:spPr>
          <a:xfrm>
            <a:off x="1981200" y="2133600"/>
            <a:ext cx="1447800" cy="9144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/>
          <p:cNvSpPr/>
          <p:nvPr/>
        </p:nvSpPr>
        <p:spPr>
          <a:xfrm>
            <a:off x="1752600" y="4419600"/>
            <a:ext cx="1447800" cy="11430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5486400" y="4724400"/>
            <a:ext cx="2667000" cy="18288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80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ctr"/>
            <a:r>
              <a:rPr lang="en-US" dirty="0" smtClean="0"/>
              <a:t>3D Figures and attributes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1552925"/>
              </p:ext>
            </p:extLst>
          </p:nvPr>
        </p:nvGraphicFramePr>
        <p:xfrm>
          <a:off x="457200" y="1386841"/>
          <a:ext cx="8229600" cy="5074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143000"/>
                <a:gridCol w="838200"/>
                <a:gridCol w="914400"/>
                <a:gridCol w="1143000"/>
                <a:gridCol w="9144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Drawing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of Bases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Shape of bases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of</a:t>
                      </a:r>
                      <a:r>
                        <a:rPr lang="en-US" baseline="0" dirty="0" smtClean="0"/>
                        <a:t> vertexes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of faces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Shape of face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of edges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Rectangle</a:t>
                      </a:r>
                      <a:r>
                        <a:rPr lang="en-US" baseline="0" dirty="0" smtClean="0"/>
                        <a:t> prism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Cylinder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Spheres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7239">
                <a:tc>
                  <a:txBody>
                    <a:bodyPr/>
                    <a:lstStyle/>
                    <a:p>
                      <a:r>
                        <a:rPr lang="en-US" dirty="0" smtClean="0"/>
                        <a:t>Triangle Pyramid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22959">
                <a:tc>
                  <a:txBody>
                    <a:bodyPr/>
                    <a:lstStyle/>
                    <a:p>
                      <a:r>
                        <a:rPr lang="en-US" dirty="0" smtClean="0"/>
                        <a:t>Rectangle Pyramid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n 4"/>
          <p:cNvSpPr/>
          <p:nvPr/>
        </p:nvSpPr>
        <p:spPr>
          <a:xfrm>
            <a:off x="1981200" y="3048000"/>
            <a:ext cx="457200" cy="457200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1905000" y="2438400"/>
            <a:ext cx="685800" cy="381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981200" y="4267200"/>
            <a:ext cx="457200" cy="533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000250" y="3634382"/>
            <a:ext cx="410767" cy="178595"/>
          </a:xfrm>
          <a:custGeom>
            <a:avLst/>
            <a:gdLst/>
            <a:ahLst/>
            <a:cxnLst/>
            <a:rect l="0" t="0" r="0" b="0"/>
            <a:pathLst>
              <a:path w="410767" h="178595">
                <a:moveTo>
                  <a:pt x="241102" y="0"/>
                </a:moveTo>
                <a:lnTo>
                  <a:pt x="232172" y="0"/>
                </a:lnTo>
                <a:lnTo>
                  <a:pt x="232172" y="0"/>
                </a:lnTo>
                <a:lnTo>
                  <a:pt x="232172" y="0"/>
                </a:lnTo>
                <a:lnTo>
                  <a:pt x="232172" y="0"/>
                </a:lnTo>
                <a:lnTo>
                  <a:pt x="223242" y="0"/>
                </a:lnTo>
                <a:lnTo>
                  <a:pt x="214313" y="0"/>
                </a:lnTo>
                <a:lnTo>
                  <a:pt x="214313" y="0"/>
                </a:lnTo>
                <a:lnTo>
                  <a:pt x="205383" y="0"/>
                </a:lnTo>
                <a:lnTo>
                  <a:pt x="196453" y="0"/>
                </a:lnTo>
                <a:lnTo>
                  <a:pt x="187523" y="0"/>
                </a:lnTo>
                <a:lnTo>
                  <a:pt x="178594" y="0"/>
                </a:lnTo>
                <a:lnTo>
                  <a:pt x="169664" y="0"/>
                </a:lnTo>
                <a:lnTo>
                  <a:pt x="151805" y="0"/>
                </a:lnTo>
                <a:lnTo>
                  <a:pt x="142875" y="0"/>
                </a:lnTo>
                <a:lnTo>
                  <a:pt x="133945" y="8930"/>
                </a:lnTo>
                <a:lnTo>
                  <a:pt x="116086" y="8930"/>
                </a:lnTo>
                <a:lnTo>
                  <a:pt x="107156" y="8930"/>
                </a:lnTo>
                <a:lnTo>
                  <a:pt x="98227" y="8930"/>
                </a:lnTo>
                <a:lnTo>
                  <a:pt x="89297" y="17860"/>
                </a:lnTo>
                <a:lnTo>
                  <a:pt x="71438" y="17860"/>
                </a:lnTo>
                <a:lnTo>
                  <a:pt x="62508" y="26789"/>
                </a:lnTo>
                <a:lnTo>
                  <a:pt x="53578" y="26789"/>
                </a:lnTo>
                <a:lnTo>
                  <a:pt x="44648" y="35719"/>
                </a:lnTo>
                <a:lnTo>
                  <a:pt x="35719" y="35719"/>
                </a:lnTo>
                <a:lnTo>
                  <a:pt x="35719" y="44649"/>
                </a:lnTo>
                <a:lnTo>
                  <a:pt x="26789" y="44649"/>
                </a:lnTo>
                <a:lnTo>
                  <a:pt x="17859" y="53579"/>
                </a:lnTo>
                <a:lnTo>
                  <a:pt x="17859" y="62508"/>
                </a:lnTo>
                <a:lnTo>
                  <a:pt x="8930" y="62508"/>
                </a:lnTo>
                <a:lnTo>
                  <a:pt x="8930" y="71438"/>
                </a:lnTo>
                <a:lnTo>
                  <a:pt x="8930" y="80368"/>
                </a:lnTo>
                <a:lnTo>
                  <a:pt x="8930" y="80368"/>
                </a:lnTo>
                <a:lnTo>
                  <a:pt x="0" y="89297"/>
                </a:lnTo>
                <a:lnTo>
                  <a:pt x="0" y="98227"/>
                </a:lnTo>
                <a:lnTo>
                  <a:pt x="0" y="107157"/>
                </a:lnTo>
                <a:lnTo>
                  <a:pt x="0" y="107157"/>
                </a:lnTo>
                <a:lnTo>
                  <a:pt x="8930" y="116086"/>
                </a:lnTo>
                <a:lnTo>
                  <a:pt x="8930" y="116086"/>
                </a:lnTo>
                <a:lnTo>
                  <a:pt x="17859" y="125016"/>
                </a:lnTo>
                <a:lnTo>
                  <a:pt x="26789" y="133946"/>
                </a:lnTo>
                <a:lnTo>
                  <a:pt x="35719" y="133946"/>
                </a:lnTo>
                <a:lnTo>
                  <a:pt x="44648" y="142875"/>
                </a:lnTo>
                <a:lnTo>
                  <a:pt x="44648" y="142875"/>
                </a:lnTo>
                <a:lnTo>
                  <a:pt x="62508" y="151805"/>
                </a:lnTo>
                <a:lnTo>
                  <a:pt x="71438" y="151805"/>
                </a:lnTo>
                <a:lnTo>
                  <a:pt x="80367" y="160735"/>
                </a:lnTo>
                <a:lnTo>
                  <a:pt x="89297" y="160735"/>
                </a:lnTo>
                <a:lnTo>
                  <a:pt x="98227" y="169664"/>
                </a:lnTo>
                <a:lnTo>
                  <a:pt x="107156" y="169664"/>
                </a:lnTo>
                <a:lnTo>
                  <a:pt x="125016" y="169664"/>
                </a:lnTo>
                <a:lnTo>
                  <a:pt x="133945" y="169664"/>
                </a:lnTo>
                <a:lnTo>
                  <a:pt x="151805" y="169664"/>
                </a:lnTo>
                <a:lnTo>
                  <a:pt x="160734" y="178594"/>
                </a:lnTo>
                <a:lnTo>
                  <a:pt x="178594" y="178594"/>
                </a:lnTo>
                <a:lnTo>
                  <a:pt x="187523" y="178594"/>
                </a:lnTo>
                <a:lnTo>
                  <a:pt x="196453" y="178594"/>
                </a:lnTo>
                <a:lnTo>
                  <a:pt x="214313" y="178594"/>
                </a:lnTo>
                <a:lnTo>
                  <a:pt x="223242" y="178594"/>
                </a:lnTo>
                <a:lnTo>
                  <a:pt x="241102" y="178594"/>
                </a:lnTo>
                <a:lnTo>
                  <a:pt x="250031" y="178594"/>
                </a:lnTo>
                <a:lnTo>
                  <a:pt x="258961" y="178594"/>
                </a:lnTo>
                <a:lnTo>
                  <a:pt x="267891" y="178594"/>
                </a:lnTo>
                <a:lnTo>
                  <a:pt x="276820" y="178594"/>
                </a:lnTo>
                <a:lnTo>
                  <a:pt x="294680" y="178594"/>
                </a:lnTo>
                <a:lnTo>
                  <a:pt x="303609" y="169664"/>
                </a:lnTo>
                <a:lnTo>
                  <a:pt x="312539" y="169664"/>
                </a:lnTo>
                <a:lnTo>
                  <a:pt x="330398" y="169664"/>
                </a:lnTo>
                <a:lnTo>
                  <a:pt x="339328" y="169664"/>
                </a:lnTo>
                <a:lnTo>
                  <a:pt x="348258" y="160735"/>
                </a:lnTo>
                <a:lnTo>
                  <a:pt x="357188" y="160735"/>
                </a:lnTo>
                <a:lnTo>
                  <a:pt x="366117" y="151805"/>
                </a:lnTo>
                <a:lnTo>
                  <a:pt x="375047" y="151805"/>
                </a:lnTo>
                <a:lnTo>
                  <a:pt x="383977" y="142875"/>
                </a:lnTo>
                <a:lnTo>
                  <a:pt x="383977" y="142875"/>
                </a:lnTo>
                <a:lnTo>
                  <a:pt x="392906" y="133946"/>
                </a:lnTo>
                <a:lnTo>
                  <a:pt x="401836" y="125016"/>
                </a:lnTo>
                <a:lnTo>
                  <a:pt x="401836" y="125016"/>
                </a:lnTo>
                <a:lnTo>
                  <a:pt x="401836" y="116086"/>
                </a:lnTo>
                <a:lnTo>
                  <a:pt x="410766" y="116086"/>
                </a:lnTo>
                <a:lnTo>
                  <a:pt x="410766" y="107157"/>
                </a:lnTo>
                <a:lnTo>
                  <a:pt x="410766" y="107157"/>
                </a:lnTo>
                <a:lnTo>
                  <a:pt x="410766" y="98227"/>
                </a:lnTo>
                <a:lnTo>
                  <a:pt x="401836" y="98227"/>
                </a:lnTo>
                <a:lnTo>
                  <a:pt x="401836" y="89297"/>
                </a:lnTo>
                <a:lnTo>
                  <a:pt x="401836" y="89297"/>
                </a:lnTo>
                <a:lnTo>
                  <a:pt x="401836" y="80368"/>
                </a:lnTo>
                <a:lnTo>
                  <a:pt x="392906" y="71438"/>
                </a:lnTo>
                <a:lnTo>
                  <a:pt x="392906" y="71438"/>
                </a:lnTo>
                <a:lnTo>
                  <a:pt x="383977" y="62508"/>
                </a:lnTo>
                <a:lnTo>
                  <a:pt x="383977" y="62508"/>
                </a:lnTo>
                <a:lnTo>
                  <a:pt x="375047" y="62508"/>
                </a:lnTo>
                <a:lnTo>
                  <a:pt x="366117" y="53579"/>
                </a:lnTo>
                <a:lnTo>
                  <a:pt x="357188" y="53579"/>
                </a:lnTo>
                <a:lnTo>
                  <a:pt x="348258" y="44649"/>
                </a:lnTo>
                <a:lnTo>
                  <a:pt x="348258" y="44649"/>
                </a:lnTo>
                <a:lnTo>
                  <a:pt x="339328" y="35719"/>
                </a:lnTo>
                <a:lnTo>
                  <a:pt x="330398" y="35719"/>
                </a:lnTo>
                <a:lnTo>
                  <a:pt x="321469" y="35719"/>
                </a:lnTo>
                <a:lnTo>
                  <a:pt x="321469" y="26789"/>
                </a:lnTo>
                <a:lnTo>
                  <a:pt x="312539" y="26789"/>
                </a:lnTo>
                <a:lnTo>
                  <a:pt x="294680" y="26789"/>
                </a:lnTo>
                <a:lnTo>
                  <a:pt x="285750" y="26789"/>
                </a:lnTo>
                <a:lnTo>
                  <a:pt x="267891" y="17860"/>
                </a:lnTo>
                <a:lnTo>
                  <a:pt x="258961" y="17860"/>
                </a:lnTo>
                <a:lnTo>
                  <a:pt x="250031" y="17860"/>
                </a:lnTo>
                <a:lnTo>
                  <a:pt x="241102" y="17860"/>
                </a:lnTo>
                <a:lnTo>
                  <a:pt x="232172" y="17860"/>
                </a:lnTo>
                <a:lnTo>
                  <a:pt x="232172" y="17860"/>
                </a:lnTo>
                <a:lnTo>
                  <a:pt x="232172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009180" y="3741539"/>
            <a:ext cx="392907" cy="383977"/>
          </a:xfrm>
          <a:custGeom>
            <a:avLst/>
            <a:gdLst/>
            <a:ahLst/>
            <a:cxnLst/>
            <a:rect l="0" t="0" r="0" b="0"/>
            <a:pathLst>
              <a:path w="392907" h="38397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17859" y="17859"/>
                </a:lnTo>
                <a:lnTo>
                  <a:pt x="17859" y="17859"/>
                </a:lnTo>
                <a:lnTo>
                  <a:pt x="26789" y="26789"/>
                </a:lnTo>
                <a:lnTo>
                  <a:pt x="26789" y="35718"/>
                </a:lnTo>
                <a:lnTo>
                  <a:pt x="35718" y="44648"/>
                </a:lnTo>
                <a:lnTo>
                  <a:pt x="35718" y="44648"/>
                </a:lnTo>
                <a:lnTo>
                  <a:pt x="44648" y="53578"/>
                </a:lnTo>
                <a:lnTo>
                  <a:pt x="53578" y="62507"/>
                </a:lnTo>
                <a:lnTo>
                  <a:pt x="62508" y="80367"/>
                </a:lnTo>
                <a:lnTo>
                  <a:pt x="62508" y="89297"/>
                </a:lnTo>
                <a:lnTo>
                  <a:pt x="71437" y="98226"/>
                </a:lnTo>
                <a:lnTo>
                  <a:pt x="80367" y="107156"/>
                </a:lnTo>
                <a:lnTo>
                  <a:pt x="89297" y="116086"/>
                </a:lnTo>
                <a:lnTo>
                  <a:pt x="98226" y="125015"/>
                </a:lnTo>
                <a:lnTo>
                  <a:pt x="107156" y="142875"/>
                </a:lnTo>
                <a:lnTo>
                  <a:pt x="116086" y="151804"/>
                </a:lnTo>
                <a:lnTo>
                  <a:pt x="125015" y="169664"/>
                </a:lnTo>
                <a:lnTo>
                  <a:pt x="133945" y="178593"/>
                </a:lnTo>
                <a:lnTo>
                  <a:pt x="133945" y="187523"/>
                </a:lnTo>
                <a:lnTo>
                  <a:pt x="142875" y="196453"/>
                </a:lnTo>
                <a:lnTo>
                  <a:pt x="151804" y="214312"/>
                </a:lnTo>
                <a:lnTo>
                  <a:pt x="160734" y="223242"/>
                </a:lnTo>
                <a:lnTo>
                  <a:pt x="169664" y="232172"/>
                </a:lnTo>
                <a:lnTo>
                  <a:pt x="178593" y="241101"/>
                </a:lnTo>
                <a:lnTo>
                  <a:pt x="187523" y="258961"/>
                </a:lnTo>
                <a:lnTo>
                  <a:pt x="187523" y="267890"/>
                </a:lnTo>
                <a:lnTo>
                  <a:pt x="196453" y="276820"/>
                </a:lnTo>
                <a:lnTo>
                  <a:pt x="205383" y="285750"/>
                </a:lnTo>
                <a:lnTo>
                  <a:pt x="214312" y="294679"/>
                </a:lnTo>
                <a:lnTo>
                  <a:pt x="223242" y="303609"/>
                </a:lnTo>
                <a:lnTo>
                  <a:pt x="223242" y="312539"/>
                </a:lnTo>
                <a:lnTo>
                  <a:pt x="232172" y="321468"/>
                </a:lnTo>
                <a:lnTo>
                  <a:pt x="232172" y="330398"/>
                </a:lnTo>
                <a:lnTo>
                  <a:pt x="241101" y="330398"/>
                </a:lnTo>
                <a:lnTo>
                  <a:pt x="241101" y="339328"/>
                </a:lnTo>
                <a:lnTo>
                  <a:pt x="241101" y="348257"/>
                </a:lnTo>
                <a:lnTo>
                  <a:pt x="250031" y="357187"/>
                </a:lnTo>
                <a:lnTo>
                  <a:pt x="250031" y="357187"/>
                </a:lnTo>
                <a:lnTo>
                  <a:pt x="258961" y="357187"/>
                </a:lnTo>
                <a:lnTo>
                  <a:pt x="258961" y="366117"/>
                </a:lnTo>
                <a:lnTo>
                  <a:pt x="258961" y="366117"/>
                </a:lnTo>
                <a:lnTo>
                  <a:pt x="258961" y="366117"/>
                </a:lnTo>
                <a:lnTo>
                  <a:pt x="267890" y="366117"/>
                </a:lnTo>
                <a:lnTo>
                  <a:pt x="267890" y="375047"/>
                </a:lnTo>
                <a:lnTo>
                  <a:pt x="267890" y="375047"/>
                </a:lnTo>
                <a:lnTo>
                  <a:pt x="267890" y="375047"/>
                </a:lnTo>
                <a:lnTo>
                  <a:pt x="267890" y="375047"/>
                </a:lnTo>
                <a:lnTo>
                  <a:pt x="267890" y="383976"/>
                </a:lnTo>
                <a:lnTo>
                  <a:pt x="267890" y="383976"/>
                </a:lnTo>
                <a:lnTo>
                  <a:pt x="276820" y="383976"/>
                </a:lnTo>
                <a:lnTo>
                  <a:pt x="276820" y="383976"/>
                </a:lnTo>
                <a:lnTo>
                  <a:pt x="276820" y="383976"/>
                </a:lnTo>
                <a:lnTo>
                  <a:pt x="276820" y="383976"/>
                </a:lnTo>
                <a:lnTo>
                  <a:pt x="276820" y="383976"/>
                </a:lnTo>
                <a:lnTo>
                  <a:pt x="276820" y="383976"/>
                </a:lnTo>
                <a:lnTo>
                  <a:pt x="276820" y="383976"/>
                </a:lnTo>
                <a:lnTo>
                  <a:pt x="276820" y="383976"/>
                </a:lnTo>
                <a:lnTo>
                  <a:pt x="276820" y="375047"/>
                </a:lnTo>
                <a:lnTo>
                  <a:pt x="276820" y="375047"/>
                </a:lnTo>
                <a:lnTo>
                  <a:pt x="276820" y="375047"/>
                </a:lnTo>
                <a:lnTo>
                  <a:pt x="276820" y="375047"/>
                </a:lnTo>
                <a:lnTo>
                  <a:pt x="276820" y="375047"/>
                </a:lnTo>
                <a:lnTo>
                  <a:pt x="276820" y="366117"/>
                </a:lnTo>
                <a:lnTo>
                  <a:pt x="276820" y="366117"/>
                </a:lnTo>
                <a:lnTo>
                  <a:pt x="285750" y="366117"/>
                </a:lnTo>
                <a:lnTo>
                  <a:pt x="285750" y="357187"/>
                </a:lnTo>
                <a:lnTo>
                  <a:pt x="285750" y="357187"/>
                </a:lnTo>
                <a:lnTo>
                  <a:pt x="285750" y="348257"/>
                </a:lnTo>
                <a:lnTo>
                  <a:pt x="294679" y="339328"/>
                </a:lnTo>
                <a:lnTo>
                  <a:pt x="294679" y="339328"/>
                </a:lnTo>
                <a:lnTo>
                  <a:pt x="294679" y="330398"/>
                </a:lnTo>
                <a:lnTo>
                  <a:pt x="303609" y="321468"/>
                </a:lnTo>
                <a:lnTo>
                  <a:pt x="303609" y="312539"/>
                </a:lnTo>
                <a:lnTo>
                  <a:pt x="303609" y="312539"/>
                </a:lnTo>
                <a:lnTo>
                  <a:pt x="312539" y="303609"/>
                </a:lnTo>
                <a:lnTo>
                  <a:pt x="312539" y="294679"/>
                </a:lnTo>
                <a:lnTo>
                  <a:pt x="312539" y="285750"/>
                </a:lnTo>
                <a:lnTo>
                  <a:pt x="321468" y="276820"/>
                </a:lnTo>
                <a:lnTo>
                  <a:pt x="321468" y="267890"/>
                </a:lnTo>
                <a:lnTo>
                  <a:pt x="321468" y="258961"/>
                </a:lnTo>
                <a:lnTo>
                  <a:pt x="321468" y="250031"/>
                </a:lnTo>
                <a:lnTo>
                  <a:pt x="330398" y="241101"/>
                </a:lnTo>
                <a:lnTo>
                  <a:pt x="330398" y="232172"/>
                </a:lnTo>
                <a:lnTo>
                  <a:pt x="330398" y="223242"/>
                </a:lnTo>
                <a:lnTo>
                  <a:pt x="330398" y="214312"/>
                </a:lnTo>
                <a:lnTo>
                  <a:pt x="330398" y="205382"/>
                </a:lnTo>
                <a:lnTo>
                  <a:pt x="339328" y="196453"/>
                </a:lnTo>
                <a:lnTo>
                  <a:pt x="339328" y="187523"/>
                </a:lnTo>
                <a:lnTo>
                  <a:pt x="339328" y="178593"/>
                </a:lnTo>
                <a:lnTo>
                  <a:pt x="348258" y="169664"/>
                </a:lnTo>
                <a:lnTo>
                  <a:pt x="348258" y="160734"/>
                </a:lnTo>
                <a:lnTo>
                  <a:pt x="348258" y="151804"/>
                </a:lnTo>
                <a:lnTo>
                  <a:pt x="348258" y="142875"/>
                </a:lnTo>
                <a:lnTo>
                  <a:pt x="357187" y="133945"/>
                </a:lnTo>
                <a:lnTo>
                  <a:pt x="357187" y="125015"/>
                </a:lnTo>
                <a:lnTo>
                  <a:pt x="357187" y="116086"/>
                </a:lnTo>
                <a:lnTo>
                  <a:pt x="357187" y="107156"/>
                </a:lnTo>
                <a:lnTo>
                  <a:pt x="366117" y="98226"/>
                </a:lnTo>
                <a:lnTo>
                  <a:pt x="366117" y="89297"/>
                </a:lnTo>
                <a:lnTo>
                  <a:pt x="366117" y="89297"/>
                </a:lnTo>
                <a:lnTo>
                  <a:pt x="366117" y="80367"/>
                </a:lnTo>
                <a:lnTo>
                  <a:pt x="375047" y="71437"/>
                </a:lnTo>
                <a:lnTo>
                  <a:pt x="375047" y="62507"/>
                </a:lnTo>
                <a:lnTo>
                  <a:pt x="375047" y="62507"/>
                </a:lnTo>
                <a:lnTo>
                  <a:pt x="375047" y="53578"/>
                </a:lnTo>
                <a:lnTo>
                  <a:pt x="383976" y="44648"/>
                </a:lnTo>
                <a:lnTo>
                  <a:pt x="383976" y="44648"/>
                </a:lnTo>
                <a:lnTo>
                  <a:pt x="383976" y="35718"/>
                </a:lnTo>
                <a:lnTo>
                  <a:pt x="383976" y="35718"/>
                </a:lnTo>
                <a:lnTo>
                  <a:pt x="392906" y="26789"/>
                </a:lnTo>
                <a:lnTo>
                  <a:pt x="392906" y="26789"/>
                </a:lnTo>
                <a:lnTo>
                  <a:pt x="392906" y="17859"/>
                </a:lnTo>
                <a:lnTo>
                  <a:pt x="392906" y="17859"/>
                </a:lnTo>
                <a:lnTo>
                  <a:pt x="392906" y="17859"/>
                </a:lnTo>
                <a:lnTo>
                  <a:pt x="392906" y="8929"/>
                </a:lnTo>
                <a:lnTo>
                  <a:pt x="392906" y="8929"/>
                </a:lnTo>
                <a:lnTo>
                  <a:pt x="392906" y="8929"/>
                </a:lnTo>
                <a:lnTo>
                  <a:pt x="392906" y="8929"/>
                </a:lnTo>
                <a:lnTo>
                  <a:pt x="392906" y="8929"/>
                </a:lnTo>
                <a:lnTo>
                  <a:pt x="392906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982391" y="3411140"/>
            <a:ext cx="17860" cy="26790"/>
          </a:xfrm>
          <a:custGeom>
            <a:avLst/>
            <a:gdLst/>
            <a:ahLst/>
            <a:cxnLst/>
            <a:rect l="0" t="0" r="0" b="0"/>
            <a:pathLst>
              <a:path w="17860" h="26790">
                <a:moveTo>
                  <a:pt x="8929" y="26789"/>
                </a:moveTo>
                <a:lnTo>
                  <a:pt x="8929" y="26789"/>
                </a:lnTo>
                <a:lnTo>
                  <a:pt x="8929" y="26789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027039" y="3393281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080617" y="3384351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125266" y="3384351"/>
            <a:ext cx="8930" cy="1"/>
          </a:xfrm>
          <a:custGeom>
            <a:avLst/>
            <a:gdLst/>
            <a:ahLst/>
            <a:cxnLst/>
            <a:rect l="0" t="0" r="0" b="0"/>
            <a:pathLst>
              <a:path w="8930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187773" y="3384351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250281" y="3384351"/>
            <a:ext cx="17861" cy="8931"/>
          </a:xfrm>
          <a:custGeom>
            <a:avLst/>
            <a:gdLst/>
            <a:ahLst/>
            <a:cxnLst/>
            <a:rect l="0" t="0" r="0" b="0"/>
            <a:pathLst>
              <a:path w="17861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312789" y="3402211"/>
            <a:ext cx="8931" cy="8930"/>
          </a:xfrm>
          <a:custGeom>
            <a:avLst/>
            <a:gdLst/>
            <a:ahLst/>
            <a:cxnLst/>
            <a:rect l="0" t="0" r="0" b="0"/>
            <a:pathLst>
              <a:path w="8931" h="893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357438" y="3420070"/>
            <a:ext cx="53579" cy="26790"/>
          </a:xfrm>
          <a:custGeom>
            <a:avLst/>
            <a:gdLst/>
            <a:ahLst/>
            <a:cxnLst/>
            <a:rect l="0" t="0" r="0" b="0"/>
            <a:pathLst>
              <a:path w="53579" h="26790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35718" y="8930"/>
                </a:lnTo>
                <a:lnTo>
                  <a:pt x="35718" y="8930"/>
                </a:lnTo>
                <a:lnTo>
                  <a:pt x="44648" y="17859"/>
                </a:lnTo>
                <a:lnTo>
                  <a:pt x="44648" y="17859"/>
                </a:lnTo>
                <a:lnTo>
                  <a:pt x="44648" y="17859"/>
                </a:lnTo>
                <a:lnTo>
                  <a:pt x="53578" y="17859"/>
                </a:lnTo>
                <a:lnTo>
                  <a:pt x="53578" y="17859"/>
                </a:lnTo>
                <a:lnTo>
                  <a:pt x="53578" y="26789"/>
                </a:lnTo>
                <a:lnTo>
                  <a:pt x="53578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982391" y="2464594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973461" y="2491383"/>
            <a:ext cx="1" cy="17860"/>
          </a:xfrm>
          <a:custGeom>
            <a:avLst/>
            <a:gdLst/>
            <a:ahLst/>
            <a:cxnLst/>
            <a:rect l="0" t="0" r="0" b="0"/>
            <a:pathLst>
              <a:path w="1" h="17860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982391" y="2536031"/>
            <a:ext cx="1" cy="17861"/>
          </a:xfrm>
          <a:custGeom>
            <a:avLst/>
            <a:gdLst/>
            <a:ahLst/>
            <a:cxnLst/>
            <a:rect l="0" t="0" r="0" b="0"/>
            <a:pathLst>
              <a:path w="1" h="17861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000250" y="2598539"/>
            <a:ext cx="1" cy="17860"/>
          </a:xfrm>
          <a:custGeom>
            <a:avLst/>
            <a:gdLst/>
            <a:ahLst/>
            <a:cxnLst/>
            <a:rect l="0" t="0" r="0" b="0"/>
            <a:pathLst>
              <a:path w="1" h="1786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000250" y="2652117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991320" y="2696766"/>
            <a:ext cx="8931" cy="8930"/>
          </a:xfrm>
          <a:custGeom>
            <a:avLst/>
            <a:gdLst/>
            <a:ahLst/>
            <a:cxnLst/>
            <a:rect l="0" t="0" r="0" b="0"/>
            <a:pathLst>
              <a:path w="8931" h="893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991320" y="2732484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035969" y="2714625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107406" y="2705695"/>
            <a:ext cx="26790" cy="1"/>
          </a:xfrm>
          <a:custGeom>
            <a:avLst/>
            <a:gdLst/>
            <a:ahLst/>
            <a:cxnLst/>
            <a:rect l="0" t="0" r="0" b="0"/>
            <a:pathLst>
              <a:path w="26790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196703" y="2705695"/>
            <a:ext cx="35720" cy="1"/>
          </a:xfrm>
          <a:custGeom>
            <a:avLst/>
            <a:gdLst/>
            <a:ahLst/>
            <a:cxnLst/>
            <a:rect l="0" t="0" r="0" b="0"/>
            <a:pathLst>
              <a:path w="35720" h="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2321719" y="2705695"/>
            <a:ext cx="35720" cy="8931"/>
          </a:xfrm>
          <a:custGeom>
            <a:avLst/>
            <a:gdLst/>
            <a:ahLst/>
            <a:cxnLst/>
            <a:rect l="0" t="0" r="0" b="0"/>
            <a:pathLst>
              <a:path w="35720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35719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2446734" y="2714625"/>
            <a:ext cx="35720" cy="1"/>
          </a:xfrm>
          <a:custGeom>
            <a:avLst/>
            <a:gdLst/>
            <a:ahLst/>
            <a:cxnLst/>
            <a:rect l="0" t="0" r="0" b="0"/>
            <a:pathLst>
              <a:path w="35720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2553891" y="2705695"/>
            <a:ext cx="26790" cy="8931"/>
          </a:xfrm>
          <a:custGeom>
            <a:avLst/>
            <a:gdLst/>
            <a:ahLst/>
            <a:cxnLst/>
            <a:rect l="0" t="0" r="0" b="0"/>
            <a:pathLst>
              <a:path w="26790" h="8931">
                <a:moveTo>
                  <a:pt x="0" y="8930"/>
                </a:move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1991320" y="2732484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1910953" y="2768203"/>
            <a:ext cx="17861" cy="1"/>
          </a:xfrm>
          <a:custGeom>
            <a:avLst/>
            <a:gdLst/>
            <a:ahLst/>
            <a:cxnLst/>
            <a:rect l="0" t="0" r="0" b="0"/>
            <a:pathLst>
              <a:path w="17861" h="1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1902023" y="2786063"/>
            <a:ext cx="8931" cy="8930"/>
          </a:xfrm>
          <a:custGeom>
            <a:avLst/>
            <a:gdLst/>
            <a:ahLst/>
            <a:cxnLst/>
            <a:rect l="0" t="0" r="0" b="0"/>
            <a:pathLst>
              <a:path w="8931" h="8930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2053828" y="5188148"/>
            <a:ext cx="366118" cy="321470"/>
          </a:xfrm>
          <a:custGeom>
            <a:avLst/>
            <a:gdLst/>
            <a:ahLst/>
            <a:cxnLst/>
            <a:rect l="0" t="0" r="0" b="0"/>
            <a:pathLst>
              <a:path w="366118" h="321470">
                <a:moveTo>
                  <a:pt x="8930" y="294680"/>
                </a:moveTo>
                <a:lnTo>
                  <a:pt x="8930" y="294680"/>
                </a:lnTo>
                <a:lnTo>
                  <a:pt x="8930" y="294680"/>
                </a:lnTo>
                <a:lnTo>
                  <a:pt x="8930" y="294680"/>
                </a:lnTo>
                <a:lnTo>
                  <a:pt x="0" y="294680"/>
                </a:lnTo>
                <a:lnTo>
                  <a:pt x="0" y="294680"/>
                </a:lnTo>
                <a:lnTo>
                  <a:pt x="0" y="294680"/>
                </a:lnTo>
                <a:lnTo>
                  <a:pt x="0" y="294680"/>
                </a:lnTo>
                <a:lnTo>
                  <a:pt x="0" y="294680"/>
                </a:lnTo>
                <a:lnTo>
                  <a:pt x="0" y="294680"/>
                </a:lnTo>
                <a:lnTo>
                  <a:pt x="0" y="294680"/>
                </a:lnTo>
                <a:lnTo>
                  <a:pt x="8930" y="294680"/>
                </a:lnTo>
                <a:lnTo>
                  <a:pt x="8930" y="294680"/>
                </a:lnTo>
                <a:lnTo>
                  <a:pt x="8930" y="294680"/>
                </a:lnTo>
                <a:lnTo>
                  <a:pt x="8930" y="294680"/>
                </a:lnTo>
                <a:lnTo>
                  <a:pt x="17860" y="294680"/>
                </a:lnTo>
                <a:lnTo>
                  <a:pt x="17860" y="294680"/>
                </a:lnTo>
                <a:lnTo>
                  <a:pt x="26789" y="294680"/>
                </a:lnTo>
                <a:lnTo>
                  <a:pt x="35719" y="294680"/>
                </a:lnTo>
                <a:lnTo>
                  <a:pt x="35719" y="294680"/>
                </a:lnTo>
                <a:lnTo>
                  <a:pt x="53578" y="294680"/>
                </a:lnTo>
                <a:lnTo>
                  <a:pt x="53578" y="294680"/>
                </a:lnTo>
                <a:lnTo>
                  <a:pt x="62508" y="294680"/>
                </a:lnTo>
                <a:lnTo>
                  <a:pt x="71438" y="294680"/>
                </a:lnTo>
                <a:lnTo>
                  <a:pt x="71438" y="294680"/>
                </a:lnTo>
                <a:lnTo>
                  <a:pt x="80367" y="294680"/>
                </a:lnTo>
                <a:lnTo>
                  <a:pt x="89297" y="294680"/>
                </a:lnTo>
                <a:lnTo>
                  <a:pt x="98227" y="294680"/>
                </a:lnTo>
                <a:lnTo>
                  <a:pt x="107156" y="294680"/>
                </a:lnTo>
                <a:lnTo>
                  <a:pt x="116086" y="294680"/>
                </a:lnTo>
                <a:lnTo>
                  <a:pt x="125016" y="294680"/>
                </a:lnTo>
                <a:lnTo>
                  <a:pt x="133945" y="303610"/>
                </a:lnTo>
                <a:lnTo>
                  <a:pt x="142875" y="303610"/>
                </a:lnTo>
                <a:lnTo>
                  <a:pt x="142875" y="303610"/>
                </a:lnTo>
                <a:lnTo>
                  <a:pt x="151805" y="303610"/>
                </a:lnTo>
                <a:lnTo>
                  <a:pt x="160735" y="303610"/>
                </a:lnTo>
                <a:lnTo>
                  <a:pt x="169664" y="303610"/>
                </a:lnTo>
                <a:lnTo>
                  <a:pt x="178594" y="303610"/>
                </a:lnTo>
                <a:lnTo>
                  <a:pt x="187524" y="303610"/>
                </a:lnTo>
                <a:lnTo>
                  <a:pt x="196453" y="303610"/>
                </a:lnTo>
                <a:lnTo>
                  <a:pt x="196453" y="303610"/>
                </a:lnTo>
                <a:lnTo>
                  <a:pt x="205383" y="303610"/>
                </a:lnTo>
                <a:lnTo>
                  <a:pt x="214313" y="303610"/>
                </a:lnTo>
                <a:lnTo>
                  <a:pt x="214313" y="303610"/>
                </a:lnTo>
                <a:lnTo>
                  <a:pt x="223242" y="303610"/>
                </a:lnTo>
                <a:lnTo>
                  <a:pt x="232172" y="303610"/>
                </a:lnTo>
                <a:lnTo>
                  <a:pt x="232172" y="303610"/>
                </a:lnTo>
                <a:lnTo>
                  <a:pt x="241102" y="303610"/>
                </a:lnTo>
                <a:lnTo>
                  <a:pt x="250031" y="303610"/>
                </a:lnTo>
                <a:lnTo>
                  <a:pt x="250031" y="303610"/>
                </a:lnTo>
                <a:lnTo>
                  <a:pt x="258961" y="303610"/>
                </a:lnTo>
                <a:lnTo>
                  <a:pt x="258961" y="312540"/>
                </a:lnTo>
                <a:lnTo>
                  <a:pt x="267891" y="312540"/>
                </a:lnTo>
                <a:lnTo>
                  <a:pt x="276820" y="312540"/>
                </a:lnTo>
                <a:lnTo>
                  <a:pt x="285750" y="312540"/>
                </a:lnTo>
                <a:lnTo>
                  <a:pt x="285750" y="312540"/>
                </a:lnTo>
                <a:lnTo>
                  <a:pt x="294680" y="312540"/>
                </a:lnTo>
                <a:lnTo>
                  <a:pt x="294680" y="312540"/>
                </a:lnTo>
                <a:lnTo>
                  <a:pt x="303610" y="312540"/>
                </a:lnTo>
                <a:lnTo>
                  <a:pt x="312539" y="312540"/>
                </a:lnTo>
                <a:lnTo>
                  <a:pt x="312539" y="312540"/>
                </a:lnTo>
                <a:lnTo>
                  <a:pt x="321469" y="312540"/>
                </a:lnTo>
                <a:lnTo>
                  <a:pt x="321469" y="312540"/>
                </a:lnTo>
                <a:lnTo>
                  <a:pt x="330399" y="321469"/>
                </a:lnTo>
                <a:lnTo>
                  <a:pt x="339328" y="321469"/>
                </a:lnTo>
                <a:lnTo>
                  <a:pt x="339328" y="321469"/>
                </a:lnTo>
                <a:lnTo>
                  <a:pt x="339328" y="321469"/>
                </a:lnTo>
                <a:lnTo>
                  <a:pt x="348258" y="321469"/>
                </a:lnTo>
                <a:lnTo>
                  <a:pt x="348258" y="321469"/>
                </a:lnTo>
                <a:lnTo>
                  <a:pt x="348258" y="321469"/>
                </a:lnTo>
                <a:lnTo>
                  <a:pt x="357188" y="312540"/>
                </a:lnTo>
                <a:lnTo>
                  <a:pt x="357188" y="312540"/>
                </a:lnTo>
                <a:lnTo>
                  <a:pt x="357188" y="312540"/>
                </a:lnTo>
                <a:lnTo>
                  <a:pt x="357188" y="321469"/>
                </a:lnTo>
                <a:lnTo>
                  <a:pt x="357188" y="312540"/>
                </a:lnTo>
                <a:lnTo>
                  <a:pt x="366117" y="312540"/>
                </a:lnTo>
                <a:lnTo>
                  <a:pt x="366117" y="312540"/>
                </a:lnTo>
                <a:lnTo>
                  <a:pt x="366117" y="312540"/>
                </a:lnTo>
                <a:lnTo>
                  <a:pt x="366117" y="321469"/>
                </a:lnTo>
                <a:lnTo>
                  <a:pt x="366117" y="321469"/>
                </a:lnTo>
                <a:lnTo>
                  <a:pt x="366117" y="312540"/>
                </a:lnTo>
                <a:lnTo>
                  <a:pt x="366117" y="321469"/>
                </a:lnTo>
                <a:lnTo>
                  <a:pt x="366117" y="312540"/>
                </a:lnTo>
                <a:lnTo>
                  <a:pt x="366117" y="312540"/>
                </a:lnTo>
                <a:lnTo>
                  <a:pt x="366117" y="321469"/>
                </a:lnTo>
                <a:lnTo>
                  <a:pt x="366117" y="321469"/>
                </a:lnTo>
                <a:lnTo>
                  <a:pt x="366117" y="312540"/>
                </a:lnTo>
                <a:lnTo>
                  <a:pt x="366117" y="321469"/>
                </a:lnTo>
                <a:lnTo>
                  <a:pt x="366117" y="312540"/>
                </a:lnTo>
                <a:lnTo>
                  <a:pt x="366117" y="312540"/>
                </a:lnTo>
                <a:lnTo>
                  <a:pt x="366117" y="312540"/>
                </a:lnTo>
                <a:lnTo>
                  <a:pt x="366117" y="312540"/>
                </a:lnTo>
                <a:lnTo>
                  <a:pt x="366117" y="312540"/>
                </a:lnTo>
                <a:lnTo>
                  <a:pt x="366117" y="312540"/>
                </a:lnTo>
                <a:lnTo>
                  <a:pt x="366117" y="312540"/>
                </a:lnTo>
                <a:lnTo>
                  <a:pt x="366117" y="312540"/>
                </a:lnTo>
                <a:lnTo>
                  <a:pt x="366117" y="312540"/>
                </a:lnTo>
                <a:lnTo>
                  <a:pt x="366117" y="312540"/>
                </a:lnTo>
                <a:lnTo>
                  <a:pt x="366117" y="312540"/>
                </a:lnTo>
                <a:lnTo>
                  <a:pt x="366117" y="312540"/>
                </a:lnTo>
                <a:lnTo>
                  <a:pt x="366117" y="312540"/>
                </a:lnTo>
                <a:lnTo>
                  <a:pt x="366117" y="312540"/>
                </a:lnTo>
                <a:lnTo>
                  <a:pt x="366117" y="312540"/>
                </a:lnTo>
                <a:lnTo>
                  <a:pt x="366117" y="312540"/>
                </a:lnTo>
                <a:lnTo>
                  <a:pt x="366117" y="303610"/>
                </a:lnTo>
                <a:lnTo>
                  <a:pt x="366117" y="303610"/>
                </a:lnTo>
                <a:lnTo>
                  <a:pt x="366117" y="303610"/>
                </a:lnTo>
                <a:lnTo>
                  <a:pt x="366117" y="294680"/>
                </a:lnTo>
                <a:lnTo>
                  <a:pt x="366117" y="294680"/>
                </a:lnTo>
                <a:lnTo>
                  <a:pt x="366117" y="285750"/>
                </a:lnTo>
                <a:lnTo>
                  <a:pt x="366117" y="276821"/>
                </a:lnTo>
                <a:lnTo>
                  <a:pt x="357188" y="276821"/>
                </a:lnTo>
                <a:lnTo>
                  <a:pt x="357188" y="267891"/>
                </a:lnTo>
                <a:lnTo>
                  <a:pt x="357188" y="267891"/>
                </a:lnTo>
                <a:lnTo>
                  <a:pt x="357188" y="258961"/>
                </a:lnTo>
                <a:lnTo>
                  <a:pt x="357188" y="250032"/>
                </a:lnTo>
                <a:lnTo>
                  <a:pt x="357188" y="250032"/>
                </a:lnTo>
                <a:lnTo>
                  <a:pt x="357188" y="241102"/>
                </a:lnTo>
                <a:lnTo>
                  <a:pt x="348258" y="232172"/>
                </a:lnTo>
                <a:lnTo>
                  <a:pt x="348258" y="232172"/>
                </a:lnTo>
                <a:lnTo>
                  <a:pt x="348258" y="223243"/>
                </a:lnTo>
                <a:lnTo>
                  <a:pt x="348258" y="214313"/>
                </a:lnTo>
                <a:lnTo>
                  <a:pt x="348258" y="214313"/>
                </a:lnTo>
                <a:lnTo>
                  <a:pt x="348258" y="205383"/>
                </a:lnTo>
                <a:lnTo>
                  <a:pt x="348258" y="205383"/>
                </a:lnTo>
                <a:lnTo>
                  <a:pt x="348258" y="196454"/>
                </a:lnTo>
                <a:lnTo>
                  <a:pt x="348258" y="196454"/>
                </a:lnTo>
                <a:lnTo>
                  <a:pt x="348258" y="187524"/>
                </a:lnTo>
                <a:lnTo>
                  <a:pt x="339328" y="187524"/>
                </a:lnTo>
                <a:lnTo>
                  <a:pt x="339328" y="178594"/>
                </a:lnTo>
                <a:lnTo>
                  <a:pt x="339328" y="178594"/>
                </a:lnTo>
                <a:lnTo>
                  <a:pt x="339328" y="169665"/>
                </a:lnTo>
                <a:lnTo>
                  <a:pt x="339328" y="169665"/>
                </a:lnTo>
                <a:lnTo>
                  <a:pt x="339328" y="160735"/>
                </a:lnTo>
                <a:lnTo>
                  <a:pt x="330399" y="160735"/>
                </a:lnTo>
                <a:lnTo>
                  <a:pt x="330399" y="151805"/>
                </a:lnTo>
                <a:lnTo>
                  <a:pt x="330399" y="142875"/>
                </a:lnTo>
                <a:lnTo>
                  <a:pt x="330399" y="142875"/>
                </a:lnTo>
                <a:lnTo>
                  <a:pt x="330399" y="133946"/>
                </a:lnTo>
                <a:lnTo>
                  <a:pt x="330399" y="133946"/>
                </a:lnTo>
                <a:lnTo>
                  <a:pt x="330399" y="125016"/>
                </a:lnTo>
                <a:lnTo>
                  <a:pt x="330399" y="116086"/>
                </a:lnTo>
                <a:lnTo>
                  <a:pt x="321469" y="116086"/>
                </a:lnTo>
                <a:lnTo>
                  <a:pt x="321469" y="107157"/>
                </a:lnTo>
                <a:lnTo>
                  <a:pt x="321469" y="107157"/>
                </a:lnTo>
                <a:lnTo>
                  <a:pt x="321469" y="98227"/>
                </a:lnTo>
                <a:lnTo>
                  <a:pt x="321469" y="98227"/>
                </a:lnTo>
                <a:lnTo>
                  <a:pt x="321469" y="89297"/>
                </a:lnTo>
                <a:lnTo>
                  <a:pt x="321469" y="89297"/>
                </a:lnTo>
                <a:lnTo>
                  <a:pt x="312539" y="80368"/>
                </a:lnTo>
                <a:lnTo>
                  <a:pt x="312539" y="80368"/>
                </a:lnTo>
                <a:lnTo>
                  <a:pt x="312539" y="80368"/>
                </a:lnTo>
                <a:lnTo>
                  <a:pt x="312539" y="71438"/>
                </a:lnTo>
                <a:lnTo>
                  <a:pt x="312539" y="71438"/>
                </a:lnTo>
                <a:lnTo>
                  <a:pt x="312539" y="71438"/>
                </a:lnTo>
                <a:lnTo>
                  <a:pt x="312539" y="62508"/>
                </a:lnTo>
                <a:lnTo>
                  <a:pt x="312539" y="62508"/>
                </a:lnTo>
                <a:lnTo>
                  <a:pt x="312539" y="62508"/>
                </a:lnTo>
                <a:lnTo>
                  <a:pt x="312539" y="62508"/>
                </a:lnTo>
                <a:lnTo>
                  <a:pt x="312539" y="53579"/>
                </a:lnTo>
                <a:lnTo>
                  <a:pt x="312539" y="53579"/>
                </a:lnTo>
                <a:lnTo>
                  <a:pt x="312539" y="53579"/>
                </a:lnTo>
                <a:lnTo>
                  <a:pt x="312539" y="44649"/>
                </a:lnTo>
                <a:lnTo>
                  <a:pt x="312539" y="44649"/>
                </a:lnTo>
                <a:lnTo>
                  <a:pt x="312539" y="44649"/>
                </a:lnTo>
                <a:lnTo>
                  <a:pt x="312539" y="35719"/>
                </a:lnTo>
                <a:lnTo>
                  <a:pt x="312539" y="35719"/>
                </a:lnTo>
                <a:lnTo>
                  <a:pt x="303610" y="35719"/>
                </a:lnTo>
                <a:lnTo>
                  <a:pt x="303610" y="35719"/>
                </a:lnTo>
                <a:lnTo>
                  <a:pt x="312539" y="26790"/>
                </a:lnTo>
                <a:lnTo>
                  <a:pt x="303610" y="26790"/>
                </a:lnTo>
                <a:lnTo>
                  <a:pt x="303610" y="26790"/>
                </a:lnTo>
                <a:lnTo>
                  <a:pt x="303610" y="17860"/>
                </a:lnTo>
                <a:lnTo>
                  <a:pt x="303610" y="17860"/>
                </a:lnTo>
                <a:lnTo>
                  <a:pt x="303610" y="17860"/>
                </a:lnTo>
                <a:lnTo>
                  <a:pt x="303610" y="8930"/>
                </a:lnTo>
                <a:lnTo>
                  <a:pt x="303610" y="8930"/>
                </a:lnTo>
                <a:lnTo>
                  <a:pt x="303610" y="8930"/>
                </a:lnTo>
                <a:lnTo>
                  <a:pt x="303610" y="8930"/>
                </a:lnTo>
                <a:lnTo>
                  <a:pt x="303610" y="8930"/>
                </a:lnTo>
                <a:lnTo>
                  <a:pt x="303610" y="0"/>
                </a:lnTo>
                <a:lnTo>
                  <a:pt x="303610" y="0"/>
                </a:lnTo>
                <a:lnTo>
                  <a:pt x="303610" y="0"/>
                </a:lnTo>
                <a:lnTo>
                  <a:pt x="303610" y="0"/>
                </a:lnTo>
                <a:lnTo>
                  <a:pt x="303610" y="0"/>
                </a:lnTo>
                <a:lnTo>
                  <a:pt x="303610" y="0"/>
                </a:lnTo>
                <a:lnTo>
                  <a:pt x="303610" y="0"/>
                </a:lnTo>
                <a:lnTo>
                  <a:pt x="303610" y="0"/>
                </a:lnTo>
                <a:lnTo>
                  <a:pt x="303610" y="0"/>
                </a:lnTo>
                <a:lnTo>
                  <a:pt x="303610" y="0"/>
                </a:lnTo>
                <a:lnTo>
                  <a:pt x="303610" y="0"/>
                </a:lnTo>
                <a:lnTo>
                  <a:pt x="303610" y="0"/>
                </a:lnTo>
                <a:lnTo>
                  <a:pt x="303610" y="0"/>
                </a:lnTo>
                <a:lnTo>
                  <a:pt x="303610" y="0"/>
                </a:lnTo>
                <a:lnTo>
                  <a:pt x="303610" y="0"/>
                </a:lnTo>
                <a:lnTo>
                  <a:pt x="303610" y="0"/>
                </a:lnTo>
                <a:lnTo>
                  <a:pt x="303610" y="0"/>
                </a:lnTo>
                <a:lnTo>
                  <a:pt x="303610" y="0"/>
                </a:lnTo>
                <a:lnTo>
                  <a:pt x="303610" y="0"/>
                </a:lnTo>
                <a:lnTo>
                  <a:pt x="303610" y="0"/>
                </a:lnTo>
                <a:lnTo>
                  <a:pt x="303610" y="0"/>
                </a:lnTo>
                <a:lnTo>
                  <a:pt x="303610" y="0"/>
                </a:lnTo>
                <a:lnTo>
                  <a:pt x="3036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2312789" y="5179219"/>
            <a:ext cx="8931" cy="17860"/>
          </a:xfrm>
          <a:custGeom>
            <a:avLst/>
            <a:gdLst/>
            <a:ahLst/>
            <a:cxnLst/>
            <a:rect l="0" t="0" r="0" b="0"/>
            <a:pathLst>
              <a:path w="8931" h="17860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2286000" y="5223867"/>
            <a:ext cx="8931" cy="17861"/>
          </a:xfrm>
          <a:custGeom>
            <a:avLst/>
            <a:gdLst/>
            <a:ahLst/>
            <a:cxnLst/>
            <a:rect l="0" t="0" r="0" b="0"/>
            <a:pathLst>
              <a:path w="8931" h="17861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2241352" y="5268516"/>
            <a:ext cx="17860" cy="17860"/>
          </a:xfrm>
          <a:custGeom>
            <a:avLst/>
            <a:gdLst/>
            <a:ahLst/>
            <a:cxnLst/>
            <a:rect l="0" t="0" r="0" b="0"/>
            <a:pathLst>
              <a:path w="17860" h="17860">
                <a:moveTo>
                  <a:pt x="17859" y="0"/>
                </a:moveTo>
                <a:lnTo>
                  <a:pt x="17859" y="0"/>
                </a:lnTo>
                <a:lnTo>
                  <a:pt x="8929" y="0"/>
                </a:lnTo>
                <a:lnTo>
                  <a:pt x="8929" y="8929"/>
                </a:lnTo>
                <a:lnTo>
                  <a:pt x="8929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2196703" y="5313164"/>
            <a:ext cx="8931" cy="17860"/>
          </a:xfrm>
          <a:custGeom>
            <a:avLst/>
            <a:gdLst/>
            <a:ahLst/>
            <a:cxnLst/>
            <a:rect l="0" t="0" r="0" b="0"/>
            <a:pathLst>
              <a:path w="8931" h="17860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2125266" y="5348883"/>
            <a:ext cx="26790" cy="8931"/>
          </a:xfrm>
          <a:custGeom>
            <a:avLst/>
            <a:gdLst/>
            <a:ahLst/>
            <a:cxnLst/>
            <a:rect l="0" t="0" r="0" b="0"/>
            <a:pathLst>
              <a:path w="26790" h="8931">
                <a:moveTo>
                  <a:pt x="2678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2062758" y="5393531"/>
            <a:ext cx="26790" cy="17861"/>
          </a:xfrm>
          <a:custGeom>
            <a:avLst/>
            <a:gdLst/>
            <a:ahLst/>
            <a:cxnLst/>
            <a:rect l="0" t="0" r="0" b="0"/>
            <a:pathLst>
              <a:path w="26790" h="17861">
                <a:moveTo>
                  <a:pt x="26789" y="0"/>
                </a:moveTo>
                <a:lnTo>
                  <a:pt x="26789" y="0"/>
                </a:lnTo>
                <a:lnTo>
                  <a:pt x="17859" y="0"/>
                </a:lnTo>
                <a:lnTo>
                  <a:pt x="17859" y="0"/>
                </a:lnTo>
                <a:lnTo>
                  <a:pt x="8930" y="8930"/>
                </a:lnTo>
                <a:lnTo>
                  <a:pt x="8930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2018109" y="5438180"/>
            <a:ext cx="17861" cy="17860"/>
          </a:xfrm>
          <a:custGeom>
            <a:avLst/>
            <a:gdLst/>
            <a:ahLst/>
            <a:cxnLst/>
            <a:rect l="0" t="0" r="0" b="0"/>
            <a:pathLst>
              <a:path w="17861" h="17860">
                <a:moveTo>
                  <a:pt x="17860" y="0"/>
                </a:move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2035969" y="4982766"/>
            <a:ext cx="35720" cy="419696"/>
          </a:xfrm>
          <a:custGeom>
            <a:avLst/>
            <a:gdLst/>
            <a:ahLst/>
            <a:cxnLst/>
            <a:rect l="0" t="0" r="0" b="0"/>
            <a:pathLst>
              <a:path w="35720" h="419696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29"/>
                </a:lnTo>
                <a:lnTo>
                  <a:pt x="35719" y="8929"/>
                </a:lnTo>
                <a:lnTo>
                  <a:pt x="35719" y="8929"/>
                </a:lnTo>
                <a:lnTo>
                  <a:pt x="35719" y="8929"/>
                </a:lnTo>
                <a:lnTo>
                  <a:pt x="3571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35718"/>
                </a:lnTo>
                <a:lnTo>
                  <a:pt x="35719" y="44648"/>
                </a:lnTo>
                <a:lnTo>
                  <a:pt x="35719" y="53578"/>
                </a:lnTo>
                <a:lnTo>
                  <a:pt x="35719" y="53578"/>
                </a:lnTo>
                <a:lnTo>
                  <a:pt x="35719" y="62507"/>
                </a:lnTo>
                <a:lnTo>
                  <a:pt x="35719" y="71437"/>
                </a:lnTo>
                <a:lnTo>
                  <a:pt x="35719" y="80367"/>
                </a:lnTo>
                <a:lnTo>
                  <a:pt x="35719" y="80367"/>
                </a:lnTo>
                <a:lnTo>
                  <a:pt x="35719" y="89297"/>
                </a:lnTo>
                <a:lnTo>
                  <a:pt x="35719" y="98226"/>
                </a:lnTo>
                <a:lnTo>
                  <a:pt x="35719" y="107156"/>
                </a:lnTo>
                <a:lnTo>
                  <a:pt x="26789" y="125015"/>
                </a:lnTo>
                <a:lnTo>
                  <a:pt x="26789" y="133945"/>
                </a:lnTo>
                <a:lnTo>
                  <a:pt x="26789" y="142875"/>
                </a:lnTo>
                <a:lnTo>
                  <a:pt x="26789" y="151804"/>
                </a:lnTo>
                <a:lnTo>
                  <a:pt x="26789" y="160734"/>
                </a:lnTo>
                <a:lnTo>
                  <a:pt x="26789" y="169664"/>
                </a:lnTo>
                <a:lnTo>
                  <a:pt x="26789" y="187523"/>
                </a:lnTo>
                <a:lnTo>
                  <a:pt x="26789" y="196453"/>
                </a:lnTo>
                <a:lnTo>
                  <a:pt x="26789" y="205382"/>
                </a:lnTo>
                <a:lnTo>
                  <a:pt x="26789" y="214312"/>
                </a:lnTo>
                <a:lnTo>
                  <a:pt x="26789" y="223242"/>
                </a:lnTo>
                <a:lnTo>
                  <a:pt x="26789" y="241101"/>
                </a:lnTo>
                <a:lnTo>
                  <a:pt x="17859" y="250031"/>
                </a:lnTo>
                <a:lnTo>
                  <a:pt x="17859" y="258961"/>
                </a:lnTo>
                <a:lnTo>
                  <a:pt x="17859" y="267890"/>
                </a:lnTo>
                <a:lnTo>
                  <a:pt x="17859" y="276820"/>
                </a:lnTo>
                <a:lnTo>
                  <a:pt x="17859" y="285750"/>
                </a:lnTo>
                <a:lnTo>
                  <a:pt x="8929" y="294679"/>
                </a:lnTo>
                <a:lnTo>
                  <a:pt x="8929" y="303609"/>
                </a:lnTo>
                <a:lnTo>
                  <a:pt x="8929" y="312539"/>
                </a:lnTo>
                <a:lnTo>
                  <a:pt x="8929" y="321468"/>
                </a:lnTo>
                <a:lnTo>
                  <a:pt x="8929" y="330398"/>
                </a:lnTo>
                <a:lnTo>
                  <a:pt x="8929" y="330398"/>
                </a:lnTo>
                <a:lnTo>
                  <a:pt x="8929" y="339328"/>
                </a:lnTo>
                <a:lnTo>
                  <a:pt x="8929" y="348257"/>
                </a:lnTo>
                <a:lnTo>
                  <a:pt x="8929" y="357187"/>
                </a:lnTo>
                <a:lnTo>
                  <a:pt x="8929" y="366117"/>
                </a:lnTo>
                <a:lnTo>
                  <a:pt x="8929" y="375047"/>
                </a:lnTo>
                <a:lnTo>
                  <a:pt x="8929" y="375047"/>
                </a:lnTo>
                <a:lnTo>
                  <a:pt x="8929" y="383976"/>
                </a:lnTo>
                <a:lnTo>
                  <a:pt x="8929" y="383976"/>
                </a:lnTo>
                <a:lnTo>
                  <a:pt x="8929" y="392906"/>
                </a:lnTo>
                <a:lnTo>
                  <a:pt x="8929" y="401836"/>
                </a:lnTo>
                <a:lnTo>
                  <a:pt x="8929" y="401836"/>
                </a:lnTo>
                <a:lnTo>
                  <a:pt x="0" y="401836"/>
                </a:lnTo>
                <a:lnTo>
                  <a:pt x="0" y="410765"/>
                </a:lnTo>
                <a:lnTo>
                  <a:pt x="0" y="410765"/>
                </a:lnTo>
                <a:lnTo>
                  <a:pt x="0" y="410765"/>
                </a:lnTo>
                <a:lnTo>
                  <a:pt x="0" y="419695"/>
                </a:lnTo>
                <a:lnTo>
                  <a:pt x="0" y="419695"/>
                </a:lnTo>
                <a:lnTo>
                  <a:pt x="0" y="419695"/>
                </a:lnTo>
                <a:lnTo>
                  <a:pt x="0" y="419695"/>
                </a:lnTo>
                <a:lnTo>
                  <a:pt x="0" y="419695"/>
                </a:lnTo>
                <a:lnTo>
                  <a:pt x="0" y="419695"/>
                </a:lnTo>
                <a:lnTo>
                  <a:pt x="0" y="419695"/>
                </a:lnTo>
                <a:lnTo>
                  <a:pt x="0" y="419695"/>
                </a:lnTo>
                <a:lnTo>
                  <a:pt x="0" y="419695"/>
                </a:lnTo>
                <a:lnTo>
                  <a:pt x="0" y="419695"/>
                </a:lnTo>
                <a:lnTo>
                  <a:pt x="0" y="419695"/>
                </a:lnTo>
                <a:lnTo>
                  <a:pt x="0" y="419695"/>
                </a:lnTo>
                <a:lnTo>
                  <a:pt x="0" y="419695"/>
                </a:lnTo>
                <a:lnTo>
                  <a:pt x="0" y="41969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2062758" y="4920258"/>
            <a:ext cx="312540" cy="544712"/>
          </a:xfrm>
          <a:custGeom>
            <a:avLst/>
            <a:gdLst/>
            <a:ahLst/>
            <a:cxnLst/>
            <a:rect l="0" t="0" r="0" b="0"/>
            <a:pathLst>
              <a:path w="312540" h="54471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17859" y="35719"/>
                </a:lnTo>
                <a:lnTo>
                  <a:pt x="17859" y="44648"/>
                </a:lnTo>
                <a:lnTo>
                  <a:pt x="26789" y="44648"/>
                </a:lnTo>
                <a:lnTo>
                  <a:pt x="26789" y="53578"/>
                </a:lnTo>
                <a:lnTo>
                  <a:pt x="35719" y="62508"/>
                </a:lnTo>
                <a:lnTo>
                  <a:pt x="35719" y="71437"/>
                </a:lnTo>
                <a:lnTo>
                  <a:pt x="44648" y="80367"/>
                </a:lnTo>
                <a:lnTo>
                  <a:pt x="44648" y="89297"/>
                </a:lnTo>
                <a:lnTo>
                  <a:pt x="53578" y="98226"/>
                </a:lnTo>
                <a:lnTo>
                  <a:pt x="53578" y="107156"/>
                </a:lnTo>
                <a:lnTo>
                  <a:pt x="62508" y="116086"/>
                </a:lnTo>
                <a:lnTo>
                  <a:pt x="62508" y="125015"/>
                </a:lnTo>
                <a:lnTo>
                  <a:pt x="71437" y="133945"/>
                </a:lnTo>
                <a:lnTo>
                  <a:pt x="71437" y="133945"/>
                </a:lnTo>
                <a:lnTo>
                  <a:pt x="80367" y="142875"/>
                </a:lnTo>
                <a:lnTo>
                  <a:pt x="89297" y="151805"/>
                </a:lnTo>
                <a:lnTo>
                  <a:pt x="89297" y="160734"/>
                </a:lnTo>
                <a:lnTo>
                  <a:pt x="98226" y="169664"/>
                </a:lnTo>
                <a:lnTo>
                  <a:pt x="98226" y="178594"/>
                </a:lnTo>
                <a:lnTo>
                  <a:pt x="107156" y="187523"/>
                </a:lnTo>
                <a:lnTo>
                  <a:pt x="107156" y="196453"/>
                </a:lnTo>
                <a:lnTo>
                  <a:pt x="116086" y="205383"/>
                </a:lnTo>
                <a:lnTo>
                  <a:pt x="116086" y="214312"/>
                </a:lnTo>
                <a:lnTo>
                  <a:pt x="125015" y="223242"/>
                </a:lnTo>
                <a:lnTo>
                  <a:pt x="125015" y="232172"/>
                </a:lnTo>
                <a:lnTo>
                  <a:pt x="133945" y="241101"/>
                </a:lnTo>
                <a:lnTo>
                  <a:pt x="133945" y="250031"/>
                </a:lnTo>
                <a:lnTo>
                  <a:pt x="142875" y="258961"/>
                </a:lnTo>
                <a:lnTo>
                  <a:pt x="142875" y="267890"/>
                </a:lnTo>
                <a:lnTo>
                  <a:pt x="151805" y="276820"/>
                </a:lnTo>
                <a:lnTo>
                  <a:pt x="151805" y="285750"/>
                </a:lnTo>
                <a:lnTo>
                  <a:pt x="160734" y="294680"/>
                </a:lnTo>
                <a:lnTo>
                  <a:pt x="160734" y="303609"/>
                </a:lnTo>
                <a:lnTo>
                  <a:pt x="169664" y="312539"/>
                </a:lnTo>
                <a:lnTo>
                  <a:pt x="169664" y="321469"/>
                </a:lnTo>
                <a:lnTo>
                  <a:pt x="178594" y="330398"/>
                </a:lnTo>
                <a:lnTo>
                  <a:pt x="178594" y="330398"/>
                </a:lnTo>
                <a:lnTo>
                  <a:pt x="187523" y="339328"/>
                </a:lnTo>
                <a:lnTo>
                  <a:pt x="187523" y="348258"/>
                </a:lnTo>
                <a:lnTo>
                  <a:pt x="187523" y="357187"/>
                </a:lnTo>
                <a:lnTo>
                  <a:pt x="196453" y="366117"/>
                </a:lnTo>
                <a:lnTo>
                  <a:pt x="196453" y="366117"/>
                </a:lnTo>
                <a:lnTo>
                  <a:pt x="196453" y="375047"/>
                </a:lnTo>
                <a:lnTo>
                  <a:pt x="205383" y="383976"/>
                </a:lnTo>
                <a:lnTo>
                  <a:pt x="214312" y="392906"/>
                </a:lnTo>
                <a:lnTo>
                  <a:pt x="214312" y="392906"/>
                </a:lnTo>
                <a:lnTo>
                  <a:pt x="223242" y="401836"/>
                </a:lnTo>
                <a:lnTo>
                  <a:pt x="223242" y="410765"/>
                </a:lnTo>
                <a:lnTo>
                  <a:pt x="232172" y="419695"/>
                </a:lnTo>
                <a:lnTo>
                  <a:pt x="232172" y="428625"/>
                </a:lnTo>
                <a:lnTo>
                  <a:pt x="232172" y="428625"/>
                </a:lnTo>
                <a:lnTo>
                  <a:pt x="241101" y="437555"/>
                </a:lnTo>
                <a:lnTo>
                  <a:pt x="241101" y="446484"/>
                </a:lnTo>
                <a:lnTo>
                  <a:pt x="241101" y="455414"/>
                </a:lnTo>
                <a:lnTo>
                  <a:pt x="250031" y="455414"/>
                </a:lnTo>
                <a:lnTo>
                  <a:pt x="258961" y="464344"/>
                </a:lnTo>
                <a:lnTo>
                  <a:pt x="258961" y="464344"/>
                </a:lnTo>
                <a:lnTo>
                  <a:pt x="267890" y="473273"/>
                </a:lnTo>
                <a:lnTo>
                  <a:pt x="267890" y="482203"/>
                </a:lnTo>
                <a:lnTo>
                  <a:pt x="267890" y="482203"/>
                </a:lnTo>
                <a:lnTo>
                  <a:pt x="276820" y="491133"/>
                </a:lnTo>
                <a:lnTo>
                  <a:pt x="276820" y="491133"/>
                </a:lnTo>
                <a:lnTo>
                  <a:pt x="276820" y="500062"/>
                </a:lnTo>
                <a:lnTo>
                  <a:pt x="285750" y="500062"/>
                </a:lnTo>
                <a:lnTo>
                  <a:pt x="285750" y="508992"/>
                </a:lnTo>
                <a:lnTo>
                  <a:pt x="285750" y="508992"/>
                </a:lnTo>
                <a:lnTo>
                  <a:pt x="294680" y="508992"/>
                </a:lnTo>
                <a:lnTo>
                  <a:pt x="294680" y="517922"/>
                </a:lnTo>
                <a:lnTo>
                  <a:pt x="294680" y="517922"/>
                </a:lnTo>
                <a:lnTo>
                  <a:pt x="303609" y="526851"/>
                </a:lnTo>
                <a:lnTo>
                  <a:pt x="303609" y="526851"/>
                </a:lnTo>
                <a:lnTo>
                  <a:pt x="303609" y="535781"/>
                </a:lnTo>
                <a:lnTo>
                  <a:pt x="303609" y="535781"/>
                </a:lnTo>
                <a:lnTo>
                  <a:pt x="303609" y="535781"/>
                </a:lnTo>
                <a:lnTo>
                  <a:pt x="303609" y="535781"/>
                </a:lnTo>
                <a:lnTo>
                  <a:pt x="303609" y="544711"/>
                </a:lnTo>
                <a:lnTo>
                  <a:pt x="303609" y="544711"/>
                </a:lnTo>
                <a:lnTo>
                  <a:pt x="312539" y="544711"/>
                </a:lnTo>
                <a:lnTo>
                  <a:pt x="312539" y="544711"/>
                </a:lnTo>
                <a:lnTo>
                  <a:pt x="312539" y="54471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2062758" y="4893469"/>
            <a:ext cx="285751" cy="294680"/>
          </a:xfrm>
          <a:custGeom>
            <a:avLst/>
            <a:gdLst/>
            <a:ahLst/>
            <a:cxnLst/>
            <a:rect l="0" t="0" r="0" b="0"/>
            <a:pathLst>
              <a:path w="285751" h="29468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17859" y="17859"/>
                </a:lnTo>
                <a:lnTo>
                  <a:pt x="17859" y="26789"/>
                </a:lnTo>
                <a:lnTo>
                  <a:pt x="17859" y="26789"/>
                </a:lnTo>
                <a:lnTo>
                  <a:pt x="26789" y="26789"/>
                </a:lnTo>
                <a:lnTo>
                  <a:pt x="26789" y="35719"/>
                </a:lnTo>
                <a:lnTo>
                  <a:pt x="35719" y="44648"/>
                </a:lnTo>
                <a:lnTo>
                  <a:pt x="44648" y="44648"/>
                </a:lnTo>
                <a:lnTo>
                  <a:pt x="44648" y="53578"/>
                </a:lnTo>
                <a:lnTo>
                  <a:pt x="53578" y="53578"/>
                </a:lnTo>
                <a:lnTo>
                  <a:pt x="62508" y="62508"/>
                </a:lnTo>
                <a:lnTo>
                  <a:pt x="62508" y="71437"/>
                </a:lnTo>
                <a:lnTo>
                  <a:pt x="71437" y="71437"/>
                </a:lnTo>
                <a:lnTo>
                  <a:pt x="71437" y="80367"/>
                </a:lnTo>
                <a:lnTo>
                  <a:pt x="80367" y="89297"/>
                </a:lnTo>
                <a:lnTo>
                  <a:pt x="89297" y="89297"/>
                </a:lnTo>
                <a:lnTo>
                  <a:pt x="98226" y="98226"/>
                </a:lnTo>
                <a:lnTo>
                  <a:pt x="98226" y="107156"/>
                </a:lnTo>
                <a:lnTo>
                  <a:pt x="107156" y="107156"/>
                </a:lnTo>
                <a:lnTo>
                  <a:pt x="116086" y="116086"/>
                </a:lnTo>
                <a:lnTo>
                  <a:pt x="116086" y="116086"/>
                </a:lnTo>
                <a:lnTo>
                  <a:pt x="125015" y="125015"/>
                </a:lnTo>
                <a:lnTo>
                  <a:pt x="133945" y="133945"/>
                </a:lnTo>
                <a:lnTo>
                  <a:pt x="133945" y="142875"/>
                </a:lnTo>
                <a:lnTo>
                  <a:pt x="142875" y="142875"/>
                </a:lnTo>
                <a:lnTo>
                  <a:pt x="142875" y="151804"/>
                </a:lnTo>
                <a:lnTo>
                  <a:pt x="151805" y="151804"/>
                </a:lnTo>
                <a:lnTo>
                  <a:pt x="151805" y="160734"/>
                </a:lnTo>
                <a:lnTo>
                  <a:pt x="160734" y="160734"/>
                </a:lnTo>
                <a:lnTo>
                  <a:pt x="160734" y="169664"/>
                </a:lnTo>
                <a:lnTo>
                  <a:pt x="169664" y="169664"/>
                </a:lnTo>
                <a:lnTo>
                  <a:pt x="169664" y="178594"/>
                </a:lnTo>
                <a:lnTo>
                  <a:pt x="169664" y="178594"/>
                </a:lnTo>
                <a:lnTo>
                  <a:pt x="178594" y="187523"/>
                </a:lnTo>
                <a:lnTo>
                  <a:pt x="178594" y="187523"/>
                </a:lnTo>
                <a:lnTo>
                  <a:pt x="187523" y="196453"/>
                </a:lnTo>
                <a:lnTo>
                  <a:pt x="187523" y="196453"/>
                </a:lnTo>
                <a:lnTo>
                  <a:pt x="187523" y="196453"/>
                </a:lnTo>
                <a:lnTo>
                  <a:pt x="196453" y="205383"/>
                </a:lnTo>
                <a:lnTo>
                  <a:pt x="196453" y="205383"/>
                </a:lnTo>
                <a:lnTo>
                  <a:pt x="205383" y="214312"/>
                </a:lnTo>
                <a:lnTo>
                  <a:pt x="205383" y="214312"/>
                </a:lnTo>
                <a:lnTo>
                  <a:pt x="214312" y="223242"/>
                </a:lnTo>
                <a:lnTo>
                  <a:pt x="214312" y="223242"/>
                </a:lnTo>
                <a:lnTo>
                  <a:pt x="214312" y="223242"/>
                </a:lnTo>
                <a:lnTo>
                  <a:pt x="223242" y="232172"/>
                </a:lnTo>
                <a:lnTo>
                  <a:pt x="223242" y="232172"/>
                </a:lnTo>
                <a:lnTo>
                  <a:pt x="223242" y="232172"/>
                </a:lnTo>
                <a:lnTo>
                  <a:pt x="232172" y="232172"/>
                </a:lnTo>
                <a:lnTo>
                  <a:pt x="232172" y="241101"/>
                </a:lnTo>
                <a:lnTo>
                  <a:pt x="232172" y="241101"/>
                </a:lnTo>
                <a:lnTo>
                  <a:pt x="241101" y="250031"/>
                </a:lnTo>
                <a:lnTo>
                  <a:pt x="241101" y="250031"/>
                </a:lnTo>
                <a:lnTo>
                  <a:pt x="241101" y="250031"/>
                </a:lnTo>
                <a:lnTo>
                  <a:pt x="250031" y="250031"/>
                </a:lnTo>
                <a:lnTo>
                  <a:pt x="250031" y="258961"/>
                </a:lnTo>
                <a:lnTo>
                  <a:pt x="250031" y="258961"/>
                </a:lnTo>
                <a:lnTo>
                  <a:pt x="250031" y="258961"/>
                </a:lnTo>
                <a:lnTo>
                  <a:pt x="258961" y="258961"/>
                </a:lnTo>
                <a:lnTo>
                  <a:pt x="258961" y="267890"/>
                </a:lnTo>
                <a:lnTo>
                  <a:pt x="258961" y="267890"/>
                </a:lnTo>
                <a:lnTo>
                  <a:pt x="267890" y="267890"/>
                </a:lnTo>
                <a:lnTo>
                  <a:pt x="267890" y="267890"/>
                </a:lnTo>
                <a:lnTo>
                  <a:pt x="267890" y="276820"/>
                </a:lnTo>
                <a:lnTo>
                  <a:pt x="267890" y="276820"/>
                </a:lnTo>
                <a:lnTo>
                  <a:pt x="267890" y="276820"/>
                </a:lnTo>
                <a:lnTo>
                  <a:pt x="276820" y="276820"/>
                </a:lnTo>
                <a:lnTo>
                  <a:pt x="276820" y="276820"/>
                </a:lnTo>
                <a:lnTo>
                  <a:pt x="276820" y="285750"/>
                </a:lnTo>
                <a:lnTo>
                  <a:pt x="276820" y="285750"/>
                </a:lnTo>
                <a:lnTo>
                  <a:pt x="276820" y="285750"/>
                </a:lnTo>
                <a:lnTo>
                  <a:pt x="276820" y="294679"/>
                </a:lnTo>
                <a:lnTo>
                  <a:pt x="276820" y="294679"/>
                </a:lnTo>
                <a:lnTo>
                  <a:pt x="285750" y="294679"/>
                </a:lnTo>
                <a:lnTo>
                  <a:pt x="285750" y="29467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1857375" y="6134695"/>
            <a:ext cx="526853" cy="258961"/>
          </a:xfrm>
          <a:custGeom>
            <a:avLst/>
            <a:gdLst/>
            <a:ahLst/>
            <a:cxnLst/>
            <a:rect l="0" t="0" r="0" b="0"/>
            <a:pathLst>
              <a:path w="526853" h="258961">
                <a:moveTo>
                  <a:pt x="133945" y="0"/>
                </a:move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8929"/>
                </a:lnTo>
                <a:lnTo>
                  <a:pt x="133945" y="0"/>
                </a:lnTo>
                <a:lnTo>
                  <a:pt x="133945" y="8929"/>
                </a:lnTo>
                <a:lnTo>
                  <a:pt x="133945" y="8929"/>
                </a:lnTo>
                <a:lnTo>
                  <a:pt x="133945" y="8929"/>
                </a:lnTo>
                <a:lnTo>
                  <a:pt x="133945" y="8929"/>
                </a:lnTo>
                <a:lnTo>
                  <a:pt x="133945" y="8929"/>
                </a:lnTo>
                <a:lnTo>
                  <a:pt x="133945" y="17859"/>
                </a:lnTo>
                <a:lnTo>
                  <a:pt x="133945" y="17859"/>
                </a:lnTo>
                <a:lnTo>
                  <a:pt x="125016" y="26789"/>
                </a:lnTo>
                <a:lnTo>
                  <a:pt x="125016" y="26789"/>
                </a:lnTo>
                <a:lnTo>
                  <a:pt x="125016" y="35718"/>
                </a:lnTo>
                <a:lnTo>
                  <a:pt x="125016" y="44648"/>
                </a:lnTo>
                <a:lnTo>
                  <a:pt x="116086" y="44648"/>
                </a:lnTo>
                <a:lnTo>
                  <a:pt x="116086" y="53578"/>
                </a:lnTo>
                <a:lnTo>
                  <a:pt x="107156" y="62507"/>
                </a:lnTo>
                <a:lnTo>
                  <a:pt x="107156" y="71437"/>
                </a:lnTo>
                <a:lnTo>
                  <a:pt x="107156" y="80367"/>
                </a:lnTo>
                <a:lnTo>
                  <a:pt x="98227" y="80367"/>
                </a:lnTo>
                <a:lnTo>
                  <a:pt x="89297" y="89296"/>
                </a:lnTo>
                <a:lnTo>
                  <a:pt x="89297" y="98226"/>
                </a:lnTo>
                <a:lnTo>
                  <a:pt x="80367" y="107156"/>
                </a:lnTo>
                <a:lnTo>
                  <a:pt x="80367" y="116085"/>
                </a:lnTo>
                <a:lnTo>
                  <a:pt x="71438" y="125015"/>
                </a:lnTo>
                <a:lnTo>
                  <a:pt x="71438" y="133945"/>
                </a:lnTo>
                <a:lnTo>
                  <a:pt x="62508" y="133945"/>
                </a:lnTo>
                <a:lnTo>
                  <a:pt x="62508" y="142875"/>
                </a:lnTo>
                <a:lnTo>
                  <a:pt x="53578" y="151804"/>
                </a:lnTo>
                <a:lnTo>
                  <a:pt x="44648" y="160734"/>
                </a:lnTo>
                <a:lnTo>
                  <a:pt x="44648" y="169664"/>
                </a:lnTo>
                <a:lnTo>
                  <a:pt x="35719" y="178593"/>
                </a:lnTo>
                <a:lnTo>
                  <a:pt x="35719" y="187523"/>
                </a:lnTo>
                <a:lnTo>
                  <a:pt x="26789" y="196453"/>
                </a:lnTo>
                <a:lnTo>
                  <a:pt x="26789" y="196453"/>
                </a:lnTo>
                <a:lnTo>
                  <a:pt x="26789" y="205382"/>
                </a:lnTo>
                <a:lnTo>
                  <a:pt x="17859" y="214312"/>
                </a:lnTo>
                <a:lnTo>
                  <a:pt x="17859" y="214312"/>
                </a:lnTo>
                <a:lnTo>
                  <a:pt x="17859" y="223242"/>
                </a:lnTo>
                <a:lnTo>
                  <a:pt x="8930" y="223242"/>
                </a:lnTo>
                <a:lnTo>
                  <a:pt x="8930" y="232171"/>
                </a:lnTo>
                <a:lnTo>
                  <a:pt x="8930" y="232171"/>
                </a:lnTo>
                <a:lnTo>
                  <a:pt x="8930" y="232171"/>
                </a:lnTo>
                <a:lnTo>
                  <a:pt x="8930" y="232171"/>
                </a:lnTo>
                <a:lnTo>
                  <a:pt x="8930" y="241101"/>
                </a:lnTo>
                <a:lnTo>
                  <a:pt x="8930" y="241101"/>
                </a:lnTo>
                <a:lnTo>
                  <a:pt x="0" y="241101"/>
                </a:lnTo>
                <a:lnTo>
                  <a:pt x="0" y="241101"/>
                </a:lnTo>
                <a:lnTo>
                  <a:pt x="0" y="241101"/>
                </a:lnTo>
                <a:lnTo>
                  <a:pt x="0" y="241101"/>
                </a:lnTo>
                <a:lnTo>
                  <a:pt x="0" y="241101"/>
                </a:lnTo>
                <a:lnTo>
                  <a:pt x="0" y="241101"/>
                </a:lnTo>
                <a:lnTo>
                  <a:pt x="0" y="241101"/>
                </a:lnTo>
                <a:lnTo>
                  <a:pt x="0" y="241101"/>
                </a:lnTo>
                <a:lnTo>
                  <a:pt x="0" y="241101"/>
                </a:lnTo>
                <a:lnTo>
                  <a:pt x="0" y="241101"/>
                </a:lnTo>
                <a:lnTo>
                  <a:pt x="0" y="241101"/>
                </a:lnTo>
                <a:lnTo>
                  <a:pt x="0" y="241101"/>
                </a:lnTo>
                <a:lnTo>
                  <a:pt x="0" y="241101"/>
                </a:lnTo>
                <a:lnTo>
                  <a:pt x="0" y="241101"/>
                </a:lnTo>
                <a:lnTo>
                  <a:pt x="0" y="241101"/>
                </a:lnTo>
                <a:lnTo>
                  <a:pt x="0" y="241101"/>
                </a:lnTo>
                <a:lnTo>
                  <a:pt x="0" y="241101"/>
                </a:lnTo>
                <a:lnTo>
                  <a:pt x="8930" y="241101"/>
                </a:lnTo>
                <a:lnTo>
                  <a:pt x="8930" y="241101"/>
                </a:lnTo>
                <a:lnTo>
                  <a:pt x="8930" y="241101"/>
                </a:lnTo>
                <a:lnTo>
                  <a:pt x="17859" y="241101"/>
                </a:lnTo>
                <a:lnTo>
                  <a:pt x="26789" y="241101"/>
                </a:lnTo>
                <a:lnTo>
                  <a:pt x="35719" y="241101"/>
                </a:lnTo>
                <a:lnTo>
                  <a:pt x="44648" y="241101"/>
                </a:lnTo>
                <a:lnTo>
                  <a:pt x="53578" y="241101"/>
                </a:lnTo>
                <a:lnTo>
                  <a:pt x="62508" y="241101"/>
                </a:lnTo>
                <a:lnTo>
                  <a:pt x="71438" y="241101"/>
                </a:lnTo>
                <a:lnTo>
                  <a:pt x="80367" y="241101"/>
                </a:lnTo>
                <a:lnTo>
                  <a:pt x="89297" y="241101"/>
                </a:lnTo>
                <a:lnTo>
                  <a:pt x="98227" y="241101"/>
                </a:lnTo>
                <a:lnTo>
                  <a:pt x="107156" y="241101"/>
                </a:lnTo>
                <a:lnTo>
                  <a:pt x="116086" y="241101"/>
                </a:lnTo>
                <a:lnTo>
                  <a:pt x="125016" y="241101"/>
                </a:lnTo>
                <a:lnTo>
                  <a:pt x="133945" y="241101"/>
                </a:lnTo>
                <a:lnTo>
                  <a:pt x="142875" y="241101"/>
                </a:lnTo>
                <a:lnTo>
                  <a:pt x="151805" y="241101"/>
                </a:lnTo>
                <a:lnTo>
                  <a:pt x="169664" y="241101"/>
                </a:lnTo>
                <a:lnTo>
                  <a:pt x="178594" y="241101"/>
                </a:lnTo>
                <a:lnTo>
                  <a:pt x="187523" y="241101"/>
                </a:lnTo>
                <a:lnTo>
                  <a:pt x="196453" y="250031"/>
                </a:lnTo>
                <a:lnTo>
                  <a:pt x="205383" y="250031"/>
                </a:lnTo>
                <a:lnTo>
                  <a:pt x="214313" y="250031"/>
                </a:lnTo>
                <a:lnTo>
                  <a:pt x="223242" y="250031"/>
                </a:lnTo>
                <a:lnTo>
                  <a:pt x="232172" y="250031"/>
                </a:lnTo>
                <a:lnTo>
                  <a:pt x="241102" y="250031"/>
                </a:lnTo>
                <a:lnTo>
                  <a:pt x="250031" y="250031"/>
                </a:lnTo>
                <a:lnTo>
                  <a:pt x="258961" y="250031"/>
                </a:lnTo>
                <a:lnTo>
                  <a:pt x="267891" y="250031"/>
                </a:lnTo>
                <a:lnTo>
                  <a:pt x="276820" y="250031"/>
                </a:lnTo>
                <a:lnTo>
                  <a:pt x="285750" y="258960"/>
                </a:lnTo>
                <a:lnTo>
                  <a:pt x="294680" y="258960"/>
                </a:lnTo>
                <a:lnTo>
                  <a:pt x="303609" y="258960"/>
                </a:lnTo>
                <a:lnTo>
                  <a:pt x="312539" y="258960"/>
                </a:lnTo>
                <a:lnTo>
                  <a:pt x="321469" y="258960"/>
                </a:lnTo>
                <a:lnTo>
                  <a:pt x="330398" y="258960"/>
                </a:lnTo>
                <a:lnTo>
                  <a:pt x="330398" y="258960"/>
                </a:lnTo>
                <a:lnTo>
                  <a:pt x="339328" y="258960"/>
                </a:lnTo>
                <a:lnTo>
                  <a:pt x="339328" y="258960"/>
                </a:lnTo>
                <a:lnTo>
                  <a:pt x="348258" y="258960"/>
                </a:lnTo>
                <a:lnTo>
                  <a:pt x="357188" y="258960"/>
                </a:lnTo>
                <a:lnTo>
                  <a:pt x="357188" y="258960"/>
                </a:lnTo>
                <a:lnTo>
                  <a:pt x="366117" y="258960"/>
                </a:lnTo>
                <a:lnTo>
                  <a:pt x="366117" y="258960"/>
                </a:lnTo>
                <a:lnTo>
                  <a:pt x="375047" y="258960"/>
                </a:lnTo>
                <a:lnTo>
                  <a:pt x="375047" y="258960"/>
                </a:lnTo>
                <a:lnTo>
                  <a:pt x="375047" y="258960"/>
                </a:lnTo>
                <a:lnTo>
                  <a:pt x="383977" y="258960"/>
                </a:lnTo>
                <a:lnTo>
                  <a:pt x="383977" y="258960"/>
                </a:lnTo>
                <a:lnTo>
                  <a:pt x="383977" y="258960"/>
                </a:lnTo>
                <a:lnTo>
                  <a:pt x="392906" y="258960"/>
                </a:lnTo>
                <a:lnTo>
                  <a:pt x="392906" y="258960"/>
                </a:lnTo>
                <a:lnTo>
                  <a:pt x="392906" y="258960"/>
                </a:lnTo>
                <a:lnTo>
                  <a:pt x="392906" y="258960"/>
                </a:lnTo>
                <a:lnTo>
                  <a:pt x="392906" y="258960"/>
                </a:lnTo>
                <a:lnTo>
                  <a:pt x="401836" y="258960"/>
                </a:lnTo>
                <a:lnTo>
                  <a:pt x="401836" y="258960"/>
                </a:lnTo>
                <a:lnTo>
                  <a:pt x="401836" y="258960"/>
                </a:lnTo>
                <a:lnTo>
                  <a:pt x="401836" y="258960"/>
                </a:lnTo>
                <a:lnTo>
                  <a:pt x="401836" y="258960"/>
                </a:lnTo>
                <a:lnTo>
                  <a:pt x="401836" y="258960"/>
                </a:lnTo>
                <a:lnTo>
                  <a:pt x="401836" y="258960"/>
                </a:lnTo>
                <a:lnTo>
                  <a:pt x="410766" y="258960"/>
                </a:lnTo>
                <a:lnTo>
                  <a:pt x="410766" y="258960"/>
                </a:lnTo>
                <a:lnTo>
                  <a:pt x="410766" y="258960"/>
                </a:lnTo>
                <a:lnTo>
                  <a:pt x="410766" y="258960"/>
                </a:lnTo>
                <a:lnTo>
                  <a:pt x="410766" y="258960"/>
                </a:lnTo>
                <a:lnTo>
                  <a:pt x="410766" y="258960"/>
                </a:lnTo>
                <a:lnTo>
                  <a:pt x="410766" y="258960"/>
                </a:lnTo>
                <a:lnTo>
                  <a:pt x="410766" y="258960"/>
                </a:lnTo>
                <a:lnTo>
                  <a:pt x="410766" y="258960"/>
                </a:lnTo>
                <a:lnTo>
                  <a:pt x="410766" y="258960"/>
                </a:lnTo>
                <a:lnTo>
                  <a:pt x="410766" y="258960"/>
                </a:lnTo>
                <a:lnTo>
                  <a:pt x="410766" y="258960"/>
                </a:lnTo>
                <a:lnTo>
                  <a:pt x="410766" y="258960"/>
                </a:lnTo>
                <a:lnTo>
                  <a:pt x="410766" y="258960"/>
                </a:lnTo>
                <a:lnTo>
                  <a:pt x="410766" y="258960"/>
                </a:lnTo>
                <a:lnTo>
                  <a:pt x="410766" y="250031"/>
                </a:lnTo>
                <a:lnTo>
                  <a:pt x="410766" y="250031"/>
                </a:lnTo>
                <a:lnTo>
                  <a:pt x="410766" y="250031"/>
                </a:lnTo>
                <a:lnTo>
                  <a:pt x="410766" y="250031"/>
                </a:lnTo>
                <a:lnTo>
                  <a:pt x="410766" y="250031"/>
                </a:lnTo>
                <a:lnTo>
                  <a:pt x="410766" y="241101"/>
                </a:lnTo>
                <a:lnTo>
                  <a:pt x="419695" y="241101"/>
                </a:lnTo>
                <a:lnTo>
                  <a:pt x="419695" y="241101"/>
                </a:lnTo>
                <a:lnTo>
                  <a:pt x="419695" y="232171"/>
                </a:lnTo>
                <a:lnTo>
                  <a:pt x="419695" y="232171"/>
                </a:lnTo>
                <a:lnTo>
                  <a:pt x="419695" y="223242"/>
                </a:lnTo>
                <a:lnTo>
                  <a:pt x="428625" y="214312"/>
                </a:lnTo>
                <a:lnTo>
                  <a:pt x="428625" y="214312"/>
                </a:lnTo>
                <a:lnTo>
                  <a:pt x="428625" y="205382"/>
                </a:lnTo>
                <a:lnTo>
                  <a:pt x="428625" y="205382"/>
                </a:lnTo>
                <a:lnTo>
                  <a:pt x="437555" y="196453"/>
                </a:lnTo>
                <a:lnTo>
                  <a:pt x="437555" y="187523"/>
                </a:lnTo>
                <a:lnTo>
                  <a:pt x="437555" y="187523"/>
                </a:lnTo>
                <a:lnTo>
                  <a:pt x="437555" y="178593"/>
                </a:lnTo>
                <a:lnTo>
                  <a:pt x="446484" y="178593"/>
                </a:lnTo>
                <a:lnTo>
                  <a:pt x="446484" y="169664"/>
                </a:lnTo>
                <a:lnTo>
                  <a:pt x="446484" y="169664"/>
                </a:lnTo>
                <a:lnTo>
                  <a:pt x="446484" y="160734"/>
                </a:lnTo>
                <a:lnTo>
                  <a:pt x="446484" y="160734"/>
                </a:lnTo>
                <a:lnTo>
                  <a:pt x="455414" y="151804"/>
                </a:lnTo>
                <a:lnTo>
                  <a:pt x="455414" y="142875"/>
                </a:lnTo>
                <a:lnTo>
                  <a:pt x="455414" y="142875"/>
                </a:lnTo>
                <a:lnTo>
                  <a:pt x="455414" y="133945"/>
                </a:lnTo>
                <a:lnTo>
                  <a:pt x="464344" y="133945"/>
                </a:lnTo>
                <a:lnTo>
                  <a:pt x="464344" y="125015"/>
                </a:lnTo>
                <a:lnTo>
                  <a:pt x="464344" y="125015"/>
                </a:lnTo>
                <a:lnTo>
                  <a:pt x="473273" y="116085"/>
                </a:lnTo>
                <a:lnTo>
                  <a:pt x="473273" y="116085"/>
                </a:lnTo>
                <a:lnTo>
                  <a:pt x="473273" y="107156"/>
                </a:lnTo>
                <a:lnTo>
                  <a:pt x="473273" y="107156"/>
                </a:lnTo>
                <a:lnTo>
                  <a:pt x="482203" y="107156"/>
                </a:lnTo>
                <a:lnTo>
                  <a:pt x="482203" y="98226"/>
                </a:lnTo>
                <a:lnTo>
                  <a:pt x="482203" y="98226"/>
                </a:lnTo>
                <a:lnTo>
                  <a:pt x="482203" y="89296"/>
                </a:lnTo>
                <a:lnTo>
                  <a:pt x="482203" y="89296"/>
                </a:lnTo>
                <a:lnTo>
                  <a:pt x="491133" y="89296"/>
                </a:lnTo>
                <a:lnTo>
                  <a:pt x="491133" y="80367"/>
                </a:lnTo>
                <a:lnTo>
                  <a:pt x="491133" y="80367"/>
                </a:lnTo>
                <a:lnTo>
                  <a:pt x="491133" y="71437"/>
                </a:lnTo>
                <a:lnTo>
                  <a:pt x="491133" y="71437"/>
                </a:lnTo>
                <a:lnTo>
                  <a:pt x="491133" y="71437"/>
                </a:lnTo>
                <a:lnTo>
                  <a:pt x="500063" y="62507"/>
                </a:lnTo>
                <a:lnTo>
                  <a:pt x="500063" y="62507"/>
                </a:lnTo>
                <a:lnTo>
                  <a:pt x="500063" y="53578"/>
                </a:lnTo>
                <a:lnTo>
                  <a:pt x="500063" y="53578"/>
                </a:lnTo>
                <a:lnTo>
                  <a:pt x="508992" y="53578"/>
                </a:lnTo>
                <a:lnTo>
                  <a:pt x="508992" y="53578"/>
                </a:lnTo>
                <a:lnTo>
                  <a:pt x="508992" y="44648"/>
                </a:lnTo>
                <a:lnTo>
                  <a:pt x="508992" y="44648"/>
                </a:lnTo>
                <a:lnTo>
                  <a:pt x="508992" y="44648"/>
                </a:lnTo>
                <a:lnTo>
                  <a:pt x="508992" y="35718"/>
                </a:lnTo>
                <a:lnTo>
                  <a:pt x="508992" y="35718"/>
                </a:lnTo>
                <a:lnTo>
                  <a:pt x="508992" y="35718"/>
                </a:lnTo>
                <a:lnTo>
                  <a:pt x="508992" y="35718"/>
                </a:lnTo>
                <a:lnTo>
                  <a:pt x="508992" y="26789"/>
                </a:lnTo>
                <a:lnTo>
                  <a:pt x="517922" y="26789"/>
                </a:lnTo>
                <a:lnTo>
                  <a:pt x="517922" y="26789"/>
                </a:lnTo>
                <a:lnTo>
                  <a:pt x="517922" y="26789"/>
                </a:lnTo>
                <a:lnTo>
                  <a:pt x="517922" y="26789"/>
                </a:lnTo>
                <a:lnTo>
                  <a:pt x="517922" y="26789"/>
                </a:lnTo>
                <a:lnTo>
                  <a:pt x="517922" y="26789"/>
                </a:lnTo>
                <a:lnTo>
                  <a:pt x="517922" y="26789"/>
                </a:lnTo>
                <a:lnTo>
                  <a:pt x="517922" y="26789"/>
                </a:lnTo>
                <a:lnTo>
                  <a:pt x="517922" y="26789"/>
                </a:lnTo>
                <a:lnTo>
                  <a:pt x="517922" y="26789"/>
                </a:lnTo>
                <a:lnTo>
                  <a:pt x="517922" y="17859"/>
                </a:lnTo>
                <a:lnTo>
                  <a:pt x="517922" y="17859"/>
                </a:lnTo>
                <a:lnTo>
                  <a:pt x="517922" y="17859"/>
                </a:lnTo>
                <a:lnTo>
                  <a:pt x="517922" y="17859"/>
                </a:lnTo>
                <a:lnTo>
                  <a:pt x="517922" y="17859"/>
                </a:lnTo>
                <a:lnTo>
                  <a:pt x="517922" y="17859"/>
                </a:lnTo>
                <a:lnTo>
                  <a:pt x="517922" y="17859"/>
                </a:lnTo>
                <a:lnTo>
                  <a:pt x="517922" y="17859"/>
                </a:lnTo>
                <a:lnTo>
                  <a:pt x="517922" y="17859"/>
                </a:lnTo>
                <a:lnTo>
                  <a:pt x="517922" y="17859"/>
                </a:lnTo>
                <a:lnTo>
                  <a:pt x="517922" y="8929"/>
                </a:lnTo>
                <a:lnTo>
                  <a:pt x="517922" y="8929"/>
                </a:lnTo>
                <a:lnTo>
                  <a:pt x="517922" y="8929"/>
                </a:lnTo>
                <a:lnTo>
                  <a:pt x="526852" y="8929"/>
                </a:lnTo>
                <a:lnTo>
                  <a:pt x="517922" y="8929"/>
                </a:lnTo>
                <a:lnTo>
                  <a:pt x="517922" y="8929"/>
                </a:lnTo>
                <a:lnTo>
                  <a:pt x="517922" y="8929"/>
                </a:lnTo>
                <a:lnTo>
                  <a:pt x="517922" y="8929"/>
                </a:lnTo>
                <a:lnTo>
                  <a:pt x="526852" y="8929"/>
                </a:lnTo>
                <a:lnTo>
                  <a:pt x="526852" y="8929"/>
                </a:lnTo>
                <a:lnTo>
                  <a:pt x="526852" y="8929"/>
                </a:lnTo>
                <a:lnTo>
                  <a:pt x="517922" y="8929"/>
                </a:lnTo>
                <a:lnTo>
                  <a:pt x="517922" y="8929"/>
                </a:lnTo>
                <a:lnTo>
                  <a:pt x="517922" y="8929"/>
                </a:lnTo>
                <a:lnTo>
                  <a:pt x="517922" y="8929"/>
                </a:lnTo>
                <a:lnTo>
                  <a:pt x="526852" y="8929"/>
                </a:lnTo>
                <a:lnTo>
                  <a:pt x="517922" y="8929"/>
                </a:lnTo>
                <a:lnTo>
                  <a:pt x="517922" y="8929"/>
                </a:lnTo>
                <a:lnTo>
                  <a:pt x="517922" y="8929"/>
                </a:lnTo>
                <a:lnTo>
                  <a:pt x="517922" y="8929"/>
                </a:lnTo>
                <a:lnTo>
                  <a:pt x="526852" y="8929"/>
                </a:lnTo>
                <a:lnTo>
                  <a:pt x="517922" y="8929"/>
                </a:lnTo>
                <a:lnTo>
                  <a:pt x="517922" y="8929"/>
                </a:lnTo>
                <a:lnTo>
                  <a:pt x="517922" y="8929"/>
                </a:lnTo>
                <a:lnTo>
                  <a:pt x="508992" y="8929"/>
                </a:lnTo>
                <a:lnTo>
                  <a:pt x="500063" y="8929"/>
                </a:lnTo>
                <a:lnTo>
                  <a:pt x="500063" y="8929"/>
                </a:lnTo>
                <a:lnTo>
                  <a:pt x="491133" y="8929"/>
                </a:lnTo>
                <a:lnTo>
                  <a:pt x="482203" y="8929"/>
                </a:lnTo>
                <a:lnTo>
                  <a:pt x="473273" y="8929"/>
                </a:lnTo>
                <a:lnTo>
                  <a:pt x="473273" y="8929"/>
                </a:lnTo>
                <a:lnTo>
                  <a:pt x="464344" y="8929"/>
                </a:lnTo>
                <a:lnTo>
                  <a:pt x="455414" y="8929"/>
                </a:lnTo>
                <a:lnTo>
                  <a:pt x="446484" y="8929"/>
                </a:lnTo>
                <a:lnTo>
                  <a:pt x="437555" y="8929"/>
                </a:lnTo>
                <a:lnTo>
                  <a:pt x="437555" y="8929"/>
                </a:lnTo>
                <a:lnTo>
                  <a:pt x="428625" y="8929"/>
                </a:lnTo>
                <a:lnTo>
                  <a:pt x="428625" y="17859"/>
                </a:lnTo>
                <a:lnTo>
                  <a:pt x="428625" y="17859"/>
                </a:lnTo>
                <a:lnTo>
                  <a:pt x="419695" y="17859"/>
                </a:lnTo>
                <a:lnTo>
                  <a:pt x="419695" y="17859"/>
                </a:lnTo>
                <a:lnTo>
                  <a:pt x="410766" y="17859"/>
                </a:lnTo>
                <a:lnTo>
                  <a:pt x="410766" y="17859"/>
                </a:lnTo>
                <a:lnTo>
                  <a:pt x="410766" y="17859"/>
                </a:lnTo>
                <a:lnTo>
                  <a:pt x="401836" y="17859"/>
                </a:lnTo>
                <a:lnTo>
                  <a:pt x="401836" y="17859"/>
                </a:lnTo>
                <a:lnTo>
                  <a:pt x="401836" y="17859"/>
                </a:lnTo>
                <a:lnTo>
                  <a:pt x="392906" y="17859"/>
                </a:lnTo>
                <a:lnTo>
                  <a:pt x="392906" y="17859"/>
                </a:lnTo>
                <a:lnTo>
                  <a:pt x="392906" y="17859"/>
                </a:lnTo>
                <a:lnTo>
                  <a:pt x="392906" y="17859"/>
                </a:lnTo>
                <a:lnTo>
                  <a:pt x="383977" y="17859"/>
                </a:lnTo>
                <a:lnTo>
                  <a:pt x="383977" y="17859"/>
                </a:lnTo>
                <a:lnTo>
                  <a:pt x="383977" y="17859"/>
                </a:lnTo>
                <a:lnTo>
                  <a:pt x="383977" y="17859"/>
                </a:lnTo>
                <a:lnTo>
                  <a:pt x="383977" y="17859"/>
                </a:lnTo>
                <a:lnTo>
                  <a:pt x="383977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2044898" y="6125765"/>
            <a:ext cx="107158" cy="17860"/>
          </a:xfrm>
          <a:custGeom>
            <a:avLst/>
            <a:gdLst/>
            <a:ahLst/>
            <a:cxnLst/>
            <a:rect l="0" t="0" r="0" b="0"/>
            <a:pathLst>
              <a:path w="107158" h="17860">
                <a:moveTo>
                  <a:pt x="107157" y="0"/>
                </a:moveTo>
                <a:lnTo>
                  <a:pt x="107157" y="0"/>
                </a:lnTo>
                <a:lnTo>
                  <a:pt x="107157" y="0"/>
                </a:lnTo>
                <a:lnTo>
                  <a:pt x="10715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10715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0368" y="8930"/>
                </a:lnTo>
                <a:lnTo>
                  <a:pt x="71438" y="8930"/>
                </a:lnTo>
                <a:lnTo>
                  <a:pt x="71438" y="8930"/>
                </a:lnTo>
                <a:lnTo>
                  <a:pt x="62508" y="8930"/>
                </a:lnTo>
                <a:lnTo>
                  <a:pt x="53579" y="17859"/>
                </a:lnTo>
                <a:lnTo>
                  <a:pt x="53579" y="17859"/>
                </a:lnTo>
                <a:lnTo>
                  <a:pt x="44649" y="17859"/>
                </a:lnTo>
                <a:lnTo>
                  <a:pt x="4464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26790" y="17859"/>
                </a:lnTo>
                <a:lnTo>
                  <a:pt x="26790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1973461" y="5848945"/>
            <a:ext cx="276821" cy="294680"/>
          </a:xfrm>
          <a:custGeom>
            <a:avLst/>
            <a:gdLst/>
            <a:ahLst/>
            <a:cxnLst/>
            <a:rect l="0" t="0" r="0" b="0"/>
            <a:pathLst>
              <a:path w="276821" h="294680">
                <a:moveTo>
                  <a:pt x="276820" y="0"/>
                </a:moveTo>
                <a:lnTo>
                  <a:pt x="276820" y="0"/>
                </a:lnTo>
                <a:lnTo>
                  <a:pt x="276820" y="0"/>
                </a:lnTo>
                <a:lnTo>
                  <a:pt x="276820" y="0"/>
                </a:lnTo>
                <a:lnTo>
                  <a:pt x="276820" y="0"/>
                </a:lnTo>
                <a:lnTo>
                  <a:pt x="276820" y="0"/>
                </a:lnTo>
                <a:lnTo>
                  <a:pt x="276820" y="0"/>
                </a:lnTo>
                <a:lnTo>
                  <a:pt x="267891" y="0"/>
                </a:lnTo>
                <a:lnTo>
                  <a:pt x="267891" y="8929"/>
                </a:lnTo>
                <a:lnTo>
                  <a:pt x="267891" y="8929"/>
                </a:lnTo>
                <a:lnTo>
                  <a:pt x="258961" y="17859"/>
                </a:lnTo>
                <a:lnTo>
                  <a:pt x="250031" y="17859"/>
                </a:lnTo>
                <a:lnTo>
                  <a:pt x="241102" y="26789"/>
                </a:lnTo>
                <a:lnTo>
                  <a:pt x="232172" y="35718"/>
                </a:lnTo>
                <a:lnTo>
                  <a:pt x="223242" y="44648"/>
                </a:lnTo>
                <a:lnTo>
                  <a:pt x="214312" y="44648"/>
                </a:lnTo>
                <a:lnTo>
                  <a:pt x="205383" y="53578"/>
                </a:lnTo>
                <a:lnTo>
                  <a:pt x="196453" y="62507"/>
                </a:lnTo>
                <a:lnTo>
                  <a:pt x="187523" y="71437"/>
                </a:lnTo>
                <a:lnTo>
                  <a:pt x="178594" y="71437"/>
                </a:lnTo>
                <a:lnTo>
                  <a:pt x="169664" y="80367"/>
                </a:lnTo>
                <a:lnTo>
                  <a:pt x="160734" y="89296"/>
                </a:lnTo>
                <a:lnTo>
                  <a:pt x="160734" y="98226"/>
                </a:lnTo>
                <a:lnTo>
                  <a:pt x="151805" y="107156"/>
                </a:lnTo>
                <a:lnTo>
                  <a:pt x="142875" y="107156"/>
                </a:lnTo>
                <a:lnTo>
                  <a:pt x="142875" y="116085"/>
                </a:lnTo>
                <a:lnTo>
                  <a:pt x="133945" y="125015"/>
                </a:lnTo>
                <a:lnTo>
                  <a:pt x="125016" y="133945"/>
                </a:lnTo>
                <a:lnTo>
                  <a:pt x="116086" y="142875"/>
                </a:lnTo>
                <a:lnTo>
                  <a:pt x="107156" y="151804"/>
                </a:lnTo>
                <a:lnTo>
                  <a:pt x="107156" y="160734"/>
                </a:lnTo>
                <a:lnTo>
                  <a:pt x="98227" y="169664"/>
                </a:lnTo>
                <a:lnTo>
                  <a:pt x="89297" y="178593"/>
                </a:lnTo>
                <a:lnTo>
                  <a:pt x="89297" y="187523"/>
                </a:lnTo>
                <a:lnTo>
                  <a:pt x="80367" y="196453"/>
                </a:lnTo>
                <a:lnTo>
                  <a:pt x="71437" y="205382"/>
                </a:lnTo>
                <a:lnTo>
                  <a:pt x="71437" y="205382"/>
                </a:lnTo>
                <a:lnTo>
                  <a:pt x="62508" y="214312"/>
                </a:lnTo>
                <a:lnTo>
                  <a:pt x="53578" y="223242"/>
                </a:lnTo>
                <a:lnTo>
                  <a:pt x="53578" y="232171"/>
                </a:lnTo>
                <a:lnTo>
                  <a:pt x="44648" y="241101"/>
                </a:lnTo>
                <a:lnTo>
                  <a:pt x="35719" y="241101"/>
                </a:lnTo>
                <a:lnTo>
                  <a:pt x="35719" y="250031"/>
                </a:lnTo>
                <a:lnTo>
                  <a:pt x="26789" y="258960"/>
                </a:lnTo>
                <a:lnTo>
                  <a:pt x="17859" y="258960"/>
                </a:lnTo>
                <a:lnTo>
                  <a:pt x="17859" y="267890"/>
                </a:lnTo>
                <a:lnTo>
                  <a:pt x="8930" y="276820"/>
                </a:lnTo>
                <a:lnTo>
                  <a:pt x="8930" y="285750"/>
                </a:lnTo>
                <a:lnTo>
                  <a:pt x="0" y="285750"/>
                </a:lnTo>
                <a:lnTo>
                  <a:pt x="0" y="294679"/>
                </a:lnTo>
                <a:lnTo>
                  <a:pt x="0" y="294679"/>
                </a:lnTo>
                <a:lnTo>
                  <a:pt x="0" y="294679"/>
                </a:lnTo>
                <a:lnTo>
                  <a:pt x="0" y="294679"/>
                </a:lnTo>
                <a:lnTo>
                  <a:pt x="0" y="29467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1893094" y="5804296"/>
            <a:ext cx="339329" cy="571501"/>
          </a:xfrm>
          <a:custGeom>
            <a:avLst/>
            <a:gdLst/>
            <a:ahLst/>
            <a:cxnLst/>
            <a:rect l="0" t="0" r="0" b="0"/>
            <a:pathLst>
              <a:path w="339329" h="571501">
                <a:moveTo>
                  <a:pt x="339328" y="0"/>
                </a:moveTo>
                <a:lnTo>
                  <a:pt x="339328" y="0"/>
                </a:lnTo>
                <a:lnTo>
                  <a:pt x="339328" y="0"/>
                </a:lnTo>
                <a:lnTo>
                  <a:pt x="330398" y="0"/>
                </a:lnTo>
                <a:lnTo>
                  <a:pt x="330398" y="0"/>
                </a:lnTo>
                <a:lnTo>
                  <a:pt x="330398" y="0"/>
                </a:lnTo>
                <a:lnTo>
                  <a:pt x="330398" y="0"/>
                </a:lnTo>
                <a:lnTo>
                  <a:pt x="339328" y="0"/>
                </a:lnTo>
                <a:lnTo>
                  <a:pt x="339328" y="0"/>
                </a:lnTo>
                <a:lnTo>
                  <a:pt x="339328" y="0"/>
                </a:lnTo>
                <a:lnTo>
                  <a:pt x="330398" y="0"/>
                </a:lnTo>
                <a:lnTo>
                  <a:pt x="330398" y="8930"/>
                </a:lnTo>
                <a:lnTo>
                  <a:pt x="330398" y="8930"/>
                </a:lnTo>
                <a:lnTo>
                  <a:pt x="330398" y="17859"/>
                </a:lnTo>
                <a:lnTo>
                  <a:pt x="321469" y="26789"/>
                </a:lnTo>
                <a:lnTo>
                  <a:pt x="321469" y="35719"/>
                </a:lnTo>
                <a:lnTo>
                  <a:pt x="312539" y="44649"/>
                </a:lnTo>
                <a:lnTo>
                  <a:pt x="312539" y="53578"/>
                </a:lnTo>
                <a:lnTo>
                  <a:pt x="312539" y="62508"/>
                </a:lnTo>
                <a:lnTo>
                  <a:pt x="303609" y="71438"/>
                </a:lnTo>
                <a:lnTo>
                  <a:pt x="303609" y="80367"/>
                </a:lnTo>
                <a:lnTo>
                  <a:pt x="303609" y="89297"/>
                </a:lnTo>
                <a:lnTo>
                  <a:pt x="294679" y="98227"/>
                </a:lnTo>
                <a:lnTo>
                  <a:pt x="294679" y="107156"/>
                </a:lnTo>
                <a:lnTo>
                  <a:pt x="285750" y="116086"/>
                </a:lnTo>
                <a:lnTo>
                  <a:pt x="276820" y="133945"/>
                </a:lnTo>
                <a:lnTo>
                  <a:pt x="267890" y="142875"/>
                </a:lnTo>
                <a:lnTo>
                  <a:pt x="258961" y="160734"/>
                </a:lnTo>
                <a:lnTo>
                  <a:pt x="258961" y="169664"/>
                </a:lnTo>
                <a:lnTo>
                  <a:pt x="250031" y="178594"/>
                </a:lnTo>
                <a:lnTo>
                  <a:pt x="250031" y="196453"/>
                </a:lnTo>
                <a:lnTo>
                  <a:pt x="241101" y="205383"/>
                </a:lnTo>
                <a:lnTo>
                  <a:pt x="232172" y="214313"/>
                </a:lnTo>
                <a:lnTo>
                  <a:pt x="232172" y="223242"/>
                </a:lnTo>
                <a:lnTo>
                  <a:pt x="223242" y="241102"/>
                </a:lnTo>
                <a:lnTo>
                  <a:pt x="223242" y="250031"/>
                </a:lnTo>
                <a:lnTo>
                  <a:pt x="214312" y="267891"/>
                </a:lnTo>
                <a:lnTo>
                  <a:pt x="205383" y="276820"/>
                </a:lnTo>
                <a:lnTo>
                  <a:pt x="196453" y="285750"/>
                </a:lnTo>
                <a:lnTo>
                  <a:pt x="187523" y="303609"/>
                </a:lnTo>
                <a:lnTo>
                  <a:pt x="178594" y="312539"/>
                </a:lnTo>
                <a:lnTo>
                  <a:pt x="178594" y="321469"/>
                </a:lnTo>
                <a:lnTo>
                  <a:pt x="169664" y="330399"/>
                </a:lnTo>
                <a:lnTo>
                  <a:pt x="160734" y="339328"/>
                </a:lnTo>
                <a:lnTo>
                  <a:pt x="160734" y="357188"/>
                </a:lnTo>
                <a:lnTo>
                  <a:pt x="151804" y="366117"/>
                </a:lnTo>
                <a:lnTo>
                  <a:pt x="142875" y="375047"/>
                </a:lnTo>
                <a:lnTo>
                  <a:pt x="142875" y="383977"/>
                </a:lnTo>
                <a:lnTo>
                  <a:pt x="133945" y="392906"/>
                </a:lnTo>
                <a:lnTo>
                  <a:pt x="125015" y="401836"/>
                </a:lnTo>
                <a:lnTo>
                  <a:pt x="116086" y="410766"/>
                </a:lnTo>
                <a:lnTo>
                  <a:pt x="116086" y="419695"/>
                </a:lnTo>
                <a:lnTo>
                  <a:pt x="107156" y="428625"/>
                </a:lnTo>
                <a:lnTo>
                  <a:pt x="107156" y="437555"/>
                </a:lnTo>
                <a:lnTo>
                  <a:pt x="98226" y="446484"/>
                </a:lnTo>
                <a:lnTo>
                  <a:pt x="98226" y="455414"/>
                </a:lnTo>
                <a:lnTo>
                  <a:pt x="89297" y="455414"/>
                </a:lnTo>
                <a:lnTo>
                  <a:pt x="89297" y="464344"/>
                </a:lnTo>
                <a:lnTo>
                  <a:pt x="80367" y="464344"/>
                </a:lnTo>
                <a:lnTo>
                  <a:pt x="80367" y="473274"/>
                </a:lnTo>
                <a:lnTo>
                  <a:pt x="71437" y="482203"/>
                </a:lnTo>
                <a:lnTo>
                  <a:pt x="71437" y="491133"/>
                </a:lnTo>
                <a:lnTo>
                  <a:pt x="62508" y="491133"/>
                </a:lnTo>
                <a:lnTo>
                  <a:pt x="62508" y="500063"/>
                </a:lnTo>
                <a:lnTo>
                  <a:pt x="53578" y="508992"/>
                </a:lnTo>
                <a:lnTo>
                  <a:pt x="44648" y="508992"/>
                </a:lnTo>
                <a:lnTo>
                  <a:pt x="44648" y="517922"/>
                </a:lnTo>
                <a:lnTo>
                  <a:pt x="35719" y="526852"/>
                </a:lnTo>
                <a:lnTo>
                  <a:pt x="35719" y="526852"/>
                </a:lnTo>
                <a:lnTo>
                  <a:pt x="26789" y="535781"/>
                </a:lnTo>
                <a:lnTo>
                  <a:pt x="26789" y="535781"/>
                </a:lnTo>
                <a:lnTo>
                  <a:pt x="17859" y="544711"/>
                </a:lnTo>
                <a:lnTo>
                  <a:pt x="17859" y="544711"/>
                </a:lnTo>
                <a:lnTo>
                  <a:pt x="17859" y="553641"/>
                </a:lnTo>
                <a:lnTo>
                  <a:pt x="8929" y="553641"/>
                </a:lnTo>
                <a:lnTo>
                  <a:pt x="8929" y="553641"/>
                </a:lnTo>
                <a:lnTo>
                  <a:pt x="8929" y="562570"/>
                </a:lnTo>
                <a:lnTo>
                  <a:pt x="0" y="562570"/>
                </a:lnTo>
                <a:lnTo>
                  <a:pt x="0" y="562570"/>
                </a:lnTo>
                <a:lnTo>
                  <a:pt x="0" y="562570"/>
                </a:lnTo>
                <a:lnTo>
                  <a:pt x="0" y="571500"/>
                </a:lnTo>
                <a:lnTo>
                  <a:pt x="0" y="571500"/>
                </a:lnTo>
                <a:lnTo>
                  <a:pt x="0" y="571500"/>
                </a:lnTo>
                <a:lnTo>
                  <a:pt x="0" y="5715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2205633" y="5759648"/>
            <a:ext cx="35720" cy="589360"/>
          </a:xfrm>
          <a:custGeom>
            <a:avLst/>
            <a:gdLst/>
            <a:ahLst/>
            <a:cxnLst/>
            <a:rect l="0" t="0" r="0" b="0"/>
            <a:pathLst>
              <a:path w="35720" h="589360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62507"/>
                </a:lnTo>
                <a:lnTo>
                  <a:pt x="8930" y="80367"/>
                </a:lnTo>
                <a:lnTo>
                  <a:pt x="8930" y="89297"/>
                </a:lnTo>
                <a:lnTo>
                  <a:pt x="8930" y="98226"/>
                </a:lnTo>
                <a:lnTo>
                  <a:pt x="8930" y="116086"/>
                </a:lnTo>
                <a:lnTo>
                  <a:pt x="8930" y="125015"/>
                </a:lnTo>
                <a:lnTo>
                  <a:pt x="8930" y="142875"/>
                </a:lnTo>
                <a:lnTo>
                  <a:pt x="8930" y="151804"/>
                </a:lnTo>
                <a:lnTo>
                  <a:pt x="8930" y="169664"/>
                </a:lnTo>
                <a:lnTo>
                  <a:pt x="8930" y="178593"/>
                </a:lnTo>
                <a:lnTo>
                  <a:pt x="8930" y="196453"/>
                </a:lnTo>
                <a:lnTo>
                  <a:pt x="8930" y="214312"/>
                </a:lnTo>
                <a:lnTo>
                  <a:pt x="8930" y="232172"/>
                </a:lnTo>
                <a:lnTo>
                  <a:pt x="8930" y="241101"/>
                </a:lnTo>
                <a:lnTo>
                  <a:pt x="8930" y="258961"/>
                </a:lnTo>
                <a:lnTo>
                  <a:pt x="8930" y="267890"/>
                </a:lnTo>
                <a:lnTo>
                  <a:pt x="8930" y="285750"/>
                </a:lnTo>
                <a:lnTo>
                  <a:pt x="8930" y="303609"/>
                </a:lnTo>
                <a:lnTo>
                  <a:pt x="8930" y="312539"/>
                </a:lnTo>
                <a:lnTo>
                  <a:pt x="8930" y="330398"/>
                </a:lnTo>
                <a:lnTo>
                  <a:pt x="8930" y="339328"/>
                </a:lnTo>
                <a:lnTo>
                  <a:pt x="8930" y="357187"/>
                </a:lnTo>
                <a:lnTo>
                  <a:pt x="17859" y="375047"/>
                </a:lnTo>
                <a:lnTo>
                  <a:pt x="17859" y="383976"/>
                </a:lnTo>
                <a:lnTo>
                  <a:pt x="17859" y="392906"/>
                </a:lnTo>
                <a:lnTo>
                  <a:pt x="17859" y="410765"/>
                </a:lnTo>
                <a:lnTo>
                  <a:pt x="17859" y="419695"/>
                </a:lnTo>
                <a:lnTo>
                  <a:pt x="17859" y="428625"/>
                </a:lnTo>
                <a:lnTo>
                  <a:pt x="17859" y="437554"/>
                </a:lnTo>
                <a:lnTo>
                  <a:pt x="17859" y="446484"/>
                </a:lnTo>
                <a:lnTo>
                  <a:pt x="17859" y="455414"/>
                </a:lnTo>
                <a:lnTo>
                  <a:pt x="17859" y="464343"/>
                </a:lnTo>
                <a:lnTo>
                  <a:pt x="17859" y="473273"/>
                </a:lnTo>
                <a:lnTo>
                  <a:pt x="17859" y="482203"/>
                </a:lnTo>
                <a:lnTo>
                  <a:pt x="17859" y="482203"/>
                </a:lnTo>
                <a:lnTo>
                  <a:pt x="17859" y="491132"/>
                </a:lnTo>
                <a:lnTo>
                  <a:pt x="17859" y="491132"/>
                </a:lnTo>
                <a:lnTo>
                  <a:pt x="17859" y="500062"/>
                </a:lnTo>
                <a:lnTo>
                  <a:pt x="17859" y="508992"/>
                </a:lnTo>
                <a:lnTo>
                  <a:pt x="17859" y="508992"/>
                </a:lnTo>
                <a:lnTo>
                  <a:pt x="17859" y="517922"/>
                </a:lnTo>
                <a:lnTo>
                  <a:pt x="17859" y="517922"/>
                </a:lnTo>
                <a:lnTo>
                  <a:pt x="17859" y="526851"/>
                </a:lnTo>
                <a:lnTo>
                  <a:pt x="17859" y="526851"/>
                </a:lnTo>
                <a:lnTo>
                  <a:pt x="26789" y="526851"/>
                </a:lnTo>
                <a:lnTo>
                  <a:pt x="26789" y="535781"/>
                </a:lnTo>
                <a:lnTo>
                  <a:pt x="26789" y="535781"/>
                </a:lnTo>
                <a:lnTo>
                  <a:pt x="26789" y="535781"/>
                </a:lnTo>
                <a:lnTo>
                  <a:pt x="26789" y="544711"/>
                </a:lnTo>
                <a:lnTo>
                  <a:pt x="26789" y="544711"/>
                </a:lnTo>
                <a:lnTo>
                  <a:pt x="26789" y="553640"/>
                </a:lnTo>
                <a:lnTo>
                  <a:pt x="26789" y="553640"/>
                </a:lnTo>
                <a:lnTo>
                  <a:pt x="26789" y="562570"/>
                </a:lnTo>
                <a:lnTo>
                  <a:pt x="35719" y="562570"/>
                </a:lnTo>
                <a:lnTo>
                  <a:pt x="35719" y="562570"/>
                </a:lnTo>
                <a:lnTo>
                  <a:pt x="35719" y="571500"/>
                </a:lnTo>
                <a:lnTo>
                  <a:pt x="35719" y="571500"/>
                </a:lnTo>
                <a:lnTo>
                  <a:pt x="35719" y="580429"/>
                </a:lnTo>
                <a:lnTo>
                  <a:pt x="35719" y="580429"/>
                </a:lnTo>
                <a:lnTo>
                  <a:pt x="35719" y="580429"/>
                </a:lnTo>
                <a:lnTo>
                  <a:pt x="35719" y="589359"/>
                </a:lnTo>
                <a:lnTo>
                  <a:pt x="35719" y="589359"/>
                </a:lnTo>
                <a:lnTo>
                  <a:pt x="35719" y="589359"/>
                </a:lnTo>
                <a:lnTo>
                  <a:pt x="35719" y="589359"/>
                </a:lnTo>
                <a:lnTo>
                  <a:pt x="35719" y="589359"/>
                </a:lnTo>
                <a:lnTo>
                  <a:pt x="35719" y="589359"/>
                </a:lnTo>
                <a:lnTo>
                  <a:pt x="35719" y="5893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2205633" y="5795366"/>
            <a:ext cx="169665" cy="339330"/>
          </a:xfrm>
          <a:custGeom>
            <a:avLst/>
            <a:gdLst/>
            <a:ahLst/>
            <a:cxnLst/>
            <a:rect l="0" t="0" r="0" b="0"/>
            <a:pathLst>
              <a:path w="169665" h="33933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9"/>
                </a:lnTo>
                <a:lnTo>
                  <a:pt x="17859" y="53579"/>
                </a:lnTo>
                <a:lnTo>
                  <a:pt x="17859" y="62508"/>
                </a:lnTo>
                <a:lnTo>
                  <a:pt x="26789" y="71438"/>
                </a:lnTo>
                <a:lnTo>
                  <a:pt x="35719" y="80368"/>
                </a:lnTo>
                <a:lnTo>
                  <a:pt x="35719" y="89297"/>
                </a:lnTo>
                <a:lnTo>
                  <a:pt x="44648" y="98227"/>
                </a:lnTo>
                <a:lnTo>
                  <a:pt x="53578" y="116086"/>
                </a:lnTo>
                <a:lnTo>
                  <a:pt x="53578" y="125016"/>
                </a:lnTo>
                <a:lnTo>
                  <a:pt x="62508" y="142875"/>
                </a:lnTo>
                <a:lnTo>
                  <a:pt x="71437" y="151805"/>
                </a:lnTo>
                <a:lnTo>
                  <a:pt x="80367" y="169664"/>
                </a:lnTo>
                <a:lnTo>
                  <a:pt x="89297" y="178594"/>
                </a:lnTo>
                <a:lnTo>
                  <a:pt x="98226" y="196454"/>
                </a:lnTo>
                <a:lnTo>
                  <a:pt x="98226" y="205383"/>
                </a:lnTo>
                <a:lnTo>
                  <a:pt x="107156" y="214313"/>
                </a:lnTo>
                <a:lnTo>
                  <a:pt x="116086" y="232172"/>
                </a:lnTo>
                <a:lnTo>
                  <a:pt x="125015" y="241102"/>
                </a:lnTo>
                <a:lnTo>
                  <a:pt x="125015" y="250032"/>
                </a:lnTo>
                <a:lnTo>
                  <a:pt x="133945" y="258961"/>
                </a:lnTo>
                <a:lnTo>
                  <a:pt x="133945" y="267891"/>
                </a:lnTo>
                <a:lnTo>
                  <a:pt x="142875" y="276821"/>
                </a:lnTo>
                <a:lnTo>
                  <a:pt x="142875" y="285750"/>
                </a:lnTo>
                <a:lnTo>
                  <a:pt x="142875" y="294680"/>
                </a:lnTo>
                <a:lnTo>
                  <a:pt x="151805" y="303610"/>
                </a:lnTo>
                <a:lnTo>
                  <a:pt x="151805" y="312539"/>
                </a:lnTo>
                <a:lnTo>
                  <a:pt x="151805" y="312539"/>
                </a:lnTo>
                <a:lnTo>
                  <a:pt x="160734" y="321469"/>
                </a:lnTo>
                <a:lnTo>
                  <a:pt x="160734" y="330399"/>
                </a:lnTo>
                <a:lnTo>
                  <a:pt x="169664" y="330399"/>
                </a:lnTo>
                <a:lnTo>
                  <a:pt x="169664" y="330399"/>
                </a:lnTo>
                <a:lnTo>
                  <a:pt x="169664" y="339329"/>
                </a:lnTo>
                <a:lnTo>
                  <a:pt x="169664" y="339329"/>
                </a:lnTo>
                <a:lnTo>
                  <a:pt x="169664" y="3393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6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Given the figure, tell me what shape is created if I take a specific cross section</a:t>
            </a:r>
            <a:endParaRPr lang="en-US" dirty="0"/>
          </a:p>
        </p:txBody>
      </p:sp>
      <p:sp>
        <p:nvSpPr>
          <p:cNvPr id="3" name="Freeform 2"/>
          <p:cNvSpPr/>
          <p:nvPr/>
        </p:nvSpPr>
        <p:spPr>
          <a:xfrm>
            <a:off x="1232297" y="2348508"/>
            <a:ext cx="1151931" cy="491133"/>
          </a:xfrm>
          <a:custGeom>
            <a:avLst/>
            <a:gdLst/>
            <a:ahLst/>
            <a:cxnLst/>
            <a:rect l="0" t="0" r="0" b="0"/>
            <a:pathLst>
              <a:path w="1151931" h="491133">
                <a:moveTo>
                  <a:pt x="428625" y="26789"/>
                </a:moveTo>
                <a:lnTo>
                  <a:pt x="428625" y="26789"/>
                </a:lnTo>
                <a:lnTo>
                  <a:pt x="419695" y="26789"/>
                </a:lnTo>
                <a:lnTo>
                  <a:pt x="419695" y="26789"/>
                </a:lnTo>
                <a:lnTo>
                  <a:pt x="410766" y="26789"/>
                </a:lnTo>
                <a:lnTo>
                  <a:pt x="401836" y="26789"/>
                </a:lnTo>
                <a:lnTo>
                  <a:pt x="392906" y="26789"/>
                </a:lnTo>
                <a:lnTo>
                  <a:pt x="383976" y="35718"/>
                </a:lnTo>
                <a:lnTo>
                  <a:pt x="375047" y="35718"/>
                </a:lnTo>
                <a:lnTo>
                  <a:pt x="366117" y="35718"/>
                </a:lnTo>
                <a:lnTo>
                  <a:pt x="348258" y="35718"/>
                </a:lnTo>
                <a:lnTo>
                  <a:pt x="339328" y="35718"/>
                </a:lnTo>
                <a:lnTo>
                  <a:pt x="330398" y="35718"/>
                </a:lnTo>
                <a:lnTo>
                  <a:pt x="312539" y="44648"/>
                </a:lnTo>
                <a:lnTo>
                  <a:pt x="303609" y="44648"/>
                </a:lnTo>
                <a:lnTo>
                  <a:pt x="294680" y="44648"/>
                </a:lnTo>
                <a:lnTo>
                  <a:pt x="285750" y="53578"/>
                </a:lnTo>
                <a:lnTo>
                  <a:pt x="276820" y="53578"/>
                </a:lnTo>
                <a:lnTo>
                  <a:pt x="258961" y="53578"/>
                </a:lnTo>
                <a:lnTo>
                  <a:pt x="250031" y="62507"/>
                </a:lnTo>
                <a:lnTo>
                  <a:pt x="241101" y="62507"/>
                </a:lnTo>
                <a:lnTo>
                  <a:pt x="232172" y="71437"/>
                </a:lnTo>
                <a:lnTo>
                  <a:pt x="214312" y="71437"/>
                </a:lnTo>
                <a:lnTo>
                  <a:pt x="205383" y="80367"/>
                </a:lnTo>
                <a:lnTo>
                  <a:pt x="196453" y="80367"/>
                </a:lnTo>
                <a:lnTo>
                  <a:pt x="178594" y="89296"/>
                </a:lnTo>
                <a:lnTo>
                  <a:pt x="169664" y="98226"/>
                </a:lnTo>
                <a:lnTo>
                  <a:pt x="160734" y="98226"/>
                </a:lnTo>
                <a:lnTo>
                  <a:pt x="151805" y="107156"/>
                </a:lnTo>
                <a:lnTo>
                  <a:pt x="133945" y="116086"/>
                </a:lnTo>
                <a:lnTo>
                  <a:pt x="125016" y="125015"/>
                </a:lnTo>
                <a:lnTo>
                  <a:pt x="116086" y="133945"/>
                </a:lnTo>
                <a:lnTo>
                  <a:pt x="107156" y="133945"/>
                </a:lnTo>
                <a:lnTo>
                  <a:pt x="98226" y="142875"/>
                </a:lnTo>
                <a:lnTo>
                  <a:pt x="89297" y="151805"/>
                </a:lnTo>
                <a:lnTo>
                  <a:pt x="80367" y="160734"/>
                </a:lnTo>
                <a:lnTo>
                  <a:pt x="71437" y="169664"/>
                </a:lnTo>
                <a:lnTo>
                  <a:pt x="62508" y="178594"/>
                </a:lnTo>
                <a:lnTo>
                  <a:pt x="62508" y="187523"/>
                </a:lnTo>
                <a:lnTo>
                  <a:pt x="53578" y="196453"/>
                </a:lnTo>
                <a:lnTo>
                  <a:pt x="44648" y="205383"/>
                </a:lnTo>
                <a:lnTo>
                  <a:pt x="44648" y="214312"/>
                </a:lnTo>
                <a:lnTo>
                  <a:pt x="35719" y="223242"/>
                </a:lnTo>
                <a:lnTo>
                  <a:pt x="26789" y="232172"/>
                </a:lnTo>
                <a:lnTo>
                  <a:pt x="26789" y="250031"/>
                </a:lnTo>
                <a:lnTo>
                  <a:pt x="17859" y="258961"/>
                </a:lnTo>
                <a:lnTo>
                  <a:pt x="17859" y="267890"/>
                </a:lnTo>
                <a:lnTo>
                  <a:pt x="8930" y="276820"/>
                </a:lnTo>
                <a:lnTo>
                  <a:pt x="0" y="285750"/>
                </a:lnTo>
                <a:lnTo>
                  <a:pt x="0" y="303609"/>
                </a:lnTo>
                <a:lnTo>
                  <a:pt x="0" y="312539"/>
                </a:lnTo>
                <a:lnTo>
                  <a:pt x="0" y="321469"/>
                </a:lnTo>
                <a:lnTo>
                  <a:pt x="0" y="330398"/>
                </a:lnTo>
                <a:lnTo>
                  <a:pt x="0" y="339328"/>
                </a:lnTo>
                <a:lnTo>
                  <a:pt x="8930" y="348258"/>
                </a:lnTo>
                <a:lnTo>
                  <a:pt x="8930" y="357187"/>
                </a:lnTo>
                <a:lnTo>
                  <a:pt x="8930" y="375047"/>
                </a:lnTo>
                <a:lnTo>
                  <a:pt x="17859" y="383976"/>
                </a:lnTo>
                <a:lnTo>
                  <a:pt x="17859" y="383976"/>
                </a:lnTo>
                <a:lnTo>
                  <a:pt x="26789" y="392906"/>
                </a:lnTo>
                <a:lnTo>
                  <a:pt x="35719" y="401836"/>
                </a:lnTo>
                <a:lnTo>
                  <a:pt x="44648" y="410765"/>
                </a:lnTo>
                <a:lnTo>
                  <a:pt x="53578" y="419695"/>
                </a:lnTo>
                <a:lnTo>
                  <a:pt x="62508" y="428625"/>
                </a:lnTo>
                <a:lnTo>
                  <a:pt x="80367" y="428625"/>
                </a:lnTo>
                <a:lnTo>
                  <a:pt x="89297" y="437555"/>
                </a:lnTo>
                <a:lnTo>
                  <a:pt x="107156" y="437555"/>
                </a:lnTo>
                <a:lnTo>
                  <a:pt x="116086" y="446484"/>
                </a:lnTo>
                <a:lnTo>
                  <a:pt x="133945" y="455413"/>
                </a:lnTo>
                <a:lnTo>
                  <a:pt x="151805" y="455413"/>
                </a:lnTo>
                <a:lnTo>
                  <a:pt x="169664" y="455413"/>
                </a:lnTo>
                <a:lnTo>
                  <a:pt x="187523" y="464343"/>
                </a:lnTo>
                <a:lnTo>
                  <a:pt x="205383" y="464343"/>
                </a:lnTo>
                <a:lnTo>
                  <a:pt x="223242" y="464343"/>
                </a:lnTo>
                <a:lnTo>
                  <a:pt x="241101" y="473273"/>
                </a:lnTo>
                <a:lnTo>
                  <a:pt x="258961" y="473273"/>
                </a:lnTo>
                <a:lnTo>
                  <a:pt x="276820" y="473273"/>
                </a:lnTo>
                <a:lnTo>
                  <a:pt x="294680" y="482203"/>
                </a:lnTo>
                <a:lnTo>
                  <a:pt x="321469" y="482203"/>
                </a:lnTo>
                <a:lnTo>
                  <a:pt x="339328" y="482203"/>
                </a:lnTo>
                <a:lnTo>
                  <a:pt x="366117" y="482203"/>
                </a:lnTo>
                <a:lnTo>
                  <a:pt x="383976" y="491132"/>
                </a:lnTo>
                <a:lnTo>
                  <a:pt x="410766" y="491132"/>
                </a:lnTo>
                <a:lnTo>
                  <a:pt x="428625" y="491132"/>
                </a:lnTo>
                <a:lnTo>
                  <a:pt x="455414" y="491132"/>
                </a:lnTo>
                <a:lnTo>
                  <a:pt x="473273" y="491132"/>
                </a:lnTo>
                <a:lnTo>
                  <a:pt x="491133" y="491132"/>
                </a:lnTo>
                <a:lnTo>
                  <a:pt x="517922" y="491132"/>
                </a:lnTo>
                <a:lnTo>
                  <a:pt x="535781" y="491132"/>
                </a:lnTo>
                <a:lnTo>
                  <a:pt x="562570" y="491132"/>
                </a:lnTo>
                <a:lnTo>
                  <a:pt x="580430" y="491132"/>
                </a:lnTo>
                <a:lnTo>
                  <a:pt x="607219" y="491132"/>
                </a:lnTo>
                <a:lnTo>
                  <a:pt x="625078" y="491132"/>
                </a:lnTo>
                <a:lnTo>
                  <a:pt x="651867" y="491132"/>
                </a:lnTo>
                <a:lnTo>
                  <a:pt x="678656" y="491132"/>
                </a:lnTo>
                <a:lnTo>
                  <a:pt x="696516" y="491132"/>
                </a:lnTo>
                <a:lnTo>
                  <a:pt x="723305" y="491132"/>
                </a:lnTo>
                <a:lnTo>
                  <a:pt x="741164" y="482203"/>
                </a:lnTo>
                <a:lnTo>
                  <a:pt x="767953" y="482203"/>
                </a:lnTo>
                <a:lnTo>
                  <a:pt x="785812" y="482203"/>
                </a:lnTo>
                <a:lnTo>
                  <a:pt x="812601" y="473273"/>
                </a:lnTo>
                <a:lnTo>
                  <a:pt x="830461" y="473273"/>
                </a:lnTo>
                <a:lnTo>
                  <a:pt x="857250" y="464343"/>
                </a:lnTo>
                <a:lnTo>
                  <a:pt x="875109" y="464343"/>
                </a:lnTo>
                <a:lnTo>
                  <a:pt x="892969" y="455413"/>
                </a:lnTo>
                <a:lnTo>
                  <a:pt x="919758" y="455413"/>
                </a:lnTo>
                <a:lnTo>
                  <a:pt x="937617" y="446484"/>
                </a:lnTo>
                <a:lnTo>
                  <a:pt x="955476" y="437555"/>
                </a:lnTo>
                <a:lnTo>
                  <a:pt x="973336" y="437555"/>
                </a:lnTo>
                <a:lnTo>
                  <a:pt x="982266" y="428625"/>
                </a:lnTo>
                <a:lnTo>
                  <a:pt x="1000125" y="419695"/>
                </a:lnTo>
                <a:lnTo>
                  <a:pt x="1017984" y="410765"/>
                </a:lnTo>
                <a:lnTo>
                  <a:pt x="1035844" y="401836"/>
                </a:lnTo>
                <a:lnTo>
                  <a:pt x="1053703" y="392906"/>
                </a:lnTo>
                <a:lnTo>
                  <a:pt x="1062633" y="383976"/>
                </a:lnTo>
                <a:lnTo>
                  <a:pt x="1080492" y="366117"/>
                </a:lnTo>
                <a:lnTo>
                  <a:pt x="1089422" y="357187"/>
                </a:lnTo>
                <a:lnTo>
                  <a:pt x="1098351" y="348258"/>
                </a:lnTo>
                <a:lnTo>
                  <a:pt x="1107281" y="339328"/>
                </a:lnTo>
                <a:lnTo>
                  <a:pt x="1116211" y="330398"/>
                </a:lnTo>
                <a:lnTo>
                  <a:pt x="1125141" y="312539"/>
                </a:lnTo>
                <a:lnTo>
                  <a:pt x="1134070" y="303609"/>
                </a:lnTo>
                <a:lnTo>
                  <a:pt x="1143000" y="294680"/>
                </a:lnTo>
                <a:lnTo>
                  <a:pt x="1143000" y="276820"/>
                </a:lnTo>
                <a:lnTo>
                  <a:pt x="1143000" y="267890"/>
                </a:lnTo>
                <a:lnTo>
                  <a:pt x="1151930" y="258961"/>
                </a:lnTo>
                <a:lnTo>
                  <a:pt x="1151930" y="241101"/>
                </a:lnTo>
                <a:lnTo>
                  <a:pt x="1151930" y="232172"/>
                </a:lnTo>
                <a:lnTo>
                  <a:pt x="1151930" y="223242"/>
                </a:lnTo>
                <a:lnTo>
                  <a:pt x="1151930" y="214312"/>
                </a:lnTo>
                <a:lnTo>
                  <a:pt x="1151930" y="196453"/>
                </a:lnTo>
                <a:lnTo>
                  <a:pt x="1151930" y="187523"/>
                </a:lnTo>
                <a:lnTo>
                  <a:pt x="1151930" y="178594"/>
                </a:lnTo>
                <a:lnTo>
                  <a:pt x="1151930" y="169664"/>
                </a:lnTo>
                <a:lnTo>
                  <a:pt x="1151930" y="160734"/>
                </a:lnTo>
                <a:lnTo>
                  <a:pt x="1143000" y="142875"/>
                </a:lnTo>
                <a:lnTo>
                  <a:pt x="1143000" y="133945"/>
                </a:lnTo>
                <a:lnTo>
                  <a:pt x="1134070" y="125015"/>
                </a:lnTo>
                <a:lnTo>
                  <a:pt x="1134070" y="116086"/>
                </a:lnTo>
                <a:lnTo>
                  <a:pt x="1125141" y="107156"/>
                </a:lnTo>
                <a:lnTo>
                  <a:pt x="1116211" y="98226"/>
                </a:lnTo>
                <a:lnTo>
                  <a:pt x="1107281" y="89296"/>
                </a:lnTo>
                <a:lnTo>
                  <a:pt x="1089422" y="80367"/>
                </a:lnTo>
                <a:lnTo>
                  <a:pt x="1080492" y="71437"/>
                </a:lnTo>
                <a:lnTo>
                  <a:pt x="1071562" y="62507"/>
                </a:lnTo>
                <a:lnTo>
                  <a:pt x="1053703" y="62507"/>
                </a:lnTo>
                <a:lnTo>
                  <a:pt x="1035844" y="53578"/>
                </a:lnTo>
                <a:lnTo>
                  <a:pt x="1017984" y="44648"/>
                </a:lnTo>
                <a:lnTo>
                  <a:pt x="1000125" y="35718"/>
                </a:lnTo>
                <a:lnTo>
                  <a:pt x="982266" y="35718"/>
                </a:lnTo>
                <a:lnTo>
                  <a:pt x="964406" y="35718"/>
                </a:lnTo>
                <a:lnTo>
                  <a:pt x="946547" y="26789"/>
                </a:lnTo>
                <a:lnTo>
                  <a:pt x="928687" y="26789"/>
                </a:lnTo>
                <a:lnTo>
                  <a:pt x="901898" y="17859"/>
                </a:lnTo>
                <a:lnTo>
                  <a:pt x="884039" y="17859"/>
                </a:lnTo>
                <a:lnTo>
                  <a:pt x="866180" y="8929"/>
                </a:lnTo>
                <a:lnTo>
                  <a:pt x="848320" y="8929"/>
                </a:lnTo>
                <a:lnTo>
                  <a:pt x="821531" y="8929"/>
                </a:lnTo>
                <a:lnTo>
                  <a:pt x="803672" y="8929"/>
                </a:lnTo>
                <a:lnTo>
                  <a:pt x="785812" y="8929"/>
                </a:lnTo>
                <a:lnTo>
                  <a:pt x="759023" y="0"/>
                </a:lnTo>
                <a:lnTo>
                  <a:pt x="741164" y="0"/>
                </a:lnTo>
                <a:lnTo>
                  <a:pt x="723305" y="0"/>
                </a:lnTo>
                <a:lnTo>
                  <a:pt x="696516" y="0"/>
                </a:lnTo>
                <a:lnTo>
                  <a:pt x="678656" y="0"/>
                </a:lnTo>
                <a:lnTo>
                  <a:pt x="651867" y="0"/>
                </a:lnTo>
                <a:lnTo>
                  <a:pt x="634008" y="0"/>
                </a:lnTo>
                <a:lnTo>
                  <a:pt x="607219" y="0"/>
                </a:lnTo>
                <a:lnTo>
                  <a:pt x="589359" y="0"/>
                </a:lnTo>
                <a:lnTo>
                  <a:pt x="562570" y="0"/>
                </a:lnTo>
                <a:lnTo>
                  <a:pt x="544711" y="0"/>
                </a:lnTo>
                <a:lnTo>
                  <a:pt x="517922" y="8929"/>
                </a:lnTo>
                <a:lnTo>
                  <a:pt x="491133" y="8929"/>
                </a:lnTo>
                <a:lnTo>
                  <a:pt x="464344" y="8929"/>
                </a:lnTo>
                <a:lnTo>
                  <a:pt x="446484" y="17859"/>
                </a:lnTo>
                <a:lnTo>
                  <a:pt x="419695" y="26789"/>
                </a:lnTo>
                <a:lnTo>
                  <a:pt x="401836" y="26789"/>
                </a:lnTo>
                <a:lnTo>
                  <a:pt x="383976" y="35718"/>
                </a:lnTo>
                <a:lnTo>
                  <a:pt x="357187" y="35718"/>
                </a:lnTo>
                <a:lnTo>
                  <a:pt x="357187" y="35718"/>
                </a:lnTo>
                <a:lnTo>
                  <a:pt x="357187" y="3571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1223367" y="2643188"/>
            <a:ext cx="616150" cy="1348383"/>
          </a:xfrm>
          <a:custGeom>
            <a:avLst/>
            <a:gdLst/>
            <a:ahLst/>
            <a:cxnLst/>
            <a:rect l="0" t="0" r="0" b="0"/>
            <a:pathLst>
              <a:path w="616150" h="134838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  <a:lnTo>
                  <a:pt x="8930" y="35718"/>
                </a:lnTo>
                <a:lnTo>
                  <a:pt x="8930" y="35718"/>
                </a:lnTo>
                <a:lnTo>
                  <a:pt x="8930" y="44648"/>
                </a:lnTo>
                <a:lnTo>
                  <a:pt x="8930" y="53578"/>
                </a:lnTo>
                <a:lnTo>
                  <a:pt x="17860" y="53578"/>
                </a:lnTo>
                <a:lnTo>
                  <a:pt x="17860" y="62507"/>
                </a:lnTo>
                <a:lnTo>
                  <a:pt x="17860" y="71437"/>
                </a:lnTo>
                <a:lnTo>
                  <a:pt x="26789" y="80367"/>
                </a:lnTo>
                <a:lnTo>
                  <a:pt x="26789" y="80367"/>
                </a:lnTo>
                <a:lnTo>
                  <a:pt x="26789" y="89296"/>
                </a:lnTo>
                <a:lnTo>
                  <a:pt x="35719" y="98226"/>
                </a:lnTo>
                <a:lnTo>
                  <a:pt x="35719" y="98226"/>
                </a:lnTo>
                <a:lnTo>
                  <a:pt x="44649" y="116085"/>
                </a:lnTo>
                <a:lnTo>
                  <a:pt x="53578" y="116085"/>
                </a:lnTo>
                <a:lnTo>
                  <a:pt x="53578" y="125015"/>
                </a:lnTo>
                <a:lnTo>
                  <a:pt x="62508" y="142875"/>
                </a:lnTo>
                <a:lnTo>
                  <a:pt x="62508" y="151804"/>
                </a:lnTo>
                <a:lnTo>
                  <a:pt x="71438" y="160733"/>
                </a:lnTo>
                <a:lnTo>
                  <a:pt x="71438" y="169663"/>
                </a:lnTo>
                <a:lnTo>
                  <a:pt x="80367" y="178593"/>
                </a:lnTo>
                <a:lnTo>
                  <a:pt x="89297" y="187523"/>
                </a:lnTo>
                <a:lnTo>
                  <a:pt x="89297" y="196452"/>
                </a:lnTo>
                <a:lnTo>
                  <a:pt x="98227" y="214312"/>
                </a:lnTo>
                <a:lnTo>
                  <a:pt x="107156" y="223241"/>
                </a:lnTo>
                <a:lnTo>
                  <a:pt x="107156" y="241101"/>
                </a:lnTo>
                <a:lnTo>
                  <a:pt x="116086" y="250030"/>
                </a:lnTo>
                <a:lnTo>
                  <a:pt x="116086" y="267890"/>
                </a:lnTo>
                <a:lnTo>
                  <a:pt x="125016" y="285749"/>
                </a:lnTo>
                <a:lnTo>
                  <a:pt x="125016" y="294679"/>
                </a:lnTo>
                <a:lnTo>
                  <a:pt x="133946" y="312538"/>
                </a:lnTo>
                <a:lnTo>
                  <a:pt x="142875" y="330398"/>
                </a:lnTo>
                <a:lnTo>
                  <a:pt x="151805" y="339327"/>
                </a:lnTo>
                <a:lnTo>
                  <a:pt x="151805" y="357187"/>
                </a:lnTo>
                <a:lnTo>
                  <a:pt x="160735" y="375046"/>
                </a:lnTo>
                <a:lnTo>
                  <a:pt x="169664" y="383976"/>
                </a:lnTo>
                <a:lnTo>
                  <a:pt x="169664" y="401835"/>
                </a:lnTo>
                <a:lnTo>
                  <a:pt x="178594" y="419694"/>
                </a:lnTo>
                <a:lnTo>
                  <a:pt x="187524" y="437554"/>
                </a:lnTo>
                <a:lnTo>
                  <a:pt x="196453" y="446483"/>
                </a:lnTo>
                <a:lnTo>
                  <a:pt x="196453" y="464343"/>
                </a:lnTo>
                <a:lnTo>
                  <a:pt x="205383" y="482202"/>
                </a:lnTo>
                <a:lnTo>
                  <a:pt x="214313" y="500062"/>
                </a:lnTo>
                <a:lnTo>
                  <a:pt x="223242" y="517921"/>
                </a:lnTo>
                <a:lnTo>
                  <a:pt x="232172" y="535780"/>
                </a:lnTo>
                <a:lnTo>
                  <a:pt x="232172" y="544710"/>
                </a:lnTo>
                <a:lnTo>
                  <a:pt x="241102" y="571499"/>
                </a:lnTo>
                <a:lnTo>
                  <a:pt x="250031" y="580429"/>
                </a:lnTo>
                <a:lnTo>
                  <a:pt x="250031" y="598288"/>
                </a:lnTo>
                <a:lnTo>
                  <a:pt x="258961" y="616148"/>
                </a:lnTo>
                <a:lnTo>
                  <a:pt x="267891" y="634007"/>
                </a:lnTo>
                <a:lnTo>
                  <a:pt x="267891" y="651866"/>
                </a:lnTo>
                <a:lnTo>
                  <a:pt x="276821" y="660796"/>
                </a:lnTo>
                <a:lnTo>
                  <a:pt x="285750" y="678655"/>
                </a:lnTo>
                <a:lnTo>
                  <a:pt x="294680" y="696515"/>
                </a:lnTo>
                <a:lnTo>
                  <a:pt x="294680" y="705444"/>
                </a:lnTo>
                <a:lnTo>
                  <a:pt x="303610" y="723304"/>
                </a:lnTo>
                <a:lnTo>
                  <a:pt x="312539" y="741163"/>
                </a:lnTo>
                <a:lnTo>
                  <a:pt x="321469" y="759023"/>
                </a:lnTo>
                <a:lnTo>
                  <a:pt x="321469" y="767952"/>
                </a:lnTo>
                <a:lnTo>
                  <a:pt x="339328" y="785812"/>
                </a:lnTo>
                <a:lnTo>
                  <a:pt x="348258" y="794741"/>
                </a:lnTo>
                <a:lnTo>
                  <a:pt x="357188" y="812601"/>
                </a:lnTo>
                <a:lnTo>
                  <a:pt x="357188" y="830460"/>
                </a:lnTo>
                <a:lnTo>
                  <a:pt x="366117" y="839390"/>
                </a:lnTo>
                <a:lnTo>
                  <a:pt x="375047" y="857249"/>
                </a:lnTo>
                <a:lnTo>
                  <a:pt x="375047" y="866179"/>
                </a:lnTo>
                <a:lnTo>
                  <a:pt x="383977" y="884038"/>
                </a:lnTo>
                <a:lnTo>
                  <a:pt x="392906" y="892968"/>
                </a:lnTo>
                <a:lnTo>
                  <a:pt x="401836" y="901898"/>
                </a:lnTo>
                <a:lnTo>
                  <a:pt x="410766" y="919757"/>
                </a:lnTo>
                <a:lnTo>
                  <a:pt x="410766" y="928687"/>
                </a:lnTo>
                <a:lnTo>
                  <a:pt x="419696" y="946546"/>
                </a:lnTo>
                <a:lnTo>
                  <a:pt x="428625" y="955476"/>
                </a:lnTo>
                <a:lnTo>
                  <a:pt x="437555" y="964405"/>
                </a:lnTo>
                <a:lnTo>
                  <a:pt x="437555" y="973335"/>
                </a:lnTo>
                <a:lnTo>
                  <a:pt x="446485" y="991194"/>
                </a:lnTo>
                <a:lnTo>
                  <a:pt x="455414" y="1000124"/>
                </a:lnTo>
                <a:lnTo>
                  <a:pt x="455414" y="1009054"/>
                </a:lnTo>
                <a:lnTo>
                  <a:pt x="464344" y="1026913"/>
                </a:lnTo>
                <a:lnTo>
                  <a:pt x="473274" y="1035843"/>
                </a:lnTo>
                <a:lnTo>
                  <a:pt x="473274" y="1044773"/>
                </a:lnTo>
                <a:lnTo>
                  <a:pt x="482203" y="1062632"/>
                </a:lnTo>
                <a:lnTo>
                  <a:pt x="491133" y="1071562"/>
                </a:lnTo>
                <a:lnTo>
                  <a:pt x="491133" y="1080491"/>
                </a:lnTo>
                <a:lnTo>
                  <a:pt x="500063" y="1098351"/>
                </a:lnTo>
                <a:lnTo>
                  <a:pt x="508992" y="1107280"/>
                </a:lnTo>
                <a:lnTo>
                  <a:pt x="508992" y="1116210"/>
                </a:lnTo>
                <a:lnTo>
                  <a:pt x="517922" y="1134069"/>
                </a:lnTo>
                <a:lnTo>
                  <a:pt x="526852" y="1142999"/>
                </a:lnTo>
                <a:lnTo>
                  <a:pt x="526852" y="1151929"/>
                </a:lnTo>
                <a:lnTo>
                  <a:pt x="535781" y="1160858"/>
                </a:lnTo>
                <a:lnTo>
                  <a:pt x="535781" y="1178718"/>
                </a:lnTo>
                <a:lnTo>
                  <a:pt x="544711" y="1187648"/>
                </a:lnTo>
                <a:lnTo>
                  <a:pt x="553641" y="1196577"/>
                </a:lnTo>
                <a:lnTo>
                  <a:pt x="553641" y="1205507"/>
                </a:lnTo>
                <a:lnTo>
                  <a:pt x="562571" y="1223366"/>
                </a:lnTo>
                <a:lnTo>
                  <a:pt x="562571" y="1232296"/>
                </a:lnTo>
                <a:lnTo>
                  <a:pt x="562571" y="1241226"/>
                </a:lnTo>
                <a:lnTo>
                  <a:pt x="571500" y="1250155"/>
                </a:lnTo>
                <a:lnTo>
                  <a:pt x="571500" y="1259085"/>
                </a:lnTo>
                <a:lnTo>
                  <a:pt x="580430" y="1268015"/>
                </a:lnTo>
                <a:lnTo>
                  <a:pt x="589360" y="1276944"/>
                </a:lnTo>
                <a:lnTo>
                  <a:pt x="589360" y="1285874"/>
                </a:lnTo>
                <a:lnTo>
                  <a:pt x="598289" y="1294804"/>
                </a:lnTo>
                <a:lnTo>
                  <a:pt x="598289" y="1303733"/>
                </a:lnTo>
                <a:lnTo>
                  <a:pt x="607219" y="1312663"/>
                </a:lnTo>
                <a:lnTo>
                  <a:pt x="607219" y="1321593"/>
                </a:lnTo>
                <a:lnTo>
                  <a:pt x="607219" y="1321593"/>
                </a:lnTo>
                <a:lnTo>
                  <a:pt x="616149" y="1330523"/>
                </a:lnTo>
                <a:lnTo>
                  <a:pt x="616149" y="1339452"/>
                </a:lnTo>
                <a:lnTo>
                  <a:pt x="616149" y="1348382"/>
                </a:lnTo>
                <a:lnTo>
                  <a:pt x="616149" y="1348382"/>
                </a:lnTo>
                <a:lnTo>
                  <a:pt x="616149" y="134838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857375" y="2544961"/>
            <a:ext cx="526853" cy="1437680"/>
          </a:xfrm>
          <a:custGeom>
            <a:avLst/>
            <a:gdLst/>
            <a:ahLst/>
            <a:cxnLst/>
            <a:rect l="0" t="0" r="0" b="0"/>
            <a:pathLst>
              <a:path w="526853" h="1437680">
                <a:moveTo>
                  <a:pt x="526852" y="0"/>
                </a:moveTo>
                <a:lnTo>
                  <a:pt x="517922" y="0"/>
                </a:lnTo>
                <a:lnTo>
                  <a:pt x="517922" y="0"/>
                </a:lnTo>
                <a:lnTo>
                  <a:pt x="517922" y="8930"/>
                </a:lnTo>
                <a:lnTo>
                  <a:pt x="517922" y="8930"/>
                </a:lnTo>
                <a:lnTo>
                  <a:pt x="508992" y="17859"/>
                </a:lnTo>
                <a:lnTo>
                  <a:pt x="508992" y="26789"/>
                </a:lnTo>
                <a:lnTo>
                  <a:pt x="500063" y="35719"/>
                </a:lnTo>
                <a:lnTo>
                  <a:pt x="500063" y="44648"/>
                </a:lnTo>
                <a:lnTo>
                  <a:pt x="491133" y="53578"/>
                </a:lnTo>
                <a:lnTo>
                  <a:pt x="482203" y="71437"/>
                </a:lnTo>
                <a:lnTo>
                  <a:pt x="473273" y="80367"/>
                </a:lnTo>
                <a:lnTo>
                  <a:pt x="473273" y="98227"/>
                </a:lnTo>
                <a:lnTo>
                  <a:pt x="464344" y="116086"/>
                </a:lnTo>
                <a:lnTo>
                  <a:pt x="455414" y="133945"/>
                </a:lnTo>
                <a:lnTo>
                  <a:pt x="455414" y="151805"/>
                </a:lnTo>
                <a:lnTo>
                  <a:pt x="446484" y="169664"/>
                </a:lnTo>
                <a:lnTo>
                  <a:pt x="437555" y="196453"/>
                </a:lnTo>
                <a:lnTo>
                  <a:pt x="428625" y="214312"/>
                </a:lnTo>
                <a:lnTo>
                  <a:pt x="419695" y="241102"/>
                </a:lnTo>
                <a:lnTo>
                  <a:pt x="410766" y="258960"/>
                </a:lnTo>
                <a:lnTo>
                  <a:pt x="401836" y="285750"/>
                </a:lnTo>
                <a:lnTo>
                  <a:pt x="392906" y="312539"/>
                </a:lnTo>
                <a:lnTo>
                  <a:pt x="383977" y="339328"/>
                </a:lnTo>
                <a:lnTo>
                  <a:pt x="375047" y="357187"/>
                </a:lnTo>
                <a:lnTo>
                  <a:pt x="366117" y="383976"/>
                </a:lnTo>
                <a:lnTo>
                  <a:pt x="357188" y="410765"/>
                </a:lnTo>
                <a:lnTo>
                  <a:pt x="348258" y="437554"/>
                </a:lnTo>
                <a:lnTo>
                  <a:pt x="339328" y="455414"/>
                </a:lnTo>
                <a:lnTo>
                  <a:pt x="330398" y="482203"/>
                </a:lnTo>
                <a:lnTo>
                  <a:pt x="321469" y="508992"/>
                </a:lnTo>
                <a:lnTo>
                  <a:pt x="321469" y="535781"/>
                </a:lnTo>
                <a:lnTo>
                  <a:pt x="312539" y="562570"/>
                </a:lnTo>
                <a:lnTo>
                  <a:pt x="303609" y="580429"/>
                </a:lnTo>
                <a:lnTo>
                  <a:pt x="294680" y="607218"/>
                </a:lnTo>
                <a:lnTo>
                  <a:pt x="285750" y="634007"/>
                </a:lnTo>
                <a:lnTo>
                  <a:pt x="276820" y="660796"/>
                </a:lnTo>
                <a:lnTo>
                  <a:pt x="267891" y="687585"/>
                </a:lnTo>
                <a:lnTo>
                  <a:pt x="258961" y="714375"/>
                </a:lnTo>
                <a:lnTo>
                  <a:pt x="250031" y="732234"/>
                </a:lnTo>
                <a:lnTo>
                  <a:pt x="241102" y="759023"/>
                </a:lnTo>
                <a:lnTo>
                  <a:pt x="241102" y="785812"/>
                </a:lnTo>
                <a:lnTo>
                  <a:pt x="232172" y="803671"/>
                </a:lnTo>
                <a:lnTo>
                  <a:pt x="223242" y="830460"/>
                </a:lnTo>
                <a:lnTo>
                  <a:pt x="214313" y="857250"/>
                </a:lnTo>
                <a:lnTo>
                  <a:pt x="214313" y="884039"/>
                </a:lnTo>
                <a:lnTo>
                  <a:pt x="205383" y="901898"/>
                </a:lnTo>
                <a:lnTo>
                  <a:pt x="196453" y="928687"/>
                </a:lnTo>
                <a:lnTo>
                  <a:pt x="187523" y="955476"/>
                </a:lnTo>
                <a:lnTo>
                  <a:pt x="187523" y="973335"/>
                </a:lnTo>
                <a:lnTo>
                  <a:pt x="178594" y="991195"/>
                </a:lnTo>
                <a:lnTo>
                  <a:pt x="169664" y="1017984"/>
                </a:lnTo>
                <a:lnTo>
                  <a:pt x="160734" y="1035843"/>
                </a:lnTo>
                <a:lnTo>
                  <a:pt x="151805" y="1062632"/>
                </a:lnTo>
                <a:lnTo>
                  <a:pt x="142875" y="1080492"/>
                </a:lnTo>
                <a:lnTo>
                  <a:pt x="133945" y="1098351"/>
                </a:lnTo>
                <a:lnTo>
                  <a:pt x="133945" y="1116210"/>
                </a:lnTo>
                <a:lnTo>
                  <a:pt x="125016" y="1143000"/>
                </a:lnTo>
                <a:lnTo>
                  <a:pt x="116086" y="1160859"/>
                </a:lnTo>
                <a:lnTo>
                  <a:pt x="107156" y="1178718"/>
                </a:lnTo>
                <a:lnTo>
                  <a:pt x="107156" y="1196578"/>
                </a:lnTo>
                <a:lnTo>
                  <a:pt x="98227" y="1214437"/>
                </a:lnTo>
                <a:lnTo>
                  <a:pt x="89297" y="1232296"/>
                </a:lnTo>
                <a:lnTo>
                  <a:pt x="80367" y="1250156"/>
                </a:lnTo>
                <a:lnTo>
                  <a:pt x="80367" y="1268015"/>
                </a:lnTo>
                <a:lnTo>
                  <a:pt x="71438" y="1285875"/>
                </a:lnTo>
                <a:lnTo>
                  <a:pt x="62508" y="1303734"/>
                </a:lnTo>
                <a:lnTo>
                  <a:pt x="53578" y="1312664"/>
                </a:lnTo>
                <a:lnTo>
                  <a:pt x="53578" y="1330523"/>
                </a:lnTo>
                <a:lnTo>
                  <a:pt x="44648" y="1339453"/>
                </a:lnTo>
                <a:lnTo>
                  <a:pt x="44648" y="1348382"/>
                </a:lnTo>
                <a:lnTo>
                  <a:pt x="35719" y="1366242"/>
                </a:lnTo>
                <a:lnTo>
                  <a:pt x="26789" y="1375171"/>
                </a:lnTo>
                <a:lnTo>
                  <a:pt x="26789" y="1384101"/>
                </a:lnTo>
                <a:lnTo>
                  <a:pt x="26789" y="1393031"/>
                </a:lnTo>
                <a:lnTo>
                  <a:pt x="17859" y="1401960"/>
                </a:lnTo>
                <a:lnTo>
                  <a:pt x="17859" y="1410890"/>
                </a:lnTo>
                <a:lnTo>
                  <a:pt x="8930" y="1410890"/>
                </a:lnTo>
                <a:lnTo>
                  <a:pt x="8930" y="1419820"/>
                </a:lnTo>
                <a:lnTo>
                  <a:pt x="8930" y="1419820"/>
                </a:lnTo>
                <a:lnTo>
                  <a:pt x="8930" y="1428750"/>
                </a:lnTo>
                <a:lnTo>
                  <a:pt x="0" y="1428750"/>
                </a:lnTo>
                <a:lnTo>
                  <a:pt x="0" y="1437679"/>
                </a:lnTo>
                <a:lnTo>
                  <a:pt x="0" y="1437679"/>
                </a:lnTo>
                <a:lnTo>
                  <a:pt x="0" y="143767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098352" y="3098601"/>
            <a:ext cx="1535907" cy="98228"/>
          </a:xfrm>
          <a:custGeom>
            <a:avLst/>
            <a:gdLst/>
            <a:ahLst/>
            <a:cxnLst/>
            <a:rect l="0" t="0" r="0" b="0"/>
            <a:pathLst>
              <a:path w="1535907" h="98228">
                <a:moveTo>
                  <a:pt x="8929" y="98227"/>
                </a:moveTo>
                <a:lnTo>
                  <a:pt x="8929" y="9822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  <a:lnTo>
                  <a:pt x="8929" y="98227"/>
                </a:lnTo>
                <a:lnTo>
                  <a:pt x="8929" y="98227"/>
                </a:lnTo>
                <a:lnTo>
                  <a:pt x="17859" y="98227"/>
                </a:lnTo>
                <a:lnTo>
                  <a:pt x="17859" y="98227"/>
                </a:lnTo>
                <a:lnTo>
                  <a:pt x="17859" y="98227"/>
                </a:lnTo>
                <a:lnTo>
                  <a:pt x="26789" y="98227"/>
                </a:lnTo>
                <a:lnTo>
                  <a:pt x="35718" y="98227"/>
                </a:lnTo>
                <a:lnTo>
                  <a:pt x="53578" y="89297"/>
                </a:lnTo>
                <a:lnTo>
                  <a:pt x="62507" y="89297"/>
                </a:lnTo>
                <a:lnTo>
                  <a:pt x="71437" y="89297"/>
                </a:lnTo>
                <a:lnTo>
                  <a:pt x="80367" y="89297"/>
                </a:lnTo>
                <a:lnTo>
                  <a:pt x="89297" y="89297"/>
                </a:lnTo>
                <a:lnTo>
                  <a:pt x="107156" y="89297"/>
                </a:lnTo>
                <a:lnTo>
                  <a:pt x="116086" y="89297"/>
                </a:lnTo>
                <a:lnTo>
                  <a:pt x="133945" y="80367"/>
                </a:lnTo>
                <a:lnTo>
                  <a:pt x="142875" y="80367"/>
                </a:lnTo>
                <a:lnTo>
                  <a:pt x="160734" y="80367"/>
                </a:lnTo>
                <a:lnTo>
                  <a:pt x="178593" y="80367"/>
                </a:lnTo>
                <a:lnTo>
                  <a:pt x="196453" y="80367"/>
                </a:lnTo>
                <a:lnTo>
                  <a:pt x="214312" y="80367"/>
                </a:lnTo>
                <a:lnTo>
                  <a:pt x="232171" y="71438"/>
                </a:lnTo>
                <a:lnTo>
                  <a:pt x="250031" y="71438"/>
                </a:lnTo>
                <a:lnTo>
                  <a:pt x="267890" y="71438"/>
                </a:lnTo>
                <a:lnTo>
                  <a:pt x="285750" y="71438"/>
                </a:lnTo>
                <a:lnTo>
                  <a:pt x="303609" y="71438"/>
                </a:lnTo>
                <a:lnTo>
                  <a:pt x="321468" y="71438"/>
                </a:lnTo>
                <a:lnTo>
                  <a:pt x="348257" y="71438"/>
                </a:lnTo>
                <a:lnTo>
                  <a:pt x="366117" y="71438"/>
                </a:lnTo>
                <a:lnTo>
                  <a:pt x="383976" y="71438"/>
                </a:lnTo>
                <a:lnTo>
                  <a:pt x="401836" y="71438"/>
                </a:lnTo>
                <a:lnTo>
                  <a:pt x="428625" y="71438"/>
                </a:lnTo>
                <a:lnTo>
                  <a:pt x="446484" y="62508"/>
                </a:lnTo>
                <a:lnTo>
                  <a:pt x="464343" y="62508"/>
                </a:lnTo>
                <a:lnTo>
                  <a:pt x="491132" y="62508"/>
                </a:lnTo>
                <a:lnTo>
                  <a:pt x="517921" y="62508"/>
                </a:lnTo>
                <a:lnTo>
                  <a:pt x="535781" y="62508"/>
                </a:lnTo>
                <a:lnTo>
                  <a:pt x="562570" y="62508"/>
                </a:lnTo>
                <a:lnTo>
                  <a:pt x="589359" y="62508"/>
                </a:lnTo>
                <a:lnTo>
                  <a:pt x="607218" y="53578"/>
                </a:lnTo>
                <a:lnTo>
                  <a:pt x="634007" y="53578"/>
                </a:lnTo>
                <a:lnTo>
                  <a:pt x="660796" y="53578"/>
                </a:lnTo>
                <a:lnTo>
                  <a:pt x="678656" y="53578"/>
                </a:lnTo>
                <a:lnTo>
                  <a:pt x="705445" y="44649"/>
                </a:lnTo>
                <a:lnTo>
                  <a:pt x="732234" y="44649"/>
                </a:lnTo>
                <a:lnTo>
                  <a:pt x="759023" y="44649"/>
                </a:lnTo>
                <a:lnTo>
                  <a:pt x="785812" y="44649"/>
                </a:lnTo>
                <a:lnTo>
                  <a:pt x="803671" y="44649"/>
                </a:lnTo>
                <a:lnTo>
                  <a:pt x="830461" y="35719"/>
                </a:lnTo>
                <a:lnTo>
                  <a:pt x="848320" y="35719"/>
                </a:lnTo>
                <a:lnTo>
                  <a:pt x="875109" y="35719"/>
                </a:lnTo>
                <a:lnTo>
                  <a:pt x="901898" y="35719"/>
                </a:lnTo>
                <a:lnTo>
                  <a:pt x="919757" y="26789"/>
                </a:lnTo>
                <a:lnTo>
                  <a:pt x="946546" y="26789"/>
                </a:lnTo>
                <a:lnTo>
                  <a:pt x="973336" y="26789"/>
                </a:lnTo>
                <a:lnTo>
                  <a:pt x="1000125" y="26789"/>
                </a:lnTo>
                <a:lnTo>
                  <a:pt x="1026914" y="17860"/>
                </a:lnTo>
                <a:lnTo>
                  <a:pt x="1044773" y="17860"/>
                </a:lnTo>
                <a:lnTo>
                  <a:pt x="1071562" y="17860"/>
                </a:lnTo>
                <a:lnTo>
                  <a:pt x="1098351" y="17860"/>
                </a:lnTo>
                <a:lnTo>
                  <a:pt x="1116211" y="17860"/>
                </a:lnTo>
                <a:lnTo>
                  <a:pt x="1143000" y="17860"/>
                </a:lnTo>
                <a:lnTo>
                  <a:pt x="1169789" y="8930"/>
                </a:lnTo>
                <a:lnTo>
                  <a:pt x="1187648" y="8930"/>
                </a:lnTo>
                <a:lnTo>
                  <a:pt x="1214437" y="8930"/>
                </a:lnTo>
                <a:lnTo>
                  <a:pt x="1241226" y="8930"/>
                </a:lnTo>
                <a:lnTo>
                  <a:pt x="1259086" y="8930"/>
                </a:lnTo>
                <a:lnTo>
                  <a:pt x="1285875" y="8930"/>
                </a:lnTo>
                <a:lnTo>
                  <a:pt x="1303734" y="0"/>
                </a:lnTo>
                <a:lnTo>
                  <a:pt x="1330523" y="0"/>
                </a:lnTo>
                <a:lnTo>
                  <a:pt x="1348382" y="0"/>
                </a:lnTo>
                <a:lnTo>
                  <a:pt x="1366242" y="0"/>
                </a:lnTo>
                <a:lnTo>
                  <a:pt x="1393031" y="0"/>
                </a:lnTo>
                <a:lnTo>
                  <a:pt x="1410890" y="0"/>
                </a:lnTo>
                <a:lnTo>
                  <a:pt x="1428750" y="0"/>
                </a:lnTo>
                <a:lnTo>
                  <a:pt x="1437679" y="0"/>
                </a:lnTo>
                <a:lnTo>
                  <a:pt x="1455539" y="0"/>
                </a:lnTo>
                <a:lnTo>
                  <a:pt x="1473398" y="0"/>
                </a:lnTo>
                <a:lnTo>
                  <a:pt x="1482328" y="0"/>
                </a:lnTo>
                <a:lnTo>
                  <a:pt x="1491257" y="0"/>
                </a:lnTo>
                <a:lnTo>
                  <a:pt x="1500187" y="0"/>
                </a:lnTo>
                <a:lnTo>
                  <a:pt x="1500187" y="0"/>
                </a:lnTo>
                <a:lnTo>
                  <a:pt x="1509117" y="0"/>
                </a:lnTo>
                <a:lnTo>
                  <a:pt x="1518046" y="0"/>
                </a:lnTo>
                <a:lnTo>
                  <a:pt x="1518046" y="0"/>
                </a:lnTo>
                <a:lnTo>
                  <a:pt x="1526976" y="0"/>
                </a:lnTo>
                <a:lnTo>
                  <a:pt x="1535906" y="0"/>
                </a:lnTo>
                <a:lnTo>
                  <a:pt x="1535906" y="0"/>
                </a:lnTo>
                <a:lnTo>
                  <a:pt x="153590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509367" y="1821656"/>
            <a:ext cx="1223368" cy="482204"/>
          </a:xfrm>
          <a:custGeom>
            <a:avLst/>
            <a:gdLst/>
            <a:ahLst/>
            <a:cxnLst/>
            <a:rect l="0" t="0" r="0" b="0"/>
            <a:pathLst>
              <a:path w="1223368" h="482204">
                <a:moveTo>
                  <a:pt x="500063" y="0"/>
                </a:moveTo>
                <a:lnTo>
                  <a:pt x="491133" y="0"/>
                </a:lnTo>
                <a:lnTo>
                  <a:pt x="482203" y="0"/>
                </a:lnTo>
                <a:lnTo>
                  <a:pt x="473274" y="0"/>
                </a:lnTo>
                <a:lnTo>
                  <a:pt x="455414" y="0"/>
                </a:lnTo>
                <a:lnTo>
                  <a:pt x="437555" y="0"/>
                </a:lnTo>
                <a:lnTo>
                  <a:pt x="419696" y="0"/>
                </a:lnTo>
                <a:lnTo>
                  <a:pt x="392906" y="0"/>
                </a:lnTo>
                <a:lnTo>
                  <a:pt x="366117" y="8930"/>
                </a:lnTo>
                <a:lnTo>
                  <a:pt x="339328" y="8930"/>
                </a:lnTo>
                <a:lnTo>
                  <a:pt x="321469" y="17859"/>
                </a:lnTo>
                <a:lnTo>
                  <a:pt x="294680" y="26789"/>
                </a:lnTo>
                <a:lnTo>
                  <a:pt x="267891" y="35719"/>
                </a:lnTo>
                <a:lnTo>
                  <a:pt x="241102" y="44648"/>
                </a:lnTo>
                <a:lnTo>
                  <a:pt x="223242" y="53578"/>
                </a:lnTo>
                <a:lnTo>
                  <a:pt x="196453" y="62508"/>
                </a:lnTo>
                <a:lnTo>
                  <a:pt x="178594" y="80367"/>
                </a:lnTo>
                <a:lnTo>
                  <a:pt x="160735" y="89297"/>
                </a:lnTo>
                <a:lnTo>
                  <a:pt x="133946" y="107156"/>
                </a:lnTo>
                <a:lnTo>
                  <a:pt x="116086" y="116086"/>
                </a:lnTo>
                <a:lnTo>
                  <a:pt x="98227" y="133945"/>
                </a:lnTo>
                <a:lnTo>
                  <a:pt x="80367" y="151805"/>
                </a:lnTo>
                <a:lnTo>
                  <a:pt x="62508" y="169664"/>
                </a:lnTo>
                <a:lnTo>
                  <a:pt x="44649" y="187523"/>
                </a:lnTo>
                <a:lnTo>
                  <a:pt x="35719" y="205383"/>
                </a:lnTo>
                <a:lnTo>
                  <a:pt x="26789" y="214313"/>
                </a:lnTo>
                <a:lnTo>
                  <a:pt x="17860" y="232172"/>
                </a:lnTo>
                <a:lnTo>
                  <a:pt x="8930" y="250031"/>
                </a:lnTo>
                <a:lnTo>
                  <a:pt x="0" y="267891"/>
                </a:lnTo>
                <a:lnTo>
                  <a:pt x="0" y="285750"/>
                </a:lnTo>
                <a:lnTo>
                  <a:pt x="0" y="303609"/>
                </a:lnTo>
                <a:lnTo>
                  <a:pt x="0" y="321469"/>
                </a:lnTo>
                <a:lnTo>
                  <a:pt x="8930" y="330398"/>
                </a:lnTo>
                <a:lnTo>
                  <a:pt x="8930" y="348258"/>
                </a:lnTo>
                <a:lnTo>
                  <a:pt x="17860" y="366117"/>
                </a:lnTo>
                <a:lnTo>
                  <a:pt x="26789" y="375047"/>
                </a:lnTo>
                <a:lnTo>
                  <a:pt x="44649" y="392906"/>
                </a:lnTo>
                <a:lnTo>
                  <a:pt x="53578" y="401836"/>
                </a:lnTo>
                <a:lnTo>
                  <a:pt x="71438" y="419695"/>
                </a:lnTo>
                <a:lnTo>
                  <a:pt x="89297" y="428625"/>
                </a:lnTo>
                <a:lnTo>
                  <a:pt x="116086" y="437555"/>
                </a:lnTo>
                <a:lnTo>
                  <a:pt x="133946" y="446484"/>
                </a:lnTo>
                <a:lnTo>
                  <a:pt x="160735" y="455414"/>
                </a:lnTo>
                <a:lnTo>
                  <a:pt x="187524" y="455414"/>
                </a:lnTo>
                <a:lnTo>
                  <a:pt x="214313" y="464344"/>
                </a:lnTo>
                <a:lnTo>
                  <a:pt x="241102" y="464344"/>
                </a:lnTo>
                <a:lnTo>
                  <a:pt x="276821" y="473273"/>
                </a:lnTo>
                <a:lnTo>
                  <a:pt x="303610" y="473273"/>
                </a:lnTo>
                <a:lnTo>
                  <a:pt x="339328" y="482203"/>
                </a:lnTo>
                <a:lnTo>
                  <a:pt x="375047" y="482203"/>
                </a:lnTo>
                <a:lnTo>
                  <a:pt x="401836" y="482203"/>
                </a:lnTo>
                <a:lnTo>
                  <a:pt x="437555" y="482203"/>
                </a:lnTo>
                <a:lnTo>
                  <a:pt x="473274" y="482203"/>
                </a:lnTo>
                <a:lnTo>
                  <a:pt x="508992" y="482203"/>
                </a:lnTo>
                <a:lnTo>
                  <a:pt x="544711" y="482203"/>
                </a:lnTo>
                <a:lnTo>
                  <a:pt x="580430" y="482203"/>
                </a:lnTo>
                <a:lnTo>
                  <a:pt x="625078" y="482203"/>
                </a:lnTo>
                <a:lnTo>
                  <a:pt x="660797" y="473273"/>
                </a:lnTo>
                <a:lnTo>
                  <a:pt x="687586" y="473273"/>
                </a:lnTo>
                <a:lnTo>
                  <a:pt x="723305" y="473273"/>
                </a:lnTo>
                <a:lnTo>
                  <a:pt x="759024" y="464344"/>
                </a:lnTo>
                <a:lnTo>
                  <a:pt x="794742" y="464344"/>
                </a:lnTo>
                <a:lnTo>
                  <a:pt x="830461" y="455414"/>
                </a:lnTo>
                <a:lnTo>
                  <a:pt x="857250" y="446484"/>
                </a:lnTo>
                <a:lnTo>
                  <a:pt x="892969" y="446484"/>
                </a:lnTo>
                <a:lnTo>
                  <a:pt x="919758" y="437555"/>
                </a:lnTo>
                <a:lnTo>
                  <a:pt x="955477" y="428625"/>
                </a:lnTo>
                <a:lnTo>
                  <a:pt x="982266" y="419695"/>
                </a:lnTo>
                <a:lnTo>
                  <a:pt x="1009055" y="410766"/>
                </a:lnTo>
                <a:lnTo>
                  <a:pt x="1035844" y="401836"/>
                </a:lnTo>
                <a:lnTo>
                  <a:pt x="1062633" y="375047"/>
                </a:lnTo>
                <a:lnTo>
                  <a:pt x="1080492" y="366117"/>
                </a:lnTo>
                <a:lnTo>
                  <a:pt x="1107281" y="357188"/>
                </a:lnTo>
                <a:lnTo>
                  <a:pt x="1125141" y="348258"/>
                </a:lnTo>
                <a:lnTo>
                  <a:pt x="1143000" y="339328"/>
                </a:lnTo>
                <a:lnTo>
                  <a:pt x="1160860" y="321469"/>
                </a:lnTo>
                <a:lnTo>
                  <a:pt x="1178719" y="312539"/>
                </a:lnTo>
                <a:lnTo>
                  <a:pt x="1187649" y="294680"/>
                </a:lnTo>
                <a:lnTo>
                  <a:pt x="1205508" y="285750"/>
                </a:lnTo>
                <a:lnTo>
                  <a:pt x="1205508" y="267891"/>
                </a:lnTo>
                <a:lnTo>
                  <a:pt x="1214438" y="258961"/>
                </a:lnTo>
                <a:lnTo>
                  <a:pt x="1214438" y="250031"/>
                </a:lnTo>
                <a:lnTo>
                  <a:pt x="1214438" y="232172"/>
                </a:lnTo>
                <a:lnTo>
                  <a:pt x="1223367" y="214313"/>
                </a:lnTo>
                <a:lnTo>
                  <a:pt x="1214438" y="205383"/>
                </a:lnTo>
                <a:lnTo>
                  <a:pt x="1214438" y="196453"/>
                </a:lnTo>
                <a:lnTo>
                  <a:pt x="1214438" y="178594"/>
                </a:lnTo>
                <a:lnTo>
                  <a:pt x="1196578" y="169664"/>
                </a:lnTo>
                <a:lnTo>
                  <a:pt x="1187649" y="160734"/>
                </a:lnTo>
                <a:lnTo>
                  <a:pt x="1178719" y="142875"/>
                </a:lnTo>
                <a:lnTo>
                  <a:pt x="1160860" y="133945"/>
                </a:lnTo>
                <a:lnTo>
                  <a:pt x="1143000" y="125016"/>
                </a:lnTo>
                <a:lnTo>
                  <a:pt x="1125141" y="107156"/>
                </a:lnTo>
                <a:lnTo>
                  <a:pt x="1107281" y="98227"/>
                </a:lnTo>
                <a:lnTo>
                  <a:pt x="1080492" y="89297"/>
                </a:lnTo>
                <a:lnTo>
                  <a:pt x="1053703" y="98227"/>
                </a:lnTo>
                <a:lnTo>
                  <a:pt x="1035844" y="80367"/>
                </a:lnTo>
                <a:lnTo>
                  <a:pt x="1000125" y="80367"/>
                </a:lnTo>
                <a:lnTo>
                  <a:pt x="973336" y="62508"/>
                </a:lnTo>
                <a:lnTo>
                  <a:pt x="946547" y="53578"/>
                </a:lnTo>
                <a:lnTo>
                  <a:pt x="919758" y="53578"/>
                </a:lnTo>
                <a:lnTo>
                  <a:pt x="892969" y="35719"/>
                </a:lnTo>
                <a:lnTo>
                  <a:pt x="857250" y="26789"/>
                </a:lnTo>
                <a:lnTo>
                  <a:pt x="830461" y="26789"/>
                </a:lnTo>
                <a:lnTo>
                  <a:pt x="803672" y="17859"/>
                </a:lnTo>
                <a:lnTo>
                  <a:pt x="767953" y="8930"/>
                </a:lnTo>
                <a:lnTo>
                  <a:pt x="741164" y="8930"/>
                </a:lnTo>
                <a:lnTo>
                  <a:pt x="705446" y="0"/>
                </a:lnTo>
                <a:lnTo>
                  <a:pt x="669727" y="0"/>
                </a:lnTo>
                <a:lnTo>
                  <a:pt x="634008" y="0"/>
                </a:lnTo>
                <a:lnTo>
                  <a:pt x="598289" y="0"/>
                </a:lnTo>
                <a:lnTo>
                  <a:pt x="562571" y="0"/>
                </a:lnTo>
                <a:lnTo>
                  <a:pt x="517922" y="0"/>
                </a:lnTo>
                <a:lnTo>
                  <a:pt x="482203" y="0"/>
                </a:lnTo>
                <a:lnTo>
                  <a:pt x="446485" y="8930"/>
                </a:lnTo>
                <a:lnTo>
                  <a:pt x="410766" y="8930"/>
                </a:lnTo>
                <a:lnTo>
                  <a:pt x="375047" y="17859"/>
                </a:lnTo>
                <a:lnTo>
                  <a:pt x="348258" y="26789"/>
                </a:lnTo>
                <a:lnTo>
                  <a:pt x="321469" y="26789"/>
                </a:lnTo>
                <a:lnTo>
                  <a:pt x="312539" y="35719"/>
                </a:lnTo>
                <a:lnTo>
                  <a:pt x="312539" y="357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518297" y="2098476"/>
            <a:ext cx="1214438" cy="1294806"/>
          </a:xfrm>
          <a:custGeom>
            <a:avLst/>
            <a:gdLst/>
            <a:ahLst/>
            <a:cxnLst/>
            <a:rect l="0" t="0" r="0" b="0"/>
            <a:pathLst>
              <a:path w="1214438" h="1294806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8930" y="53578"/>
                </a:lnTo>
                <a:lnTo>
                  <a:pt x="8930" y="53578"/>
                </a:lnTo>
                <a:lnTo>
                  <a:pt x="17859" y="62508"/>
                </a:lnTo>
                <a:lnTo>
                  <a:pt x="26789" y="71438"/>
                </a:lnTo>
                <a:lnTo>
                  <a:pt x="26789" y="71438"/>
                </a:lnTo>
                <a:lnTo>
                  <a:pt x="35719" y="89297"/>
                </a:lnTo>
                <a:lnTo>
                  <a:pt x="35719" y="98227"/>
                </a:lnTo>
                <a:lnTo>
                  <a:pt x="44648" y="107157"/>
                </a:lnTo>
                <a:lnTo>
                  <a:pt x="53578" y="116086"/>
                </a:lnTo>
                <a:lnTo>
                  <a:pt x="62508" y="133946"/>
                </a:lnTo>
                <a:lnTo>
                  <a:pt x="71437" y="142875"/>
                </a:lnTo>
                <a:lnTo>
                  <a:pt x="80367" y="160735"/>
                </a:lnTo>
                <a:lnTo>
                  <a:pt x="89297" y="178594"/>
                </a:lnTo>
                <a:lnTo>
                  <a:pt x="98226" y="196453"/>
                </a:lnTo>
                <a:lnTo>
                  <a:pt x="107156" y="214313"/>
                </a:lnTo>
                <a:lnTo>
                  <a:pt x="116086" y="232172"/>
                </a:lnTo>
                <a:lnTo>
                  <a:pt x="133945" y="258961"/>
                </a:lnTo>
                <a:lnTo>
                  <a:pt x="142875" y="276821"/>
                </a:lnTo>
                <a:lnTo>
                  <a:pt x="151805" y="294680"/>
                </a:lnTo>
                <a:lnTo>
                  <a:pt x="169664" y="321469"/>
                </a:lnTo>
                <a:lnTo>
                  <a:pt x="187523" y="339328"/>
                </a:lnTo>
                <a:lnTo>
                  <a:pt x="196453" y="366118"/>
                </a:lnTo>
                <a:lnTo>
                  <a:pt x="214312" y="392907"/>
                </a:lnTo>
                <a:lnTo>
                  <a:pt x="223242" y="419696"/>
                </a:lnTo>
                <a:lnTo>
                  <a:pt x="232172" y="446485"/>
                </a:lnTo>
                <a:lnTo>
                  <a:pt x="250031" y="473274"/>
                </a:lnTo>
                <a:lnTo>
                  <a:pt x="258961" y="500063"/>
                </a:lnTo>
                <a:lnTo>
                  <a:pt x="276820" y="526852"/>
                </a:lnTo>
                <a:lnTo>
                  <a:pt x="285750" y="553641"/>
                </a:lnTo>
                <a:lnTo>
                  <a:pt x="303609" y="580430"/>
                </a:lnTo>
                <a:lnTo>
                  <a:pt x="312539" y="607219"/>
                </a:lnTo>
                <a:lnTo>
                  <a:pt x="321469" y="634008"/>
                </a:lnTo>
                <a:lnTo>
                  <a:pt x="339328" y="660797"/>
                </a:lnTo>
                <a:lnTo>
                  <a:pt x="348258" y="687587"/>
                </a:lnTo>
                <a:lnTo>
                  <a:pt x="366117" y="714375"/>
                </a:lnTo>
                <a:lnTo>
                  <a:pt x="375047" y="741164"/>
                </a:lnTo>
                <a:lnTo>
                  <a:pt x="392906" y="767953"/>
                </a:lnTo>
                <a:lnTo>
                  <a:pt x="401836" y="794742"/>
                </a:lnTo>
                <a:lnTo>
                  <a:pt x="419695" y="821531"/>
                </a:lnTo>
                <a:lnTo>
                  <a:pt x="428625" y="848320"/>
                </a:lnTo>
                <a:lnTo>
                  <a:pt x="446484" y="875110"/>
                </a:lnTo>
                <a:lnTo>
                  <a:pt x="455414" y="901899"/>
                </a:lnTo>
                <a:lnTo>
                  <a:pt x="464344" y="937617"/>
                </a:lnTo>
                <a:lnTo>
                  <a:pt x="482203" y="964406"/>
                </a:lnTo>
                <a:lnTo>
                  <a:pt x="491133" y="982266"/>
                </a:lnTo>
                <a:lnTo>
                  <a:pt x="500062" y="1009055"/>
                </a:lnTo>
                <a:lnTo>
                  <a:pt x="517922" y="1035844"/>
                </a:lnTo>
                <a:lnTo>
                  <a:pt x="526851" y="1062633"/>
                </a:lnTo>
                <a:lnTo>
                  <a:pt x="535781" y="1080492"/>
                </a:lnTo>
                <a:lnTo>
                  <a:pt x="544711" y="1107281"/>
                </a:lnTo>
                <a:lnTo>
                  <a:pt x="553641" y="1125141"/>
                </a:lnTo>
                <a:lnTo>
                  <a:pt x="562570" y="1143000"/>
                </a:lnTo>
                <a:lnTo>
                  <a:pt x="571500" y="1169789"/>
                </a:lnTo>
                <a:lnTo>
                  <a:pt x="580430" y="1187649"/>
                </a:lnTo>
                <a:lnTo>
                  <a:pt x="580430" y="1205508"/>
                </a:lnTo>
                <a:lnTo>
                  <a:pt x="589359" y="1223367"/>
                </a:lnTo>
                <a:lnTo>
                  <a:pt x="598289" y="1232297"/>
                </a:lnTo>
                <a:lnTo>
                  <a:pt x="598289" y="1250156"/>
                </a:lnTo>
                <a:lnTo>
                  <a:pt x="607219" y="1259086"/>
                </a:lnTo>
                <a:lnTo>
                  <a:pt x="616148" y="1268016"/>
                </a:lnTo>
                <a:lnTo>
                  <a:pt x="616148" y="1276945"/>
                </a:lnTo>
                <a:lnTo>
                  <a:pt x="625078" y="1276945"/>
                </a:lnTo>
                <a:lnTo>
                  <a:pt x="625078" y="1285875"/>
                </a:lnTo>
                <a:lnTo>
                  <a:pt x="634008" y="1294805"/>
                </a:lnTo>
                <a:lnTo>
                  <a:pt x="634008" y="1294805"/>
                </a:lnTo>
                <a:lnTo>
                  <a:pt x="634008" y="1294805"/>
                </a:lnTo>
                <a:lnTo>
                  <a:pt x="634008" y="1294805"/>
                </a:lnTo>
                <a:lnTo>
                  <a:pt x="642937" y="1294805"/>
                </a:lnTo>
                <a:lnTo>
                  <a:pt x="642937" y="1294805"/>
                </a:lnTo>
                <a:lnTo>
                  <a:pt x="642937" y="1294805"/>
                </a:lnTo>
                <a:lnTo>
                  <a:pt x="642937" y="1294805"/>
                </a:lnTo>
                <a:lnTo>
                  <a:pt x="642937" y="1294805"/>
                </a:lnTo>
                <a:lnTo>
                  <a:pt x="642937" y="1294805"/>
                </a:lnTo>
                <a:lnTo>
                  <a:pt x="642937" y="1285875"/>
                </a:lnTo>
                <a:lnTo>
                  <a:pt x="642937" y="1285875"/>
                </a:lnTo>
                <a:lnTo>
                  <a:pt x="642937" y="1276945"/>
                </a:lnTo>
                <a:lnTo>
                  <a:pt x="642937" y="1268016"/>
                </a:lnTo>
                <a:lnTo>
                  <a:pt x="651867" y="1259086"/>
                </a:lnTo>
                <a:lnTo>
                  <a:pt x="651867" y="1250156"/>
                </a:lnTo>
                <a:lnTo>
                  <a:pt x="660797" y="1232297"/>
                </a:lnTo>
                <a:lnTo>
                  <a:pt x="669726" y="1223367"/>
                </a:lnTo>
                <a:lnTo>
                  <a:pt x="669726" y="1214438"/>
                </a:lnTo>
                <a:lnTo>
                  <a:pt x="678656" y="1196578"/>
                </a:lnTo>
                <a:lnTo>
                  <a:pt x="687586" y="1178719"/>
                </a:lnTo>
                <a:lnTo>
                  <a:pt x="696516" y="1160860"/>
                </a:lnTo>
                <a:lnTo>
                  <a:pt x="705445" y="1143000"/>
                </a:lnTo>
                <a:lnTo>
                  <a:pt x="714375" y="1116211"/>
                </a:lnTo>
                <a:lnTo>
                  <a:pt x="723305" y="1098352"/>
                </a:lnTo>
                <a:lnTo>
                  <a:pt x="732234" y="1080492"/>
                </a:lnTo>
                <a:lnTo>
                  <a:pt x="741164" y="1053703"/>
                </a:lnTo>
                <a:lnTo>
                  <a:pt x="750094" y="1035844"/>
                </a:lnTo>
                <a:lnTo>
                  <a:pt x="759023" y="1009055"/>
                </a:lnTo>
                <a:lnTo>
                  <a:pt x="767953" y="982266"/>
                </a:lnTo>
                <a:lnTo>
                  <a:pt x="776883" y="955477"/>
                </a:lnTo>
                <a:lnTo>
                  <a:pt x="794742" y="937617"/>
                </a:lnTo>
                <a:lnTo>
                  <a:pt x="803672" y="910828"/>
                </a:lnTo>
                <a:lnTo>
                  <a:pt x="812601" y="884039"/>
                </a:lnTo>
                <a:lnTo>
                  <a:pt x="830461" y="857250"/>
                </a:lnTo>
                <a:lnTo>
                  <a:pt x="839391" y="830461"/>
                </a:lnTo>
                <a:lnTo>
                  <a:pt x="848320" y="803672"/>
                </a:lnTo>
                <a:lnTo>
                  <a:pt x="857250" y="785813"/>
                </a:lnTo>
                <a:lnTo>
                  <a:pt x="875109" y="759024"/>
                </a:lnTo>
                <a:lnTo>
                  <a:pt x="884039" y="732235"/>
                </a:lnTo>
                <a:lnTo>
                  <a:pt x="892969" y="705445"/>
                </a:lnTo>
                <a:lnTo>
                  <a:pt x="910828" y="687587"/>
                </a:lnTo>
                <a:lnTo>
                  <a:pt x="919758" y="660797"/>
                </a:lnTo>
                <a:lnTo>
                  <a:pt x="937617" y="634008"/>
                </a:lnTo>
                <a:lnTo>
                  <a:pt x="946547" y="607219"/>
                </a:lnTo>
                <a:lnTo>
                  <a:pt x="964406" y="580430"/>
                </a:lnTo>
                <a:lnTo>
                  <a:pt x="973336" y="562571"/>
                </a:lnTo>
                <a:lnTo>
                  <a:pt x="991195" y="535782"/>
                </a:lnTo>
                <a:lnTo>
                  <a:pt x="1000125" y="517922"/>
                </a:lnTo>
                <a:lnTo>
                  <a:pt x="1009055" y="491133"/>
                </a:lnTo>
                <a:lnTo>
                  <a:pt x="1026914" y="473274"/>
                </a:lnTo>
                <a:lnTo>
                  <a:pt x="1035844" y="455415"/>
                </a:lnTo>
                <a:lnTo>
                  <a:pt x="1044773" y="428626"/>
                </a:lnTo>
                <a:lnTo>
                  <a:pt x="1053703" y="392907"/>
                </a:lnTo>
                <a:lnTo>
                  <a:pt x="1062633" y="375047"/>
                </a:lnTo>
                <a:lnTo>
                  <a:pt x="1080492" y="357188"/>
                </a:lnTo>
                <a:lnTo>
                  <a:pt x="1089422" y="330399"/>
                </a:lnTo>
                <a:lnTo>
                  <a:pt x="1098351" y="312539"/>
                </a:lnTo>
                <a:lnTo>
                  <a:pt x="1107281" y="294680"/>
                </a:lnTo>
                <a:lnTo>
                  <a:pt x="1116211" y="276821"/>
                </a:lnTo>
                <a:lnTo>
                  <a:pt x="1125141" y="258961"/>
                </a:lnTo>
                <a:lnTo>
                  <a:pt x="1134070" y="241102"/>
                </a:lnTo>
                <a:lnTo>
                  <a:pt x="1143000" y="223243"/>
                </a:lnTo>
                <a:lnTo>
                  <a:pt x="1151930" y="205383"/>
                </a:lnTo>
                <a:lnTo>
                  <a:pt x="1151930" y="187524"/>
                </a:lnTo>
                <a:lnTo>
                  <a:pt x="1160859" y="178594"/>
                </a:lnTo>
                <a:lnTo>
                  <a:pt x="1169789" y="160735"/>
                </a:lnTo>
                <a:lnTo>
                  <a:pt x="1169789" y="142875"/>
                </a:lnTo>
                <a:lnTo>
                  <a:pt x="1178719" y="125016"/>
                </a:lnTo>
                <a:lnTo>
                  <a:pt x="1178719" y="116086"/>
                </a:lnTo>
                <a:lnTo>
                  <a:pt x="1187648" y="107157"/>
                </a:lnTo>
                <a:lnTo>
                  <a:pt x="1187648" y="89297"/>
                </a:lnTo>
                <a:lnTo>
                  <a:pt x="1196578" y="80368"/>
                </a:lnTo>
                <a:lnTo>
                  <a:pt x="1196578" y="71438"/>
                </a:lnTo>
                <a:lnTo>
                  <a:pt x="1205508" y="53578"/>
                </a:lnTo>
                <a:lnTo>
                  <a:pt x="1205508" y="44649"/>
                </a:lnTo>
                <a:lnTo>
                  <a:pt x="1205508" y="35719"/>
                </a:lnTo>
                <a:lnTo>
                  <a:pt x="1205508" y="26789"/>
                </a:lnTo>
                <a:lnTo>
                  <a:pt x="1205508" y="17860"/>
                </a:lnTo>
                <a:lnTo>
                  <a:pt x="1214437" y="17860"/>
                </a:lnTo>
                <a:lnTo>
                  <a:pt x="1214437" y="8930"/>
                </a:lnTo>
                <a:lnTo>
                  <a:pt x="1214437" y="0"/>
                </a:lnTo>
                <a:lnTo>
                  <a:pt x="1214437" y="0"/>
                </a:lnTo>
                <a:lnTo>
                  <a:pt x="1214437" y="0"/>
                </a:lnTo>
                <a:lnTo>
                  <a:pt x="1214437" y="0"/>
                </a:lnTo>
                <a:lnTo>
                  <a:pt x="1214437" y="0"/>
                </a:lnTo>
                <a:lnTo>
                  <a:pt x="1214437" y="0"/>
                </a:lnTo>
                <a:lnTo>
                  <a:pt x="121443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063008" y="1393031"/>
            <a:ext cx="80368" cy="2366368"/>
          </a:xfrm>
          <a:custGeom>
            <a:avLst/>
            <a:gdLst/>
            <a:ahLst/>
            <a:cxnLst/>
            <a:rect l="0" t="0" r="0" b="0"/>
            <a:pathLst>
              <a:path w="80368" h="2366368">
                <a:moveTo>
                  <a:pt x="80367" y="2366367"/>
                </a:moveTo>
                <a:lnTo>
                  <a:pt x="80367" y="2366367"/>
                </a:lnTo>
                <a:lnTo>
                  <a:pt x="80367" y="2366367"/>
                </a:lnTo>
                <a:lnTo>
                  <a:pt x="80367" y="2366367"/>
                </a:lnTo>
                <a:lnTo>
                  <a:pt x="80367" y="2357437"/>
                </a:lnTo>
                <a:lnTo>
                  <a:pt x="80367" y="2357437"/>
                </a:lnTo>
                <a:lnTo>
                  <a:pt x="80367" y="2357437"/>
                </a:lnTo>
                <a:lnTo>
                  <a:pt x="80367" y="2348508"/>
                </a:lnTo>
                <a:lnTo>
                  <a:pt x="80367" y="2348508"/>
                </a:lnTo>
                <a:lnTo>
                  <a:pt x="80367" y="2339578"/>
                </a:lnTo>
                <a:lnTo>
                  <a:pt x="80367" y="2330648"/>
                </a:lnTo>
                <a:lnTo>
                  <a:pt x="80367" y="2321719"/>
                </a:lnTo>
                <a:lnTo>
                  <a:pt x="80367" y="2303859"/>
                </a:lnTo>
                <a:lnTo>
                  <a:pt x="80367" y="2294930"/>
                </a:lnTo>
                <a:lnTo>
                  <a:pt x="80367" y="2286000"/>
                </a:lnTo>
                <a:lnTo>
                  <a:pt x="80367" y="2277070"/>
                </a:lnTo>
                <a:lnTo>
                  <a:pt x="80367" y="2259211"/>
                </a:lnTo>
                <a:lnTo>
                  <a:pt x="80367" y="2250281"/>
                </a:lnTo>
                <a:lnTo>
                  <a:pt x="80367" y="2232422"/>
                </a:lnTo>
                <a:lnTo>
                  <a:pt x="80367" y="2223492"/>
                </a:lnTo>
                <a:lnTo>
                  <a:pt x="80367" y="2205633"/>
                </a:lnTo>
                <a:lnTo>
                  <a:pt x="80367" y="2196703"/>
                </a:lnTo>
                <a:lnTo>
                  <a:pt x="80367" y="2178844"/>
                </a:lnTo>
                <a:lnTo>
                  <a:pt x="80367" y="2160984"/>
                </a:lnTo>
                <a:lnTo>
                  <a:pt x="80367" y="2152055"/>
                </a:lnTo>
                <a:lnTo>
                  <a:pt x="80367" y="2134195"/>
                </a:lnTo>
                <a:lnTo>
                  <a:pt x="71437" y="2116336"/>
                </a:lnTo>
                <a:lnTo>
                  <a:pt x="71437" y="2107406"/>
                </a:lnTo>
                <a:lnTo>
                  <a:pt x="71437" y="2089547"/>
                </a:lnTo>
                <a:lnTo>
                  <a:pt x="71437" y="2071687"/>
                </a:lnTo>
                <a:lnTo>
                  <a:pt x="71437" y="2062758"/>
                </a:lnTo>
                <a:lnTo>
                  <a:pt x="71437" y="2044898"/>
                </a:lnTo>
                <a:lnTo>
                  <a:pt x="62508" y="2027039"/>
                </a:lnTo>
                <a:lnTo>
                  <a:pt x="62508" y="2018109"/>
                </a:lnTo>
                <a:lnTo>
                  <a:pt x="62508" y="2000250"/>
                </a:lnTo>
                <a:lnTo>
                  <a:pt x="53578" y="1982390"/>
                </a:lnTo>
                <a:lnTo>
                  <a:pt x="53578" y="1964531"/>
                </a:lnTo>
                <a:lnTo>
                  <a:pt x="53578" y="1946672"/>
                </a:lnTo>
                <a:lnTo>
                  <a:pt x="53578" y="1928812"/>
                </a:lnTo>
                <a:lnTo>
                  <a:pt x="53578" y="1910953"/>
                </a:lnTo>
                <a:lnTo>
                  <a:pt x="53578" y="1893094"/>
                </a:lnTo>
                <a:lnTo>
                  <a:pt x="53578" y="1875234"/>
                </a:lnTo>
                <a:lnTo>
                  <a:pt x="53578" y="1866305"/>
                </a:lnTo>
                <a:lnTo>
                  <a:pt x="53578" y="1848445"/>
                </a:lnTo>
                <a:lnTo>
                  <a:pt x="44648" y="1830586"/>
                </a:lnTo>
                <a:lnTo>
                  <a:pt x="44648" y="1812726"/>
                </a:lnTo>
                <a:lnTo>
                  <a:pt x="44648" y="1794867"/>
                </a:lnTo>
                <a:lnTo>
                  <a:pt x="44648" y="1777008"/>
                </a:lnTo>
                <a:lnTo>
                  <a:pt x="44648" y="1750219"/>
                </a:lnTo>
                <a:lnTo>
                  <a:pt x="44648" y="1732359"/>
                </a:lnTo>
                <a:lnTo>
                  <a:pt x="44648" y="1714500"/>
                </a:lnTo>
                <a:lnTo>
                  <a:pt x="44648" y="1696640"/>
                </a:lnTo>
                <a:lnTo>
                  <a:pt x="44648" y="1669851"/>
                </a:lnTo>
                <a:lnTo>
                  <a:pt x="44648" y="1651992"/>
                </a:lnTo>
                <a:lnTo>
                  <a:pt x="44648" y="1634133"/>
                </a:lnTo>
                <a:lnTo>
                  <a:pt x="44648" y="1607344"/>
                </a:lnTo>
                <a:lnTo>
                  <a:pt x="44648" y="1589484"/>
                </a:lnTo>
                <a:lnTo>
                  <a:pt x="44648" y="1562695"/>
                </a:lnTo>
                <a:lnTo>
                  <a:pt x="44648" y="1544836"/>
                </a:lnTo>
                <a:lnTo>
                  <a:pt x="44648" y="1526976"/>
                </a:lnTo>
                <a:lnTo>
                  <a:pt x="44648" y="1500187"/>
                </a:lnTo>
                <a:lnTo>
                  <a:pt x="44648" y="1482328"/>
                </a:lnTo>
                <a:lnTo>
                  <a:pt x="44648" y="1455539"/>
                </a:lnTo>
                <a:lnTo>
                  <a:pt x="44648" y="1437680"/>
                </a:lnTo>
                <a:lnTo>
                  <a:pt x="53578" y="1419820"/>
                </a:lnTo>
                <a:lnTo>
                  <a:pt x="53578" y="1393032"/>
                </a:lnTo>
                <a:lnTo>
                  <a:pt x="53578" y="1366242"/>
                </a:lnTo>
                <a:lnTo>
                  <a:pt x="53578" y="1348383"/>
                </a:lnTo>
                <a:lnTo>
                  <a:pt x="53578" y="1321594"/>
                </a:lnTo>
                <a:lnTo>
                  <a:pt x="53578" y="1303735"/>
                </a:lnTo>
                <a:lnTo>
                  <a:pt x="53578" y="1285875"/>
                </a:lnTo>
                <a:lnTo>
                  <a:pt x="53578" y="1259086"/>
                </a:lnTo>
                <a:lnTo>
                  <a:pt x="53578" y="1232297"/>
                </a:lnTo>
                <a:lnTo>
                  <a:pt x="53578" y="1214438"/>
                </a:lnTo>
                <a:lnTo>
                  <a:pt x="53578" y="1187649"/>
                </a:lnTo>
                <a:lnTo>
                  <a:pt x="53578" y="1169789"/>
                </a:lnTo>
                <a:lnTo>
                  <a:pt x="53578" y="1143000"/>
                </a:lnTo>
                <a:lnTo>
                  <a:pt x="53578" y="1125141"/>
                </a:lnTo>
                <a:lnTo>
                  <a:pt x="53578" y="1098352"/>
                </a:lnTo>
                <a:lnTo>
                  <a:pt x="53578" y="1071563"/>
                </a:lnTo>
                <a:lnTo>
                  <a:pt x="53578" y="1053703"/>
                </a:lnTo>
                <a:lnTo>
                  <a:pt x="53578" y="1026914"/>
                </a:lnTo>
                <a:lnTo>
                  <a:pt x="53578" y="1000125"/>
                </a:lnTo>
                <a:lnTo>
                  <a:pt x="53578" y="982266"/>
                </a:lnTo>
                <a:lnTo>
                  <a:pt x="53578" y="955477"/>
                </a:lnTo>
                <a:lnTo>
                  <a:pt x="62508" y="928688"/>
                </a:lnTo>
                <a:lnTo>
                  <a:pt x="53578" y="910828"/>
                </a:lnTo>
                <a:lnTo>
                  <a:pt x="53578" y="884039"/>
                </a:lnTo>
                <a:lnTo>
                  <a:pt x="53578" y="857250"/>
                </a:lnTo>
                <a:lnTo>
                  <a:pt x="53578" y="839391"/>
                </a:lnTo>
                <a:lnTo>
                  <a:pt x="53578" y="812602"/>
                </a:lnTo>
                <a:lnTo>
                  <a:pt x="53578" y="794742"/>
                </a:lnTo>
                <a:lnTo>
                  <a:pt x="53578" y="767953"/>
                </a:lnTo>
                <a:lnTo>
                  <a:pt x="44648" y="750094"/>
                </a:lnTo>
                <a:lnTo>
                  <a:pt x="44648" y="723305"/>
                </a:lnTo>
                <a:lnTo>
                  <a:pt x="44648" y="705445"/>
                </a:lnTo>
                <a:lnTo>
                  <a:pt x="44648" y="678656"/>
                </a:lnTo>
                <a:lnTo>
                  <a:pt x="44648" y="660797"/>
                </a:lnTo>
                <a:lnTo>
                  <a:pt x="44648" y="642938"/>
                </a:lnTo>
                <a:lnTo>
                  <a:pt x="44648" y="616148"/>
                </a:lnTo>
                <a:lnTo>
                  <a:pt x="44648" y="589359"/>
                </a:lnTo>
                <a:lnTo>
                  <a:pt x="44648" y="571500"/>
                </a:lnTo>
                <a:lnTo>
                  <a:pt x="44648" y="553641"/>
                </a:lnTo>
                <a:lnTo>
                  <a:pt x="35719" y="526852"/>
                </a:lnTo>
                <a:lnTo>
                  <a:pt x="35719" y="508992"/>
                </a:lnTo>
                <a:lnTo>
                  <a:pt x="35719" y="491133"/>
                </a:lnTo>
                <a:lnTo>
                  <a:pt x="35719" y="464344"/>
                </a:lnTo>
                <a:lnTo>
                  <a:pt x="35719" y="446484"/>
                </a:lnTo>
                <a:lnTo>
                  <a:pt x="35719" y="428625"/>
                </a:lnTo>
                <a:lnTo>
                  <a:pt x="35719" y="410766"/>
                </a:lnTo>
                <a:lnTo>
                  <a:pt x="26789" y="392906"/>
                </a:lnTo>
                <a:lnTo>
                  <a:pt x="26789" y="375047"/>
                </a:lnTo>
                <a:lnTo>
                  <a:pt x="26789" y="348258"/>
                </a:lnTo>
                <a:lnTo>
                  <a:pt x="26789" y="339328"/>
                </a:lnTo>
                <a:lnTo>
                  <a:pt x="17859" y="321469"/>
                </a:lnTo>
                <a:lnTo>
                  <a:pt x="17859" y="303609"/>
                </a:lnTo>
                <a:lnTo>
                  <a:pt x="17859" y="285750"/>
                </a:lnTo>
                <a:lnTo>
                  <a:pt x="17859" y="267891"/>
                </a:lnTo>
                <a:lnTo>
                  <a:pt x="17859" y="250031"/>
                </a:lnTo>
                <a:lnTo>
                  <a:pt x="8930" y="232172"/>
                </a:lnTo>
                <a:lnTo>
                  <a:pt x="8930" y="214313"/>
                </a:lnTo>
                <a:lnTo>
                  <a:pt x="8930" y="196453"/>
                </a:lnTo>
                <a:lnTo>
                  <a:pt x="8930" y="187523"/>
                </a:lnTo>
                <a:lnTo>
                  <a:pt x="8930" y="169664"/>
                </a:lnTo>
                <a:lnTo>
                  <a:pt x="8930" y="160734"/>
                </a:lnTo>
                <a:lnTo>
                  <a:pt x="8930" y="142875"/>
                </a:lnTo>
                <a:lnTo>
                  <a:pt x="8930" y="125016"/>
                </a:lnTo>
                <a:lnTo>
                  <a:pt x="8930" y="116086"/>
                </a:lnTo>
                <a:lnTo>
                  <a:pt x="8930" y="98227"/>
                </a:lnTo>
                <a:lnTo>
                  <a:pt x="8930" y="80367"/>
                </a:lnTo>
                <a:lnTo>
                  <a:pt x="8930" y="71438"/>
                </a:lnTo>
                <a:lnTo>
                  <a:pt x="8930" y="62508"/>
                </a:lnTo>
                <a:lnTo>
                  <a:pt x="8930" y="44648"/>
                </a:lnTo>
                <a:lnTo>
                  <a:pt x="8930" y="35719"/>
                </a:lnTo>
                <a:lnTo>
                  <a:pt x="0" y="26789"/>
                </a:lnTo>
                <a:lnTo>
                  <a:pt x="0" y="17859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Direct Access Storage 12"/>
          <p:cNvSpPr/>
          <p:nvPr/>
        </p:nvSpPr>
        <p:spPr>
          <a:xfrm>
            <a:off x="1702121" y="4741718"/>
            <a:ext cx="1745158" cy="838200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9" name="Ink 18"/>
              <p14:cNvContentPartPr/>
              <p14:nvPr/>
            </p14:nvContentPartPr>
            <p14:xfrm>
              <a:off x="-637429" y="1039047"/>
              <a:ext cx="360" cy="36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649309" y="1027167"/>
                <a:ext cx="24120" cy="24120"/>
              </a:xfrm>
              <a:prstGeom prst="rect">
                <a:avLst/>
              </a:prstGeom>
            </p:spPr>
          </p:pic>
        </mc:Fallback>
      </mc:AlternateContent>
      <p:sp>
        <p:nvSpPr>
          <p:cNvPr id="20" name="Flowchart: Magnetic Disk 19"/>
          <p:cNvSpPr/>
          <p:nvPr/>
        </p:nvSpPr>
        <p:spPr>
          <a:xfrm>
            <a:off x="6248400" y="2544961"/>
            <a:ext cx="1295400" cy="261585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4" name="Ink 23"/>
              <p14:cNvContentPartPr/>
              <p14:nvPr/>
            </p14:nvContentPartPr>
            <p14:xfrm>
              <a:off x="-358789" y="3824367"/>
              <a:ext cx="13320" cy="14040"/>
            </p14:xfrm>
          </p:contentPart>
        </mc:Choice>
        <mc:Fallback xmlns="">
          <p:pic>
            <p:nvPicPr>
              <p:cNvPr id="24" name="Ink 2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371029" y="3812487"/>
                <a:ext cx="37440" cy="3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7" name="Ink 26"/>
              <p14:cNvContentPartPr/>
              <p14:nvPr/>
            </p14:nvContentPartPr>
            <p14:xfrm>
              <a:off x="1469651" y="5099487"/>
              <a:ext cx="2244600" cy="59760"/>
            </p14:xfrm>
          </p:contentPart>
        </mc:Choice>
        <mc:Fallback xmlns="">
          <p:pic>
            <p:nvPicPr>
              <p:cNvPr id="27" name="Ink 2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457771" y="5087247"/>
                <a:ext cx="2268360" cy="8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9" name="Ink 28"/>
              <p14:cNvContentPartPr/>
              <p14:nvPr/>
            </p14:nvContentPartPr>
            <p14:xfrm>
              <a:off x="6897731" y="3339087"/>
              <a:ext cx="16200" cy="14040"/>
            </p14:xfrm>
          </p:contentPart>
        </mc:Choice>
        <mc:Fallback xmlns="">
          <p:pic>
            <p:nvPicPr>
              <p:cNvPr id="29" name="Ink 28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885851" y="3327207"/>
                <a:ext cx="39960" cy="3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0" name="Ink 29"/>
              <p14:cNvContentPartPr/>
              <p14:nvPr/>
            </p14:nvContentPartPr>
            <p14:xfrm>
              <a:off x="5875331" y="3907887"/>
              <a:ext cx="2134080" cy="54720"/>
            </p14:xfrm>
          </p:contentPart>
        </mc:Choice>
        <mc:Fallback xmlns="">
          <p:pic>
            <p:nvPicPr>
              <p:cNvPr id="30" name="Ink 29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863451" y="3896007"/>
                <a:ext cx="2157840" cy="7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1" name="Ink 30"/>
              <p14:cNvContentPartPr/>
              <p14:nvPr/>
            </p14:nvContentPartPr>
            <p14:xfrm>
              <a:off x="291011" y="4087167"/>
              <a:ext cx="360" cy="360"/>
            </p14:xfrm>
          </p:contentPart>
        </mc:Choice>
        <mc:Fallback xmlns="">
          <p:pic>
            <p:nvPicPr>
              <p:cNvPr id="31" name="Ink 30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79131" y="4075287"/>
                <a:ext cx="24120" cy="2412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Freeform 5"/>
          <p:cNvSpPr/>
          <p:nvPr/>
        </p:nvSpPr>
        <p:spPr>
          <a:xfrm>
            <a:off x="776883" y="2000250"/>
            <a:ext cx="312540" cy="303610"/>
          </a:xfrm>
          <a:custGeom>
            <a:avLst/>
            <a:gdLst/>
            <a:ahLst/>
            <a:cxnLst/>
            <a:rect l="0" t="0" r="0" b="0"/>
            <a:pathLst>
              <a:path w="312540" h="303610">
                <a:moveTo>
                  <a:pt x="214312" y="0"/>
                </a:moveTo>
                <a:lnTo>
                  <a:pt x="205383" y="0"/>
                </a:lnTo>
                <a:lnTo>
                  <a:pt x="205383" y="0"/>
                </a:lnTo>
                <a:lnTo>
                  <a:pt x="205383" y="0"/>
                </a:lnTo>
                <a:lnTo>
                  <a:pt x="205383" y="0"/>
                </a:lnTo>
                <a:lnTo>
                  <a:pt x="205383" y="0"/>
                </a:lnTo>
                <a:lnTo>
                  <a:pt x="205383" y="0"/>
                </a:lnTo>
                <a:lnTo>
                  <a:pt x="196453" y="0"/>
                </a:lnTo>
                <a:lnTo>
                  <a:pt x="187523" y="0"/>
                </a:lnTo>
                <a:lnTo>
                  <a:pt x="178594" y="0"/>
                </a:lnTo>
                <a:lnTo>
                  <a:pt x="169664" y="0"/>
                </a:lnTo>
                <a:lnTo>
                  <a:pt x="160734" y="8929"/>
                </a:lnTo>
                <a:lnTo>
                  <a:pt x="142875" y="8929"/>
                </a:lnTo>
                <a:lnTo>
                  <a:pt x="133945" y="17859"/>
                </a:lnTo>
                <a:lnTo>
                  <a:pt x="116086" y="17859"/>
                </a:lnTo>
                <a:lnTo>
                  <a:pt x="98226" y="35719"/>
                </a:lnTo>
                <a:lnTo>
                  <a:pt x="80367" y="44648"/>
                </a:lnTo>
                <a:lnTo>
                  <a:pt x="62508" y="62508"/>
                </a:lnTo>
                <a:lnTo>
                  <a:pt x="44648" y="80367"/>
                </a:lnTo>
                <a:lnTo>
                  <a:pt x="26789" y="98226"/>
                </a:lnTo>
                <a:lnTo>
                  <a:pt x="17859" y="116086"/>
                </a:lnTo>
                <a:lnTo>
                  <a:pt x="8930" y="142875"/>
                </a:lnTo>
                <a:lnTo>
                  <a:pt x="0" y="160734"/>
                </a:lnTo>
                <a:lnTo>
                  <a:pt x="0" y="187523"/>
                </a:lnTo>
                <a:lnTo>
                  <a:pt x="0" y="214312"/>
                </a:lnTo>
                <a:lnTo>
                  <a:pt x="0" y="232172"/>
                </a:lnTo>
                <a:lnTo>
                  <a:pt x="17859" y="250031"/>
                </a:lnTo>
                <a:lnTo>
                  <a:pt x="26789" y="267890"/>
                </a:lnTo>
                <a:lnTo>
                  <a:pt x="44648" y="276820"/>
                </a:lnTo>
                <a:lnTo>
                  <a:pt x="62508" y="285750"/>
                </a:lnTo>
                <a:lnTo>
                  <a:pt x="80367" y="294679"/>
                </a:lnTo>
                <a:lnTo>
                  <a:pt x="107156" y="294679"/>
                </a:lnTo>
                <a:lnTo>
                  <a:pt x="133945" y="303609"/>
                </a:lnTo>
                <a:lnTo>
                  <a:pt x="151805" y="303609"/>
                </a:lnTo>
                <a:lnTo>
                  <a:pt x="178594" y="294679"/>
                </a:lnTo>
                <a:lnTo>
                  <a:pt x="205383" y="294679"/>
                </a:lnTo>
                <a:lnTo>
                  <a:pt x="223242" y="285750"/>
                </a:lnTo>
                <a:lnTo>
                  <a:pt x="250031" y="276820"/>
                </a:lnTo>
                <a:lnTo>
                  <a:pt x="267891" y="276820"/>
                </a:lnTo>
                <a:lnTo>
                  <a:pt x="285750" y="267890"/>
                </a:lnTo>
                <a:lnTo>
                  <a:pt x="303609" y="258961"/>
                </a:lnTo>
                <a:lnTo>
                  <a:pt x="312539" y="258961"/>
                </a:lnTo>
                <a:lnTo>
                  <a:pt x="312539" y="2589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125141" y="2098476"/>
            <a:ext cx="53579" cy="133947"/>
          </a:xfrm>
          <a:custGeom>
            <a:avLst/>
            <a:gdLst/>
            <a:ahLst/>
            <a:cxnLst/>
            <a:rect l="0" t="0" r="0" b="0"/>
            <a:pathLst>
              <a:path w="53579" h="13394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8929" y="44649"/>
                </a:lnTo>
                <a:lnTo>
                  <a:pt x="8929" y="53578"/>
                </a:lnTo>
                <a:lnTo>
                  <a:pt x="8929" y="62508"/>
                </a:lnTo>
                <a:lnTo>
                  <a:pt x="17859" y="80368"/>
                </a:lnTo>
                <a:lnTo>
                  <a:pt x="26789" y="98227"/>
                </a:lnTo>
                <a:lnTo>
                  <a:pt x="26789" y="107157"/>
                </a:lnTo>
                <a:lnTo>
                  <a:pt x="35718" y="116086"/>
                </a:lnTo>
                <a:lnTo>
                  <a:pt x="35718" y="125016"/>
                </a:lnTo>
                <a:lnTo>
                  <a:pt x="44648" y="125016"/>
                </a:lnTo>
                <a:lnTo>
                  <a:pt x="44648" y="133946"/>
                </a:lnTo>
                <a:lnTo>
                  <a:pt x="44648" y="133946"/>
                </a:lnTo>
                <a:lnTo>
                  <a:pt x="53578" y="133946"/>
                </a:lnTo>
                <a:lnTo>
                  <a:pt x="53578" y="133946"/>
                </a:lnTo>
                <a:lnTo>
                  <a:pt x="53578" y="125016"/>
                </a:lnTo>
                <a:lnTo>
                  <a:pt x="53578" y="125016"/>
                </a:lnTo>
                <a:lnTo>
                  <a:pt x="53578" y="1250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053703" y="2018109"/>
            <a:ext cx="17861" cy="17861"/>
          </a:xfrm>
          <a:custGeom>
            <a:avLst/>
            <a:gdLst/>
            <a:ahLst/>
            <a:cxnLst/>
            <a:rect l="0" t="0" r="0" b="0"/>
            <a:pathLst>
              <a:path w="17861" h="17861">
                <a:moveTo>
                  <a:pt x="17860" y="17860"/>
                </a:moveTo>
                <a:lnTo>
                  <a:pt x="17860" y="17860"/>
                </a:lnTo>
                <a:lnTo>
                  <a:pt x="8930" y="1786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205508" y="2035969"/>
            <a:ext cx="178595" cy="151805"/>
          </a:xfrm>
          <a:custGeom>
            <a:avLst/>
            <a:gdLst/>
            <a:ahLst/>
            <a:cxnLst/>
            <a:rect l="0" t="0" r="0" b="0"/>
            <a:pathLst>
              <a:path w="178595" h="151805">
                <a:moveTo>
                  <a:pt x="26789" y="116085"/>
                </a:moveTo>
                <a:lnTo>
                  <a:pt x="35719" y="116085"/>
                </a:lnTo>
                <a:lnTo>
                  <a:pt x="35719" y="125015"/>
                </a:lnTo>
                <a:lnTo>
                  <a:pt x="44648" y="133945"/>
                </a:lnTo>
                <a:lnTo>
                  <a:pt x="53578" y="133945"/>
                </a:lnTo>
                <a:lnTo>
                  <a:pt x="62508" y="142875"/>
                </a:lnTo>
                <a:lnTo>
                  <a:pt x="62508" y="142875"/>
                </a:lnTo>
                <a:lnTo>
                  <a:pt x="71437" y="151804"/>
                </a:lnTo>
                <a:lnTo>
                  <a:pt x="71437" y="151804"/>
                </a:lnTo>
                <a:lnTo>
                  <a:pt x="71437" y="142875"/>
                </a:lnTo>
                <a:lnTo>
                  <a:pt x="71437" y="142875"/>
                </a:lnTo>
                <a:lnTo>
                  <a:pt x="62508" y="133945"/>
                </a:lnTo>
                <a:lnTo>
                  <a:pt x="53578" y="133945"/>
                </a:lnTo>
                <a:lnTo>
                  <a:pt x="44648" y="116085"/>
                </a:lnTo>
                <a:lnTo>
                  <a:pt x="35719" y="107156"/>
                </a:lnTo>
                <a:lnTo>
                  <a:pt x="26789" y="89296"/>
                </a:lnTo>
                <a:lnTo>
                  <a:pt x="8930" y="80367"/>
                </a:lnTo>
                <a:lnTo>
                  <a:pt x="8930" y="71437"/>
                </a:lnTo>
                <a:lnTo>
                  <a:pt x="0" y="62507"/>
                </a:lnTo>
                <a:lnTo>
                  <a:pt x="0" y="53578"/>
                </a:lnTo>
                <a:lnTo>
                  <a:pt x="0" y="44648"/>
                </a:lnTo>
                <a:lnTo>
                  <a:pt x="8930" y="26789"/>
                </a:lnTo>
                <a:lnTo>
                  <a:pt x="17859" y="26789"/>
                </a:lnTo>
                <a:lnTo>
                  <a:pt x="26789" y="17859"/>
                </a:lnTo>
                <a:lnTo>
                  <a:pt x="44648" y="8929"/>
                </a:lnTo>
                <a:lnTo>
                  <a:pt x="62508" y="8929"/>
                </a:lnTo>
                <a:lnTo>
                  <a:pt x="80367" y="0"/>
                </a:lnTo>
                <a:lnTo>
                  <a:pt x="107156" y="8929"/>
                </a:lnTo>
                <a:lnTo>
                  <a:pt x="125015" y="8929"/>
                </a:lnTo>
                <a:lnTo>
                  <a:pt x="142875" y="8929"/>
                </a:lnTo>
                <a:lnTo>
                  <a:pt x="160734" y="17859"/>
                </a:lnTo>
                <a:lnTo>
                  <a:pt x="169664" y="26789"/>
                </a:lnTo>
                <a:lnTo>
                  <a:pt x="178594" y="26789"/>
                </a:lnTo>
                <a:lnTo>
                  <a:pt x="178594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419820" y="1982390"/>
            <a:ext cx="196454" cy="169665"/>
          </a:xfrm>
          <a:custGeom>
            <a:avLst/>
            <a:gdLst/>
            <a:ahLst/>
            <a:cxnLst/>
            <a:rect l="0" t="0" r="0" b="0"/>
            <a:pathLst>
              <a:path w="196454" h="169665">
                <a:moveTo>
                  <a:pt x="80368" y="17860"/>
                </a:moveTo>
                <a:lnTo>
                  <a:pt x="80368" y="17860"/>
                </a:lnTo>
                <a:lnTo>
                  <a:pt x="80368" y="17860"/>
                </a:lnTo>
                <a:lnTo>
                  <a:pt x="80368" y="8930"/>
                </a:lnTo>
                <a:lnTo>
                  <a:pt x="80368" y="8930"/>
                </a:lnTo>
                <a:lnTo>
                  <a:pt x="80368" y="8930"/>
                </a:lnTo>
                <a:lnTo>
                  <a:pt x="71438" y="0"/>
                </a:lnTo>
                <a:lnTo>
                  <a:pt x="71438" y="8930"/>
                </a:lnTo>
                <a:lnTo>
                  <a:pt x="62508" y="8930"/>
                </a:lnTo>
                <a:lnTo>
                  <a:pt x="44649" y="17860"/>
                </a:lnTo>
                <a:lnTo>
                  <a:pt x="35719" y="26789"/>
                </a:lnTo>
                <a:lnTo>
                  <a:pt x="26789" y="35719"/>
                </a:lnTo>
                <a:lnTo>
                  <a:pt x="17860" y="53579"/>
                </a:lnTo>
                <a:lnTo>
                  <a:pt x="8930" y="71438"/>
                </a:lnTo>
                <a:lnTo>
                  <a:pt x="0" y="89297"/>
                </a:lnTo>
                <a:lnTo>
                  <a:pt x="0" y="107157"/>
                </a:lnTo>
                <a:lnTo>
                  <a:pt x="0" y="125016"/>
                </a:lnTo>
                <a:lnTo>
                  <a:pt x="8930" y="142875"/>
                </a:lnTo>
                <a:lnTo>
                  <a:pt x="17860" y="151805"/>
                </a:lnTo>
                <a:lnTo>
                  <a:pt x="35719" y="160735"/>
                </a:lnTo>
                <a:lnTo>
                  <a:pt x="53578" y="160735"/>
                </a:lnTo>
                <a:lnTo>
                  <a:pt x="71438" y="169664"/>
                </a:lnTo>
                <a:lnTo>
                  <a:pt x="89297" y="160735"/>
                </a:lnTo>
                <a:lnTo>
                  <a:pt x="116086" y="160735"/>
                </a:lnTo>
                <a:lnTo>
                  <a:pt x="133946" y="160735"/>
                </a:lnTo>
                <a:lnTo>
                  <a:pt x="151805" y="151805"/>
                </a:lnTo>
                <a:lnTo>
                  <a:pt x="169664" y="151805"/>
                </a:lnTo>
                <a:lnTo>
                  <a:pt x="187524" y="142875"/>
                </a:lnTo>
                <a:lnTo>
                  <a:pt x="196453" y="133946"/>
                </a:lnTo>
                <a:lnTo>
                  <a:pt x="196453" y="13394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518047" y="1839515"/>
            <a:ext cx="125017" cy="285751"/>
          </a:xfrm>
          <a:custGeom>
            <a:avLst/>
            <a:gdLst/>
            <a:ahLst/>
            <a:cxnLst/>
            <a:rect l="0" t="0" r="0" b="0"/>
            <a:pathLst>
              <a:path w="125017" h="285751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17860"/>
                </a:lnTo>
                <a:lnTo>
                  <a:pt x="17859" y="26789"/>
                </a:lnTo>
                <a:lnTo>
                  <a:pt x="17859" y="44649"/>
                </a:lnTo>
                <a:lnTo>
                  <a:pt x="26789" y="71438"/>
                </a:lnTo>
                <a:lnTo>
                  <a:pt x="35719" y="89297"/>
                </a:lnTo>
                <a:lnTo>
                  <a:pt x="35719" y="116086"/>
                </a:lnTo>
                <a:lnTo>
                  <a:pt x="44648" y="142875"/>
                </a:lnTo>
                <a:lnTo>
                  <a:pt x="53578" y="169664"/>
                </a:lnTo>
                <a:lnTo>
                  <a:pt x="62508" y="187524"/>
                </a:lnTo>
                <a:lnTo>
                  <a:pt x="71437" y="205383"/>
                </a:lnTo>
                <a:lnTo>
                  <a:pt x="80367" y="223243"/>
                </a:lnTo>
                <a:lnTo>
                  <a:pt x="80367" y="232172"/>
                </a:lnTo>
                <a:lnTo>
                  <a:pt x="98226" y="250032"/>
                </a:lnTo>
                <a:lnTo>
                  <a:pt x="98226" y="258961"/>
                </a:lnTo>
                <a:lnTo>
                  <a:pt x="107156" y="267891"/>
                </a:lnTo>
                <a:lnTo>
                  <a:pt x="116086" y="276821"/>
                </a:lnTo>
                <a:lnTo>
                  <a:pt x="125016" y="285750"/>
                </a:lnTo>
                <a:lnTo>
                  <a:pt x="125016" y="285750"/>
                </a:lnTo>
                <a:lnTo>
                  <a:pt x="125016" y="285750"/>
                </a:lnTo>
                <a:lnTo>
                  <a:pt x="125016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660922" y="1946672"/>
            <a:ext cx="258962" cy="160735"/>
          </a:xfrm>
          <a:custGeom>
            <a:avLst/>
            <a:gdLst/>
            <a:ahLst/>
            <a:cxnLst/>
            <a:rect l="0" t="0" r="0" b="0"/>
            <a:pathLst>
              <a:path w="258962" h="160735">
                <a:moveTo>
                  <a:pt x="0" y="125015"/>
                </a:moveTo>
                <a:lnTo>
                  <a:pt x="0" y="125015"/>
                </a:lnTo>
                <a:lnTo>
                  <a:pt x="0" y="116086"/>
                </a:lnTo>
                <a:lnTo>
                  <a:pt x="8930" y="116086"/>
                </a:lnTo>
                <a:lnTo>
                  <a:pt x="8930" y="107156"/>
                </a:lnTo>
                <a:lnTo>
                  <a:pt x="26789" y="107156"/>
                </a:lnTo>
                <a:lnTo>
                  <a:pt x="35719" y="98226"/>
                </a:lnTo>
                <a:lnTo>
                  <a:pt x="53578" y="89297"/>
                </a:lnTo>
                <a:lnTo>
                  <a:pt x="71437" y="89297"/>
                </a:lnTo>
                <a:lnTo>
                  <a:pt x="89297" y="80367"/>
                </a:lnTo>
                <a:lnTo>
                  <a:pt x="98226" y="71437"/>
                </a:lnTo>
                <a:lnTo>
                  <a:pt x="116086" y="62507"/>
                </a:lnTo>
                <a:lnTo>
                  <a:pt x="125016" y="53578"/>
                </a:lnTo>
                <a:lnTo>
                  <a:pt x="133945" y="44648"/>
                </a:lnTo>
                <a:lnTo>
                  <a:pt x="142875" y="35718"/>
                </a:lnTo>
                <a:lnTo>
                  <a:pt x="151805" y="26789"/>
                </a:lnTo>
                <a:lnTo>
                  <a:pt x="151805" y="17859"/>
                </a:lnTo>
                <a:lnTo>
                  <a:pt x="151805" y="8929"/>
                </a:lnTo>
                <a:lnTo>
                  <a:pt x="142875" y="8929"/>
                </a:lnTo>
                <a:lnTo>
                  <a:pt x="133945" y="8929"/>
                </a:lnTo>
                <a:lnTo>
                  <a:pt x="125016" y="0"/>
                </a:lnTo>
                <a:lnTo>
                  <a:pt x="107156" y="8929"/>
                </a:lnTo>
                <a:lnTo>
                  <a:pt x="89297" y="8929"/>
                </a:lnTo>
                <a:lnTo>
                  <a:pt x="71437" y="17859"/>
                </a:lnTo>
                <a:lnTo>
                  <a:pt x="53578" y="26789"/>
                </a:lnTo>
                <a:lnTo>
                  <a:pt x="44648" y="35718"/>
                </a:lnTo>
                <a:lnTo>
                  <a:pt x="26789" y="53578"/>
                </a:lnTo>
                <a:lnTo>
                  <a:pt x="17859" y="71437"/>
                </a:lnTo>
                <a:lnTo>
                  <a:pt x="17859" y="89297"/>
                </a:lnTo>
                <a:lnTo>
                  <a:pt x="17859" y="107156"/>
                </a:lnTo>
                <a:lnTo>
                  <a:pt x="17859" y="125015"/>
                </a:lnTo>
                <a:lnTo>
                  <a:pt x="26789" y="133945"/>
                </a:lnTo>
                <a:lnTo>
                  <a:pt x="35719" y="151804"/>
                </a:lnTo>
                <a:lnTo>
                  <a:pt x="53578" y="160734"/>
                </a:lnTo>
                <a:lnTo>
                  <a:pt x="71437" y="160734"/>
                </a:lnTo>
                <a:lnTo>
                  <a:pt x="98226" y="160734"/>
                </a:lnTo>
                <a:lnTo>
                  <a:pt x="116086" y="160734"/>
                </a:lnTo>
                <a:lnTo>
                  <a:pt x="142875" y="160734"/>
                </a:lnTo>
                <a:lnTo>
                  <a:pt x="178594" y="151804"/>
                </a:lnTo>
                <a:lnTo>
                  <a:pt x="196453" y="142875"/>
                </a:lnTo>
                <a:lnTo>
                  <a:pt x="223242" y="142875"/>
                </a:lnTo>
                <a:lnTo>
                  <a:pt x="241101" y="133945"/>
                </a:lnTo>
                <a:lnTo>
                  <a:pt x="250031" y="125015"/>
                </a:lnTo>
                <a:lnTo>
                  <a:pt x="258961" y="125015"/>
                </a:lnTo>
                <a:lnTo>
                  <a:pt x="258961" y="12501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973836" y="2178844"/>
            <a:ext cx="44649" cy="383977"/>
          </a:xfrm>
          <a:custGeom>
            <a:avLst/>
            <a:gdLst/>
            <a:ahLst/>
            <a:cxnLst/>
            <a:rect l="0" t="0" r="0" b="0"/>
            <a:pathLst>
              <a:path w="44649" h="383977">
                <a:moveTo>
                  <a:pt x="0" y="8929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35718"/>
                </a:lnTo>
                <a:lnTo>
                  <a:pt x="17859" y="53578"/>
                </a:lnTo>
                <a:lnTo>
                  <a:pt x="8930" y="71437"/>
                </a:lnTo>
                <a:lnTo>
                  <a:pt x="8930" y="89296"/>
                </a:lnTo>
                <a:lnTo>
                  <a:pt x="8930" y="116085"/>
                </a:lnTo>
                <a:lnTo>
                  <a:pt x="8930" y="142875"/>
                </a:lnTo>
                <a:lnTo>
                  <a:pt x="8930" y="160734"/>
                </a:lnTo>
                <a:lnTo>
                  <a:pt x="8930" y="187523"/>
                </a:lnTo>
                <a:lnTo>
                  <a:pt x="8930" y="214312"/>
                </a:lnTo>
                <a:lnTo>
                  <a:pt x="8930" y="241101"/>
                </a:lnTo>
                <a:lnTo>
                  <a:pt x="8930" y="267890"/>
                </a:lnTo>
                <a:lnTo>
                  <a:pt x="8930" y="285750"/>
                </a:lnTo>
                <a:lnTo>
                  <a:pt x="17859" y="303609"/>
                </a:lnTo>
                <a:lnTo>
                  <a:pt x="17859" y="321469"/>
                </a:lnTo>
                <a:lnTo>
                  <a:pt x="26789" y="339328"/>
                </a:lnTo>
                <a:lnTo>
                  <a:pt x="26789" y="357187"/>
                </a:lnTo>
                <a:lnTo>
                  <a:pt x="35719" y="366117"/>
                </a:lnTo>
                <a:lnTo>
                  <a:pt x="35719" y="375047"/>
                </a:lnTo>
                <a:lnTo>
                  <a:pt x="35719" y="383976"/>
                </a:lnTo>
                <a:lnTo>
                  <a:pt x="35719" y="383976"/>
                </a:lnTo>
                <a:lnTo>
                  <a:pt x="44648" y="383976"/>
                </a:lnTo>
                <a:lnTo>
                  <a:pt x="44648" y="383976"/>
                </a:lnTo>
                <a:lnTo>
                  <a:pt x="44648" y="38397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884539" y="2411015"/>
            <a:ext cx="205384" cy="17861"/>
          </a:xfrm>
          <a:custGeom>
            <a:avLst/>
            <a:gdLst/>
            <a:ahLst/>
            <a:cxnLst/>
            <a:rect l="0" t="0" r="0" b="0"/>
            <a:pathLst>
              <a:path w="205384" h="17861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0"/>
                </a:lnTo>
                <a:lnTo>
                  <a:pt x="53578" y="0"/>
                </a:lnTo>
                <a:lnTo>
                  <a:pt x="71438" y="0"/>
                </a:lnTo>
                <a:lnTo>
                  <a:pt x="98227" y="0"/>
                </a:lnTo>
                <a:lnTo>
                  <a:pt x="116086" y="0"/>
                </a:lnTo>
                <a:lnTo>
                  <a:pt x="133945" y="0"/>
                </a:lnTo>
                <a:lnTo>
                  <a:pt x="160734" y="0"/>
                </a:lnTo>
                <a:lnTo>
                  <a:pt x="178594" y="0"/>
                </a:lnTo>
                <a:lnTo>
                  <a:pt x="196453" y="0"/>
                </a:lnTo>
                <a:lnTo>
                  <a:pt x="205383" y="0"/>
                </a:lnTo>
                <a:lnTo>
                  <a:pt x="20538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152430" y="2428875"/>
            <a:ext cx="133946" cy="107157"/>
          </a:xfrm>
          <a:custGeom>
            <a:avLst/>
            <a:gdLst/>
            <a:ahLst/>
            <a:cxnLst/>
            <a:rect l="0" t="0" r="0" b="0"/>
            <a:pathLst>
              <a:path w="133946" h="107157">
                <a:moveTo>
                  <a:pt x="0" y="71438"/>
                </a:moveTo>
                <a:lnTo>
                  <a:pt x="0" y="71438"/>
                </a:lnTo>
                <a:lnTo>
                  <a:pt x="8929" y="71438"/>
                </a:lnTo>
                <a:lnTo>
                  <a:pt x="8929" y="80367"/>
                </a:lnTo>
                <a:lnTo>
                  <a:pt x="8929" y="89297"/>
                </a:lnTo>
                <a:lnTo>
                  <a:pt x="8929" y="98227"/>
                </a:lnTo>
                <a:lnTo>
                  <a:pt x="8929" y="98227"/>
                </a:lnTo>
                <a:lnTo>
                  <a:pt x="17859" y="107156"/>
                </a:lnTo>
                <a:lnTo>
                  <a:pt x="17859" y="107156"/>
                </a:lnTo>
                <a:lnTo>
                  <a:pt x="17859" y="107156"/>
                </a:lnTo>
                <a:lnTo>
                  <a:pt x="17859" y="107156"/>
                </a:lnTo>
                <a:lnTo>
                  <a:pt x="17859" y="107156"/>
                </a:lnTo>
                <a:lnTo>
                  <a:pt x="17859" y="107156"/>
                </a:lnTo>
                <a:lnTo>
                  <a:pt x="17859" y="107156"/>
                </a:lnTo>
                <a:lnTo>
                  <a:pt x="17859" y="98227"/>
                </a:lnTo>
                <a:lnTo>
                  <a:pt x="8929" y="89297"/>
                </a:lnTo>
                <a:lnTo>
                  <a:pt x="8929" y="80367"/>
                </a:lnTo>
                <a:lnTo>
                  <a:pt x="8929" y="71438"/>
                </a:lnTo>
                <a:lnTo>
                  <a:pt x="8929" y="53578"/>
                </a:lnTo>
                <a:lnTo>
                  <a:pt x="0" y="44648"/>
                </a:lnTo>
                <a:lnTo>
                  <a:pt x="8929" y="35719"/>
                </a:lnTo>
                <a:lnTo>
                  <a:pt x="8929" y="26789"/>
                </a:lnTo>
                <a:lnTo>
                  <a:pt x="8929" y="17859"/>
                </a:lnTo>
                <a:lnTo>
                  <a:pt x="17859" y="8929"/>
                </a:lnTo>
                <a:lnTo>
                  <a:pt x="26789" y="8929"/>
                </a:lnTo>
                <a:lnTo>
                  <a:pt x="35718" y="8929"/>
                </a:lnTo>
                <a:lnTo>
                  <a:pt x="44648" y="0"/>
                </a:lnTo>
                <a:lnTo>
                  <a:pt x="53578" y="0"/>
                </a:lnTo>
                <a:lnTo>
                  <a:pt x="62508" y="8929"/>
                </a:lnTo>
                <a:lnTo>
                  <a:pt x="80367" y="8929"/>
                </a:lnTo>
                <a:lnTo>
                  <a:pt x="89297" y="8929"/>
                </a:lnTo>
                <a:lnTo>
                  <a:pt x="98226" y="17859"/>
                </a:lnTo>
                <a:lnTo>
                  <a:pt x="107156" y="26789"/>
                </a:lnTo>
                <a:lnTo>
                  <a:pt x="116086" y="26789"/>
                </a:lnTo>
                <a:lnTo>
                  <a:pt x="125015" y="35719"/>
                </a:lnTo>
                <a:lnTo>
                  <a:pt x="133945" y="44648"/>
                </a:lnTo>
                <a:lnTo>
                  <a:pt x="133945" y="4464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375672" y="2428875"/>
            <a:ext cx="26790" cy="125017"/>
          </a:xfrm>
          <a:custGeom>
            <a:avLst/>
            <a:gdLst/>
            <a:ahLst/>
            <a:cxnLst/>
            <a:rect l="0" t="0" r="0" b="0"/>
            <a:pathLst>
              <a:path w="26790" h="125017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0" y="26789"/>
                </a:lnTo>
                <a:lnTo>
                  <a:pt x="8930" y="44648"/>
                </a:lnTo>
                <a:lnTo>
                  <a:pt x="8930" y="62508"/>
                </a:lnTo>
                <a:lnTo>
                  <a:pt x="8930" y="80367"/>
                </a:lnTo>
                <a:lnTo>
                  <a:pt x="8930" y="89297"/>
                </a:lnTo>
                <a:lnTo>
                  <a:pt x="8930" y="107156"/>
                </a:lnTo>
                <a:lnTo>
                  <a:pt x="17859" y="116086"/>
                </a:lnTo>
                <a:lnTo>
                  <a:pt x="17859" y="125016"/>
                </a:lnTo>
                <a:lnTo>
                  <a:pt x="26789" y="125016"/>
                </a:lnTo>
                <a:lnTo>
                  <a:pt x="26789" y="125016"/>
                </a:lnTo>
                <a:lnTo>
                  <a:pt x="26789" y="1250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339953" y="2348508"/>
            <a:ext cx="17861" cy="1"/>
          </a:xfrm>
          <a:custGeom>
            <a:avLst/>
            <a:gdLst/>
            <a:ahLst/>
            <a:cxnLst/>
            <a:rect l="0" t="0" r="0" b="0"/>
            <a:pathLst>
              <a:path w="17861" h="1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482828" y="2437804"/>
            <a:ext cx="125017" cy="142877"/>
          </a:xfrm>
          <a:custGeom>
            <a:avLst/>
            <a:gdLst/>
            <a:ahLst/>
            <a:cxnLst/>
            <a:rect l="0" t="0" r="0" b="0"/>
            <a:pathLst>
              <a:path w="125017" h="142877">
                <a:moveTo>
                  <a:pt x="98227" y="53579"/>
                </a:moveTo>
                <a:lnTo>
                  <a:pt x="98227" y="53579"/>
                </a:lnTo>
                <a:lnTo>
                  <a:pt x="107156" y="44649"/>
                </a:lnTo>
                <a:lnTo>
                  <a:pt x="107156" y="44649"/>
                </a:lnTo>
                <a:lnTo>
                  <a:pt x="107156" y="35719"/>
                </a:lnTo>
                <a:lnTo>
                  <a:pt x="107156" y="35719"/>
                </a:lnTo>
                <a:lnTo>
                  <a:pt x="107156" y="26790"/>
                </a:lnTo>
                <a:lnTo>
                  <a:pt x="107156" y="17860"/>
                </a:lnTo>
                <a:lnTo>
                  <a:pt x="98227" y="8930"/>
                </a:lnTo>
                <a:lnTo>
                  <a:pt x="89297" y="8930"/>
                </a:lnTo>
                <a:lnTo>
                  <a:pt x="80367" y="8930"/>
                </a:lnTo>
                <a:lnTo>
                  <a:pt x="71438" y="0"/>
                </a:lnTo>
                <a:lnTo>
                  <a:pt x="62508" y="0"/>
                </a:lnTo>
                <a:lnTo>
                  <a:pt x="44649" y="8930"/>
                </a:lnTo>
                <a:lnTo>
                  <a:pt x="35719" y="8930"/>
                </a:lnTo>
                <a:lnTo>
                  <a:pt x="26789" y="17860"/>
                </a:lnTo>
                <a:lnTo>
                  <a:pt x="17860" y="26790"/>
                </a:lnTo>
                <a:lnTo>
                  <a:pt x="8930" y="44649"/>
                </a:lnTo>
                <a:lnTo>
                  <a:pt x="0" y="53579"/>
                </a:lnTo>
                <a:lnTo>
                  <a:pt x="0" y="71438"/>
                </a:lnTo>
                <a:lnTo>
                  <a:pt x="0" y="80368"/>
                </a:lnTo>
                <a:lnTo>
                  <a:pt x="0" y="98227"/>
                </a:lnTo>
                <a:lnTo>
                  <a:pt x="0" y="107157"/>
                </a:lnTo>
                <a:lnTo>
                  <a:pt x="8930" y="116087"/>
                </a:lnTo>
                <a:lnTo>
                  <a:pt x="8930" y="125016"/>
                </a:lnTo>
                <a:lnTo>
                  <a:pt x="26789" y="125016"/>
                </a:lnTo>
                <a:lnTo>
                  <a:pt x="35719" y="125016"/>
                </a:lnTo>
                <a:lnTo>
                  <a:pt x="44649" y="125016"/>
                </a:lnTo>
                <a:lnTo>
                  <a:pt x="62508" y="125016"/>
                </a:lnTo>
                <a:lnTo>
                  <a:pt x="71438" y="116087"/>
                </a:lnTo>
                <a:lnTo>
                  <a:pt x="89297" y="107157"/>
                </a:lnTo>
                <a:lnTo>
                  <a:pt x="98227" y="98227"/>
                </a:lnTo>
                <a:lnTo>
                  <a:pt x="107156" y="89298"/>
                </a:lnTo>
                <a:lnTo>
                  <a:pt x="116086" y="80368"/>
                </a:lnTo>
                <a:lnTo>
                  <a:pt x="116086" y="71438"/>
                </a:lnTo>
                <a:lnTo>
                  <a:pt x="125016" y="62509"/>
                </a:lnTo>
                <a:lnTo>
                  <a:pt x="125016" y="62509"/>
                </a:lnTo>
                <a:lnTo>
                  <a:pt x="125016" y="62509"/>
                </a:lnTo>
                <a:lnTo>
                  <a:pt x="125016" y="62509"/>
                </a:lnTo>
                <a:lnTo>
                  <a:pt x="125016" y="62509"/>
                </a:lnTo>
                <a:lnTo>
                  <a:pt x="125016" y="71438"/>
                </a:lnTo>
                <a:lnTo>
                  <a:pt x="125016" y="80368"/>
                </a:lnTo>
                <a:lnTo>
                  <a:pt x="116086" y="89298"/>
                </a:lnTo>
                <a:lnTo>
                  <a:pt x="116086" y="98227"/>
                </a:lnTo>
                <a:lnTo>
                  <a:pt x="116086" y="107157"/>
                </a:lnTo>
                <a:lnTo>
                  <a:pt x="125016" y="116087"/>
                </a:lnTo>
                <a:lnTo>
                  <a:pt x="125016" y="133946"/>
                </a:lnTo>
                <a:lnTo>
                  <a:pt x="125016" y="133946"/>
                </a:lnTo>
                <a:lnTo>
                  <a:pt x="125016" y="142876"/>
                </a:lnTo>
                <a:lnTo>
                  <a:pt x="125016" y="14287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670352" y="2437804"/>
            <a:ext cx="80368" cy="133947"/>
          </a:xfrm>
          <a:custGeom>
            <a:avLst/>
            <a:gdLst/>
            <a:ahLst/>
            <a:cxnLst/>
            <a:rect l="0" t="0" r="0" b="0"/>
            <a:pathLst>
              <a:path w="80368" h="133947">
                <a:moveTo>
                  <a:pt x="0" y="133946"/>
                </a:moveTo>
                <a:lnTo>
                  <a:pt x="0" y="133946"/>
                </a:lnTo>
                <a:lnTo>
                  <a:pt x="0" y="125016"/>
                </a:lnTo>
                <a:lnTo>
                  <a:pt x="0" y="116087"/>
                </a:lnTo>
                <a:lnTo>
                  <a:pt x="0" y="107157"/>
                </a:lnTo>
                <a:lnTo>
                  <a:pt x="0" y="98227"/>
                </a:lnTo>
                <a:lnTo>
                  <a:pt x="8929" y="80368"/>
                </a:lnTo>
                <a:lnTo>
                  <a:pt x="8929" y="62509"/>
                </a:lnTo>
                <a:lnTo>
                  <a:pt x="8929" y="44649"/>
                </a:lnTo>
                <a:lnTo>
                  <a:pt x="8929" y="35719"/>
                </a:lnTo>
                <a:lnTo>
                  <a:pt x="8929" y="26790"/>
                </a:lnTo>
                <a:lnTo>
                  <a:pt x="8929" y="17860"/>
                </a:lnTo>
                <a:lnTo>
                  <a:pt x="17859" y="8930"/>
                </a:lnTo>
                <a:lnTo>
                  <a:pt x="17859" y="8930"/>
                </a:lnTo>
                <a:lnTo>
                  <a:pt x="26789" y="0"/>
                </a:lnTo>
                <a:lnTo>
                  <a:pt x="26789" y="0"/>
                </a:lnTo>
                <a:lnTo>
                  <a:pt x="44648" y="8930"/>
                </a:lnTo>
                <a:lnTo>
                  <a:pt x="53578" y="8930"/>
                </a:lnTo>
                <a:lnTo>
                  <a:pt x="62507" y="17860"/>
                </a:lnTo>
                <a:lnTo>
                  <a:pt x="71437" y="26790"/>
                </a:lnTo>
                <a:lnTo>
                  <a:pt x="71437" y="44649"/>
                </a:lnTo>
                <a:lnTo>
                  <a:pt x="80367" y="53579"/>
                </a:lnTo>
                <a:lnTo>
                  <a:pt x="80367" y="71438"/>
                </a:lnTo>
                <a:lnTo>
                  <a:pt x="80367" y="89298"/>
                </a:lnTo>
                <a:lnTo>
                  <a:pt x="80367" y="98227"/>
                </a:lnTo>
                <a:lnTo>
                  <a:pt x="80367" y="107157"/>
                </a:lnTo>
                <a:lnTo>
                  <a:pt x="80367" y="116087"/>
                </a:lnTo>
                <a:lnTo>
                  <a:pt x="80367" y="125016"/>
                </a:lnTo>
                <a:lnTo>
                  <a:pt x="80367" y="125016"/>
                </a:lnTo>
                <a:lnTo>
                  <a:pt x="80367" y="133946"/>
                </a:lnTo>
                <a:lnTo>
                  <a:pt x="80367" y="133946"/>
                </a:lnTo>
                <a:lnTo>
                  <a:pt x="80367" y="13394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5777508" y="2464594"/>
            <a:ext cx="133946" cy="187524"/>
          </a:xfrm>
          <a:custGeom>
            <a:avLst/>
            <a:gdLst/>
            <a:ahLst/>
            <a:cxnLst/>
            <a:rect l="0" t="0" r="0" b="0"/>
            <a:pathLst>
              <a:path w="133946" h="187524">
                <a:moveTo>
                  <a:pt x="107156" y="8929"/>
                </a:moveTo>
                <a:lnTo>
                  <a:pt x="98226" y="8929"/>
                </a:lnTo>
                <a:lnTo>
                  <a:pt x="98226" y="8929"/>
                </a:lnTo>
                <a:lnTo>
                  <a:pt x="98226" y="0"/>
                </a:lnTo>
                <a:lnTo>
                  <a:pt x="89297" y="0"/>
                </a:lnTo>
                <a:lnTo>
                  <a:pt x="89297" y="0"/>
                </a:lnTo>
                <a:lnTo>
                  <a:pt x="80367" y="0"/>
                </a:lnTo>
                <a:lnTo>
                  <a:pt x="71437" y="0"/>
                </a:lnTo>
                <a:lnTo>
                  <a:pt x="62508" y="8929"/>
                </a:lnTo>
                <a:lnTo>
                  <a:pt x="44648" y="26789"/>
                </a:lnTo>
                <a:lnTo>
                  <a:pt x="35719" y="44648"/>
                </a:lnTo>
                <a:lnTo>
                  <a:pt x="26789" y="53578"/>
                </a:lnTo>
                <a:lnTo>
                  <a:pt x="26789" y="71437"/>
                </a:lnTo>
                <a:lnTo>
                  <a:pt x="26789" y="80367"/>
                </a:lnTo>
                <a:lnTo>
                  <a:pt x="26789" y="80367"/>
                </a:lnTo>
                <a:lnTo>
                  <a:pt x="35719" y="89297"/>
                </a:lnTo>
                <a:lnTo>
                  <a:pt x="44648" y="89297"/>
                </a:lnTo>
                <a:lnTo>
                  <a:pt x="53578" y="89297"/>
                </a:lnTo>
                <a:lnTo>
                  <a:pt x="62508" y="89297"/>
                </a:lnTo>
                <a:lnTo>
                  <a:pt x="71437" y="89297"/>
                </a:lnTo>
                <a:lnTo>
                  <a:pt x="80367" y="80367"/>
                </a:lnTo>
                <a:lnTo>
                  <a:pt x="89297" y="71437"/>
                </a:lnTo>
                <a:lnTo>
                  <a:pt x="98226" y="62508"/>
                </a:lnTo>
                <a:lnTo>
                  <a:pt x="107156" y="53578"/>
                </a:lnTo>
                <a:lnTo>
                  <a:pt x="116086" y="53578"/>
                </a:lnTo>
                <a:lnTo>
                  <a:pt x="116086" y="44648"/>
                </a:lnTo>
                <a:lnTo>
                  <a:pt x="125015" y="44648"/>
                </a:lnTo>
                <a:lnTo>
                  <a:pt x="125015" y="44648"/>
                </a:lnTo>
                <a:lnTo>
                  <a:pt x="133945" y="53578"/>
                </a:lnTo>
                <a:lnTo>
                  <a:pt x="133945" y="62508"/>
                </a:lnTo>
                <a:lnTo>
                  <a:pt x="133945" y="71437"/>
                </a:lnTo>
                <a:lnTo>
                  <a:pt x="125015" y="80367"/>
                </a:lnTo>
                <a:lnTo>
                  <a:pt x="125015" y="89297"/>
                </a:lnTo>
                <a:lnTo>
                  <a:pt x="116086" y="107156"/>
                </a:lnTo>
                <a:lnTo>
                  <a:pt x="116086" y="116086"/>
                </a:lnTo>
                <a:lnTo>
                  <a:pt x="107156" y="133945"/>
                </a:lnTo>
                <a:lnTo>
                  <a:pt x="98226" y="142875"/>
                </a:lnTo>
                <a:lnTo>
                  <a:pt x="80367" y="160734"/>
                </a:lnTo>
                <a:lnTo>
                  <a:pt x="71437" y="169664"/>
                </a:lnTo>
                <a:lnTo>
                  <a:pt x="53578" y="178594"/>
                </a:lnTo>
                <a:lnTo>
                  <a:pt x="44648" y="187523"/>
                </a:lnTo>
                <a:lnTo>
                  <a:pt x="35719" y="187523"/>
                </a:lnTo>
                <a:lnTo>
                  <a:pt x="26789" y="187523"/>
                </a:lnTo>
                <a:lnTo>
                  <a:pt x="17859" y="178594"/>
                </a:lnTo>
                <a:lnTo>
                  <a:pt x="8930" y="17859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6009680" y="2223492"/>
            <a:ext cx="53579" cy="339329"/>
          </a:xfrm>
          <a:custGeom>
            <a:avLst/>
            <a:gdLst/>
            <a:ahLst/>
            <a:cxnLst/>
            <a:rect l="0" t="0" r="0" b="0"/>
            <a:pathLst>
              <a:path w="53579" h="339329">
                <a:moveTo>
                  <a:pt x="53578" y="893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8930"/>
                </a:lnTo>
                <a:lnTo>
                  <a:pt x="53578" y="17859"/>
                </a:lnTo>
                <a:lnTo>
                  <a:pt x="53578" y="26789"/>
                </a:lnTo>
                <a:lnTo>
                  <a:pt x="44648" y="53578"/>
                </a:lnTo>
                <a:lnTo>
                  <a:pt x="44648" y="71437"/>
                </a:lnTo>
                <a:lnTo>
                  <a:pt x="44648" y="98227"/>
                </a:lnTo>
                <a:lnTo>
                  <a:pt x="35718" y="125016"/>
                </a:lnTo>
                <a:lnTo>
                  <a:pt x="26789" y="151805"/>
                </a:lnTo>
                <a:lnTo>
                  <a:pt x="17859" y="178594"/>
                </a:lnTo>
                <a:lnTo>
                  <a:pt x="8929" y="205383"/>
                </a:lnTo>
                <a:lnTo>
                  <a:pt x="8929" y="232172"/>
                </a:lnTo>
                <a:lnTo>
                  <a:pt x="0" y="258961"/>
                </a:lnTo>
                <a:lnTo>
                  <a:pt x="0" y="276821"/>
                </a:lnTo>
                <a:lnTo>
                  <a:pt x="0" y="294680"/>
                </a:lnTo>
                <a:lnTo>
                  <a:pt x="0" y="312539"/>
                </a:lnTo>
                <a:lnTo>
                  <a:pt x="0" y="330399"/>
                </a:lnTo>
                <a:lnTo>
                  <a:pt x="0" y="339328"/>
                </a:lnTo>
                <a:lnTo>
                  <a:pt x="0" y="33932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6090047" y="2402086"/>
            <a:ext cx="160735" cy="151806"/>
          </a:xfrm>
          <a:custGeom>
            <a:avLst/>
            <a:gdLst/>
            <a:ahLst/>
            <a:cxnLst/>
            <a:rect l="0" t="0" r="0" b="0"/>
            <a:pathLst>
              <a:path w="160735" h="151806">
                <a:moveTo>
                  <a:pt x="0" y="89297"/>
                </a:moveTo>
                <a:lnTo>
                  <a:pt x="0" y="89297"/>
                </a:lnTo>
                <a:lnTo>
                  <a:pt x="8930" y="80367"/>
                </a:lnTo>
                <a:lnTo>
                  <a:pt x="17859" y="80367"/>
                </a:lnTo>
                <a:lnTo>
                  <a:pt x="35719" y="80367"/>
                </a:lnTo>
                <a:lnTo>
                  <a:pt x="53578" y="80367"/>
                </a:lnTo>
                <a:lnTo>
                  <a:pt x="71437" y="71437"/>
                </a:lnTo>
                <a:lnTo>
                  <a:pt x="80367" y="71437"/>
                </a:lnTo>
                <a:lnTo>
                  <a:pt x="89297" y="62508"/>
                </a:lnTo>
                <a:lnTo>
                  <a:pt x="107156" y="53578"/>
                </a:lnTo>
                <a:lnTo>
                  <a:pt x="107156" y="44648"/>
                </a:lnTo>
                <a:lnTo>
                  <a:pt x="116086" y="35718"/>
                </a:lnTo>
                <a:lnTo>
                  <a:pt x="116086" y="26789"/>
                </a:lnTo>
                <a:lnTo>
                  <a:pt x="116086" y="17859"/>
                </a:lnTo>
                <a:lnTo>
                  <a:pt x="116086" y="8929"/>
                </a:lnTo>
                <a:lnTo>
                  <a:pt x="107156" y="0"/>
                </a:lnTo>
                <a:lnTo>
                  <a:pt x="98226" y="0"/>
                </a:lnTo>
                <a:lnTo>
                  <a:pt x="89297" y="0"/>
                </a:lnTo>
                <a:lnTo>
                  <a:pt x="80367" y="0"/>
                </a:lnTo>
                <a:lnTo>
                  <a:pt x="62508" y="8929"/>
                </a:lnTo>
                <a:lnTo>
                  <a:pt x="53578" y="17859"/>
                </a:lnTo>
                <a:lnTo>
                  <a:pt x="44648" y="35718"/>
                </a:lnTo>
                <a:lnTo>
                  <a:pt x="26789" y="44648"/>
                </a:lnTo>
                <a:lnTo>
                  <a:pt x="26789" y="62508"/>
                </a:lnTo>
                <a:lnTo>
                  <a:pt x="17859" y="71437"/>
                </a:lnTo>
                <a:lnTo>
                  <a:pt x="26789" y="89297"/>
                </a:lnTo>
                <a:lnTo>
                  <a:pt x="26789" y="98227"/>
                </a:lnTo>
                <a:lnTo>
                  <a:pt x="35719" y="107156"/>
                </a:lnTo>
                <a:lnTo>
                  <a:pt x="53578" y="116086"/>
                </a:lnTo>
                <a:lnTo>
                  <a:pt x="71437" y="125016"/>
                </a:lnTo>
                <a:lnTo>
                  <a:pt x="89297" y="133945"/>
                </a:lnTo>
                <a:lnTo>
                  <a:pt x="107156" y="142875"/>
                </a:lnTo>
                <a:lnTo>
                  <a:pt x="133945" y="142875"/>
                </a:lnTo>
                <a:lnTo>
                  <a:pt x="151805" y="151805"/>
                </a:lnTo>
                <a:lnTo>
                  <a:pt x="160734" y="151805"/>
                </a:lnTo>
                <a:lnTo>
                  <a:pt x="160734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6438305" y="4143375"/>
            <a:ext cx="241102" cy="276821"/>
          </a:xfrm>
          <a:custGeom>
            <a:avLst/>
            <a:gdLst/>
            <a:ahLst/>
            <a:cxnLst/>
            <a:rect l="0" t="0" r="0" b="0"/>
            <a:pathLst>
              <a:path w="241102" h="276821">
                <a:moveTo>
                  <a:pt x="205383" y="17859"/>
                </a:moveTo>
                <a:lnTo>
                  <a:pt x="205383" y="17859"/>
                </a:lnTo>
                <a:lnTo>
                  <a:pt x="214312" y="17859"/>
                </a:lnTo>
                <a:lnTo>
                  <a:pt x="214312" y="8929"/>
                </a:lnTo>
                <a:lnTo>
                  <a:pt x="214312" y="8929"/>
                </a:lnTo>
                <a:lnTo>
                  <a:pt x="214312" y="8929"/>
                </a:lnTo>
                <a:lnTo>
                  <a:pt x="205383" y="0"/>
                </a:lnTo>
                <a:lnTo>
                  <a:pt x="205383" y="0"/>
                </a:lnTo>
                <a:lnTo>
                  <a:pt x="187523" y="0"/>
                </a:lnTo>
                <a:lnTo>
                  <a:pt x="178593" y="0"/>
                </a:lnTo>
                <a:lnTo>
                  <a:pt x="151804" y="0"/>
                </a:lnTo>
                <a:lnTo>
                  <a:pt x="133945" y="8929"/>
                </a:lnTo>
                <a:lnTo>
                  <a:pt x="107156" y="26789"/>
                </a:lnTo>
                <a:lnTo>
                  <a:pt x="80367" y="44648"/>
                </a:lnTo>
                <a:lnTo>
                  <a:pt x="53578" y="62507"/>
                </a:lnTo>
                <a:lnTo>
                  <a:pt x="26789" y="89296"/>
                </a:lnTo>
                <a:lnTo>
                  <a:pt x="17859" y="107156"/>
                </a:lnTo>
                <a:lnTo>
                  <a:pt x="0" y="133945"/>
                </a:lnTo>
                <a:lnTo>
                  <a:pt x="0" y="151804"/>
                </a:lnTo>
                <a:lnTo>
                  <a:pt x="0" y="178593"/>
                </a:lnTo>
                <a:lnTo>
                  <a:pt x="8929" y="196453"/>
                </a:lnTo>
                <a:lnTo>
                  <a:pt x="26789" y="214312"/>
                </a:lnTo>
                <a:lnTo>
                  <a:pt x="44648" y="232171"/>
                </a:lnTo>
                <a:lnTo>
                  <a:pt x="71437" y="241101"/>
                </a:lnTo>
                <a:lnTo>
                  <a:pt x="98226" y="250031"/>
                </a:lnTo>
                <a:lnTo>
                  <a:pt x="125015" y="258961"/>
                </a:lnTo>
                <a:lnTo>
                  <a:pt x="142875" y="267890"/>
                </a:lnTo>
                <a:lnTo>
                  <a:pt x="169664" y="276820"/>
                </a:lnTo>
                <a:lnTo>
                  <a:pt x="187523" y="276820"/>
                </a:lnTo>
                <a:lnTo>
                  <a:pt x="205383" y="276820"/>
                </a:lnTo>
                <a:lnTo>
                  <a:pt x="223242" y="276820"/>
                </a:lnTo>
                <a:lnTo>
                  <a:pt x="232172" y="267890"/>
                </a:lnTo>
                <a:lnTo>
                  <a:pt x="241101" y="267890"/>
                </a:lnTo>
                <a:lnTo>
                  <a:pt x="241101" y="267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6732984" y="4339828"/>
            <a:ext cx="26790" cy="116087"/>
          </a:xfrm>
          <a:custGeom>
            <a:avLst/>
            <a:gdLst/>
            <a:ahLst/>
            <a:cxnLst/>
            <a:rect l="0" t="0" r="0" b="0"/>
            <a:pathLst>
              <a:path w="26790" h="116087">
                <a:moveTo>
                  <a:pt x="26789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8929"/>
                </a:lnTo>
                <a:lnTo>
                  <a:pt x="17860" y="26789"/>
                </a:lnTo>
                <a:lnTo>
                  <a:pt x="8930" y="35718"/>
                </a:lnTo>
                <a:lnTo>
                  <a:pt x="8930" y="53578"/>
                </a:lnTo>
                <a:lnTo>
                  <a:pt x="0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98226"/>
                </a:lnTo>
                <a:lnTo>
                  <a:pt x="0" y="10715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6732984" y="4241601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6795492" y="4321968"/>
            <a:ext cx="142876" cy="133947"/>
          </a:xfrm>
          <a:custGeom>
            <a:avLst/>
            <a:gdLst/>
            <a:ahLst/>
            <a:cxnLst/>
            <a:rect l="0" t="0" r="0" b="0"/>
            <a:pathLst>
              <a:path w="142876" h="133947">
                <a:moveTo>
                  <a:pt x="0" y="125016"/>
                </a:moveTo>
                <a:lnTo>
                  <a:pt x="0" y="125016"/>
                </a:lnTo>
                <a:lnTo>
                  <a:pt x="8930" y="133946"/>
                </a:lnTo>
                <a:lnTo>
                  <a:pt x="8930" y="133946"/>
                </a:lnTo>
                <a:lnTo>
                  <a:pt x="8930" y="133946"/>
                </a:lnTo>
                <a:lnTo>
                  <a:pt x="17860" y="125016"/>
                </a:lnTo>
                <a:lnTo>
                  <a:pt x="17860" y="116086"/>
                </a:lnTo>
                <a:lnTo>
                  <a:pt x="26789" y="107157"/>
                </a:lnTo>
                <a:lnTo>
                  <a:pt x="26789" y="89297"/>
                </a:lnTo>
                <a:lnTo>
                  <a:pt x="35719" y="71438"/>
                </a:lnTo>
                <a:lnTo>
                  <a:pt x="35719" y="44649"/>
                </a:lnTo>
                <a:lnTo>
                  <a:pt x="44649" y="26789"/>
                </a:lnTo>
                <a:lnTo>
                  <a:pt x="44649" y="17860"/>
                </a:lnTo>
                <a:lnTo>
                  <a:pt x="53578" y="893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80367" y="8930"/>
                </a:lnTo>
                <a:lnTo>
                  <a:pt x="89297" y="8930"/>
                </a:lnTo>
                <a:lnTo>
                  <a:pt x="98227" y="17860"/>
                </a:lnTo>
                <a:lnTo>
                  <a:pt x="116086" y="26789"/>
                </a:lnTo>
                <a:lnTo>
                  <a:pt x="125016" y="35719"/>
                </a:lnTo>
                <a:lnTo>
                  <a:pt x="133946" y="44649"/>
                </a:lnTo>
                <a:lnTo>
                  <a:pt x="142875" y="44649"/>
                </a:lnTo>
                <a:lnTo>
                  <a:pt x="142875" y="4464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6947297" y="4366617"/>
            <a:ext cx="160735" cy="160735"/>
          </a:xfrm>
          <a:custGeom>
            <a:avLst/>
            <a:gdLst/>
            <a:ahLst/>
            <a:cxnLst/>
            <a:rect l="0" t="0" r="0" b="0"/>
            <a:pathLst>
              <a:path w="160735" h="160735">
                <a:moveTo>
                  <a:pt x="107156" y="0"/>
                </a:moveTo>
                <a:lnTo>
                  <a:pt x="98226" y="0"/>
                </a:lnTo>
                <a:lnTo>
                  <a:pt x="98226" y="0"/>
                </a:lnTo>
                <a:lnTo>
                  <a:pt x="89297" y="0"/>
                </a:lnTo>
                <a:lnTo>
                  <a:pt x="80367" y="0"/>
                </a:lnTo>
                <a:lnTo>
                  <a:pt x="62508" y="0"/>
                </a:lnTo>
                <a:lnTo>
                  <a:pt x="53578" y="0"/>
                </a:lnTo>
                <a:lnTo>
                  <a:pt x="35719" y="8929"/>
                </a:lnTo>
                <a:lnTo>
                  <a:pt x="26789" y="17859"/>
                </a:lnTo>
                <a:lnTo>
                  <a:pt x="17859" y="35719"/>
                </a:lnTo>
                <a:lnTo>
                  <a:pt x="8930" y="53578"/>
                </a:lnTo>
                <a:lnTo>
                  <a:pt x="0" y="62508"/>
                </a:lnTo>
                <a:lnTo>
                  <a:pt x="8930" y="80367"/>
                </a:lnTo>
                <a:lnTo>
                  <a:pt x="17859" y="98226"/>
                </a:lnTo>
                <a:lnTo>
                  <a:pt x="26789" y="116086"/>
                </a:lnTo>
                <a:lnTo>
                  <a:pt x="44648" y="125015"/>
                </a:lnTo>
                <a:lnTo>
                  <a:pt x="62508" y="133945"/>
                </a:lnTo>
                <a:lnTo>
                  <a:pt x="80367" y="142875"/>
                </a:lnTo>
                <a:lnTo>
                  <a:pt x="107156" y="151804"/>
                </a:lnTo>
                <a:lnTo>
                  <a:pt x="125016" y="160734"/>
                </a:lnTo>
                <a:lnTo>
                  <a:pt x="151805" y="160734"/>
                </a:lnTo>
                <a:lnTo>
                  <a:pt x="160734" y="160734"/>
                </a:lnTo>
                <a:lnTo>
                  <a:pt x="160734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7152680" y="4232671"/>
            <a:ext cx="446485" cy="500064"/>
          </a:xfrm>
          <a:custGeom>
            <a:avLst/>
            <a:gdLst/>
            <a:ahLst/>
            <a:cxnLst/>
            <a:rect l="0" t="0" r="0" b="0"/>
            <a:pathLst>
              <a:path w="446485" h="500064">
                <a:moveTo>
                  <a:pt x="44648" y="0"/>
                </a:moveTo>
                <a:lnTo>
                  <a:pt x="44648" y="0"/>
                </a:lnTo>
                <a:lnTo>
                  <a:pt x="44648" y="0"/>
                </a:lnTo>
                <a:lnTo>
                  <a:pt x="44648" y="8930"/>
                </a:lnTo>
                <a:lnTo>
                  <a:pt x="35718" y="8930"/>
                </a:lnTo>
                <a:lnTo>
                  <a:pt x="35718" y="26790"/>
                </a:lnTo>
                <a:lnTo>
                  <a:pt x="35718" y="35719"/>
                </a:lnTo>
                <a:lnTo>
                  <a:pt x="35718" y="53579"/>
                </a:lnTo>
                <a:lnTo>
                  <a:pt x="26789" y="80368"/>
                </a:lnTo>
                <a:lnTo>
                  <a:pt x="17859" y="107157"/>
                </a:lnTo>
                <a:lnTo>
                  <a:pt x="17859" y="133946"/>
                </a:lnTo>
                <a:lnTo>
                  <a:pt x="8929" y="160735"/>
                </a:lnTo>
                <a:lnTo>
                  <a:pt x="8929" y="187524"/>
                </a:lnTo>
                <a:lnTo>
                  <a:pt x="0" y="223243"/>
                </a:lnTo>
                <a:lnTo>
                  <a:pt x="0" y="241102"/>
                </a:lnTo>
                <a:lnTo>
                  <a:pt x="0" y="267891"/>
                </a:lnTo>
                <a:lnTo>
                  <a:pt x="8929" y="294680"/>
                </a:lnTo>
                <a:lnTo>
                  <a:pt x="8929" y="303610"/>
                </a:lnTo>
                <a:lnTo>
                  <a:pt x="17859" y="321469"/>
                </a:lnTo>
                <a:lnTo>
                  <a:pt x="26789" y="330399"/>
                </a:lnTo>
                <a:lnTo>
                  <a:pt x="35718" y="339329"/>
                </a:lnTo>
                <a:lnTo>
                  <a:pt x="53578" y="348258"/>
                </a:lnTo>
                <a:lnTo>
                  <a:pt x="62508" y="348258"/>
                </a:lnTo>
                <a:lnTo>
                  <a:pt x="80367" y="348258"/>
                </a:lnTo>
                <a:lnTo>
                  <a:pt x="89297" y="339329"/>
                </a:lnTo>
                <a:lnTo>
                  <a:pt x="107156" y="339329"/>
                </a:lnTo>
                <a:lnTo>
                  <a:pt x="116086" y="339329"/>
                </a:lnTo>
                <a:lnTo>
                  <a:pt x="133945" y="339329"/>
                </a:lnTo>
                <a:lnTo>
                  <a:pt x="151804" y="339329"/>
                </a:lnTo>
                <a:lnTo>
                  <a:pt x="169664" y="339329"/>
                </a:lnTo>
                <a:lnTo>
                  <a:pt x="187523" y="330399"/>
                </a:lnTo>
                <a:lnTo>
                  <a:pt x="205383" y="321469"/>
                </a:lnTo>
                <a:lnTo>
                  <a:pt x="214312" y="312540"/>
                </a:lnTo>
                <a:lnTo>
                  <a:pt x="232172" y="303610"/>
                </a:lnTo>
                <a:lnTo>
                  <a:pt x="241101" y="294680"/>
                </a:lnTo>
                <a:lnTo>
                  <a:pt x="250031" y="276821"/>
                </a:lnTo>
                <a:lnTo>
                  <a:pt x="250031" y="267891"/>
                </a:lnTo>
                <a:lnTo>
                  <a:pt x="250031" y="250032"/>
                </a:lnTo>
                <a:lnTo>
                  <a:pt x="241101" y="241102"/>
                </a:lnTo>
                <a:lnTo>
                  <a:pt x="232172" y="232172"/>
                </a:lnTo>
                <a:lnTo>
                  <a:pt x="223242" y="223243"/>
                </a:lnTo>
                <a:lnTo>
                  <a:pt x="214312" y="223243"/>
                </a:lnTo>
                <a:lnTo>
                  <a:pt x="196453" y="223243"/>
                </a:lnTo>
                <a:lnTo>
                  <a:pt x="178593" y="223243"/>
                </a:lnTo>
                <a:lnTo>
                  <a:pt x="160734" y="232172"/>
                </a:lnTo>
                <a:lnTo>
                  <a:pt x="151804" y="250032"/>
                </a:lnTo>
                <a:lnTo>
                  <a:pt x="142875" y="258961"/>
                </a:lnTo>
                <a:lnTo>
                  <a:pt x="133945" y="285750"/>
                </a:lnTo>
                <a:lnTo>
                  <a:pt x="133945" y="303610"/>
                </a:lnTo>
                <a:lnTo>
                  <a:pt x="142875" y="321469"/>
                </a:lnTo>
                <a:lnTo>
                  <a:pt x="160734" y="348258"/>
                </a:lnTo>
                <a:lnTo>
                  <a:pt x="178593" y="366118"/>
                </a:lnTo>
                <a:lnTo>
                  <a:pt x="205383" y="392907"/>
                </a:lnTo>
                <a:lnTo>
                  <a:pt x="232172" y="410766"/>
                </a:lnTo>
                <a:lnTo>
                  <a:pt x="267890" y="437555"/>
                </a:lnTo>
                <a:lnTo>
                  <a:pt x="294679" y="455415"/>
                </a:lnTo>
                <a:lnTo>
                  <a:pt x="330398" y="464344"/>
                </a:lnTo>
                <a:lnTo>
                  <a:pt x="366117" y="482204"/>
                </a:lnTo>
                <a:lnTo>
                  <a:pt x="392906" y="482204"/>
                </a:lnTo>
                <a:lnTo>
                  <a:pt x="410765" y="491133"/>
                </a:lnTo>
                <a:lnTo>
                  <a:pt x="437554" y="500063"/>
                </a:lnTo>
                <a:lnTo>
                  <a:pt x="446484" y="500063"/>
                </a:lnTo>
                <a:lnTo>
                  <a:pt x="446484" y="50006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3750469" y="4822031"/>
            <a:ext cx="116087" cy="169665"/>
          </a:xfrm>
          <a:custGeom>
            <a:avLst/>
            <a:gdLst/>
            <a:ahLst/>
            <a:cxnLst/>
            <a:rect l="0" t="0" r="0" b="0"/>
            <a:pathLst>
              <a:path w="116087" h="169665">
                <a:moveTo>
                  <a:pt x="8929" y="169664"/>
                </a:moveTo>
                <a:lnTo>
                  <a:pt x="8929" y="169664"/>
                </a:lnTo>
                <a:lnTo>
                  <a:pt x="8929" y="169664"/>
                </a:lnTo>
                <a:lnTo>
                  <a:pt x="8929" y="169664"/>
                </a:lnTo>
                <a:lnTo>
                  <a:pt x="8929" y="169664"/>
                </a:lnTo>
                <a:lnTo>
                  <a:pt x="8929" y="169664"/>
                </a:lnTo>
                <a:lnTo>
                  <a:pt x="8929" y="169664"/>
                </a:lnTo>
                <a:lnTo>
                  <a:pt x="8929" y="160735"/>
                </a:lnTo>
                <a:lnTo>
                  <a:pt x="8929" y="160735"/>
                </a:lnTo>
                <a:lnTo>
                  <a:pt x="8929" y="151805"/>
                </a:lnTo>
                <a:lnTo>
                  <a:pt x="0" y="133946"/>
                </a:lnTo>
                <a:lnTo>
                  <a:pt x="0" y="116086"/>
                </a:lnTo>
                <a:lnTo>
                  <a:pt x="0" y="98227"/>
                </a:lnTo>
                <a:lnTo>
                  <a:pt x="0" y="80367"/>
                </a:lnTo>
                <a:lnTo>
                  <a:pt x="0" y="62508"/>
                </a:lnTo>
                <a:lnTo>
                  <a:pt x="0" y="44648"/>
                </a:lnTo>
                <a:lnTo>
                  <a:pt x="0" y="35719"/>
                </a:lnTo>
                <a:lnTo>
                  <a:pt x="0" y="26789"/>
                </a:lnTo>
                <a:lnTo>
                  <a:pt x="0" y="17859"/>
                </a:lnTo>
                <a:lnTo>
                  <a:pt x="0" y="8930"/>
                </a:lnTo>
                <a:lnTo>
                  <a:pt x="8929" y="893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8930"/>
                </a:lnTo>
                <a:lnTo>
                  <a:pt x="53578" y="17859"/>
                </a:lnTo>
                <a:lnTo>
                  <a:pt x="71437" y="26789"/>
                </a:lnTo>
                <a:lnTo>
                  <a:pt x="80367" y="35719"/>
                </a:lnTo>
                <a:lnTo>
                  <a:pt x="98226" y="44648"/>
                </a:lnTo>
                <a:lnTo>
                  <a:pt x="107156" y="53578"/>
                </a:lnTo>
                <a:lnTo>
                  <a:pt x="116086" y="62508"/>
                </a:lnTo>
                <a:lnTo>
                  <a:pt x="116086" y="71438"/>
                </a:lnTo>
                <a:lnTo>
                  <a:pt x="116086" y="7143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3875484" y="4911328"/>
            <a:ext cx="151806" cy="151806"/>
          </a:xfrm>
          <a:custGeom>
            <a:avLst/>
            <a:gdLst/>
            <a:ahLst/>
            <a:cxnLst/>
            <a:rect l="0" t="0" r="0" b="0"/>
            <a:pathLst>
              <a:path w="151806" h="151806">
                <a:moveTo>
                  <a:pt x="0" y="26789"/>
                </a:move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  <a:lnTo>
                  <a:pt x="8930" y="35719"/>
                </a:lnTo>
                <a:lnTo>
                  <a:pt x="17860" y="35719"/>
                </a:lnTo>
                <a:lnTo>
                  <a:pt x="35719" y="35719"/>
                </a:lnTo>
                <a:lnTo>
                  <a:pt x="44649" y="35719"/>
                </a:lnTo>
                <a:lnTo>
                  <a:pt x="62508" y="35719"/>
                </a:lnTo>
                <a:lnTo>
                  <a:pt x="71438" y="35719"/>
                </a:lnTo>
                <a:lnTo>
                  <a:pt x="89297" y="35719"/>
                </a:lnTo>
                <a:lnTo>
                  <a:pt x="98227" y="35719"/>
                </a:lnTo>
                <a:lnTo>
                  <a:pt x="107157" y="35719"/>
                </a:lnTo>
                <a:lnTo>
                  <a:pt x="116086" y="26789"/>
                </a:lnTo>
                <a:lnTo>
                  <a:pt x="116086" y="26789"/>
                </a:lnTo>
                <a:lnTo>
                  <a:pt x="116086" y="17860"/>
                </a:lnTo>
                <a:lnTo>
                  <a:pt x="116086" y="17860"/>
                </a:lnTo>
                <a:lnTo>
                  <a:pt x="116086" y="8930"/>
                </a:lnTo>
                <a:lnTo>
                  <a:pt x="116086" y="8930"/>
                </a:lnTo>
                <a:lnTo>
                  <a:pt x="107157" y="0"/>
                </a:lnTo>
                <a:lnTo>
                  <a:pt x="98227" y="0"/>
                </a:lnTo>
                <a:lnTo>
                  <a:pt x="89297" y="0"/>
                </a:lnTo>
                <a:lnTo>
                  <a:pt x="80368" y="8930"/>
                </a:lnTo>
                <a:lnTo>
                  <a:pt x="71438" y="17860"/>
                </a:lnTo>
                <a:lnTo>
                  <a:pt x="62508" y="26789"/>
                </a:lnTo>
                <a:lnTo>
                  <a:pt x="53579" y="35719"/>
                </a:lnTo>
                <a:lnTo>
                  <a:pt x="44649" y="53578"/>
                </a:lnTo>
                <a:lnTo>
                  <a:pt x="44649" y="62508"/>
                </a:lnTo>
                <a:lnTo>
                  <a:pt x="44649" y="80367"/>
                </a:lnTo>
                <a:lnTo>
                  <a:pt x="53579" y="98227"/>
                </a:lnTo>
                <a:lnTo>
                  <a:pt x="62508" y="107156"/>
                </a:lnTo>
                <a:lnTo>
                  <a:pt x="80368" y="116086"/>
                </a:lnTo>
                <a:lnTo>
                  <a:pt x="98227" y="125016"/>
                </a:lnTo>
                <a:lnTo>
                  <a:pt x="116086" y="133945"/>
                </a:lnTo>
                <a:lnTo>
                  <a:pt x="133946" y="142875"/>
                </a:lnTo>
                <a:lnTo>
                  <a:pt x="151805" y="151805"/>
                </a:lnTo>
                <a:lnTo>
                  <a:pt x="151805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4098727" y="4955977"/>
            <a:ext cx="107157" cy="151805"/>
          </a:xfrm>
          <a:custGeom>
            <a:avLst/>
            <a:gdLst/>
            <a:ahLst/>
            <a:cxnLst/>
            <a:rect l="0" t="0" r="0" b="0"/>
            <a:pathLst>
              <a:path w="107157" h="151805">
                <a:moveTo>
                  <a:pt x="71437" y="35718"/>
                </a:moveTo>
                <a:lnTo>
                  <a:pt x="62507" y="26789"/>
                </a:lnTo>
                <a:lnTo>
                  <a:pt x="62507" y="26789"/>
                </a:lnTo>
                <a:lnTo>
                  <a:pt x="62507" y="17859"/>
                </a:lnTo>
                <a:lnTo>
                  <a:pt x="53578" y="8929"/>
                </a:lnTo>
                <a:lnTo>
                  <a:pt x="44648" y="8929"/>
                </a:lnTo>
                <a:lnTo>
                  <a:pt x="44648" y="0"/>
                </a:lnTo>
                <a:lnTo>
                  <a:pt x="35718" y="0"/>
                </a:lnTo>
                <a:lnTo>
                  <a:pt x="26789" y="0"/>
                </a:lnTo>
                <a:lnTo>
                  <a:pt x="17859" y="8929"/>
                </a:lnTo>
                <a:lnTo>
                  <a:pt x="8929" y="17859"/>
                </a:lnTo>
                <a:lnTo>
                  <a:pt x="0" y="35718"/>
                </a:lnTo>
                <a:lnTo>
                  <a:pt x="0" y="53578"/>
                </a:lnTo>
                <a:lnTo>
                  <a:pt x="0" y="62507"/>
                </a:lnTo>
                <a:lnTo>
                  <a:pt x="0" y="80367"/>
                </a:lnTo>
                <a:lnTo>
                  <a:pt x="8929" y="98226"/>
                </a:lnTo>
                <a:lnTo>
                  <a:pt x="26789" y="107156"/>
                </a:lnTo>
                <a:lnTo>
                  <a:pt x="35718" y="125015"/>
                </a:lnTo>
                <a:lnTo>
                  <a:pt x="53578" y="133945"/>
                </a:lnTo>
                <a:lnTo>
                  <a:pt x="80367" y="142875"/>
                </a:lnTo>
                <a:lnTo>
                  <a:pt x="98226" y="151804"/>
                </a:lnTo>
                <a:lnTo>
                  <a:pt x="107156" y="151804"/>
                </a:lnTo>
                <a:lnTo>
                  <a:pt x="107156" y="15180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4295180" y="4804171"/>
            <a:ext cx="35719" cy="321471"/>
          </a:xfrm>
          <a:custGeom>
            <a:avLst/>
            <a:gdLst/>
            <a:ahLst/>
            <a:cxnLst/>
            <a:rect l="0" t="0" r="0" b="0"/>
            <a:pathLst>
              <a:path w="35719" h="321471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90"/>
                </a:lnTo>
                <a:lnTo>
                  <a:pt x="0" y="44649"/>
                </a:lnTo>
                <a:lnTo>
                  <a:pt x="8929" y="71438"/>
                </a:lnTo>
                <a:lnTo>
                  <a:pt x="8929" y="98227"/>
                </a:lnTo>
                <a:lnTo>
                  <a:pt x="8929" y="133946"/>
                </a:lnTo>
                <a:lnTo>
                  <a:pt x="8929" y="160735"/>
                </a:lnTo>
                <a:lnTo>
                  <a:pt x="8929" y="196454"/>
                </a:lnTo>
                <a:lnTo>
                  <a:pt x="17859" y="223243"/>
                </a:lnTo>
                <a:lnTo>
                  <a:pt x="17859" y="250032"/>
                </a:lnTo>
                <a:lnTo>
                  <a:pt x="26789" y="276821"/>
                </a:lnTo>
                <a:lnTo>
                  <a:pt x="26789" y="294681"/>
                </a:lnTo>
                <a:lnTo>
                  <a:pt x="35718" y="312540"/>
                </a:lnTo>
                <a:lnTo>
                  <a:pt x="35718" y="321470"/>
                </a:lnTo>
                <a:lnTo>
                  <a:pt x="35718" y="3214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4250531" y="5018484"/>
            <a:ext cx="169665" cy="35720"/>
          </a:xfrm>
          <a:custGeom>
            <a:avLst/>
            <a:gdLst/>
            <a:ahLst/>
            <a:cxnLst/>
            <a:rect l="0" t="0" r="0" b="0"/>
            <a:pathLst>
              <a:path w="169665" h="35720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0"/>
                </a:lnTo>
                <a:lnTo>
                  <a:pt x="26789" y="0"/>
                </a:lnTo>
                <a:lnTo>
                  <a:pt x="35719" y="8930"/>
                </a:lnTo>
                <a:lnTo>
                  <a:pt x="62508" y="8930"/>
                </a:lnTo>
                <a:lnTo>
                  <a:pt x="89297" y="17860"/>
                </a:lnTo>
                <a:lnTo>
                  <a:pt x="116086" y="17860"/>
                </a:lnTo>
                <a:lnTo>
                  <a:pt x="133946" y="26789"/>
                </a:lnTo>
                <a:lnTo>
                  <a:pt x="151805" y="26789"/>
                </a:lnTo>
                <a:lnTo>
                  <a:pt x="169664" y="35719"/>
                </a:lnTo>
                <a:lnTo>
                  <a:pt x="169664" y="357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4429125" y="5054203"/>
            <a:ext cx="107157" cy="116087"/>
          </a:xfrm>
          <a:custGeom>
            <a:avLst/>
            <a:gdLst/>
            <a:ahLst/>
            <a:cxnLst/>
            <a:rect l="0" t="0" r="0" b="0"/>
            <a:pathLst>
              <a:path w="107157" h="116087">
                <a:moveTo>
                  <a:pt x="62508" y="26789"/>
                </a:moveTo>
                <a:lnTo>
                  <a:pt x="71438" y="26789"/>
                </a:lnTo>
                <a:lnTo>
                  <a:pt x="71438" y="26789"/>
                </a:lnTo>
                <a:lnTo>
                  <a:pt x="71438" y="26789"/>
                </a:lnTo>
                <a:lnTo>
                  <a:pt x="80367" y="26789"/>
                </a:lnTo>
                <a:lnTo>
                  <a:pt x="80367" y="26789"/>
                </a:lnTo>
                <a:lnTo>
                  <a:pt x="80367" y="17860"/>
                </a:lnTo>
                <a:lnTo>
                  <a:pt x="71438" y="17860"/>
                </a:lnTo>
                <a:lnTo>
                  <a:pt x="71438" y="8930"/>
                </a:lnTo>
                <a:lnTo>
                  <a:pt x="71438" y="8930"/>
                </a:lnTo>
                <a:lnTo>
                  <a:pt x="62508" y="0"/>
                </a:lnTo>
                <a:lnTo>
                  <a:pt x="53578" y="0"/>
                </a:lnTo>
                <a:lnTo>
                  <a:pt x="44648" y="0"/>
                </a:lnTo>
                <a:lnTo>
                  <a:pt x="35719" y="0"/>
                </a:lnTo>
                <a:lnTo>
                  <a:pt x="26789" y="8930"/>
                </a:lnTo>
                <a:lnTo>
                  <a:pt x="17859" y="17860"/>
                </a:lnTo>
                <a:lnTo>
                  <a:pt x="8930" y="26789"/>
                </a:lnTo>
                <a:lnTo>
                  <a:pt x="0" y="44649"/>
                </a:lnTo>
                <a:lnTo>
                  <a:pt x="0" y="53578"/>
                </a:lnTo>
                <a:lnTo>
                  <a:pt x="0" y="71438"/>
                </a:lnTo>
                <a:lnTo>
                  <a:pt x="0" y="80367"/>
                </a:lnTo>
                <a:lnTo>
                  <a:pt x="8930" y="89297"/>
                </a:lnTo>
                <a:lnTo>
                  <a:pt x="17859" y="89297"/>
                </a:lnTo>
                <a:lnTo>
                  <a:pt x="26789" y="98227"/>
                </a:lnTo>
                <a:lnTo>
                  <a:pt x="35719" y="98227"/>
                </a:lnTo>
                <a:lnTo>
                  <a:pt x="44648" y="98227"/>
                </a:lnTo>
                <a:lnTo>
                  <a:pt x="62508" y="89297"/>
                </a:lnTo>
                <a:lnTo>
                  <a:pt x="71438" y="89297"/>
                </a:lnTo>
                <a:lnTo>
                  <a:pt x="80367" y="80367"/>
                </a:lnTo>
                <a:lnTo>
                  <a:pt x="89297" y="71438"/>
                </a:lnTo>
                <a:lnTo>
                  <a:pt x="98227" y="62508"/>
                </a:lnTo>
                <a:lnTo>
                  <a:pt x="98227" y="62508"/>
                </a:lnTo>
                <a:lnTo>
                  <a:pt x="107156" y="62508"/>
                </a:lnTo>
                <a:lnTo>
                  <a:pt x="107156" y="53578"/>
                </a:lnTo>
                <a:lnTo>
                  <a:pt x="107156" y="62508"/>
                </a:lnTo>
                <a:lnTo>
                  <a:pt x="107156" y="62508"/>
                </a:lnTo>
                <a:lnTo>
                  <a:pt x="107156" y="71438"/>
                </a:lnTo>
                <a:lnTo>
                  <a:pt x="107156" y="80367"/>
                </a:lnTo>
                <a:lnTo>
                  <a:pt x="107156" y="89297"/>
                </a:lnTo>
                <a:lnTo>
                  <a:pt x="107156" y="98227"/>
                </a:lnTo>
                <a:lnTo>
                  <a:pt x="107156" y="107156"/>
                </a:lnTo>
                <a:lnTo>
                  <a:pt x="107156" y="116086"/>
                </a:lnTo>
                <a:lnTo>
                  <a:pt x="107156" y="116086"/>
                </a:lnTo>
                <a:lnTo>
                  <a:pt x="107156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4563070" y="5089922"/>
            <a:ext cx="116087" cy="107157"/>
          </a:xfrm>
          <a:custGeom>
            <a:avLst/>
            <a:gdLst/>
            <a:ahLst/>
            <a:cxnLst/>
            <a:rect l="0" t="0" r="0" b="0"/>
            <a:pathLst>
              <a:path w="116087" h="107157">
                <a:moveTo>
                  <a:pt x="0" y="98226"/>
                </a:moveTo>
                <a:lnTo>
                  <a:pt x="0" y="98226"/>
                </a:lnTo>
                <a:lnTo>
                  <a:pt x="8930" y="89297"/>
                </a:lnTo>
                <a:lnTo>
                  <a:pt x="8930" y="80367"/>
                </a:lnTo>
                <a:lnTo>
                  <a:pt x="17860" y="71437"/>
                </a:lnTo>
                <a:lnTo>
                  <a:pt x="17860" y="62508"/>
                </a:lnTo>
                <a:lnTo>
                  <a:pt x="26789" y="44648"/>
                </a:lnTo>
                <a:lnTo>
                  <a:pt x="35719" y="35719"/>
                </a:lnTo>
                <a:lnTo>
                  <a:pt x="44649" y="17859"/>
                </a:lnTo>
                <a:lnTo>
                  <a:pt x="53578" y="8930"/>
                </a:lnTo>
                <a:lnTo>
                  <a:pt x="62508" y="0"/>
                </a:lnTo>
                <a:lnTo>
                  <a:pt x="62508" y="0"/>
                </a:lnTo>
                <a:lnTo>
                  <a:pt x="71438" y="0"/>
                </a:lnTo>
                <a:lnTo>
                  <a:pt x="71438" y="0"/>
                </a:lnTo>
                <a:lnTo>
                  <a:pt x="80368" y="8930"/>
                </a:lnTo>
                <a:lnTo>
                  <a:pt x="89297" y="17859"/>
                </a:lnTo>
                <a:lnTo>
                  <a:pt x="89297" y="26789"/>
                </a:lnTo>
                <a:lnTo>
                  <a:pt x="98227" y="35719"/>
                </a:lnTo>
                <a:lnTo>
                  <a:pt x="107157" y="53578"/>
                </a:lnTo>
                <a:lnTo>
                  <a:pt x="107157" y="62508"/>
                </a:lnTo>
                <a:lnTo>
                  <a:pt x="116086" y="80367"/>
                </a:lnTo>
                <a:lnTo>
                  <a:pt x="116086" y="89297"/>
                </a:lnTo>
                <a:lnTo>
                  <a:pt x="116086" y="98226"/>
                </a:lnTo>
                <a:lnTo>
                  <a:pt x="116086" y="98226"/>
                </a:lnTo>
                <a:lnTo>
                  <a:pt x="116086" y="107156"/>
                </a:lnTo>
                <a:lnTo>
                  <a:pt x="116086" y="107156"/>
                </a:lnTo>
                <a:lnTo>
                  <a:pt x="116086" y="107156"/>
                </a:lnTo>
                <a:lnTo>
                  <a:pt x="116086" y="1071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4625578" y="5107781"/>
            <a:ext cx="205384" cy="196454"/>
          </a:xfrm>
          <a:custGeom>
            <a:avLst/>
            <a:gdLst/>
            <a:ahLst/>
            <a:cxnLst/>
            <a:rect l="0" t="0" r="0" b="0"/>
            <a:pathLst>
              <a:path w="205384" h="196454">
                <a:moveTo>
                  <a:pt x="151805" y="35719"/>
                </a:moveTo>
                <a:lnTo>
                  <a:pt x="151805" y="35719"/>
                </a:lnTo>
                <a:lnTo>
                  <a:pt x="160735" y="26789"/>
                </a:lnTo>
                <a:lnTo>
                  <a:pt x="160735" y="17860"/>
                </a:lnTo>
                <a:lnTo>
                  <a:pt x="160735" y="17860"/>
                </a:lnTo>
                <a:lnTo>
                  <a:pt x="160735" y="8930"/>
                </a:lnTo>
                <a:lnTo>
                  <a:pt x="160735" y="0"/>
                </a:lnTo>
                <a:lnTo>
                  <a:pt x="160735" y="0"/>
                </a:lnTo>
                <a:lnTo>
                  <a:pt x="142875" y="0"/>
                </a:lnTo>
                <a:lnTo>
                  <a:pt x="133945" y="8930"/>
                </a:lnTo>
                <a:lnTo>
                  <a:pt x="125016" y="8930"/>
                </a:lnTo>
                <a:lnTo>
                  <a:pt x="107156" y="26789"/>
                </a:lnTo>
                <a:lnTo>
                  <a:pt x="98227" y="35719"/>
                </a:lnTo>
                <a:lnTo>
                  <a:pt x="89297" y="53578"/>
                </a:lnTo>
                <a:lnTo>
                  <a:pt x="89297" y="62508"/>
                </a:lnTo>
                <a:lnTo>
                  <a:pt x="89297" y="80367"/>
                </a:lnTo>
                <a:lnTo>
                  <a:pt x="98227" y="89297"/>
                </a:lnTo>
                <a:lnTo>
                  <a:pt x="107156" y="98227"/>
                </a:lnTo>
                <a:lnTo>
                  <a:pt x="116086" y="98227"/>
                </a:lnTo>
                <a:lnTo>
                  <a:pt x="125016" y="98227"/>
                </a:lnTo>
                <a:lnTo>
                  <a:pt x="142875" y="98227"/>
                </a:lnTo>
                <a:lnTo>
                  <a:pt x="151805" y="98227"/>
                </a:lnTo>
                <a:lnTo>
                  <a:pt x="160735" y="98227"/>
                </a:lnTo>
                <a:lnTo>
                  <a:pt x="178594" y="89297"/>
                </a:lnTo>
                <a:lnTo>
                  <a:pt x="187524" y="89297"/>
                </a:lnTo>
                <a:lnTo>
                  <a:pt x="196453" y="89297"/>
                </a:lnTo>
                <a:lnTo>
                  <a:pt x="196453" y="89297"/>
                </a:lnTo>
                <a:lnTo>
                  <a:pt x="205383" y="98227"/>
                </a:lnTo>
                <a:lnTo>
                  <a:pt x="205383" y="107157"/>
                </a:lnTo>
                <a:lnTo>
                  <a:pt x="196453" y="116086"/>
                </a:lnTo>
                <a:lnTo>
                  <a:pt x="196453" y="125016"/>
                </a:lnTo>
                <a:lnTo>
                  <a:pt x="187524" y="133946"/>
                </a:lnTo>
                <a:lnTo>
                  <a:pt x="178594" y="151805"/>
                </a:lnTo>
                <a:lnTo>
                  <a:pt x="169664" y="160735"/>
                </a:lnTo>
                <a:lnTo>
                  <a:pt x="151805" y="169664"/>
                </a:lnTo>
                <a:lnTo>
                  <a:pt x="133945" y="178594"/>
                </a:lnTo>
                <a:lnTo>
                  <a:pt x="116086" y="187524"/>
                </a:lnTo>
                <a:lnTo>
                  <a:pt x="98227" y="196453"/>
                </a:lnTo>
                <a:lnTo>
                  <a:pt x="71438" y="196453"/>
                </a:lnTo>
                <a:lnTo>
                  <a:pt x="53578" y="196453"/>
                </a:lnTo>
                <a:lnTo>
                  <a:pt x="35719" y="196453"/>
                </a:lnTo>
                <a:lnTo>
                  <a:pt x="26789" y="187524"/>
                </a:lnTo>
                <a:lnTo>
                  <a:pt x="8930" y="178594"/>
                </a:lnTo>
                <a:lnTo>
                  <a:pt x="0" y="169664"/>
                </a:ln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4929188" y="4875609"/>
            <a:ext cx="401836" cy="517923"/>
          </a:xfrm>
          <a:custGeom>
            <a:avLst/>
            <a:gdLst/>
            <a:ahLst/>
            <a:cxnLst/>
            <a:rect l="0" t="0" r="0" b="0"/>
            <a:pathLst>
              <a:path w="401836" h="517923">
                <a:moveTo>
                  <a:pt x="26789" y="17860"/>
                </a:moveTo>
                <a:lnTo>
                  <a:pt x="26789" y="17860"/>
                </a:lnTo>
                <a:lnTo>
                  <a:pt x="26789" y="8930"/>
                </a:lnTo>
                <a:lnTo>
                  <a:pt x="26789" y="8930"/>
                </a:lnTo>
                <a:lnTo>
                  <a:pt x="35718" y="0"/>
                </a:lnTo>
                <a:lnTo>
                  <a:pt x="35718" y="0"/>
                </a:lnTo>
                <a:lnTo>
                  <a:pt x="35718" y="8930"/>
                </a:lnTo>
                <a:lnTo>
                  <a:pt x="44648" y="17860"/>
                </a:lnTo>
                <a:lnTo>
                  <a:pt x="44648" y="26789"/>
                </a:lnTo>
                <a:lnTo>
                  <a:pt x="44648" y="53579"/>
                </a:lnTo>
                <a:lnTo>
                  <a:pt x="35718" y="71438"/>
                </a:lnTo>
                <a:lnTo>
                  <a:pt x="35718" y="98227"/>
                </a:lnTo>
                <a:lnTo>
                  <a:pt x="26789" y="125016"/>
                </a:lnTo>
                <a:lnTo>
                  <a:pt x="17859" y="151805"/>
                </a:lnTo>
                <a:lnTo>
                  <a:pt x="8929" y="187524"/>
                </a:lnTo>
                <a:lnTo>
                  <a:pt x="0" y="214313"/>
                </a:lnTo>
                <a:lnTo>
                  <a:pt x="0" y="241102"/>
                </a:lnTo>
                <a:lnTo>
                  <a:pt x="0" y="276821"/>
                </a:lnTo>
                <a:lnTo>
                  <a:pt x="0" y="294680"/>
                </a:lnTo>
                <a:lnTo>
                  <a:pt x="8929" y="321469"/>
                </a:lnTo>
                <a:lnTo>
                  <a:pt x="8929" y="339329"/>
                </a:lnTo>
                <a:lnTo>
                  <a:pt x="17859" y="357188"/>
                </a:lnTo>
                <a:lnTo>
                  <a:pt x="17859" y="366118"/>
                </a:lnTo>
                <a:lnTo>
                  <a:pt x="26789" y="375047"/>
                </a:lnTo>
                <a:lnTo>
                  <a:pt x="26789" y="375047"/>
                </a:lnTo>
                <a:lnTo>
                  <a:pt x="35718" y="375047"/>
                </a:lnTo>
                <a:lnTo>
                  <a:pt x="44648" y="375047"/>
                </a:lnTo>
                <a:lnTo>
                  <a:pt x="53578" y="375047"/>
                </a:lnTo>
                <a:lnTo>
                  <a:pt x="62507" y="375047"/>
                </a:lnTo>
                <a:lnTo>
                  <a:pt x="80367" y="375047"/>
                </a:lnTo>
                <a:lnTo>
                  <a:pt x="98226" y="375047"/>
                </a:lnTo>
                <a:lnTo>
                  <a:pt x="107156" y="375047"/>
                </a:lnTo>
                <a:lnTo>
                  <a:pt x="133945" y="366118"/>
                </a:lnTo>
                <a:lnTo>
                  <a:pt x="151804" y="366118"/>
                </a:lnTo>
                <a:lnTo>
                  <a:pt x="169664" y="357188"/>
                </a:lnTo>
                <a:lnTo>
                  <a:pt x="187523" y="348258"/>
                </a:lnTo>
                <a:lnTo>
                  <a:pt x="205382" y="339329"/>
                </a:lnTo>
                <a:lnTo>
                  <a:pt x="214312" y="330399"/>
                </a:lnTo>
                <a:lnTo>
                  <a:pt x="223242" y="312539"/>
                </a:lnTo>
                <a:lnTo>
                  <a:pt x="232171" y="303610"/>
                </a:lnTo>
                <a:lnTo>
                  <a:pt x="232171" y="285750"/>
                </a:lnTo>
                <a:lnTo>
                  <a:pt x="232171" y="276821"/>
                </a:lnTo>
                <a:lnTo>
                  <a:pt x="223242" y="267891"/>
                </a:lnTo>
                <a:lnTo>
                  <a:pt x="214312" y="258961"/>
                </a:lnTo>
                <a:lnTo>
                  <a:pt x="205382" y="250032"/>
                </a:lnTo>
                <a:lnTo>
                  <a:pt x="187523" y="250032"/>
                </a:lnTo>
                <a:lnTo>
                  <a:pt x="169664" y="250032"/>
                </a:lnTo>
                <a:lnTo>
                  <a:pt x="160734" y="258961"/>
                </a:lnTo>
                <a:lnTo>
                  <a:pt x="142875" y="267891"/>
                </a:lnTo>
                <a:lnTo>
                  <a:pt x="125015" y="285750"/>
                </a:lnTo>
                <a:lnTo>
                  <a:pt x="116085" y="303610"/>
                </a:lnTo>
                <a:lnTo>
                  <a:pt x="116085" y="321469"/>
                </a:lnTo>
                <a:lnTo>
                  <a:pt x="116085" y="339329"/>
                </a:lnTo>
                <a:lnTo>
                  <a:pt x="125015" y="357188"/>
                </a:lnTo>
                <a:lnTo>
                  <a:pt x="142875" y="383977"/>
                </a:lnTo>
                <a:lnTo>
                  <a:pt x="160734" y="401836"/>
                </a:lnTo>
                <a:lnTo>
                  <a:pt x="178593" y="428625"/>
                </a:lnTo>
                <a:lnTo>
                  <a:pt x="205382" y="446485"/>
                </a:lnTo>
                <a:lnTo>
                  <a:pt x="232171" y="464344"/>
                </a:lnTo>
                <a:lnTo>
                  <a:pt x="258960" y="482204"/>
                </a:lnTo>
                <a:lnTo>
                  <a:pt x="294679" y="491133"/>
                </a:lnTo>
                <a:lnTo>
                  <a:pt x="321468" y="500063"/>
                </a:lnTo>
                <a:lnTo>
                  <a:pt x="348257" y="508993"/>
                </a:lnTo>
                <a:lnTo>
                  <a:pt x="375046" y="508993"/>
                </a:lnTo>
                <a:lnTo>
                  <a:pt x="392906" y="508993"/>
                </a:lnTo>
                <a:lnTo>
                  <a:pt x="401835" y="517922"/>
                </a:lnTo>
                <a:lnTo>
                  <a:pt x="401835" y="51792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9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Given the figure, tell me what shape is created if I take a specific cross section</a:t>
            </a:r>
            <a:endParaRPr lang="en-US" dirty="0"/>
          </a:p>
        </p:txBody>
      </p:sp>
      <p:sp>
        <p:nvSpPr>
          <p:cNvPr id="3" name="Cube 2"/>
          <p:cNvSpPr/>
          <p:nvPr/>
        </p:nvSpPr>
        <p:spPr>
          <a:xfrm>
            <a:off x="990600" y="1981200"/>
            <a:ext cx="1371600" cy="13716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707531" y="2672367"/>
              <a:ext cx="2064600" cy="7164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95651" y="2660487"/>
                <a:ext cx="2088360" cy="9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Ink 7"/>
              <p14:cNvContentPartPr/>
              <p14:nvPr/>
            </p14:nvContentPartPr>
            <p14:xfrm>
              <a:off x="4559171" y="3159447"/>
              <a:ext cx="360" cy="36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547291" y="3147567"/>
                <a:ext cx="24120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1" name="Ink 10"/>
              <p14:cNvContentPartPr/>
              <p14:nvPr/>
            </p14:nvContentPartPr>
            <p14:xfrm>
              <a:off x="4559171" y="3087807"/>
              <a:ext cx="1413720" cy="83376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547291" y="3075567"/>
                <a:ext cx="1437480" cy="85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3" name="Ink 12"/>
              <p14:cNvContentPartPr/>
              <p14:nvPr/>
            </p14:nvContentPartPr>
            <p14:xfrm>
              <a:off x="4559171" y="2078727"/>
              <a:ext cx="596160" cy="108108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547291" y="2066847"/>
                <a:ext cx="619920" cy="110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4" name="Ink 13"/>
              <p14:cNvContentPartPr/>
              <p14:nvPr/>
            </p14:nvContentPartPr>
            <p14:xfrm>
              <a:off x="5140931" y="2078727"/>
              <a:ext cx="145440" cy="171828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129051" y="2066847"/>
                <a:ext cx="169560" cy="174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6" name="Ink 15"/>
              <p14:cNvContentPartPr/>
              <p14:nvPr/>
            </p14:nvContentPartPr>
            <p14:xfrm>
              <a:off x="5127251" y="2050647"/>
              <a:ext cx="873360" cy="109512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115371" y="2038767"/>
                <a:ext cx="897120" cy="111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8" name="Ink 17"/>
              <p14:cNvContentPartPr/>
              <p14:nvPr/>
            </p14:nvContentPartPr>
            <p14:xfrm>
              <a:off x="4545851" y="2575887"/>
              <a:ext cx="1634760" cy="8604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533971" y="2564007"/>
                <a:ext cx="1658520" cy="11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1" name="Ink 20"/>
              <p14:cNvContentPartPr/>
              <p14:nvPr/>
            </p14:nvContentPartPr>
            <p14:xfrm>
              <a:off x="2051411" y="4419807"/>
              <a:ext cx="2175120" cy="98676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039531" y="4407927"/>
                <a:ext cx="2199240" cy="101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4" name="Ink 23"/>
              <p14:cNvContentPartPr/>
              <p14:nvPr/>
            </p14:nvContentPartPr>
            <p14:xfrm>
              <a:off x="2148251" y="3464367"/>
              <a:ext cx="1025280" cy="1856520"/>
            </p14:xfrm>
          </p:contentPart>
        </mc:Choice>
        <mc:Fallback xmlns="">
          <p:pic>
            <p:nvPicPr>
              <p:cNvPr id="24" name="Ink 23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136371" y="3452487"/>
                <a:ext cx="1049400" cy="188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5" name="Ink 24"/>
              <p14:cNvContentPartPr/>
              <p14:nvPr/>
            </p14:nvContentPartPr>
            <p14:xfrm>
              <a:off x="2495291" y="3380847"/>
              <a:ext cx="747720" cy="110880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483051" y="3368967"/>
                <a:ext cx="771840" cy="113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27" name="Ink 26"/>
              <p14:cNvContentPartPr/>
              <p14:nvPr/>
            </p14:nvContentPartPr>
            <p14:xfrm>
              <a:off x="3118811" y="3353127"/>
              <a:ext cx="1052280" cy="1109160"/>
            </p14:xfrm>
          </p:contentPart>
        </mc:Choice>
        <mc:Fallback xmlns="">
          <p:pic>
            <p:nvPicPr>
              <p:cNvPr id="27" name="Ink 26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106571" y="3341247"/>
                <a:ext cx="1076760" cy="113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8" name="Ink 27"/>
              <p14:cNvContentPartPr/>
              <p14:nvPr/>
            </p14:nvContentPartPr>
            <p14:xfrm>
              <a:off x="3145811" y="3380847"/>
              <a:ext cx="512640" cy="1995480"/>
            </p14:xfrm>
          </p:contentPart>
        </mc:Choice>
        <mc:Fallback xmlns="">
          <p:pic>
            <p:nvPicPr>
              <p:cNvPr id="28" name="Ink 27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133931" y="3368967"/>
                <a:ext cx="536760" cy="201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30" name="Ink 29"/>
              <p14:cNvContentPartPr/>
              <p14:nvPr/>
            </p14:nvContentPartPr>
            <p14:xfrm>
              <a:off x="2079131" y="4071687"/>
              <a:ext cx="2480400" cy="94680"/>
            </p14:xfrm>
          </p:contentPart>
        </mc:Choice>
        <mc:Fallback xmlns="">
          <p:pic>
            <p:nvPicPr>
              <p:cNvPr id="30" name="Ink 29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067251" y="4059807"/>
                <a:ext cx="2504160" cy="118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0276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Given the figure, list the faces/edges/and vertices.</a:t>
            </a:r>
            <a:endParaRPr lang="en-US" dirty="0"/>
          </a:p>
        </p:txBody>
      </p:sp>
      <p:sp>
        <p:nvSpPr>
          <p:cNvPr id="59" name="Cube 58"/>
          <p:cNvSpPr/>
          <p:nvPr/>
        </p:nvSpPr>
        <p:spPr>
          <a:xfrm>
            <a:off x="1066800" y="2362200"/>
            <a:ext cx="2514600" cy="25908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1107281" y="4661296"/>
            <a:ext cx="107158" cy="133947"/>
          </a:xfrm>
          <a:custGeom>
            <a:avLst/>
            <a:gdLst/>
            <a:ahLst/>
            <a:cxnLst/>
            <a:rect l="0" t="0" r="0" b="0"/>
            <a:pathLst>
              <a:path w="107158" h="133947">
                <a:moveTo>
                  <a:pt x="0" y="133946"/>
                </a:moveTo>
                <a:lnTo>
                  <a:pt x="0" y="133946"/>
                </a:lnTo>
                <a:lnTo>
                  <a:pt x="0" y="133946"/>
                </a:lnTo>
                <a:lnTo>
                  <a:pt x="0" y="133946"/>
                </a:lnTo>
                <a:lnTo>
                  <a:pt x="0" y="133946"/>
                </a:lnTo>
                <a:lnTo>
                  <a:pt x="0" y="133946"/>
                </a:lnTo>
                <a:lnTo>
                  <a:pt x="0" y="133946"/>
                </a:lnTo>
                <a:lnTo>
                  <a:pt x="0" y="133946"/>
                </a:lnTo>
                <a:lnTo>
                  <a:pt x="8930" y="133946"/>
                </a:lnTo>
                <a:lnTo>
                  <a:pt x="8930" y="125016"/>
                </a:lnTo>
                <a:lnTo>
                  <a:pt x="8930" y="116086"/>
                </a:lnTo>
                <a:lnTo>
                  <a:pt x="17860" y="107157"/>
                </a:lnTo>
                <a:lnTo>
                  <a:pt x="26789" y="89297"/>
                </a:lnTo>
                <a:lnTo>
                  <a:pt x="35719" y="71438"/>
                </a:lnTo>
                <a:lnTo>
                  <a:pt x="44649" y="62508"/>
                </a:lnTo>
                <a:lnTo>
                  <a:pt x="53578" y="44649"/>
                </a:lnTo>
                <a:lnTo>
                  <a:pt x="62508" y="35719"/>
                </a:lnTo>
                <a:lnTo>
                  <a:pt x="71438" y="26790"/>
                </a:lnTo>
                <a:lnTo>
                  <a:pt x="80368" y="17860"/>
                </a:lnTo>
                <a:lnTo>
                  <a:pt x="89297" y="8930"/>
                </a:lnTo>
                <a:lnTo>
                  <a:pt x="98227" y="8930"/>
                </a:lnTo>
                <a:lnTo>
                  <a:pt x="98227" y="0"/>
                </a:lnTo>
                <a:lnTo>
                  <a:pt x="98227" y="0"/>
                </a:lnTo>
                <a:lnTo>
                  <a:pt x="107157" y="0"/>
                </a:lnTo>
                <a:lnTo>
                  <a:pt x="107157" y="0"/>
                </a:lnTo>
                <a:lnTo>
                  <a:pt x="107157" y="0"/>
                </a:lnTo>
                <a:lnTo>
                  <a:pt x="107157" y="0"/>
                </a:lnTo>
                <a:lnTo>
                  <a:pt x="107157" y="0"/>
                </a:lnTo>
                <a:lnTo>
                  <a:pt x="10715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1312664" y="4473773"/>
            <a:ext cx="89298" cy="89298"/>
          </a:xfrm>
          <a:custGeom>
            <a:avLst/>
            <a:gdLst/>
            <a:ahLst/>
            <a:cxnLst/>
            <a:rect l="0" t="0" r="0" b="0"/>
            <a:pathLst>
              <a:path w="89298" h="89298">
                <a:moveTo>
                  <a:pt x="0" y="89297"/>
                </a:move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8930" y="89297"/>
                </a:lnTo>
                <a:lnTo>
                  <a:pt x="8930" y="8929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17859" y="71438"/>
                </a:lnTo>
                <a:lnTo>
                  <a:pt x="17859" y="62508"/>
                </a:lnTo>
                <a:lnTo>
                  <a:pt x="26789" y="62508"/>
                </a:lnTo>
                <a:lnTo>
                  <a:pt x="26789" y="53578"/>
                </a:lnTo>
                <a:lnTo>
                  <a:pt x="35719" y="44648"/>
                </a:lnTo>
                <a:lnTo>
                  <a:pt x="44649" y="44648"/>
                </a:lnTo>
                <a:lnTo>
                  <a:pt x="44649" y="35719"/>
                </a:lnTo>
                <a:lnTo>
                  <a:pt x="53578" y="26789"/>
                </a:lnTo>
                <a:lnTo>
                  <a:pt x="53578" y="26789"/>
                </a:lnTo>
                <a:lnTo>
                  <a:pt x="62508" y="17859"/>
                </a:lnTo>
                <a:lnTo>
                  <a:pt x="62508" y="17859"/>
                </a:lnTo>
                <a:lnTo>
                  <a:pt x="71438" y="8930"/>
                </a:lnTo>
                <a:lnTo>
                  <a:pt x="71438" y="8930"/>
                </a:lnTo>
                <a:lnTo>
                  <a:pt x="80367" y="0"/>
                </a:lnTo>
                <a:lnTo>
                  <a:pt x="8036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1500188" y="4304109"/>
            <a:ext cx="62508" cy="80368"/>
          </a:xfrm>
          <a:custGeom>
            <a:avLst/>
            <a:gdLst/>
            <a:ahLst/>
            <a:cxnLst/>
            <a:rect l="0" t="0" r="0" b="0"/>
            <a:pathLst>
              <a:path w="62508" h="80368">
                <a:moveTo>
                  <a:pt x="0" y="80367"/>
                </a:move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0" y="62508"/>
                </a:lnTo>
                <a:lnTo>
                  <a:pt x="8929" y="62508"/>
                </a:lnTo>
                <a:lnTo>
                  <a:pt x="8929" y="62508"/>
                </a:lnTo>
                <a:lnTo>
                  <a:pt x="8929" y="53578"/>
                </a:lnTo>
                <a:lnTo>
                  <a:pt x="17859" y="44648"/>
                </a:lnTo>
                <a:lnTo>
                  <a:pt x="26789" y="35719"/>
                </a:lnTo>
                <a:lnTo>
                  <a:pt x="26789" y="35719"/>
                </a:lnTo>
                <a:lnTo>
                  <a:pt x="35718" y="26789"/>
                </a:lnTo>
                <a:lnTo>
                  <a:pt x="44648" y="26789"/>
                </a:lnTo>
                <a:lnTo>
                  <a:pt x="44648" y="17859"/>
                </a:lnTo>
                <a:lnTo>
                  <a:pt x="53578" y="8930"/>
                </a:lnTo>
                <a:lnTo>
                  <a:pt x="62507" y="8930"/>
                </a:lnTo>
                <a:lnTo>
                  <a:pt x="62507" y="0"/>
                </a:lnTo>
                <a:lnTo>
                  <a:pt x="62507" y="0"/>
                </a:lnTo>
                <a:lnTo>
                  <a:pt x="6250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3455789" y="4259461"/>
            <a:ext cx="89298" cy="17860"/>
          </a:xfrm>
          <a:custGeom>
            <a:avLst/>
            <a:gdLst/>
            <a:ahLst/>
            <a:cxnLst/>
            <a:rect l="0" t="0" r="0" b="0"/>
            <a:pathLst>
              <a:path w="89298" h="17860">
                <a:moveTo>
                  <a:pt x="89297" y="8929"/>
                </a:moveTo>
                <a:lnTo>
                  <a:pt x="89297" y="8929"/>
                </a:lnTo>
                <a:lnTo>
                  <a:pt x="89297" y="8929"/>
                </a:lnTo>
                <a:lnTo>
                  <a:pt x="89297" y="8929"/>
                </a:lnTo>
                <a:lnTo>
                  <a:pt x="89297" y="8929"/>
                </a:lnTo>
                <a:lnTo>
                  <a:pt x="89297" y="8929"/>
                </a:lnTo>
                <a:lnTo>
                  <a:pt x="89297" y="8929"/>
                </a:lnTo>
                <a:lnTo>
                  <a:pt x="89297" y="8929"/>
                </a:lnTo>
                <a:lnTo>
                  <a:pt x="80367" y="8929"/>
                </a:lnTo>
                <a:lnTo>
                  <a:pt x="80367" y="17859"/>
                </a:lnTo>
                <a:lnTo>
                  <a:pt x="80367" y="17859"/>
                </a:lnTo>
                <a:lnTo>
                  <a:pt x="80367" y="17859"/>
                </a:lnTo>
                <a:lnTo>
                  <a:pt x="80367" y="8929"/>
                </a:lnTo>
                <a:lnTo>
                  <a:pt x="71438" y="8929"/>
                </a:lnTo>
                <a:lnTo>
                  <a:pt x="71438" y="8929"/>
                </a:lnTo>
                <a:lnTo>
                  <a:pt x="71438" y="8929"/>
                </a:lnTo>
                <a:lnTo>
                  <a:pt x="62508" y="8929"/>
                </a:lnTo>
                <a:lnTo>
                  <a:pt x="62508" y="8929"/>
                </a:lnTo>
                <a:lnTo>
                  <a:pt x="53578" y="8929"/>
                </a:lnTo>
                <a:lnTo>
                  <a:pt x="53578" y="8929"/>
                </a:lnTo>
                <a:lnTo>
                  <a:pt x="53578" y="8929"/>
                </a:lnTo>
                <a:lnTo>
                  <a:pt x="44649" y="8929"/>
                </a:lnTo>
                <a:lnTo>
                  <a:pt x="44649" y="8929"/>
                </a:lnTo>
                <a:lnTo>
                  <a:pt x="44649" y="8929"/>
                </a:lnTo>
                <a:lnTo>
                  <a:pt x="35719" y="8929"/>
                </a:lnTo>
                <a:lnTo>
                  <a:pt x="35719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8930" y="8929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3196828" y="4259461"/>
            <a:ext cx="107157" cy="8930"/>
          </a:xfrm>
          <a:custGeom>
            <a:avLst/>
            <a:gdLst/>
            <a:ahLst/>
            <a:cxnLst/>
            <a:rect l="0" t="0" r="0" b="0"/>
            <a:pathLst>
              <a:path w="107157" h="8930">
                <a:moveTo>
                  <a:pt x="107156" y="8929"/>
                </a:moveTo>
                <a:lnTo>
                  <a:pt x="107156" y="8929"/>
                </a:lnTo>
                <a:lnTo>
                  <a:pt x="107156" y="8929"/>
                </a:lnTo>
                <a:lnTo>
                  <a:pt x="107156" y="8929"/>
                </a:lnTo>
                <a:lnTo>
                  <a:pt x="107156" y="8929"/>
                </a:lnTo>
                <a:lnTo>
                  <a:pt x="98227" y="8929"/>
                </a:lnTo>
                <a:lnTo>
                  <a:pt x="98227" y="8929"/>
                </a:lnTo>
                <a:lnTo>
                  <a:pt x="89297" y="0"/>
                </a:lnTo>
                <a:lnTo>
                  <a:pt x="89297" y="0"/>
                </a:lnTo>
                <a:lnTo>
                  <a:pt x="80367" y="0"/>
                </a:lnTo>
                <a:lnTo>
                  <a:pt x="80367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44649" y="0"/>
                </a:lnTo>
                <a:lnTo>
                  <a:pt x="44649" y="0"/>
                </a:lnTo>
                <a:lnTo>
                  <a:pt x="35719" y="0"/>
                </a:lnTo>
                <a:lnTo>
                  <a:pt x="26789" y="0"/>
                </a:lnTo>
                <a:lnTo>
                  <a:pt x="26789" y="0"/>
                </a:lnTo>
                <a:lnTo>
                  <a:pt x="1786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2857500" y="4286250"/>
            <a:ext cx="80368" cy="8930"/>
          </a:xfrm>
          <a:custGeom>
            <a:avLst/>
            <a:gdLst/>
            <a:ahLst/>
            <a:cxnLst/>
            <a:rect l="0" t="0" r="0" b="0"/>
            <a:pathLst>
              <a:path w="80368" h="8930">
                <a:moveTo>
                  <a:pt x="80367" y="0"/>
                </a:moveTo>
                <a:lnTo>
                  <a:pt x="71438" y="0"/>
                </a:lnTo>
                <a:lnTo>
                  <a:pt x="71438" y="8929"/>
                </a:lnTo>
                <a:lnTo>
                  <a:pt x="71438" y="8929"/>
                </a:lnTo>
                <a:lnTo>
                  <a:pt x="62508" y="8929"/>
                </a:lnTo>
                <a:lnTo>
                  <a:pt x="62508" y="8929"/>
                </a:lnTo>
                <a:lnTo>
                  <a:pt x="53578" y="8929"/>
                </a:lnTo>
                <a:lnTo>
                  <a:pt x="53578" y="8929"/>
                </a:lnTo>
                <a:lnTo>
                  <a:pt x="44648" y="8929"/>
                </a:lnTo>
                <a:lnTo>
                  <a:pt x="35719" y="8929"/>
                </a:lnTo>
                <a:lnTo>
                  <a:pt x="26789" y="8929"/>
                </a:lnTo>
                <a:lnTo>
                  <a:pt x="17859" y="8929"/>
                </a:lnTo>
                <a:lnTo>
                  <a:pt x="893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2705695" y="4304109"/>
            <a:ext cx="80369" cy="8931"/>
          </a:xfrm>
          <a:custGeom>
            <a:avLst/>
            <a:gdLst/>
            <a:ahLst/>
            <a:cxnLst/>
            <a:rect l="0" t="0" r="0" b="0"/>
            <a:pathLst>
              <a:path w="80369" h="8931">
                <a:moveTo>
                  <a:pt x="80368" y="8930"/>
                </a:moveTo>
                <a:lnTo>
                  <a:pt x="80368" y="0"/>
                </a:lnTo>
                <a:lnTo>
                  <a:pt x="71438" y="0"/>
                </a:lnTo>
                <a:lnTo>
                  <a:pt x="62508" y="0"/>
                </a:lnTo>
                <a:lnTo>
                  <a:pt x="53578" y="0"/>
                </a:lnTo>
                <a:lnTo>
                  <a:pt x="53578" y="8930"/>
                </a:lnTo>
                <a:lnTo>
                  <a:pt x="44649" y="8930"/>
                </a:lnTo>
                <a:lnTo>
                  <a:pt x="35719" y="8930"/>
                </a:lnTo>
                <a:lnTo>
                  <a:pt x="1786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2518172" y="4295179"/>
            <a:ext cx="44649" cy="1"/>
          </a:xfrm>
          <a:custGeom>
            <a:avLst/>
            <a:gdLst/>
            <a:ahLst/>
            <a:cxnLst/>
            <a:rect l="0" t="0" r="0" b="0"/>
            <a:pathLst>
              <a:path w="44649" h="1">
                <a:moveTo>
                  <a:pt x="44648" y="0"/>
                </a:moveTo>
                <a:lnTo>
                  <a:pt x="44648" y="0"/>
                </a:lnTo>
                <a:lnTo>
                  <a:pt x="44648" y="0"/>
                </a:lnTo>
                <a:lnTo>
                  <a:pt x="35719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2375297" y="4295179"/>
            <a:ext cx="44649" cy="1"/>
          </a:xfrm>
          <a:custGeom>
            <a:avLst/>
            <a:gdLst/>
            <a:ahLst/>
            <a:cxnLst/>
            <a:rect l="0" t="0" r="0" b="0"/>
            <a:pathLst>
              <a:path w="44649" h="1">
                <a:moveTo>
                  <a:pt x="44648" y="0"/>
                </a:moveTo>
                <a:lnTo>
                  <a:pt x="44648" y="0"/>
                </a:lnTo>
                <a:lnTo>
                  <a:pt x="44648" y="0"/>
                </a:lnTo>
                <a:lnTo>
                  <a:pt x="35719" y="0"/>
                </a:lnTo>
                <a:lnTo>
                  <a:pt x="26789" y="0"/>
                </a:lnTo>
                <a:lnTo>
                  <a:pt x="17859" y="0"/>
                </a:lnTo>
                <a:lnTo>
                  <a:pt x="17859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2241352" y="4286250"/>
            <a:ext cx="44649" cy="8930"/>
          </a:xfrm>
          <a:custGeom>
            <a:avLst/>
            <a:gdLst/>
            <a:ahLst/>
            <a:cxnLst/>
            <a:rect l="0" t="0" r="0" b="0"/>
            <a:pathLst>
              <a:path w="44649" h="8930">
                <a:moveTo>
                  <a:pt x="44648" y="0"/>
                </a:moveTo>
                <a:lnTo>
                  <a:pt x="44648" y="0"/>
                </a:lnTo>
                <a:lnTo>
                  <a:pt x="35718" y="0"/>
                </a:lnTo>
                <a:lnTo>
                  <a:pt x="35718" y="0"/>
                </a:lnTo>
                <a:lnTo>
                  <a:pt x="26789" y="0"/>
                </a:lnTo>
                <a:lnTo>
                  <a:pt x="17859" y="8929"/>
                </a:lnTo>
                <a:lnTo>
                  <a:pt x="8929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2098477" y="4295179"/>
            <a:ext cx="35719" cy="1"/>
          </a:xfrm>
          <a:custGeom>
            <a:avLst/>
            <a:gdLst/>
            <a:ahLst/>
            <a:cxnLst/>
            <a:rect l="0" t="0" r="0" b="0"/>
            <a:pathLst>
              <a:path w="35719" h="1">
                <a:moveTo>
                  <a:pt x="35718" y="0"/>
                </a:move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1955602" y="4295179"/>
            <a:ext cx="35719" cy="1"/>
          </a:xfrm>
          <a:custGeom>
            <a:avLst/>
            <a:gdLst/>
            <a:ahLst/>
            <a:cxnLst/>
            <a:rect l="0" t="0" r="0" b="0"/>
            <a:pathLst>
              <a:path w="35719" h="1">
                <a:moveTo>
                  <a:pt x="35718" y="0"/>
                </a:move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1839516" y="4277320"/>
            <a:ext cx="44649" cy="8931"/>
          </a:xfrm>
          <a:custGeom>
            <a:avLst/>
            <a:gdLst/>
            <a:ahLst/>
            <a:cxnLst/>
            <a:rect l="0" t="0" r="0" b="0"/>
            <a:pathLst>
              <a:path w="44649" h="8931">
                <a:moveTo>
                  <a:pt x="44648" y="8930"/>
                </a:moveTo>
                <a:lnTo>
                  <a:pt x="44648" y="8930"/>
                </a:lnTo>
                <a:lnTo>
                  <a:pt x="35718" y="0"/>
                </a:lnTo>
                <a:lnTo>
                  <a:pt x="26789" y="0"/>
                </a:lnTo>
                <a:lnTo>
                  <a:pt x="17859" y="0"/>
                </a:lnTo>
                <a:lnTo>
                  <a:pt x="8929" y="8930"/>
                </a:lnTo>
                <a:lnTo>
                  <a:pt x="8929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1732359" y="4268390"/>
            <a:ext cx="26790" cy="8931"/>
          </a:xfrm>
          <a:custGeom>
            <a:avLst/>
            <a:gdLst/>
            <a:ahLst/>
            <a:cxnLst/>
            <a:rect l="0" t="0" r="0" b="0"/>
            <a:pathLst>
              <a:path w="26790" h="8931">
                <a:moveTo>
                  <a:pt x="26789" y="0"/>
                </a:moveTo>
                <a:lnTo>
                  <a:pt x="26789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1634133" y="4277320"/>
            <a:ext cx="35720" cy="1"/>
          </a:xfrm>
          <a:custGeom>
            <a:avLst/>
            <a:gdLst/>
            <a:ahLst/>
            <a:cxnLst/>
            <a:rect l="0" t="0" r="0" b="0"/>
            <a:pathLst>
              <a:path w="35720" h="1">
                <a:moveTo>
                  <a:pt x="35719" y="0"/>
                </a:move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1785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1651992" y="2464594"/>
            <a:ext cx="8931" cy="98227"/>
          </a:xfrm>
          <a:custGeom>
            <a:avLst/>
            <a:gdLst/>
            <a:ahLst/>
            <a:cxnLst/>
            <a:rect l="0" t="0" r="0" b="0"/>
            <a:pathLst>
              <a:path w="8931" h="98227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0" y="53578"/>
                </a:lnTo>
                <a:lnTo>
                  <a:pt x="0" y="62508"/>
                </a:lnTo>
                <a:lnTo>
                  <a:pt x="0" y="71437"/>
                </a:lnTo>
                <a:lnTo>
                  <a:pt x="0" y="80367"/>
                </a:ln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1651992" y="2669977"/>
            <a:ext cx="8931" cy="17860"/>
          </a:xfrm>
          <a:custGeom>
            <a:avLst/>
            <a:gdLst/>
            <a:ahLst/>
            <a:cxnLst/>
            <a:rect l="0" t="0" r="0" b="0"/>
            <a:pathLst>
              <a:path w="8931" h="1786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1643063" y="2812851"/>
            <a:ext cx="17860" cy="80368"/>
          </a:xfrm>
          <a:custGeom>
            <a:avLst/>
            <a:gdLst/>
            <a:ahLst/>
            <a:cxnLst/>
            <a:rect l="0" t="0" r="0" b="0"/>
            <a:pathLst>
              <a:path w="17860" h="80368">
                <a:moveTo>
                  <a:pt x="0" y="0"/>
                </a:moveTo>
                <a:lnTo>
                  <a:pt x="8929" y="0"/>
                </a:lnTo>
                <a:lnTo>
                  <a:pt x="8929" y="8930"/>
                </a:lnTo>
                <a:lnTo>
                  <a:pt x="8929" y="17860"/>
                </a:lnTo>
                <a:lnTo>
                  <a:pt x="17859" y="26789"/>
                </a:lnTo>
                <a:lnTo>
                  <a:pt x="17859" y="35719"/>
                </a:lnTo>
                <a:lnTo>
                  <a:pt x="8929" y="44649"/>
                </a:lnTo>
                <a:lnTo>
                  <a:pt x="8929" y="53578"/>
                </a:lnTo>
                <a:lnTo>
                  <a:pt x="8929" y="62508"/>
                </a:lnTo>
                <a:lnTo>
                  <a:pt x="8929" y="71438"/>
                </a:lnTo>
                <a:lnTo>
                  <a:pt x="8929" y="80367"/>
                </a:lnTo>
                <a:lnTo>
                  <a:pt x="8929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1651992" y="3000375"/>
            <a:ext cx="8931" cy="44649"/>
          </a:xfrm>
          <a:custGeom>
            <a:avLst/>
            <a:gdLst/>
            <a:ahLst/>
            <a:cxnLst/>
            <a:rect l="0" t="0" r="0" b="0"/>
            <a:pathLst>
              <a:path w="8931" h="44649">
                <a:moveTo>
                  <a:pt x="8930" y="0"/>
                </a:move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44648"/>
                </a:lnTo>
                <a:lnTo>
                  <a:pt x="0" y="4464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1651992" y="3152179"/>
            <a:ext cx="1" cy="35720"/>
          </a:xfrm>
          <a:custGeom>
            <a:avLst/>
            <a:gdLst/>
            <a:ahLst/>
            <a:cxnLst/>
            <a:rect l="0" t="0" r="0" b="0"/>
            <a:pathLst>
              <a:path w="1" h="35720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1643063" y="3312914"/>
            <a:ext cx="8930" cy="53579"/>
          </a:xfrm>
          <a:custGeom>
            <a:avLst/>
            <a:gdLst/>
            <a:ahLst/>
            <a:cxnLst/>
            <a:rect l="0" t="0" r="0" b="0"/>
            <a:pathLst>
              <a:path w="8930" h="53579">
                <a:moveTo>
                  <a:pt x="8929" y="0"/>
                </a:moveTo>
                <a:lnTo>
                  <a:pt x="8929" y="8929"/>
                </a:lnTo>
                <a:lnTo>
                  <a:pt x="0" y="8929"/>
                </a:lnTo>
                <a:lnTo>
                  <a:pt x="0" y="26789"/>
                </a:lnTo>
                <a:lnTo>
                  <a:pt x="0" y="35718"/>
                </a:lnTo>
                <a:lnTo>
                  <a:pt x="0" y="44648"/>
                </a:lnTo>
                <a:lnTo>
                  <a:pt x="0" y="53578"/>
                </a:lnTo>
                <a:lnTo>
                  <a:pt x="0" y="5357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1643063" y="3491507"/>
            <a:ext cx="8930" cy="44650"/>
          </a:xfrm>
          <a:custGeom>
            <a:avLst/>
            <a:gdLst/>
            <a:ahLst/>
            <a:cxnLst/>
            <a:rect l="0" t="0" r="0" b="0"/>
            <a:pathLst>
              <a:path w="8930" h="44650">
                <a:moveTo>
                  <a:pt x="8929" y="0"/>
                </a:moveTo>
                <a:lnTo>
                  <a:pt x="8929" y="0"/>
                </a:lnTo>
                <a:lnTo>
                  <a:pt x="8929" y="8930"/>
                </a:lnTo>
                <a:lnTo>
                  <a:pt x="8929" y="17860"/>
                </a:lnTo>
                <a:lnTo>
                  <a:pt x="8929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4464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1651992" y="3652242"/>
            <a:ext cx="1" cy="44649"/>
          </a:xfrm>
          <a:custGeom>
            <a:avLst/>
            <a:gdLst/>
            <a:ahLst/>
            <a:cxnLst/>
            <a:rect l="0" t="0" r="0" b="0"/>
            <a:pathLst>
              <a:path w="1" h="44649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35719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1660922" y="3804046"/>
            <a:ext cx="8931" cy="53580"/>
          </a:xfrm>
          <a:custGeom>
            <a:avLst/>
            <a:gdLst/>
            <a:ahLst/>
            <a:cxnLst/>
            <a:rect l="0" t="0" r="0" b="0"/>
            <a:pathLst>
              <a:path w="8931" h="53580">
                <a:moveTo>
                  <a:pt x="893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44649"/>
                </a:lnTo>
                <a:lnTo>
                  <a:pt x="0" y="53579"/>
                </a:lnTo>
                <a:lnTo>
                  <a:pt x="0" y="5357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1660922" y="3946921"/>
            <a:ext cx="17860" cy="62509"/>
          </a:xfrm>
          <a:custGeom>
            <a:avLst/>
            <a:gdLst/>
            <a:ahLst/>
            <a:cxnLst/>
            <a:rect l="0" t="0" r="0" b="0"/>
            <a:pathLst>
              <a:path w="17860" h="62509">
                <a:moveTo>
                  <a:pt x="17859" y="0"/>
                </a:moveTo>
                <a:lnTo>
                  <a:pt x="8930" y="8930"/>
                </a:lnTo>
                <a:lnTo>
                  <a:pt x="8930" y="17860"/>
                </a:lnTo>
                <a:lnTo>
                  <a:pt x="17859" y="26790"/>
                </a:lnTo>
                <a:lnTo>
                  <a:pt x="8930" y="35719"/>
                </a:lnTo>
                <a:lnTo>
                  <a:pt x="8930" y="44649"/>
                </a:lnTo>
                <a:lnTo>
                  <a:pt x="0" y="53579"/>
                </a:lnTo>
                <a:lnTo>
                  <a:pt x="0" y="62508"/>
                </a:lnTo>
                <a:lnTo>
                  <a:pt x="0" y="6250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1660922" y="4080867"/>
            <a:ext cx="8931" cy="44649"/>
          </a:xfrm>
          <a:custGeom>
            <a:avLst/>
            <a:gdLst/>
            <a:ahLst/>
            <a:cxnLst/>
            <a:rect l="0" t="0" r="0" b="0"/>
            <a:pathLst>
              <a:path w="8931" h="44649">
                <a:moveTo>
                  <a:pt x="8930" y="0"/>
                </a:moveTo>
                <a:lnTo>
                  <a:pt x="893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1660922" y="4152304"/>
            <a:ext cx="8931" cy="44650"/>
          </a:xfrm>
          <a:custGeom>
            <a:avLst/>
            <a:gdLst/>
            <a:ahLst/>
            <a:cxnLst/>
            <a:rect l="0" t="0" r="0" b="0"/>
            <a:pathLst>
              <a:path w="8931" h="44650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1544836" y="2009179"/>
            <a:ext cx="187524" cy="375048"/>
          </a:xfrm>
          <a:custGeom>
            <a:avLst/>
            <a:gdLst/>
            <a:ahLst/>
            <a:cxnLst/>
            <a:rect l="0" t="0" r="0" b="0"/>
            <a:pathLst>
              <a:path w="187524" h="375048">
                <a:moveTo>
                  <a:pt x="8930" y="375047"/>
                </a:moveTo>
                <a:lnTo>
                  <a:pt x="8930" y="375047"/>
                </a:lnTo>
                <a:lnTo>
                  <a:pt x="0" y="366118"/>
                </a:lnTo>
                <a:lnTo>
                  <a:pt x="0" y="366118"/>
                </a:lnTo>
                <a:lnTo>
                  <a:pt x="0" y="357188"/>
                </a:lnTo>
                <a:lnTo>
                  <a:pt x="0" y="357188"/>
                </a:lnTo>
                <a:lnTo>
                  <a:pt x="0" y="348258"/>
                </a:lnTo>
                <a:lnTo>
                  <a:pt x="0" y="339329"/>
                </a:lnTo>
                <a:lnTo>
                  <a:pt x="0" y="330399"/>
                </a:lnTo>
                <a:lnTo>
                  <a:pt x="8930" y="321469"/>
                </a:lnTo>
                <a:lnTo>
                  <a:pt x="8930" y="303610"/>
                </a:lnTo>
                <a:lnTo>
                  <a:pt x="8930" y="294680"/>
                </a:lnTo>
                <a:lnTo>
                  <a:pt x="17859" y="276821"/>
                </a:lnTo>
                <a:lnTo>
                  <a:pt x="17859" y="250032"/>
                </a:lnTo>
                <a:lnTo>
                  <a:pt x="26789" y="232172"/>
                </a:lnTo>
                <a:lnTo>
                  <a:pt x="35719" y="205383"/>
                </a:lnTo>
                <a:lnTo>
                  <a:pt x="44648" y="187524"/>
                </a:lnTo>
                <a:lnTo>
                  <a:pt x="53578" y="160735"/>
                </a:lnTo>
                <a:lnTo>
                  <a:pt x="53578" y="133946"/>
                </a:lnTo>
                <a:lnTo>
                  <a:pt x="62508" y="116086"/>
                </a:lnTo>
                <a:lnTo>
                  <a:pt x="62508" y="89297"/>
                </a:lnTo>
                <a:lnTo>
                  <a:pt x="71437" y="71438"/>
                </a:lnTo>
                <a:lnTo>
                  <a:pt x="71437" y="53579"/>
                </a:lnTo>
                <a:lnTo>
                  <a:pt x="80367" y="35719"/>
                </a:lnTo>
                <a:lnTo>
                  <a:pt x="80367" y="26790"/>
                </a:lnTo>
                <a:lnTo>
                  <a:pt x="89297" y="17860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0"/>
                </a:lnTo>
                <a:lnTo>
                  <a:pt x="89297" y="0"/>
                </a:lnTo>
                <a:lnTo>
                  <a:pt x="89297" y="8930"/>
                </a:lnTo>
                <a:lnTo>
                  <a:pt x="98227" y="8930"/>
                </a:lnTo>
                <a:lnTo>
                  <a:pt x="98227" y="17860"/>
                </a:lnTo>
                <a:lnTo>
                  <a:pt x="107156" y="35719"/>
                </a:lnTo>
                <a:lnTo>
                  <a:pt x="107156" y="53579"/>
                </a:lnTo>
                <a:lnTo>
                  <a:pt x="116086" y="71438"/>
                </a:lnTo>
                <a:lnTo>
                  <a:pt x="116086" y="89297"/>
                </a:lnTo>
                <a:lnTo>
                  <a:pt x="125016" y="116086"/>
                </a:lnTo>
                <a:lnTo>
                  <a:pt x="125016" y="133946"/>
                </a:lnTo>
                <a:lnTo>
                  <a:pt x="133945" y="160735"/>
                </a:lnTo>
                <a:lnTo>
                  <a:pt x="142875" y="187524"/>
                </a:lnTo>
                <a:lnTo>
                  <a:pt x="142875" y="205383"/>
                </a:lnTo>
                <a:lnTo>
                  <a:pt x="151805" y="214313"/>
                </a:lnTo>
                <a:lnTo>
                  <a:pt x="160734" y="232172"/>
                </a:lnTo>
                <a:lnTo>
                  <a:pt x="169664" y="241102"/>
                </a:lnTo>
                <a:lnTo>
                  <a:pt x="169664" y="250032"/>
                </a:lnTo>
                <a:lnTo>
                  <a:pt x="178594" y="258961"/>
                </a:lnTo>
                <a:lnTo>
                  <a:pt x="187523" y="267891"/>
                </a:lnTo>
                <a:lnTo>
                  <a:pt x="187523" y="267891"/>
                </a:lnTo>
                <a:lnTo>
                  <a:pt x="187523" y="267891"/>
                </a:lnTo>
                <a:lnTo>
                  <a:pt x="187523" y="276821"/>
                </a:lnTo>
                <a:lnTo>
                  <a:pt x="187523" y="276821"/>
                </a:lnTo>
                <a:lnTo>
                  <a:pt x="187523" y="276821"/>
                </a:lnTo>
                <a:lnTo>
                  <a:pt x="187523" y="27682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1562695" y="2187773"/>
            <a:ext cx="125017" cy="44650"/>
          </a:xfrm>
          <a:custGeom>
            <a:avLst/>
            <a:gdLst/>
            <a:ahLst/>
            <a:cxnLst/>
            <a:rect l="0" t="0" r="0" b="0"/>
            <a:pathLst>
              <a:path w="125017" h="44650">
                <a:moveTo>
                  <a:pt x="8930" y="44649"/>
                </a:moveTo>
                <a:lnTo>
                  <a:pt x="8930" y="44649"/>
                </a:lnTo>
                <a:lnTo>
                  <a:pt x="0" y="44649"/>
                </a:lnTo>
                <a:lnTo>
                  <a:pt x="0" y="44649"/>
                </a:lnTo>
                <a:lnTo>
                  <a:pt x="8930" y="35719"/>
                </a:lnTo>
                <a:lnTo>
                  <a:pt x="8930" y="35719"/>
                </a:lnTo>
                <a:lnTo>
                  <a:pt x="17860" y="35719"/>
                </a:lnTo>
                <a:lnTo>
                  <a:pt x="26789" y="26789"/>
                </a:lnTo>
                <a:lnTo>
                  <a:pt x="35719" y="26789"/>
                </a:lnTo>
                <a:lnTo>
                  <a:pt x="53578" y="17860"/>
                </a:lnTo>
                <a:lnTo>
                  <a:pt x="71438" y="8930"/>
                </a:lnTo>
                <a:lnTo>
                  <a:pt x="80368" y="8930"/>
                </a:lnTo>
                <a:lnTo>
                  <a:pt x="98227" y="8930"/>
                </a:lnTo>
                <a:lnTo>
                  <a:pt x="116086" y="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875109" y="2678906"/>
            <a:ext cx="187525" cy="267891"/>
          </a:xfrm>
          <a:custGeom>
            <a:avLst/>
            <a:gdLst/>
            <a:ahLst/>
            <a:cxnLst/>
            <a:rect l="0" t="0" r="0" b="0"/>
            <a:pathLst>
              <a:path w="187525" h="267891">
                <a:moveTo>
                  <a:pt x="8930" y="133945"/>
                </a:moveTo>
                <a:lnTo>
                  <a:pt x="0" y="133945"/>
                </a:lnTo>
                <a:lnTo>
                  <a:pt x="0" y="133945"/>
                </a:lnTo>
                <a:lnTo>
                  <a:pt x="0" y="133945"/>
                </a:lnTo>
                <a:lnTo>
                  <a:pt x="0" y="133945"/>
                </a:lnTo>
                <a:lnTo>
                  <a:pt x="0" y="133945"/>
                </a:lnTo>
                <a:lnTo>
                  <a:pt x="0" y="142875"/>
                </a:lnTo>
                <a:lnTo>
                  <a:pt x="8930" y="142875"/>
                </a:lnTo>
                <a:lnTo>
                  <a:pt x="17860" y="151805"/>
                </a:lnTo>
                <a:lnTo>
                  <a:pt x="17860" y="169664"/>
                </a:lnTo>
                <a:lnTo>
                  <a:pt x="35719" y="178594"/>
                </a:lnTo>
                <a:lnTo>
                  <a:pt x="44649" y="196453"/>
                </a:lnTo>
                <a:lnTo>
                  <a:pt x="53579" y="205383"/>
                </a:lnTo>
                <a:lnTo>
                  <a:pt x="62508" y="223242"/>
                </a:lnTo>
                <a:lnTo>
                  <a:pt x="71438" y="241101"/>
                </a:lnTo>
                <a:lnTo>
                  <a:pt x="80368" y="250031"/>
                </a:lnTo>
                <a:lnTo>
                  <a:pt x="80368" y="258961"/>
                </a:lnTo>
                <a:lnTo>
                  <a:pt x="89297" y="258961"/>
                </a:lnTo>
                <a:lnTo>
                  <a:pt x="89297" y="267890"/>
                </a:lnTo>
                <a:lnTo>
                  <a:pt x="98227" y="267890"/>
                </a:lnTo>
                <a:lnTo>
                  <a:pt x="98227" y="267890"/>
                </a:lnTo>
                <a:lnTo>
                  <a:pt x="89297" y="258961"/>
                </a:lnTo>
                <a:lnTo>
                  <a:pt x="89297" y="258961"/>
                </a:lnTo>
                <a:lnTo>
                  <a:pt x="80368" y="241101"/>
                </a:lnTo>
                <a:lnTo>
                  <a:pt x="71438" y="232172"/>
                </a:lnTo>
                <a:lnTo>
                  <a:pt x="62508" y="223242"/>
                </a:lnTo>
                <a:lnTo>
                  <a:pt x="53579" y="205383"/>
                </a:lnTo>
                <a:lnTo>
                  <a:pt x="35719" y="187523"/>
                </a:lnTo>
                <a:lnTo>
                  <a:pt x="26790" y="169664"/>
                </a:lnTo>
                <a:lnTo>
                  <a:pt x="8930" y="151805"/>
                </a:lnTo>
                <a:lnTo>
                  <a:pt x="0" y="133945"/>
                </a:lnTo>
                <a:lnTo>
                  <a:pt x="0" y="107157"/>
                </a:lnTo>
                <a:lnTo>
                  <a:pt x="0" y="89297"/>
                </a:lnTo>
                <a:lnTo>
                  <a:pt x="0" y="71438"/>
                </a:lnTo>
                <a:lnTo>
                  <a:pt x="0" y="53578"/>
                </a:lnTo>
                <a:lnTo>
                  <a:pt x="8930" y="26789"/>
                </a:lnTo>
                <a:lnTo>
                  <a:pt x="17860" y="17860"/>
                </a:lnTo>
                <a:lnTo>
                  <a:pt x="35719" y="8930"/>
                </a:lnTo>
                <a:lnTo>
                  <a:pt x="44649" y="0"/>
                </a:lnTo>
                <a:lnTo>
                  <a:pt x="62508" y="0"/>
                </a:lnTo>
                <a:lnTo>
                  <a:pt x="80368" y="0"/>
                </a:lnTo>
                <a:lnTo>
                  <a:pt x="89297" y="8930"/>
                </a:lnTo>
                <a:lnTo>
                  <a:pt x="107157" y="17860"/>
                </a:lnTo>
                <a:lnTo>
                  <a:pt x="125016" y="26789"/>
                </a:lnTo>
                <a:lnTo>
                  <a:pt x="142875" y="44649"/>
                </a:lnTo>
                <a:lnTo>
                  <a:pt x="151805" y="53578"/>
                </a:lnTo>
                <a:lnTo>
                  <a:pt x="169665" y="80367"/>
                </a:lnTo>
                <a:lnTo>
                  <a:pt x="178594" y="98227"/>
                </a:lnTo>
                <a:lnTo>
                  <a:pt x="187524" y="116086"/>
                </a:lnTo>
                <a:lnTo>
                  <a:pt x="187524" y="133945"/>
                </a:lnTo>
                <a:lnTo>
                  <a:pt x="187524" y="151805"/>
                </a:lnTo>
                <a:lnTo>
                  <a:pt x="187524" y="169664"/>
                </a:lnTo>
                <a:lnTo>
                  <a:pt x="187524" y="187523"/>
                </a:lnTo>
                <a:lnTo>
                  <a:pt x="169665" y="205383"/>
                </a:lnTo>
                <a:lnTo>
                  <a:pt x="160735" y="223242"/>
                </a:lnTo>
                <a:lnTo>
                  <a:pt x="142875" y="232172"/>
                </a:lnTo>
                <a:lnTo>
                  <a:pt x="133946" y="241101"/>
                </a:lnTo>
                <a:lnTo>
                  <a:pt x="116086" y="258961"/>
                </a:lnTo>
                <a:lnTo>
                  <a:pt x="89297" y="258961"/>
                </a:lnTo>
                <a:lnTo>
                  <a:pt x="80368" y="267890"/>
                </a:lnTo>
                <a:lnTo>
                  <a:pt x="62508" y="267890"/>
                </a:lnTo>
                <a:lnTo>
                  <a:pt x="53579" y="267890"/>
                </a:lnTo>
                <a:lnTo>
                  <a:pt x="53579" y="267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1777008" y="3929062"/>
            <a:ext cx="151806" cy="187525"/>
          </a:xfrm>
          <a:custGeom>
            <a:avLst/>
            <a:gdLst/>
            <a:ahLst/>
            <a:cxnLst/>
            <a:rect l="0" t="0" r="0" b="0"/>
            <a:pathLst>
              <a:path w="151806" h="187525">
                <a:moveTo>
                  <a:pt x="3571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17859"/>
                </a:lnTo>
                <a:lnTo>
                  <a:pt x="35719" y="26789"/>
                </a:lnTo>
                <a:lnTo>
                  <a:pt x="35719" y="35719"/>
                </a:lnTo>
                <a:lnTo>
                  <a:pt x="35719" y="44649"/>
                </a:lnTo>
                <a:lnTo>
                  <a:pt x="26789" y="53578"/>
                </a:lnTo>
                <a:lnTo>
                  <a:pt x="26789" y="71438"/>
                </a:lnTo>
                <a:lnTo>
                  <a:pt x="17859" y="89297"/>
                </a:lnTo>
                <a:lnTo>
                  <a:pt x="17859" y="98227"/>
                </a:lnTo>
                <a:lnTo>
                  <a:pt x="8930" y="116086"/>
                </a:lnTo>
                <a:lnTo>
                  <a:pt x="0" y="133945"/>
                </a:lnTo>
                <a:lnTo>
                  <a:pt x="0" y="151805"/>
                </a:lnTo>
                <a:lnTo>
                  <a:pt x="0" y="160734"/>
                </a:lnTo>
                <a:lnTo>
                  <a:pt x="0" y="169664"/>
                </a:lnTo>
                <a:lnTo>
                  <a:pt x="0" y="178594"/>
                </a:lnTo>
                <a:lnTo>
                  <a:pt x="8930" y="178594"/>
                </a:lnTo>
                <a:lnTo>
                  <a:pt x="17859" y="187524"/>
                </a:lnTo>
                <a:lnTo>
                  <a:pt x="26789" y="187524"/>
                </a:lnTo>
                <a:lnTo>
                  <a:pt x="44648" y="178594"/>
                </a:lnTo>
                <a:lnTo>
                  <a:pt x="62508" y="178594"/>
                </a:lnTo>
                <a:lnTo>
                  <a:pt x="80367" y="178594"/>
                </a:lnTo>
                <a:lnTo>
                  <a:pt x="89297" y="178594"/>
                </a:lnTo>
                <a:lnTo>
                  <a:pt x="107156" y="178594"/>
                </a:lnTo>
                <a:lnTo>
                  <a:pt x="116086" y="178594"/>
                </a:lnTo>
                <a:lnTo>
                  <a:pt x="133945" y="178594"/>
                </a:lnTo>
                <a:lnTo>
                  <a:pt x="142875" y="178594"/>
                </a:lnTo>
                <a:lnTo>
                  <a:pt x="142875" y="178594"/>
                </a:lnTo>
                <a:lnTo>
                  <a:pt x="151805" y="187524"/>
                </a:lnTo>
                <a:lnTo>
                  <a:pt x="151805" y="187524"/>
                </a:lnTo>
                <a:lnTo>
                  <a:pt x="151805" y="18752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1812727" y="3982640"/>
            <a:ext cx="107157" cy="26790"/>
          </a:xfrm>
          <a:custGeom>
            <a:avLst/>
            <a:gdLst/>
            <a:ahLst/>
            <a:cxnLst/>
            <a:rect l="0" t="0" r="0" b="0"/>
            <a:pathLst>
              <a:path w="107157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17860"/>
                </a:lnTo>
                <a:lnTo>
                  <a:pt x="0" y="17860"/>
                </a:lnTo>
                <a:lnTo>
                  <a:pt x="8929" y="17860"/>
                </a:lnTo>
                <a:lnTo>
                  <a:pt x="17859" y="17860"/>
                </a:lnTo>
                <a:lnTo>
                  <a:pt x="26789" y="17860"/>
                </a:lnTo>
                <a:lnTo>
                  <a:pt x="35718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71437" y="8930"/>
                </a:lnTo>
                <a:lnTo>
                  <a:pt x="80367" y="8930"/>
                </a:lnTo>
                <a:lnTo>
                  <a:pt x="8929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1830586" y="3839765"/>
            <a:ext cx="133946" cy="35720"/>
          </a:xfrm>
          <a:custGeom>
            <a:avLst/>
            <a:gdLst/>
            <a:ahLst/>
            <a:cxnLst/>
            <a:rect l="0" t="0" r="0" b="0"/>
            <a:pathLst>
              <a:path w="133946" h="35720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17859" y="26789"/>
                </a:lnTo>
                <a:lnTo>
                  <a:pt x="35719" y="26789"/>
                </a:lnTo>
                <a:lnTo>
                  <a:pt x="53578" y="17860"/>
                </a:lnTo>
                <a:lnTo>
                  <a:pt x="71437" y="17860"/>
                </a:lnTo>
                <a:lnTo>
                  <a:pt x="89297" y="8930"/>
                </a:lnTo>
                <a:lnTo>
                  <a:pt x="107156" y="0"/>
                </a:lnTo>
                <a:lnTo>
                  <a:pt x="125016" y="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1134070" y="4920258"/>
            <a:ext cx="26790" cy="410766"/>
          </a:xfrm>
          <a:custGeom>
            <a:avLst/>
            <a:gdLst/>
            <a:ahLst/>
            <a:cxnLst/>
            <a:rect l="0" t="0" r="0" b="0"/>
            <a:pathLst>
              <a:path w="26790" h="410766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17859"/>
                </a:lnTo>
                <a:lnTo>
                  <a:pt x="17860" y="35719"/>
                </a:lnTo>
                <a:lnTo>
                  <a:pt x="17860" y="44648"/>
                </a:lnTo>
                <a:lnTo>
                  <a:pt x="17860" y="71437"/>
                </a:lnTo>
                <a:lnTo>
                  <a:pt x="17860" y="89297"/>
                </a:lnTo>
                <a:lnTo>
                  <a:pt x="17860" y="125015"/>
                </a:lnTo>
                <a:lnTo>
                  <a:pt x="17860" y="151805"/>
                </a:lnTo>
                <a:lnTo>
                  <a:pt x="8930" y="196453"/>
                </a:lnTo>
                <a:lnTo>
                  <a:pt x="8930" y="232172"/>
                </a:lnTo>
                <a:lnTo>
                  <a:pt x="8930" y="267890"/>
                </a:lnTo>
                <a:lnTo>
                  <a:pt x="8930" y="303609"/>
                </a:lnTo>
                <a:lnTo>
                  <a:pt x="0" y="330398"/>
                </a:lnTo>
                <a:lnTo>
                  <a:pt x="0" y="357187"/>
                </a:lnTo>
                <a:lnTo>
                  <a:pt x="0" y="383976"/>
                </a:lnTo>
                <a:lnTo>
                  <a:pt x="0" y="401836"/>
                </a:lnTo>
                <a:lnTo>
                  <a:pt x="0" y="410765"/>
                </a:lnTo>
                <a:lnTo>
                  <a:pt x="0" y="410765"/>
                </a:lnTo>
                <a:lnTo>
                  <a:pt x="0" y="410765"/>
                </a:lnTo>
                <a:lnTo>
                  <a:pt x="0" y="410765"/>
                </a:lnTo>
                <a:lnTo>
                  <a:pt x="0" y="41076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1259086" y="4884539"/>
            <a:ext cx="26790" cy="401837"/>
          </a:xfrm>
          <a:custGeom>
            <a:avLst/>
            <a:gdLst/>
            <a:ahLst/>
            <a:cxnLst/>
            <a:rect l="0" t="0" r="0" b="0"/>
            <a:pathLst>
              <a:path w="26790" h="401837">
                <a:moveTo>
                  <a:pt x="26789" y="0"/>
                </a:moveTo>
                <a:lnTo>
                  <a:pt x="26789" y="0"/>
                </a:lnTo>
                <a:lnTo>
                  <a:pt x="26789" y="8930"/>
                </a:lnTo>
                <a:lnTo>
                  <a:pt x="26789" y="17859"/>
                </a:lnTo>
                <a:lnTo>
                  <a:pt x="26789" y="26789"/>
                </a:lnTo>
                <a:lnTo>
                  <a:pt x="17859" y="44649"/>
                </a:lnTo>
                <a:lnTo>
                  <a:pt x="17859" y="62508"/>
                </a:lnTo>
                <a:lnTo>
                  <a:pt x="17859" y="89297"/>
                </a:lnTo>
                <a:lnTo>
                  <a:pt x="17859" y="116086"/>
                </a:lnTo>
                <a:lnTo>
                  <a:pt x="8930" y="151805"/>
                </a:lnTo>
                <a:lnTo>
                  <a:pt x="8930" y="178594"/>
                </a:lnTo>
                <a:lnTo>
                  <a:pt x="8930" y="214313"/>
                </a:lnTo>
                <a:lnTo>
                  <a:pt x="8930" y="250031"/>
                </a:lnTo>
                <a:lnTo>
                  <a:pt x="0" y="276820"/>
                </a:lnTo>
                <a:lnTo>
                  <a:pt x="0" y="303609"/>
                </a:lnTo>
                <a:lnTo>
                  <a:pt x="0" y="330399"/>
                </a:lnTo>
                <a:lnTo>
                  <a:pt x="0" y="348258"/>
                </a:lnTo>
                <a:lnTo>
                  <a:pt x="8930" y="366117"/>
                </a:lnTo>
                <a:lnTo>
                  <a:pt x="8930" y="375047"/>
                </a:lnTo>
                <a:lnTo>
                  <a:pt x="8930" y="392906"/>
                </a:lnTo>
                <a:lnTo>
                  <a:pt x="8930" y="392906"/>
                </a:lnTo>
                <a:lnTo>
                  <a:pt x="17859" y="401836"/>
                </a:lnTo>
                <a:lnTo>
                  <a:pt x="17859" y="40183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1151930" y="5080992"/>
            <a:ext cx="133946" cy="17861"/>
          </a:xfrm>
          <a:custGeom>
            <a:avLst/>
            <a:gdLst/>
            <a:ahLst/>
            <a:cxnLst/>
            <a:rect l="0" t="0" r="0" b="0"/>
            <a:pathLst>
              <a:path w="133946" h="17861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8929" y="17860"/>
                </a:lnTo>
                <a:lnTo>
                  <a:pt x="17859" y="17860"/>
                </a:lnTo>
                <a:lnTo>
                  <a:pt x="26789" y="17860"/>
                </a:lnTo>
                <a:lnTo>
                  <a:pt x="44648" y="17860"/>
                </a:lnTo>
                <a:lnTo>
                  <a:pt x="53578" y="8930"/>
                </a:lnTo>
                <a:lnTo>
                  <a:pt x="71437" y="8930"/>
                </a:lnTo>
                <a:lnTo>
                  <a:pt x="89297" y="8930"/>
                </a:lnTo>
                <a:lnTo>
                  <a:pt x="107156" y="8930"/>
                </a:lnTo>
                <a:lnTo>
                  <a:pt x="116086" y="893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2705695" y="2705695"/>
            <a:ext cx="196454" cy="160735"/>
          </a:xfrm>
          <a:custGeom>
            <a:avLst/>
            <a:gdLst/>
            <a:ahLst/>
            <a:cxnLst/>
            <a:rect l="0" t="0" r="0" b="0"/>
            <a:pathLst>
              <a:path w="196454" h="160735">
                <a:moveTo>
                  <a:pt x="116086" y="0"/>
                </a:moveTo>
                <a:lnTo>
                  <a:pt x="116086" y="0"/>
                </a:lnTo>
                <a:lnTo>
                  <a:pt x="107157" y="0"/>
                </a:lnTo>
                <a:lnTo>
                  <a:pt x="107157" y="0"/>
                </a:lnTo>
                <a:lnTo>
                  <a:pt x="107157" y="0"/>
                </a:lnTo>
                <a:lnTo>
                  <a:pt x="98227" y="0"/>
                </a:lnTo>
                <a:lnTo>
                  <a:pt x="89297" y="0"/>
                </a:lnTo>
                <a:lnTo>
                  <a:pt x="80368" y="8930"/>
                </a:lnTo>
                <a:lnTo>
                  <a:pt x="71438" y="8930"/>
                </a:lnTo>
                <a:lnTo>
                  <a:pt x="62508" y="17860"/>
                </a:lnTo>
                <a:lnTo>
                  <a:pt x="53578" y="17860"/>
                </a:lnTo>
                <a:lnTo>
                  <a:pt x="35719" y="26789"/>
                </a:lnTo>
                <a:lnTo>
                  <a:pt x="26789" y="44649"/>
                </a:lnTo>
                <a:lnTo>
                  <a:pt x="17860" y="53578"/>
                </a:lnTo>
                <a:lnTo>
                  <a:pt x="8930" y="71438"/>
                </a:lnTo>
                <a:lnTo>
                  <a:pt x="8930" y="80368"/>
                </a:lnTo>
                <a:lnTo>
                  <a:pt x="0" y="98226"/>
                </a:lnTo>
                <a:lnTo>
                  <a:pt x="0" y="116086"/>
                </a:lnTo>
                <a:lnTo>
                  <a:pt x="0" y="125016"/>
                </a:lnTo>
                <a:lnTo>
                  <a:pt x="8930" y="133945"/>
                </a:lnTo>
                <a:lnTo>
                  <a:pt x="17860" y="142875"/>
                </a:lnTo>
                <a:lnTo>
                  <a:pt x="26789" y="151805"/>
                </a:lnTo>
                <a:lnTo>
                  <a:pt x="44649" y="160734"/>
                </a:lnTo>
                <a:lnTo>
                  <a:pt x="62508" y="160734"/>
                </a:lnTo>
                <a:lnTo>
                  <a:pt x="80368" y="160734"/>
                </a:lnTo>
                <a:lnTo>
                  <a:pt x="98227" y="160734"/>
                </a:lnTo>
                <a:lnTo>
                  <a:pt x="125016" y="160734"/>
                </a:lnTo>
                <a:lnTo>
                  <a:pt x="142875" y="160734"/>
                </a:lnTo>
                <a:lnTo>
                  <a:pt x="169664" y="160734"/>
                </a:lnTo>
                <a:lnTo>
                  <a:pt x="178594" y="160734"/>
                </a:lnTo>
                <a:lnTo>
                  <a:pt x="196453" y="160734"/>
                </a:lnTo>
                <a:lnTo>
                  <a:pt x="196453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3661172" y="2044898"/>
            <a:ext cx="241102" cy="339329"/>
          </a:xfrm>
          <a:custGeom>
            <a:avLst/>
            <a:gdLst/>
            <a:ahLst/>
            <a:cxnLst/>
            <a:rect l="0" t="0" r="0" b="0"/>
            <a:pathLst>
              <a:path w="241102" h="339329">
                <a:moveTo>
                  <a:pt x="8930" y="142875"/>
                </a:moveTo>
                <a:lnTo>
                  <a:pt x="0" y="142875"/>
                </a:lnTo>
                <a:lnTo>
                  <a:pt x="0" y="151805"/>
                </a:lnTo>
                <a:lnTo>
                  <a:pt x="0" y="151805"/>
                </a:lnTo>
                <a:lnTo>
                  <a:pt x="8930" y="169664"/>
                </a:lnTo>
                <a:lnTo>
                  <a:pt x="8930" y="178594"/>
                </a:lnTo>
                <a:lnTo>
                  <a:pt x="8930" y="196453"/>
                </a:lnTo>
                <a:lnTo>
                  <a:pt x="17859" y="214313"/>
                </a:lnTo>
                <a:lnTo>
                  <a:pt x="26789" y="232172"/>
                </a:lnTo>
                <a:lnTo>
                  <a:pt x="35719" y="250031"/>
                </a:lnTo>
                <a:lnTo>
                  <a:pt x="44648" y="267891"/>
                </a:lnTo>
                <a:lnTo>
                  <a:pt x="53578" y="285750"/>
                </a:lnTo>
                <a:lnTo>
                  <a:pt x="53578" y="303610"/>
                </a:lnTo>
                <a:lnTo>
                  <a:pt x="62508" y="312539"/>
                </a:lnTo>
                <a:lnTo>
                  <a:pt x="71437" y="321469"/>
                </a:lnTo>
                <a:lnTo>
                  <a:pt x="71437" y="330399"/>
                </a:lnTo>
                <a:lnTo>
                  <a:pt x="80367" y="330399"/>
                </a:lnTo>
                <a:lnTo>
                  <a:pt x="80367" y="330399"/>
                </a:lnTo>
                <a:lnTo>
                  <a:pt x="80367" y="330399"/>
                </a:lnTo>
                <a:lnTo>
                  <a:pt x="80367" y="321469"/>
                </a:lnTo>
                <a:lnTo>
                  <a:pt x="71437" y="312539"/>
                </a:lnTo>
                <a:lnTo>
                  <a:pt x="71437" y="294680"/>
                </a:lnTo>
                <a:lnTo>
                  <a:pt x="62508" y="285750"/>
                </a:lnTo>
                <a:lnTo>
                  <a:pt x="53578" y="267891"/>
                </a:lnTo>
                <a:lnTo>
                  <a:pt x="44648" y="241102"/>
                </a:lnTo>
                <a:lnTo>
                  <a:pt x="26789" y="223242"/>
                </a:lnTo>
                <a:lnTo>
                  <a:pt x="17859" y="205383"/>
                </a:lnTo>
                <a:lnTo>
                  <a:pt x="8930" y="178594"/>
                </a:lnTo>
                <a:lnTo>
                  <a:pt x="8930" y="160735"/>
                </a:lnTo>
                <a:lnTo>
                  <a:pt x="8930" y="133946"/>
                </a:lnTo>
                <a:lnTo>
                  <a:pt x="8930" y="107156"/>
                </a:lnTo>
                <a:lnTo>
                  <a:pt x="17859" y="89297"/>
                </a:lnTo>
                <a:lnTo>
                  <a:pt x="35719" y="62508"/>
                </a:lnTo>
                <a:lnTo>
                  <a:pt x="53578" y="44649"/>
                </a:lnTo>
                <a:lnTo>
                  <a:pt x="71437" y="26789"/>
                </a:lnTo>
                <a:lnTo>
                  <a:pt x="98226" y="8930"/>
                </a:lnTo>
                <a:lnTo>
                  <a:pt x="116086" y="0"/>
                </a:lnTo>
                <a:lnTo>
                  <a:pt x="133945" y="0"/>
                </a:lnTo>
                <a:lnTo>
                  <a:pt x="151805" y="0"/>
                </a:lnTo>
                <a:lnTo>
                  <a:pt x="160734" y="8930"/>
                </a:lnTo>
                <a:lnTo>
                  <a:pt x="169664" y="17860"/>
                </a:lnTo>
                <a:lnTo>
                  <a:pt x="178594" y="26789"/>
                </a:lnTo>
                <a:lnTo>
                  <a:pt x="178594" y="44649"/>
                </a:lnTo>
                <a:lnTo>
                  <a:pt x="178594" y="62508"/>
                </a:lnTo>
                <a:lnTo>
                  <a:pt x="178594" y="80367"/>
                </a:lnTo>
                <a:lnTo>
                  <a:pt x="169664" y="98227"/>
                </a:lnTo>
                <a:lnTo>
                  <a:pt x="151805" y="116086"/>
                </a:lnTo>
                <a:lnTo>
                  <a:pt x="142875" y="133946"/>
                </a:lnTo>
                <a:lnTo>
                  <a:pt x="125016" y="142875"/>
                </a:lnTo>
                <a:lnTo>
                  <a:pt x="116086" y="151805"/>
                </a:lnTo>
                <a:lnTo>
                  <a:pt x="107156" y="160735"/>
                </a:lnTo>
                <a:lnTo>
                  <a:pt x="98226" y="160735"/>
                </a:lnTo>
                <a:lnTo>
                  <a:pt x="98226" y="160735"/>
                </a:lnTo>
                <a:lnTo>
                  <a:pt x="98226" y="160735"/>
                </a:lnTo>
                <a:lnTo>
                  <a:pt x="107156" y="151805"/>
                </a:lnTo>
                <a:lnTo>
                  <a:pt x="116086" y="151805"/>
                </a:lnTo>
                <a:lnTo>
                  <a:pt x="133945" y="151805"/>
                </a:lnTo>
                <a:lnTo>
                  <a:pt x="151805" y="151805"/>
                </a:lnTo>
                <a:lnTo>
                  <a:pt x="169664" y="151805"/>
                </a:lnTo>
                <a:lnTo>
                  <a:pt x="178594" y="151805"/>
                </a:lnTo>
                <a:lnTo>
                  <a:pt x="196453" y="160735"/>
                </a:lnTo>
                <a:lnTo>
                  <a:pt x="214312" y="169664"/>
                </a:lnTo>
                <a:lnTo>
                  <a:pt x="223242" y="178594"/>
                </a:lnTo>
                <a:lnTo>
                  <a:pt x="232172" y="187524"/>
                </a:lnTo>
                <a:lnTo>
                  <a:pt x="241101" y="205383"/>
                </a:lnTo>
                <a:lnTo>
                  <a:pt x="241101" y="214313"/>
                </a:lnTo>
                <a:lnTo>
                  <a:pt x="241101" y="232172"/>
                </a:lnTo>
                <a:lnTo>
                  <a:pt x="241101" y="241102"/>
                </a:lnTo>
                <a:lnTo>
                  <a:pt x="232172" y="258961"/>
                </a:lnTo>
                <a:lnTo>
                  <a:pt x="232172" y="276821"/>
                </a:lnTo>
                <a:lnTo>
                  <a:pt x="223242" y="285750"/>
                </a:lnTo>
                <a:lnTo>
                  <a:pt x="205383" y="294680"/>
                </a:lnTo>
                <a:lnTo>
                  <a:pt x="187523" y="303610"/>
                </a:lnTo>
                <a:lnTo>
                  <a:pt x="169664" y="312539"/>
                </a:lnTo>
                <a:lnTo>
                  <a:pt x="151805" y="321469"/>
                </a:lnTo>
                <a:lnTo>
                  <a:pt x="133945" y="330399"/>
                </a:lnTo>
                <a:lnTo>
                  <a:pt x="107156" y="330399"/>
                </a:lnTo>
                <a:lnTo>
                  <a:pt x="89297" y="330399"/>
                </a:lnTo>
                <a:lnTo>
                  <a:pt x="62508" y="339328"/>
                </a:lnTo>
                <a:lnTo>
                  <a:pt x="44648" y="339328"/>
                </a:lnTo>
                <a:lnTo>
                  <a:pt x="35719" y="339328"/>
                </a:lnTo>
                <a:lnTo>
                  <a:pt x="35719" y="33932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2893219" y="4982766"/>
            <a:ext cx="267891" cy="357188"/>
          </a:xfrm>
          <a:custGeom>
            <a:avLst/>
            <a:gdLst/>
            <a:ahLst/>
            <a:cxnLst/>
            <a:rect l="0" t="0" r="0" b="0"/>
            <a:pathLst>
              <a:path w="267891" h="357188">
                <a:moveTo>
                  <a:pt x="62508" y="0"/>
                </a:move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8929"/>
                </a:lnTo>
                <a:lnTo>
                  <a:pt x="62508" y="8929"/>
                </a:lnTo>
                <a:lnTo>
                  <a:pt x="53578" y="8929"/>
                </a:lnTo>
                <a:lnTo>
                  <a:pt x="53578" y="17859"/>
                </a:lnTo>
                <a:lnTo>
                  <a:pt x="44648" y="26789"/>
                </a:lnTo>
                <a:lnTo>
                  <a:pt x="44648" y="35718"/>
                </a:lnTo>
                <a:lnTo>
                  <a:pt x="35719" y="53578"/>
                </a:lnTo>
                <a:lnTo>
                  <a:pt x="26789" y="62507"/>
                </a:lnTo>
                <a:lnTo>
                  <a:pt x="26789" y="80367"/>
                </a:lnTo>
                <a:lnTo>
                  <a:pt x="17859" y="98226"/>
                </a:lnTo>
                <a:lnTo>
                  <a:pt x="8929" y="125015"/>
                </a:lnTo>
                <a:lnTo>
                  <a:pt x="0" y="142875"/>
                </a:lnTo>
                <a:lnTo>
                  <a:pt x="0" y="160734"/>
                </a:lnTo>
                <a:lnTo>
                  <a:pt x="0" y="187523"/>
                </a:lnTo>
                <a:lnTo>
                  <a:pt x="0" y="205382"/>
                </a:lnTo>
                <a:lnTo>
                  <a:pt x="8929" y="232172"/>
                </a:lnTo>
                <a:lnTo>
                  <a:pt x="17859" y="250031"/>
                </a:lnTo>
                <a:lnTo>
                  <a:pt x="26789" y="267890"/>
                </a:lnTo>
                <a:lnTo>
                  <a:pt x="35719" y="294679"/>
                </a:lnTo>
                <a:lnTo>
                  <a:pt x="53578" y="312539"/>
                </a:lnTo>
                <a:lnTo>
                  <a:pt x="71437" y="321468"/>
                </a:lnTo>
                <a:lnTo>
                  <a:pt x="89297" y="339328"/>
                </a:lnTo>
                <a:lnTo>
                  <a:pt x="107156" y="348257"/>
                </a:lnTo>
                <a:lnTo>
                  <a:pt x="125015" y="357187"/>
                </a:lnTo>
                <a:lnTo>
                  <a:pt x="142875" y="357187"/>
                </a:lnTo>
                <a:lnTo>
                  <a:pt x="151804" y="357187"/>
                </a:lnTo>
                <a:lnTo>
                  <a:pt x="178594" y="357187"/>
                </a:lnTo>
                <a:lnTo>
                  <a:pt x="187523" y="357187"/>
                </a:lnTo>
                <a:lnTo>
                  <a:pt x="205383" y="348257"/>
                </a:lnTo>
                <a:lnTo>
                  <a:pt x="214312" y="339328"/>
                </a:lnTo>
                <a:lnTo>
                  <a:pt x="232172" y="330398"/>
                </a:lnTo>
                <a:lnTo>
                  <a:pt x="241101" y="321468"/>
                </a:lnTo>
                <a:lnTo>
                  <a:pt x="250031" y="303609"/>
                </a:lnTo>
                <a:lnTo>
                  <a:pt x="258961" y="294679"/>
                </a:lnTo>
                <a:lnTo>
                  <a:pt x="258961" y="276820"/>
                </a:lnTo>
                <a:lnTo>
                  <a:pt x="267890" y="267890"/>
                </a:lnTo>
                <a:lnTo>
                  <a:pt x="267890" y="250031"/>
                </a:lnTo>
                <a:lnTo>
                  <a:pt x="267890" y="241101"/>
                </a:lnTo>
                <a:lnTo>
                  <a:pt x="267890" y="223242"/>
                </a:lnTo>
                <a:lnTo>
                  <a:pt x="267890" y="214312"/>
                </a:lnTo>
                <a:lnTo>
                  <a:pt x="267890" y="205382"/>
                </a:lnTo>
                <a:lnTo>
                  <a:pt x="258961" y="196453"/>
                </a:lnTo>
                <a:lnTo>
                  <a:pt x="250031" y="187523"/>
                </a:lnTo>
                <a:lnTo>
                  <a:pt x="241101" y="187523"/>
                </a:lnTo>
                <a:lnTo>
                  <a:pt x="232172" y="178593"/>
                </a:lnTo>
                <a:lnTo>
                  <a:pt x="214312" y="178593"/>
                </a:lnTo>
                <a:lnTo>
                  <a:pt x="205383" y="178593"/>
                </a:lnTo>
                <a:lnTo>
                  <a:pt x="187523" y="178593"/>
                </a:lnTo>
                <a:lnTo>
                  <a:pt x="178594" y="178593"/>
                </a:lnTo>
                <a:lnTo>
                  <a:pt x="160734" y="178593"/>
                </a:lnTo>
                <a:lnTo>
                  <a:pt x="151804" y="178593"/>
                </a:lnTo>
                <a:lnTo>
                  <a:pt x="151804" y="178593"/>
                </a:lnTo>
                <a:lnTo>
                  <a:pt x="142875" y="178593"/>
                </a:lnTo>
                <a:lnTo>
                  <a:pt x="142875" y="178593"/>
                </a:lnTo>
                <a:lnTo>
                  <a:pt x="142875" y="178593"/>
                </a:lnTo>
                <a:lnTo>
                  <a:pt x="142875" y="178593"/>
                </a:lnTo>
                <a:lnTo>
                  <a:pt x="142875" y="17859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3687961" y="4268390"/>
            <a:ext cx="17860" cy="276822"/>
          </a:xfrm>
          <a:custGeom>
            <a:avLst/>
            <a:gdLst/>
            <a:ahLst/>
            <a:cxnLst/>
            <a:rect l="0" t="0" r="0" b="0"/>
            <a:pathLst>
              <a:path w="17860" h="27682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71438"/>
                </a:lnTo>
                <a:lnTo>
                  <a:pt x="8930" y="89297"/>
                </a:lnTo>
                <a:lnTo>
                  <a:pt x="0" y="107156"/>
                </a:lnTo>
                <a:lnTo>
                  <a:pt x="0" y="133946"/>
                </a:lnTo>
                <a:lnTo>
                  <a:pt x="0" y="151805"/>
                </a:lnTo>
                <a:lnTo>
                  <a:pt x="0" y="178594"/>
                </a:lnTo>
                <a:lnTo>
                  <a:pt x="0" y="196453"/>
                </a:lnTo>
                <a:lnTo>
                  <a:pt x="0" y="214313"/>
                </a:lnTo>
                <a:lnTo>
                  <a:pt x="0" y="232172"/>
                </a:lnTo>
                <a:lnTo>
                  <a:pt x="8930" y="241102"/>
                </a:lnTo>
                <a:lnTo>
                  <a:pt x="8930" y="258961"/>
                </a:lnTo>
                <a:lnTo>
                  <a:pt x="8930" y="267891"/>
                </a:lnTo>
                <a:lnTo>
                  <a:pt x="8930" y="276821"/>
                </a:lnTo>
                <a:lnTo>
                  <a:pt x="17859" y="276821"/>
                </a:lnTo>
                <a:lnTo>
                  <a:pt x="17859" y="276821"/>
                </a:lnTo>
                <a:lnTo>
                  <a:pt x="17859" y="276821"/>
                </a:lnTo>
                <a:lnTo>
                  <a:pt x="17859" y="276821"/>
                </a:lnTo>
                <a:lnTo>
                  <a:pt x="17859" y="27682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3670102" y="4196953"/>
            <a:ext cx="196454" cy="17860"/>
          </a:xfrm>
          <a:custGeom>
            <a:avLst/>
            <a:gdLst/>
            <a:ahLst/>
            <a:cxnLst/>
            <a:rect l="0" t="0" r="0" b="0"/>
            <a:pathLst>
              <a:path w="196454" h="17860">
                <a:moveTo>
                  <a:pt x="8929" y="17859"/>
                </a:moveTo>
                <a:lnTo>
                  <a:pt x="8929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17859" y="8929"/>
                </a:lnTo>
                <a:lnTo>
                  <a:pt x="35718" y="8929"/>
                </a:lnTo>
                <a:lnTo>
                  <a:pt x="44648" y="0"/>
                </a:lnTo>
                <a:lnTo>
                  <a:pt x="62507" y="0"/>
                </a:lnTo>
                <a:lnTo>
                  <a:pt x="80367" y="0"/>
                </a:lnTo>
                <a:lnTo>
                  <a:pt x="98226" y="0"/>
                </a:lnTo>
                <a:lnTo>
                  <a:pt x="125015" y="0"/>
                </a:lnTo>
                <a:lnTo>
                  <a:pt x="133945" y="0"/>
                </a:lnTo>
                <a:lnTo>
                  <a:pt x="151804" y="0"/>
                </a:lnTo>
                <a:lnTo>
                  <a:pt x="169664" y="0"/>
                </a:lnTo>
                <a:lnTo>
                  <a:pt x="187523" y="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3714750" y="4313039"/>
            <a:ext cx="133946" cy="8930"/>
          </a:xfrm>
          <a:custGeom>
            <a:avLst/>
            <a:gdLst/>
            <a:ahLst/>
            <a:cxnLst/>
            <a:rect l="0" t="0" r="0" b="0"/>
            <a:pathLst>
              <a:path w="133946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44648" y="0"/>
                </a:lnTo>
                <a:lnTo>
                  <a:pt x="62508" y="0"/>
                </a:lnTo>
                <a:lnTo>
                  <a:pt x="80367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6" y="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4920258" y="1410890"/>
            <a:ext cx="241102" cy="375048"/>
          </a:xfrm>
          <a:custGeom>
            <a:avLst/>
            <a:gdLst/>
            <a:ahLst/>
            <a:cxnLst/>
            <a:rect l="0" t="0" r="0" b="0"/>
            <a:pathLst>
              <a:path w="241102" h="375048">
                <a:moveTo>
                  <a:pt x="116086" y="0"/>
                </a:move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8930"/>
                </a:lnTo>
                <a:lnTo>
                  <a:pt x="116086" y="8930"/>
                </a:lnTo>
                <a:lnTo>
                  <a:pt x="125015" y="17860"/>
                </a:lnTo>
                <a:lnTo>
                  <a:pt x="125015" y="35719"/>
                </a:lnTo>
                <a:lnTo>
                  <a:pt x="125015" y="53579"/>
                </a:lnTo>
                <a:lnTo>
                  <a:pt x="116086" y="80368"/>
                </a:lnTo>
                <a:lnTo>
                  <a:pt x="107156" y="116086"/>
                </a:lnTo>
                <a:lnTo>
                  <a:pt x="98226" y="142875"/>
                </a:lnTo>
                <a:lnTo>
                  <a:pt x="80367" y="187524"/>
                </a:lnTo>
                <a:lnTo>
                  <a:pt x="62508" y="223243"/>
                </a:lnTo>
                <a:lnTo>
                  <a:pt x="44648" y="258961"/>
                </a:lnTo>
                <a:lnTo>
                  <a:pt x="26789" y="285750"/>
                </a:lnTo>
                <a:lnTo>
                  <a:pt x="8930" y="312539"/>
                </a:lnTo>
                <a:lnTo>
                  <a:pt x="8930" y="339329"/>
                </a:lnTo>
                <a:lnTo>
                  <a:pt x="0" y="348258"/>
                </a:lnTo>
                <a:lnTo>
                  <a:pt x="8930" y="366118"/>
                </a:lnTo>
                <a:lnTo>
                  <a:pt x="17859" y="366118"/>
                </a:lnTo>
                <a:lnTo>
                  <a:pt x="35719" y="375047"/>
                </a:lnTo>
                <a:lnTo>
                  <a:pt x="53578" y="366118"/>
                </a:lnTo>
                <a:lnTo>
                  <a:pt x="80367" y="366118"/>
                </a:lnTo>
                <a:lnTo>
                  <a:pt x="107156" y="357188"/>
                </a:lnTo>
                <a:lnTo>
                  <a:pt x="133945" y="357188"/>
                </a:lnTo>
                <a:lnTo>
                  <a:pt x="151805" y="348258"/>
                </a:lnTo>
                <a:lnTo>
                  <a:pt x="178594" y="348258"/>
                </a:lnTo>
                <a:lnTo>
                  <a:pt x="196453" y="339329"/>
                </a:lnTo>
                <a:lnTo>
                  <a:pt x="214312" y="339329"/>
                </a:lnTo>
                <a:lnTo>
                  <a:pt x="223242" y="339329"/>
                </a:lnTo>
                <a:lnTo>
                  <a:pt x="232172" y="330399"/>
                </a:lnTo>
                <a:lnTo>
                  <a:pt x="232172" y="330399"/>
                </a:lnTo>
                <a:lnTo>
                  <a:pt x="241101" y="330399"/>
                </a:lnTo>
                <a:lnTo>
                  <a:pt x="241101" y="33039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5018484" y="1589484"/>
            <a:ext cx="178595" cy="17861"/>
          </a:xfrm>
          <a:custGeom>
            <a:avLst/>
            <a:gdLst/>
            <a:ahLst/>
            <a:cxnLst/>
            <a:rect l="0" t="0" r="0" b="0"/>
            <a:pathLst>
              <a:path w="178595" h="17861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26789" y="17860"/>
                </a:lnTo>
                <a:lnTo>
                  <a:pt x="44649" y="17860"/>
                </a:lnTo>
                <a:lnTo>
                  <a:pt x="62508" y="17860"/>
                </a:lnTo>
                <a:lnTo>
                  <a:pt x="80368" y="17860"/>
                </a:lnTo>
                <a:lnTo>
                  <a:pt x="98227" y="17860"/>
                </a:lnTo>
                <a:lnTo>
                  <a:pt x="125016" y="8930"/>
                </a:lnTo>
                <a:lnTo>
                  <a:pt x="142875" y="8930"/>
                </a:lnTo>
                <a:lnTo>
                  <a:pt x="160735" y="8930"/>
                </a:lnTo>
                <a:lnTo>
                  <a:pt x="178594" y="0"/>
                </a:lnTo>
                <a:lnTo>
                  <a:pt x="178594" y="0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5036344" y="1348383"/>
            <a:ext cx="125016" cy="35720"/>
          </a:xfrm>
          <a:custGeom>
            <a:avLst/>
            <a:gdLst/>
            <a:ahLst/>
            <a:cxnLst/>
            <a:rect l="0" t="0" r="0" b="0"/>
            <a:pathLst>
              <a:path w="125016" h="35720">
                <a:moveTo>
                  <a:pt x="0" y="35719"/>
                </a:moveTo>
                <a:lnTo>
                  <a:pt x="0" y="35719"/>
                </a:lnTo>
                <a:lnTo>
                  <a:pt x="0" y="26789"/>
                </a:lnTo>
                <a:lnTo>
                  <a:pt x="8929" y="26789"/>
                </a:lnTo>
                <a:lnTo>
                  <a:pt x="26789" y="17859"/>
                </a:lnTo>
                <a:lnTo>
                  <a:pt x="44648" y="8930"/>
                </a:lnTo>
                <a:lnTo>
                  <a:pt x="62508" y="8930"/>
                </a:lnTo>
                <a:lnTo>
                  <a:pt x="89297" y="0"/>
                </a:lnTo>
                <a:lnTo>
                  <a:pt x="125015" y="0"/>
                </a:lnTo>
                <a:lnTo>
                  <a:pt x="125015" y="0"/>
                </a:lnTo>
                <a:lnTo>
                  <a:pt x="12501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5214938" y="1366242"/>
            <a:ext cx="178594" cy="330399"/>
          </a:xfrm>
          <a:custGeom>
            <a:avLst/>
            <a:gdLst/>
            <a:ahLst/>
            <a:cxnLst/>
            <a:rect l="0" t="0" r="0" b="0"/>
            <a:pathLst>
              <a:path w="178594" h="330399">
                <a:moveTo>
                  <a:pt x="125015" y="169664"/>
                </a:moveTo>
                <a:lnTo>
                  <a:pt x="125015" y="169664"/>
                </a:lnTo>
                <a:lnTo>
                  <a:pt x="116085" y="169664"/>
                </a:lnTo>
                <a:lnTo>
                  <a:pt x="116085" y="169664"/>
                </a:lnTo>
                <a:lnTo>
                  <a:pt x="107156" y="169664"/>
                </a:lnTo>
                <a:lnTo>
                  <a:pt x="98226" y="178594"/>
                </a:lnTo>
                <a:lnTo>
                  <a:pt x="89296" y="187523"/>
                </a:lnTo>
                <a:lnTo>
                  <a:pt x="71437" y="196453"/>
                </a:lnTo>
                <a:lnTo>
                  <a:pt x="62507" y="205383"/>
                </a:lnTo>
                <a:lnTo>
                  <a:pt x="44648" y="223242"/>
                </a:lnTo>
                <a:lnTo>
                  <a:pt x="35718" y="241102"/>
                </a:lnTo>
                <a:lnTo>
                  <a:pt x="26789" y="258961"/>
                </a:lnTo>
                <a:lnTo>
                  <a:pt x="26789" y="276820"/>
                </a:lnTo>
                <a:lnTo>
                  <a:pt x="26789" y="294680"/>
                </a:lnTo>
                <a:lnTo>
                  <a:pt x="35718" y="312539"/>
                </a:lnTo>
                <a:lnTo>
                  <a:pt x="44648" y="321469"/>
                </a:lnTo>
                <a:lnTo>
                  <a:pt x="53578" y="330398"/>
                </a:lnTo>
                <a:lnTo>
                  <a:pt x="71437" y="330398"/>
                </a:lnTo>
                <a:lnTo>
                  <a:pt x="89296" y="321469"/>
                </a:lnTo>
                <a:lnTo>
                  <a:pt x="107156" y="312539"/>
                </a:lnTo>
                <a:lnTo>
                  <a:pt x="133945" y="294680"/>
                </a:lnTo>
                <a:lnTo>
                  <a:pt x="142875" y="276820"/>
                </a:lnTo>
                <a:lnTo>
                  <a:pt x="160734" y="258961"/>
                </a:lnTo>
                <a:lnTo>
                  <a:pt x="178593" y="232172"/>
                </a:lnTo>
                <a:lnTo>
                  <a:pt x="178593" y="205383"/>
                </a:lnTo>
                <a:lnTo>
                  <a:pt x="178593" y="178594"/>
                </a:lnTo>
                <a:lnTo>
                  <a:pt x="178593" y="151805"/>
                </a:lnTo>
                <a:lnTo>
                  <a:pt x="169664" y="116086"/>
                </a:lnTo>
                <a:lnTo>
                  <a:pt x="151804" y="89297"/>
                </a:lnTo>
                <a:lnTo>
                  <a:pt x="125015" y="62508"/>
                </a:lnTo>
                <a:lnTo>
                  <a:pt x="98226" y="44648"/>
                </a:lnTo>
                <a:lnTo>
                  <a:pt x="71437" y="26789"/>
                </a:lnTo>
                <a:lnTo>
                  <a:pt x="44648" y="17860"/>
                </a:lnTo>
                <a:lnTo>
                  <a:pt x="26789" y="8930"/>
                </a:lnTo>
                <a:lnTo>
                  <a:pt x="17859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5402461" y="1491258"/>
            <a:ext cx="160735" cy="303610"/>
          </a:xfrm>
          <a:custGeom>
            <a:avLst/>
            <a:gdLst/>
            <a:ahLst/>
            <a:cxnLst/>
            <a:rect l="0" t="0" r="0" b="0"/>
            <a:pathLst>
              <a:path w="160735" h="303610">
                <a:moveTo>
                  <a:pt x="142875" y="8929"/>
                </a:moveTo>
                <a:lnTo>
                  <a:pt x="142875" y="8929"/>
                </a:lnTo>
                <a:lnTo>
                  <a:pt x="142875" y="8929"/>
                </a:lnTo>
                <a:lnTo>
                  <a:pt x="142875" y="8929"/>
                </a:lnTo>
                <a:lnTo>
                  <a:pt x="133945" y="0"/>
                </a:lnTo>
                <a:lnTo>
                  <a:pt x="133945" y="0"/>
                </a:lnTo>
                <a:lnTo>
                  <a:pt x="125016" y="0"/>
                </a:lnTo>
                <a:lnTo>
                  <a:pt x="107156" y="0"/>
                </a:lnTo>
                <a:lnTo>
                  <a:pt x="98227" y="8929"/>
                </a:lnTo>
                <a:lnTo>
                  <a:pt x="71437" y="8929"/>
                </a:lnTo>
                <a:lnTo>
                  <a:pt x="53578" y="17859"/>
                </a:lnTo>
                <a:lnTo>
                  <a:pt x="35719" y="26789"/>
                </a:lnTo>
                <a:lnTo>
                  <a:pt x="26789" y="44648"/>
                </a:lnTo>
                <a:lnTo>
                  <a:pt x="17859" y="62507"/>
                </a:lnTo>
                <a:lnTo>
                  <a:pt x="17859" y="80367"/>
                </a:lnTo>
                <a:lnTo>
                  <a:pt x="17859" y="98226"/>
                </a:lnTo>
                <a:lnTo>
                  <a:pt x="26789" y="116086"/>
                </a:lnTo>
                <a:lnTo>
                  <a:pt x="35719" y="133945"/>
                </a:lnTo>
                <a:lnTo>
                  <a:pt x="53578" y="142875"/>
                </a:lnTo>
                <a:lnTo>
                  <a:pt x="71437" y="142875"/>
                </a:lnTo>
                <a:lnTo>
                  <a:pt x="89297" y="142875"/>
                </a:lnTo>
                <a:lnTo>
                  <a:pt x="98227" y="133945"/>
                </a:lnTo>
                <a:lnTo>
                  <a:pt x="116086" y="125015"/>
                </a:lnTo>
                <a:lnTo>
                  <a:pt x="133945" y="116086"/>
                </a:lnTo>
                <a:lnTo>
                  <a:pt x="142875" y="107156"/>
                </a:lnTo>
                <a:lnTo>
                  <a:pt x="151805" y="89296"/>
                </a:lnTo>
                <a:lnTo>
                  <a:pt x="160734" y="71437"/>
                </a:lnTo>
                <a:lnTo>
                  <a:pt x="160734" y="62507"/>
                </a:lnTo>
                <a:lnTo>
                  <a:pt x="151805" y="53578"/>
                </a:lnTo>
                <a:lnTo>
                  <a:pt x="151805" y="44648"/>
                </a:lnTo>
                <a:lnTo>
                  <a:pt x="151805" y="44648"/>
                </a:lnTo>
                <a:lnTo>
                  <a:pt x="151805" y="44648"/>
                </a:lnTo>
                <a:lnTo>
                  <a:pt x="151805" y="53578"/>
                </a:lnTo>
                <a:lnTo>
                  <a:pt x="151805" y="62507"/>
                </a:lnTo>
                <a:lnTo>
                  <a:pt x="151805" y="80367"/>
                </a:lnTo>
                <a:lnTo>
                  <a:pt x="151805" y="98226"/>
                </a:lnTo>
                <a:lnTo>
                  <a:pt x="160734" y="116086"/>
                </a:lnTo>
                <a:lnTo>
                  <a:pt x="160734" y="142875"/>
                </a:lnTo>
                <a:lnTo>
                  <a:pt x="160734" y="160734"/>
                </a:lnTo>
                <a:lnTo>
                  <a:pt x="160734" y="187523"/>
                </a:lnTo>
                <a:lnTo>
                  <a:pt x="151805" y="214312"/>
                </a:lnTo>
                <a:lnTo>
                  <a:pt x="151805" y="241101"/>
                </a:lnTo>
                <a:lnTo>
                  <a:pt x="142875" y="258961"/>
                </a:lnTo>
                <a:lnTo>
                  <a:pt x="125016" y="276820"/>
                </a:lnTo>
                <a:lnTo>
                  <a:pt x="116086" y="285750"/>
                </a:lnTo>
                <a:lnTo>
                  <a:pt x="98227" y="303609"/>
                </a:lnTo>
                <a:lnTo>
                  <a:pt x="80367" y="303609"/>
                </a:lnTo>
                <a:lnTo>
                  <a:pt x="53578" y="303609"/>
                </a:lnTo>
                <a:lnTo>
                  <a:pt x="35719" y="303609"/>
                </a:lnTo>
                <a:lnTo>
                  <a:pt x="17859" y="303609"/>
                </a:lnTo>
                <a:lnTo>
                  <a:pt x="0" y="303609"/>
                </a:lnTo>
                <a:lnTo>
                  <a:pt x="0" y="30360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5634633" y="1446609"/>
            <a:ext cx="151806" cy="160736"/>
          </a:xfrm>
          <a:custGeom>
            <a:avLst/>
            <a:gdLst/>
            <a:ahLst/>
            <a:cxnLst/>
            <a:rect l="0" t="0" r="0" b="0"/>
            <a:pathLst>
              <a:path w="151806" h="160736">
                <a:moveTo>
                  <a:pt x="0" y="125016"/>
                </a:moveTo>
                <a:lnTo>
                  <a:pt x="0" y="125016"/>
                </a:lnTo>
                <a:lnTo>
                  <a:pt x="8930" y="125016"/>
                </a:lnTo>
                <a:lnTo>
                  <a:pt x="17859" y="125016"/>
                </a:lnTo>
                <a:lnTo>
                  <a:pt x="35719" y="116086"/>
                </a:lnTo>
                <a:lnTo>
                  <a:pt x="44648" y="107156"/>
                </a:lnTo>
                <a:lnTo>
                  <a:pt x="62508" y="98227"/>
                </a:lnTo>
                <a:lnTo>
                  <a:pt x="80367" y="89297"/>
                </a:lnTo>
                <a:lnTo>
                  <a:pt x="98226" y="80367"/>
                </a:lnTo>
                <a:lnTo>
                  <a:pt x="107156" y="71438"/>
                </a:lnTo>
                <a:lnTo>
                  <a:pt x="125015" y="62508"/>
                </a:lnTo>
                <a:lnTo>
                  <a:pt x="133945" y="53578"/>
                </a:lnTo>
                <a:lnTo>
                  <a:pt x="142875" y="35719"/>
                </a:lnTo>
                <a:lnTo>
                  <a:pt x="151805" y="26789"/>
                </a:lnTo>
                <a:lnTo>
                  <a:pt x="151805" y="8930"/>
                </a:lnTo>
                <a:lnTo>
                  <a:pt x="142875" y="0"/>
                </a:lnTo>
                <a:lnTo>
                  <a:pt x="133945" y="0"/>
                </a:lnTo>
                <a:lnTo>
                  <a:pt x="116086" y="8930"/>
                </a:lnTo>
                <a:lnTo>
                  <a:pt x="98226" y="17860"/>
                </a:lnTo>
                <a:lnTo>
                  <a:pt x="71437" y="26789"/>
                </a:lnTo>
                <a:lnTo>
                  <a:pt x="53578" y="44649"/>
                </a:lnTo>
                <a:lnTo>
                  <a:pt x="26789" y="62508"/>
                </a:lnTo>
                <a:lnTo>
                  <a:pt x="8930" y="80367"/>
                </a:lnTo>
                <a:lnTo>
                  <a:pt x="0" y="107156"/>
                </a:lnTo>
                <a:lnTo>
                  <a:pt x="0" y="125016"/>
                </a:lnTo>
                <a:lnTo>
                  <a:pt x="0" y="142875"/>
                </a:lnTo>
                <a:lnTo>
                  <a:pt x="8930" y="151805"/>
                </a:lnTo>
                <a:lnTo>
                  <a:pt x="26789" y="160735"/>
                </a:lnTo>
                <a:lnTo>
                  <a:pt x="44648" y="160735"/>
                </a:lnTo>
                <a:lnTo>
                  <a:pt x="71437" y="160735"/>
                </a:lnTo>
                <a:lnTo>
                  <a:pt x="107156" y="151805"/>
                </a:lnTo>
                <a:lnTo>
                  <a:pt x="107156" y="151805"/>
                </a:lnTo>
                <a:lnTo>
                  <a:pt x="107156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5795367" y="1419820"/>
            <a:ext cx="187525" cy="178595"/>
          </a:xfrm>
          <a:custGeom>
            <a:avLst/>
            <a:gdLst/>
            <a:ahLst/>
            <a:cxnLst/>
            <a:rect l="0" t="0" r="0" b="0"/>
            <a:pathLst>
              <a:path w="187525" h="178595">
                <a:moveTo>
                  <a:pt x="142875" y="0"/>
                </a:moveTo>
                <a:lnTo>
                  <a:pt x="133946" y="0"/>
                </a:lnTo>
                <a:lnTo>
                  <a:pt x="133946" y="0"/>
                </a:lnTo>
                <a:lnTo>
                  <a:pt x="116086" y="0"/>
                </a:lnTo>
                <a:lnTo>
                  <a:pt x="98227" y="0"/>
                </a:lnTo>
                <a:lnTo>
                  <a:pt x="80367" y="8930"/>
                </a:lnTo>
                <a:lnTo>
                  <a:pt x="53578" y="17859"/>
                </a:lnTo>
                <a:lnTo>
                  <a:pt x="35719" y="26789"/>
                </a:lnTo>
                <a:lnTo>
                  <a:pt x="26789" y="26789"/>
                </a:lnTo>
                <a:lnTo>
                  <a:pt x="26789" y="35719"/>
                </a:lnTo>
                <a:lnTo>
                  <a:pt x="35719" y="35719"/>
                </a:lnTo>
                <a:lnTo>
                  <a:pt x="44649" y="44649"/>
                </a:lnTo>
                <a:lnTo>
                  <a:pt x="71438" y="44649"/>
                </a:lnTo>
                <a:lnTo>
                  <a:pt x="89297" y="53578"/>
                </a:lnTo>
                <a:lnTo>
                  <a:pt x="116086" y="53578"/>
                </a:lnTo>
                <a:lnTo>
                  <a:pt x="133946" y="62508"/>
                </a:lnTo>
                <a:lnTo>
                  <a:pt x="151805" y="71438"/>
                </a:lnTo>
                <a:lnTo>
                  <a:pt x="169664" y="80367"/>
                </a:lnTo>
                <a:lnTo>
                  <a:pt x="187524" y="89297"/>
                </a:lnTo>
                <a:lnTo>
                  <a:pt x="187524" y="98227"/>
                </a:lnTo>
                <a:lnTo>
                  <a:pt x="187524" y="116086"/>
                </a:lnTo>
                <a:lnTo>
                  <a:pt x="178594" y="125016"/>
                </a:lnTo>
                <a:lnTo>
                  <a:pt x="169664" y="133945"/>
                </a:lnTo>
                <a:lnTo>
                  <a:pt x="151805" y="151805"/>
                </a:lnTo>
                <a:lnTo>
                  <a:pt x="133946" y="160734"/>
                </a:lnTo>
                <a:lnTo>
                  <a:pt x="107156" y="169664"/>
                </a:lnTo>
                <a:lnTo>
                  <a:pt x="80367" y="178594"/>
                </a:lnTo>
                <a:lnTo>
                  <a:pt x="53578" y="178594"/>
                </a:lnTo>
                <a:lnTo>
                  <a:pt x="35719" y="178594"/>
                </a:lnTo>
                <a:lnTo>
                  <a:pt x="17860" y="169664"/>
                </a:lnTo>
                <a:lnTo>
                  <a:pt x="8930" y="169664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6054328" y="1393031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6090047" y="1482328"/>
            <a:ext cx="1" cy="35720"/>
          </a:xfrm>
          <a:custGeom>
            <a:avLst/>
            <a:gdLst/>
            <a:ahLst/>
            <a:cxnLst/>
            <a:rect l="0" t="0" r="0" b="0"/>
            <a:pathLst>
              <a:path w="1" h="35720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4750594" y="3000375"/>
            <a:ext cx="241102" cy="401837"/>
          </a:xfrm>
          <a:custGeom>
            <a:avLst/>
            <a:gdLst/>
            <a:ahLst/>
            <a:cxnLst/>
            <a:rect l="0" t="0" r="0" b="0"/>
            <a:pathLst>
              <a:path w="241102" h="401837">
                <a:moveTo>
                  <a:pt x="116086" y="401836"/>
                </a:moveTo>
                <a:lnTo>
                  <a:pt x="116086" y="401836"/>
                </a:lnTo>
                <a:lnTo>
                  <a:pt x="116086" y="401836"/>
                </a:lnTo>
                <a:lnTo>
                  <a:pt x="116086" y="401836"/>
                </a:lnTo>
                <a:lnTo>
                  <a:pt x="116086" y="401836"/>
                </a:lnTo>
                <a:lnTo>
                  <a:pt x="116086" y="401836"/>
                </a:lnTo>
                <a:lnTo>
                  <a:pt x="116086" y="392906"/>
                </a:lnTo>
                <a:lnTo>
                  <a:pt x="107156" y="375046"/>
                </a:lnTo>
                <a:lnTo>
                  <a:pt x="107156" y="366117"/>
                </a:lnTo>
                <a:lnTo>
                  <a:pt x="107156" y="339328"/>
                </a:lnTo>
                <a:lnTo>
                  <a:pt x="98226" y="321468"/>
                </a:lnTo>
                <a:lnTo>
                  <a:pt x="89297" y="294679"/>
                </a:lnTo>
                <a:lnTo>
                  <a:pt x="80367" y="276820"/>
                </a:lnTo>
                <a:lnTo>
                  <a:pt x="62508" y="250031"/>
                </a:lnTo>
                <a:lnTo>
                  <a:pt x="53578" y="223242"/>
                </a:lnTo>
                <a:lnTo>
                  <a:pt x="44648" y="196453"/>
                </a:lnTo>
                <a:lnTo>
                  <a:pt x="26789" y="169664"/>
                </a:lnTo>
                <a:lnTo>
                  <a:pt x="17859" y="151804"/>
                </a:lnTo>
                <a:lnTo>
                  <a:pt x="8929" y="133945"/>
                </a:lnTo>
                <a:lnTo>
                  <a:pt x="0" y="107156"/>
                </a:lnTo>
                <a:lnTo>
                  <a:pt x="0" y="89296"/>
                </a:lnTo>
                <a:lnTo>
                  <a:pt x="0" y="71437"/>
                </a:lnTo>
                <a:lnTo>
                  <a:pt x="8929" y="53578"/>
                </a:lnTo>
                <a:lnTo>
                  <a:pt x="26789" y="35718"/>
                </a:lnTo>
                <a:lnTo>
                  <a:pt x="44648" y="26789"/>
                </a:lnTo>
                <a:lnTo>
                  <a:pt x="71437" y="17859"/>
                </a:lnTo>
                <a:lnTo>
                  <a:pt x="107156" y="8929"/>
                </a:lnTo>
                <a:lnTo>
                  <a:pt x="133945" y="0"/>
                </a:lnTo>
                <a:lnTo>
                  <a:pt x="160734" y="0"/>
                </a:lnTo>
                <a:lnTo>
                  <a:pt x="187523" y="8929"/>
                </a:lnTo>
                <a:lnTo>
                  <a:pt x="205383" y="8929"/>
                </a:lnTo>
                <a:lnTo>
                  <a:pt x="232172" y="17859"/>
                </a:lnTo>
                <a:lnTo>
                  <a:pt x="241101" y="17859"/>
                </a:lnTo>
                <a:lnTo>
                  <a:pt x="241101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4705945" y="3196828"/>
            <a:ext cx="187525" cy="8930"/>
          </a:xfrm>
          <a:custGeom>
            <a:avLst/>
            <a:gdLst/>
            <a:ahLst/>
            <a:cxnLst/>
            <a:rect l="0" t="0" r="0" b="0"/>
            <a:pathLst>
              <a:path w="187525" h="8930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17860" y="8929"/>
                </a:lnTo>
                <a:lnTo>
                  <a:pt x="26789" y="8929"/>
                </a:lnTo>
                <a:lnTo>
                  <a:pt x="44649" y="8929"/>
                </a:lnTo>
                <a:lnTo>
                  <a:pt x="71438" y="8929"/>
                </a:lnTo>
                <a:lnTo>
                  <a:pt x="98227" y="0"/>
                </a:lnTo>
                <a:lnTo>
                  <a:pt x="125016" y="0"/>
                </a:lnTo>
                <a:lnTo>
                  <a:pt x="160735" y="0"/>
                </a:lnTo>
                <a:lnTo>
                  <a:pt x="187524" y="0"/>
                </a:lnTo>
                <a:lnTo>
                  <a:pt x="187524" y="0"/>
                </a:lnTo>
                <a:lnTo>
                  <a:pt x="18752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4955977" y="3205757"/>
            <a:ext cx="133946" cy="142876"/>
          </a:xfrm>
          <a:custGeom>
            <a:avLst/>
            <a:gdLst/>
            <a:ahLst/>
            <a:cxnLst/>
            <a:rect l="0" t="0" r="0" b="0"/>
            <a:pathLst>
              <a:path w="133946" h="142876">
                <a:moveTo>
                  <a:pt x="116086" y="17860"/>
                </a:moveTo>
                <a:lnTo>
                  <a:pt x="107156" y="17860"/>
                </a:lnTo>
                <a:lnTo>
                  <a:pt x="107156" y="8930"/>
                </a:lnTo>
                <a:lnTo>
                  <a:pt x="107156" y="8930"/>
                </a:lnTo>
                <a:lnTo>
                  <a:pt x="107156" y="8930"/>
                </a:lnTo>
                <a:lnTo>
                  <a:pt x="98226" y="0"/>
                </a:lnTo>
                <a:lnTo>
                  <a:pt x="89296" y="0"/>
                </a:lnTo>
                <a:lnTo>
                  <a:pt x="80367" y="0"/>
                </a:lnTo>
                <a:lnTo>
                  <a:pt x="71437" y="0"/>
                </a:lnTo>
                <a:lnTo>
                  <a:pt x="62507" y="0"/>
                </a:lnTo>
                <a:lnTo>
                  <a:pt x="44648" y="0"/>
                </a:lnTo>
                <a:lnTo>
                  <a:pt x="35718" y="8930"/>
                </a:lnTo>
                <a:lnTo>
                  <a:pt x="17859" y="17860"/>
                </a:lnTo>
                <a:lnTo>
                  <a:pt x="8929" y="35719"/>
                </a:lnTo>
                <a:lnTo>
                  <a:pt x="0" y="53579"/>
                </a:lnTo>
                <a:lnTo>
                  <a:pt x="0" y="62508"/>
                </a:lnTo>
                <a:lnTo>
                  <a:pt x="0" y="80368"/>
                </a:lnTo>
                <a:lnTo>
                  <a:pt x="0" y="98227"/>
                </a:lnTo>
                <a:lnTo>
                  <a:pt x="8929" y="116086"/>
                </a:lnTo>
                <a:lnTo>
                  <a:pt x="17859" y="125016"/>
                </a:lnTo>
                <a:lnTo>
                  <a:pt x="26789" y="133946"/>
                </a:lnTo>
                <a:lnTo>
                  <a:pt x="35718" y="133946"/>
                </a:lnTo>
                <a:lnTo>
                  <a:pt x="53578" y="133946"/>
                </a:lnTo>
                <a:lnTo>
                  <a:pt x="62507" y="125016"/>
                </a:lnTo>
                <a:lnTo>
                  <a:pt x="71437" y="116086"/>
                </a:lnTo>
                <a:lnTo>
                  <a:pt x="80367" y="107157"/>
                </a:lnTo>
                <a:lnTo>
                  <a:pt x="89296" y="89297"/>
                </a:lnTo>
                <a:lnTo>
                  <a:pt x="98226" y="80368"/>
                </a:lnTo>
                <a:lnTo>
                  <a:pt x="107156" y="62508"/>
                </a:lnTo>
                <a:lnTo>
                  <a:pt x="107156" y="53579"/>
                </a:lnTo>
                <a:lnTo>
                  <a:pt x="107156" y="53579"/>
                </a:lnTo>
                <a:lnTo>
                  <a:pt x="107156" y="44649"/>
                </a:lnTo>
                <a:lnTo>
                  <a:pt x="107156" y="44649"/>
                </a:lnTo>
                <a:lnTo>
                  <a:pt x="98226" y="44649"/>
                </a:lnTo>
                <a:lnTo>
                  <a:pt x="107156" y="53579"/>
                </a:lnTo>
                <a:lnTo>
                  <a:pt x="107156" y="62508"/>
                </a:lnTo>
                <a:lnTo>
                  <a:pt x="107156" y="71438"/>
                </a:lnTo>
                <a:lnTo>
                  <a:pt x="107156" y="80368"/>
                </a:lnTo>
                <a:lnTo>
                  <a:pt x="107156" y="89297"/>
                </a:lnTo>
                <a:lnTo>
                  <a:pt x="107156" y="98227"/>
                </a:lnTo>
                <a:lnTo>
                  <a:pt x="107156" y="116086"/>
                </a:lnTo>
                <a:lnTo>
                  <a:pt x="116086" y="125016"/>
                </a:lnTo>
                <a:lnTo>
                  <a:pt x="116086" y="125016"/>
                </a:lnTo>
                <a:lnTo>
                  <a:pt x="125015" y="133946"/>
                </a:lnTo>
                <a:lnTo>
                  <a:pt x="125015" y="142875"/>
                </a:lnTo>
                <a:lnTo>
                  <a:pt x="133945" y="142875"/>
                </a:lnTo>
                <a:lnTo>
                  <a:pt x="133945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5134570" y="3196828"/>
            <a:ext cx="276822" cy="125016"/>
          </a:xfrm>
          <a:custGeom>
            <a:avLst/>
            <a:gdLst/>
            <a:ahLst/>
            <a:cxnLst/>
            <a:rect l="0" t="0" r="0" b="0"/>
            <a:pathLst>
              <a:path w="276822" h="125016">
                <a:moveTo>
                  <a:pt x="89297" y="8929"/>
                </a:moveTo>
                <a:lnTo>
                  <a:pt x="89297" y="8929"/>
                </a:lnTo>
                <a:lnTo>
                  <a:pt x="89297" y="8929"/>
                </a:lnTo>
                <a:lnTo>
                  <a:pt x="80368" y="8929"/>
                </a:lnTo>
                <a:lnTo>
                  <a:pt x="80368" y="0"/>
                </a:lnTo>
                <a:lnTo>
                  <a:pt x="71438" y="8929"/>
                </a:lnTo>
                <a:lnTo>
                  <a:pt x="62508" y="8929"/>
                </a:lnTo>
                <a:lnTo>
                  <a:pt x="53578" y="17859"/>
                </a:lnTo>
                <a:lnTo>
                  <a:pt x="35719" y="26789"/>
                </a:lnTo>
                <a:lnTo>
                  <a:pt x="17860" y="44648"/>
                </a:lnTo>
                <a:lnTo>
                  <a:pt x="8930" y="53578"/>
                </a:lnTo>
                <a:lnTo>
                  <a:pt x="8930" y="71437"/>
                </a:lnTo>
                <a:lnTo>
                  <a:pt x="0" y="89297"/>
                </a:lnTo>
                <a:lnTo>
                  <a:pt x="8930" y="98226"/>
                </a:lnTo>
                <a:lnTo>
                  <a:pt x="8930" y="116086"/>
                </a:lnTo>
                <a:lnTo>
                  <a:pt x="26789" y="116086"/>
                </a:lnTo>
                <a:lnTo>
                  <a:pt x="44649" y="125015"/>
                </a:lnTo>
                <a:lnTo>
                  <a:pt x="62508" y="125015"/>
                </a:lnTo>
                <a:lnTo>
                  <a:pt x="89297" y="125015"/>
                </a:lnTo>
                <a:lnTo>
                  <a:pt x="116086" y="116086"/>
                </a:lnTo>
                <a:lnTo>
                  <a:pt x="142875" y="116086"/>
                </a:lnTo>
                <a:lnTo>
                  <a:pt x="160735" y="107156"/>
                </a:lnTo>
                <a:lnTo>
                  <a:pt x="187524" y="107156"/>
                </a:lnTo>
                <a:lnTo>
                  <a:pt x="205383" y="98226"/>
                </a:lnTo>
                <a:lnTo>
                  <a:pt x="223243" y="89297"/>
                </a:lnTo>
                <a:lnTo>
                  <a:pt x="232172" y="80367"/>
                </a:lnTo>
                <a:lnTo>
                  <a:pt x="250032" y="62508"/>
                </a:lnTo>
                <a:lnTo>
                  <a:pt x="250032" y="53578"/>
                </a:lnTo>
                <a:lnTo>
                  <a:pt x="250032" y="44648"/>
                </a:lnTo>
                <a:lnTo>
                  <a:pt x="250032" y="26789"/>
                </a:lnTo>
                <a:lnTo>
                  <a:pt x="241102" y="17859"/>
                </a:lnTo>
                <a:lnTo>
                  <a:pt x="232172" y="17859"/>
                </a:lnTo>
                <a:lnTo>
                  <a:pt x="223243" y="17859"/>
                </a:lnTo>
                <a:lnTo>
                  <a:pt x="205383" y="17859"/>
                </a:lnTo>
                <a:lnTo>
                  <a:pt x="187524" y="26789"/>
                </a:lnTo>
                <a:lnTo>
                  <a:pt x="169664" y="35718"/>
                </a:lnTo>
                <a:lnTo>
                  <a:pt x="160735" y="44648"/>
                </a:lnTo>
                <a:lnTo>
                  <a:pt x="160735" y="53578"/>
                </a:lnTo>
                <a:lnTo>
                  <a:pt x="160735" y="71437"/>
                </a:lnTo>
                <a:lnTo>
                  <a:pt x="160735" y="80367"/>
                </a:lnTo>
                <a:lnTo>
                  <a:pt x="169664" y="98226"/>
                </a:lnTo>
                <a:lnTo>
                  <a:pt x="178594" y="107156"/>
                </a:lnTo>
                <a:lnTo>
                  <a:pt x="196453" y="116086"/>
                </a:lnTo>
                <a:lnTo>
                  <a:pt x="214313" y="125015"/>
                </a:lnTo>
                <a:lnTo>
                  <a:pt x="232172" y="125015"/>
                </a:lnTo>
                <a:lnTo>
                  <a:pt x="250032" y="125015"/>
                </a:lnTo>
                <a:lnTo>
                  <a:pt x="267891" y="125015"/>
                </a:lnTo>
                <a:lnTo>
                  <a:pt x="276821" y="125015"/>
                </a:lnTo>
                <a:lnTo>
                  <a:pt x="276821" y="12501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5447109" y="3178968"/>
            <a:ext cx="142876" cy="169665"/>
          </a:xfrm>
          <a:custGeom>
            <a:avLst/>
            <a:gdLst/>
            <a:ahLst/>
            <a:cxnLst/>
            <a:rect l="0" t="0" r="0" b="0"/>
            <a:pathLst>
              <a:path w="142876" h="169665">
                <a:moveTo>
                  <a:pt x="107157" y="0"/>
                </a:moveTo>
                <a:lnTo>
                  <a:pt x="98227" y="0"/>
                </a:lnTo>
                <a:lnTo>
                  <a:pt x="98227" y="0"/>
                </a:lnTo>
                <a:lnTo>
                  <a:pt x="89297" y="0"/>
                </a:lnTo>
                <a:lnTo>
                  <a:pt x="71438" y="0"/>
                </a:lnTo>
                <a:lnTo>
                  <a:pt x="62508" y="0"/>
                </a:lnTo>
                <a:lnTo>
                  <a:pt x="44649" y="8930"/>
                </a:lnTo>
                <a:lnTo>
                  <a:pt x="26789" y="17860"/>
                </a:lnTo>
                <a:lnTo>
                  <a:pt x="17860" y="17860"/>
                </a:lnTo>
                <a:lnTo>
                  <a:pt x="8930" y="26789"/>
                </a:lnTo>
                <a:lnTo>
                  <a:pt x="8930" y="35719"/>
                </a:lnTo>
                <a:lnTo>
                  <a:pt x="17860" y="44649"/>
                </a:lnTo>
                <a:lnTo>
                  <a:pt x="26789" y="53578"/>
                </a:lnTo>
                <a:lnTo>
                  <a:pt x="44649" y="62508"/>
                </a:lnTo>
                <a:lnTo>
                  <a:pt x="62508" y="62508"/>
                </a:lnTo>
                <a:lnTo>
                  <a:pt x="80368" y="71438"/>
                </a:lnTo>
                <a:lnTo>
                  <a:pt x="98227" y="80368"/>
                </a:lnTo>
                <a:lnTo>
                  <a:pt x="116086" y="98227"/>
                </a:lnTo>
                <a:lnTo>
                  <a:pt x="125016" y="107157"/>
                </a:lnTo>
                <a:lnTo>
                  <a:pt x="133946" y="116086"/>
                </a:lnTo>
                <a:lnTo>
                  <a:pt x="142875" y="133946"/>
                </a:lnTo>
                <a:lnTo>
                  <a:pt x="133946" y="142875"/>
                </a:lnTo>
                <a:lnTo>
                  <a:pt x="125016" y="151805"/>
                </a:lnTo>
                <a:lnTo>
                  <a:pt x="116086" y="160735"/>
                </a:lnTo>
                <a:lnTo>
                  <a:pt x="98227" y="169664"/>
                </a:lnTo>
                <a:lnTo>
                  <a:pt x="89297" y="169664"/>
                </a:lnTo>
                <a:lnTo>
                  <a:pt x="71438" y="169664"/>
                </a:lnTo>
                <a:lnTo>
                  <a:pt x="53579" y="169664"/>
                </a:lnTo>
                <a:lnTo>
                  <a:pt x="35719" y="169664"/>
                </a:lnTo>
                <a:lnTo>
                  <a:pt x="17860" y="160735"/>
                </a:ln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5688211" y="3170039"/>
            <a:ext cx="8931" cy="8930"/>
          </a:xfrm>
          <a:custGeom>
            <a:avLst/>
            <a:gdLst/>
            <a:ahLst/>
            <a:cxnLst/>
            <a:rect l="0" t="0" r="0" b="0"/>
            <a:pathLst>
              <a:path w="8931" h="8930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5723930" y="3277195"/>
            <a:ext cx="8930" cy="26790"/>
          </a:xfrm>
          <a:custGeom>
            <a:avLst/>
            <a:gdLst/>
            <a:ahLst/>
            <a:cxnLst/>
            <a:rect l="0" t="0" r="0" b="0"/>
            <a:pathLst>
              <a:path w="8930" h="26790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0" y="8930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4705945" y="5188148"/>
            <a:ext cx="223244" cy="464344"/>
          </a:xfrm>
          <a:custGeom>
            <a:avLst/>
            <a:gdLst/>
            <a:ahLst/>
            <a:cxnLst/>
            <a:rect l="0" t="0" r="0" b="0"/>
            <a:pathLst>
              <a:path w="223244" h="464344">
                <a:moveTo>
                  <a:pt x="0" y="62508"/>
                </a:move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71438"/>
                </a:lnTo>
                <a:lnTo>
                  <a:pt x="0" y="80368"/>
                </a:lnTo>
                <a:lnTo>
                  <a:pt x="8930" y="89297"/>
                </a:lnTo>
                <a:lnTo>
                  <a:pt x="8930" y="107157"/>
                </a:lnTo>
                <a:lnTo>
                  <a:pt x="8930" y="125016"/>
                </a:lnTo>
                <a:lnTo>
                  <a:pt x="17860" y="151805"/>
                </a:lnTo>
                <a:lnTo>
                  <a:pt x="17860" y="178594"/>
                </a:lnTo>
                <a:lnTo>
                  <a:pt x="26789" y="214313"/>
                </a:lnTo>
                <a:lnTo>
                  <a:pt x="35719" y="241102"/>
                </a:lnTo>
                <a:lnTo>
                  <a:pt x="44649" y="276821"/>
                </a:lnTo>
                <a:lnTo>
                  <a:pt x="53578" y="312540"/>
                </a:lnTo>
                <a:lnTo>
                  <a:pt x="71438" y="348258"/>
                </a:lnTo>
                <a:lnTo>
                  <a:pt x="89297" y="375047"/>
                </a:lnTo>
                <a:lnTo>
                  <a:pt x="98227" y="401836"/>
                </a:lnTo>
                <a:lnTo>
                  <a:pt x="116086" y="428625"/>
                </a:lnTo>
                <a:lnTo>
                  <a:pt x="133946" y="446484"/>
                </a:lnTo>
                <a:lnTo>
                  <a:pt x="151805" y="455414"/>
                </a:lnTo>
                <a:lnTo>
                  <a:pt x="160735" y="464343"/>
                </a:lnTo>
                <a:lnTo>
                  <a:pt x="178594" y="455414"/>
                </a:lnTo>
                <a:lnTo>
                  <a:pt x="187524" y="446484"/>
                </a:lnTo>
                <a:lnTo>
                  <a:pt x="205383" y="428625"/>
                </a:lnTo>
                <a:lnTo>
                  <a:pt x="214313" y="410765"/>
                </a:lnTo>
                <a:lnTo>
                  <a:pt x="223243" y="383977"/>
                </a:lnTo>
                <a:lnTo>
                  <a:pt x="223243" y="348258"/>
                </a:lnTo>
                <a:lnTo>
                  <a:pt x="223243" y="312540"/>
                </a:lnTo>
                <a:lnTo>
                  <a:pt x="223243" y="276821"/>
                </a:lnTo>
                <a:lnTo>
                  <a:pt x="223243" y="232172"/>
                </a:lnTo>
                <a:lnTo>
                  <a:pt x="214313" y="196454"/>
                </a:lnTo>
                <a:lnTo>
                  <a:pt x="205383" y="160735"/>
                </a:lnTo>
                <a:lnTo>
                  <a:pt x="196453" y="125016"/>
                </a:lnTo>
                <a:lnTo>
                  <a:pt x="187524" y="98227"/>
                </a:lnTo>
                <a:lnTo>
                  <a:pt x="169664" y="71438"/>
                </a:lnTo>
                <a:lnTo>
                  <a:pt x="160735" y="53579"/>
                </a:lnTo>
                <a:lnTo>
                  <a:pt x="151805" y="35719"/>
                </a:lnTo>
                <a:lnTo>
                  <a:pt x="142875" y="17860"/>
                </a:lnTo>
                <a:lnTo>
                  <a:pt x="142875" y="893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5054203" y="5420320"/>
            <a:ext cx="107157" cy="169665"/>
          </a:xfrm>
          <a:custGeom>
            <a:avLst/>
            <a:gdLst/>
            <a:ahLst/>
            <a:cxnLst/>
            <a:rect l="0" t="0" r="0" b="0"/>
            <a:pathLst>
              <a:path w="107157" h="169665">
                <a:moveTo>
                  <a:pt x="0" y="125016"/>
                </a:moveTo>
                <a:lnTo>
                  <a:pt x="0" y="125016"/>
                </a:lnTo>
                <a:lnTo>
                  <a:pt x="8930" y="125016"/>
                </a:lnTo>
                <a:lnTo>
                  <a:pt x="17860" y="125016"/>
                </a:lnTo>
                <a:lnTo>
                  <a:pt x="26789" y="116086"/>
                </a:lnTo>
                <a:lnTo>
                  <a:pt x="44649" y="116086"/>
                </a:lnTo>
                <a:lnTo>
                  <a:pt x="62508" y="116086"/>
                </a:lnTo>
                <a:lnTo>
                  <a:pt x="71438" y="107157"/>
                </a:lnTo>
                <a:lnTo>
                  <a:pt x="80367" y="98227"/>
                </a:lnTo>
                <a:lnTo>
                  <a:pt x="89297" y="89297"/>
                </a:lnTo>
                <a:lnTo>
                  <a:pt x="98227" y="80368"/>
                </a:lnTo>
                <a:lnTo>
                  <a:pt x="98227" y="62508"/>
                </a:lnTo>
                <a:lnTo>
                  <a:pt x="98227" y="53578"/>
                </a:lnTo>
                <a:lnTo>
                  <a:pt x="98227" y="35719"/>
                </a:lnTo>
                <a:lnTo>
                  <a:pt x="89297" y="26789"/>
                </a:lnTo>
                <a:lnTo>
                  <a:pt x="80367" y="17860"/>
                </a:lnTo>
                <a:lnTo>
                  <a:pt x="71438" y="8930"/>
                </a:lnTo>
                <a:lnTo>
                  <a:pt x="62508" y="0"/>
                </a:lnTo>
                <a:lnTo>
                  <a:pt x="44649" y="0"/>
                </a:lnTo>
                <a:lnTo>
                  <a:pt x="35719" y="8930"/>
                </a:lnTo>
                <a:lnTo>
                  <a:pt x="17860" y="17860"/>
                </a:lnTo>
                <a:lnTo>
                  <a:pt x="893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71438"/>
                </a:lnTo>
                <a:lnTo>
                  <a:pt x="0" y="80368"/>
                </a:lnTo>
                <a:lnTo>
                  <a:pt x="8930" y="98227"/>
                </a:lnTo>
                <a:lnTo>
                  <a:pt x="26789" y="116086"/>
                </a:lnTo>
                <a:lnTo>
                  <a:pt x="44649" y="133946"/>
                </a:lnTo>
                <a:lnTo>
                  <a:pt x="62508" y="142875"/>
                </a:lnTo>
                <a:lnTo>
                  <a:pt x="80367" y="151805"/>
                </a:lnTo>
                <a:lnTo>
                  <a:pt x="98227" y="160734"/>
                </a:lnTo>
                <a:lnTo>
                  <a:pt x="107156" y="169664"/>
                </a:lnTo>
                <a:lnTo>
                  <a:pt x="107156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5268516" y="5411391"/>
            <a:ext cx="116087" cy="214312"/>
          </a:xfrm>
          <a:custGeom>
            <a:avLst/>
            <a:gdLst/>
            <a:ahLst/>
            <a:cxnLst/>
            <a:rect l="0" t="0" r="0" b="0"/>
            <a:pathLst>
              <a:path w="116087" h="214312">
                <a:moveTo>
                  <a:pt x="44648" y="214311"/>
                </a:moveTo>
                <a:lnTo>
                  <a:pt x="44648" y="214311"/>
                </a:lnTo>
                <a:lnTo>
                  <a:pt x="44648" y="214311"/>
                </a:lnTo>
                <a:lnTo>
                  <a:pt x="44648" y="214311"/>
                </a:lnTo>
                <a:lnTo>
                  <a:pt x="44648" y="205382"/>
                </a:lnTo>
                <a:lnTo>
                  <a:pt x="44648" y="187522"/>
                </a:lnTo>
                <a:lnTo>
                  <a:pt x="44648" y="169663"/>
                </a:lnTo>
                <a:lnTo>
                  <a:pt x="44648" y="151804"/>
                </a:lnTo>
                <a:lnTo>
                  <a:pt x="35718" y="125015"/>
                </a:lnTo>
                <a:lnTo>
                  <a:pt x="26789" y="98226"/>
                </a:lnTo>
                <a:lnTo>
                  <a:pt x="26789" y="71437"/>
                </a:lnTo>
                <a:lnTo>
                  <a:pt x="17859" y="53578"/>
                </a:lnTo>
                <a:lnTo>
                  <a:pt x="8929" y="35718"/>
                </a:lnTo>
                <a:lnTo>
                  <a:pt x="8929" y="17859"/>
                </a:lnTo>
                <a:lnTo>
                  <a:pt x="0" y="8929"/>
                </a:lnTo>
                <a:lnTo>
                  <a:pt x="8929" y="8929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53578" y="8929"/>
                </a:lnTo>
                <a:lnTo>
                  <a:pt x="71437" y="17859"/>
                </a:lnTo>
                <a:lnTo>
                  <a:pt x="89297" y="26789"/>
                </a:lnTo>
                <a:lnTo>
                  <a:pt x="98226" y="35718"/>
                </a:lnTo>
                <a:lnTo>
                  <a:pt x="116086" y="35718"/>
                </a:lnTo>
                <a:lnTo>
                  <a:pt x="116086" y="44648"/>
                </a:lnTo>
                <a:lnTo>
                  <a:pt x="116086" y="4464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5500688" y="5232797"/>
            <a:ext cx="53579" cy="401836"/>
          </a:xfrm>
          <a:custGeom>
            <a:avLst/>
            <a:gdLst/>
            <a:ahLst/>
            <a:cxnLst/>
            <a:rect l="0" t="0" r="0" b="0"/>
            <a:pathLst>
              <a:path w="53579" h="401836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8929" y="71437"/>
                </a:lnTo>
                <a:lnTo>
                  <a:pt x="8929" y="98226"/>
                </a:lnTo>
                <a:lnTo>
                  <a:pt x="17859" y="133945"/>
                </a:lnTo>
                <a:lnTo>
                  <a:pt x="17859" y="178594"/>
                </a:lnTo>
                <a:lnTo>
                  <a:pt x="26789" y="214312"/>
                </a:lnTo>
                <a:lnTo>
                  <a:pt x="35718" y="258961"/>
                </a:lnTo>
                <a:lnTo>
                  <a:pt x="35718" y="303609"/>
                </a:lnTo>
                <a:lnTo>
                  <a:pt x="44648" y="339328"/>
                </a:lnTo>
                <a:lnTo>
                  <a:pt x="44648" y="366116"/>
                </a:lnTo>
                <a:lnTo>
                  <a:pt x="53578" y="392905"/>
                </a:lnTo>
                <a:lnTo>
                  <a:pt x="53578" y="401835"/>
                </a:lnTo>
                <a:lnTo>
                  <a:pt x="53578" y="40183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5464969" y="5402461"/>
            <a:ext cx="348259" cy="205383"/>
          </a:xfrm>
          <a:custGeom>
            <a:avLst/>
            <a:gdLst/>
            <a:ahLst/>
            <a:cxnLst/>
            <a:rect l="0" t="0" r="0" b="0"/>
            <a:pathLst>
              <a:path w="348259" h="205383">
                <a:moveTo>
                  <a:pt x="0" y="62508"/>
                </a:move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8929" y="62508"/>
                </a:lnTo>
                <a:lnTo>
                  <a:pt x="17859" y="71437"/>
                </a:lnTo>
                <a:lnTo>
                  <a:pt x="35719" y="71437"/>
                </a:lnTo>
                <a:lnTo>
                  <a:pt x="53578" y="71437"/>
                </a:lnTo>
                <a:lnTo>
                  <a:pt x="80367" y="80367"/>
                </a:lnTo>
                <a:lnTo>
                  <a:pt x="107156" y="80367"/>
                </a:lnTo>
                <a:lnTo>
                  <a:pt x="133945" y="89297"/>
                </a:lnTo>
                <a:lnTo>
                  <a:pt x="160734" y="80367"/>
                </a:lnTo>
                <a:lnTo>
                  <a:pt x="187523" y="80367"/>
                </a:lnTo>
                <a:lnTo>
                  <a:pt x="214312" y="80367"/>
                </a:lnTo>
                <a:lnTo>
                  <a:pt x="232172" y="80367"/>
                </a:lnTo>
                <a:lnTo>
                  <a:pt x="250031" y="71437"/>
                </a:lnTo>
                <a:lnTo>
                  <a:pt x="267890" y="62508"/>
                </a:lnTo>
                <a:lnTo>
                  <a:pt x="276820" y="44648"/>
                </a:lnTo>
                <a:lnTo>
                  <a:pt x="285750" y="35719"/>
                </a:lnTo>
                <a:lnTo>
                  <a:pt x="285750" y="26789"/>
                </a:lnTo>
                <a:lnTo>
                  <a:pt x="276820" y="8930"/>
                </a:lnTo>
                <a:lnTo>
                  <a:pt x="267890" y="8930"/>
                </a:lnTo>
                <a:lnTo>
                  <a:pt x="250031" y="0"/>
                </a:lnTo>
                <a:lnTo>
                  <a:pt x="241101" y="0"/>
                </a:lnTo>
                <a:lnTo>
                  <a:pt x="223242" y="8930"/>
                </a:lnTo>
                <a:lnTo>
                  <a:pt x="214312" y="8930"/>
                </a:lnTo>
                <a:lnTo>
                  <a:pt x="205383" y="17859"/>
                </a:lnTo>
                <a:lnTo>
                  <a:pt x="196453" y="35719"/>
                </a:lnTo>
                <a:lnTo>
                  <a:pt x="196453" y="62508"/>
                </a:lnTo>
                <a:lnTo>
                  <a:pt x="196453" y="80367"/>
                </a:lnTo>
                <a:lnTo>
                  <a:pt x="196453" y="107156"/>
                </a:lnTo>
                <a:lnTo>
                  <a:pt x="205383" y="133945"/>
                </a:lnTo>
                <a:lnTo>
                  <a:pt x="223242" y="151805"/>
                </a:lnTo>
                <a:lnTo>
                  <a:pt x="241101" y="169664"/>
                </a:lnTo>
                <a:lnTo>
                  <a:pt x="258961" y="187523"/>
                </a:lnTo>
                <a:lnTo>
                  <a:pt x="285750" y="196452"/>
                </a:lnTo>
                <a:lnTo>
                  <a:pt x="303609" y="205382"/>
                </a:lnTo>
                <a:lnTo>
                  <a:pt x="321469" y="205382"/>
                </a:lnTo>
                <a:lnTo>
                  <a:pt x="339328" y="205382"/>
                </a:lnTo>
                <a:lnTo>
                  <a:pt x="348258" y="205382"/>
                </a:lnTo>
                <a:lnTo>
                  <a:pt x="348258" y="20538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5831086" y="5393531"/>
            <a:ext cx="178595" cy="258961"/>
          </a:xfrm>
          <a:custGeom>
            <a:avLst/>
            <a:gdLst/>
            <a:ahLst/>
            <a:cxnLst/>
            <a:rect l="0" t="0" r="0" b="0"/>
            <a:pathLst>
              <a:path w="178595" h="25896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17859" y="26789"/>
                </a:lnTo>
                <a:lnTo>
                  <a:pt x="26789" y="44649"/>
                </a:lnTo>
                <a:lnTo>
                  <a:pt x="44648" y="62508"/>
                </a:lnTo>
                <a:lnTo>
                  <a:pt x="71437" y="89297"/>
                </a:lnTo>
                <a:lnTo>
                  <a:pt x="89297" y="125016"/>
                </a:lnTo>
                <a:lnTo>
                  <a:pt x="116086" y="151805"/>
                </a:lnTo>
                <a:lnTo>
                  <a:pt x="133945" y="187523"/>
                </a:lnTo>
                <a:lnTo>
                  <a:pt x="151805" y="214312"/>
                </a:lnTo>
                <a:lnTo>
                  <a:pt x="160734" y="241101"/>
                </a:lnTo>
                <a:lnTo>
                  <a:pt x="178594" y="250031"/>
                </a:lnTo>
                <a:lnTo>
                  <a:pt x="178594" y="258960"/>
                </a:lnTo>
                <a:lnTo>
                  <a:pt x="178594" y="258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5866805" y="5402461"/>
            <a:ext cx="71438" cy="232172"/>
          </a:xfrm>
          <a:custGeom>
            <a:avLst/>
            <a:gdLst/>
            <a:ahLst/>
            <a:cxnLst/>
            <a:rect l="0" t="0" r="0" b="0"/>
            <a:pathLst>
              <a:path w="71438" h="232172">
                <a:moveTo>
                  <a:pt x="71437" y="0"/>
                </a:moveTo>
                <a:lnTo>
                  <a:pt x="62508" y="0"/>
                </a:lnTo>
                <a:lnTo>
                  <a:pt x="62508" y="8930"/>
                </a:lnTo>
                <a:lnTo>
                  <a:pt x="62508" y="8930"/>
                </a:lnTo>
                <a:lnTo>
                  <a:pt x="53578" y="17859"/>
                </a:lnTo>
                <a:lnTo>
                  <a:pt x="44648" y="35719"/>
                </a:lnTo>
                <a:lnTo>
                  <a:pt x="44648" y="62508"/>
                </a:lnTo>
                <a:lnTo>
                  <a:pt x="35718" y="89297"/>
                </a:lnTo>
                <a:lnTo>
                  <a:pt x="26789" y="125016"/>
                </a:lnTo>
                <a:lnTo>
                  <a:pt x="17859" y="151805"/>
                </a:lnTo>
                <a:lnTo>
                  <a:pt x="8929" y="178593"/>
                </a:lnTo>
                <a:lnTo>
                  <a:pt x="0" y="196452"/>
                </a:lnTo>
                <a:lnTo>
                  <a:pt x="0" y="214312"/>
                </a:lnTo>
                <a:lnTo>
                  <a:pt x="0" y="223241"/>
                </a:lnTo>
                <a:lnTo>
                  <a:pt x="0" y="232171"/>
                </a:lnTo>
                <a:lnTo>
                  <a:pt x="0" y="23217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6072188" y="5402461"/>
            <a:ext cx="8930" cy="17860"/>
          </a:xfrm>
          <a:custGeom>
            <a:avLst/>
            <a:gdLst/>
            <a:ahLst/>
            <a:cxnLst/>
            <a:rect l="0" t="0" r="0" b="0"/>
            <a:pathLst>
              <a:path w="8930" h="1786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17859"/>
                </a:lnTo>
                <a:lnTo>
                  <a:pt x="8929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6107906" y="5554266"/>
            <a:ext cx="17861" cy="35719"/>
          </a:xfrm>
          <a:custGeom>
            <a:avLst/>
            <a:gdLst/>
            <a:ahLst/>
            <a:cxnLst/>
            <a:rect l="0" t="0" r="0" b="0"/>
            <a:pathLst>
              <a:path w="17861" h="35719">
                <a:moveTo>
                  <a:pt x="0" y="0"/>
                </a:move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8930" y="26788"/>
                </a:lnTo>
                <a:lnTo>
                  <a:pt x="8930" y="26788"/>
                </a:lnTo>
                <a:lnTo>
                  <a:pt x="17860" y="35718"/>
                </a:lnTo>
                <a:lnTo>
                  <a:pt x="17860" y="3571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2455664" y="2286000"/>
            <a:ext cx="17860" cy="169665"/>
          </a:xfrm>
          <a:custGeom>
            <a:avLst/>
            <a:gdLst/>
            <a:ahLst/>
            <a:cxnLst/>
            <a:rect l="0" t="0" r="0" b="0"/>
            <a:pathLst>
              <a:path w="17860" h="169665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17859"/>
                </a:lnTo>
                <a:lnTo>
                  <a:pt x="17859" y="26789"/>
                </a:lnTo>
                <a:lnTo>
                  <a:pt x="17859" y="26789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62508"/>
                </a:lnTo>
                <a:lnTo>
                  <a:pt x="8930" y="71437"/>
                </a:lnTo>
                <a:lnTo>
                  <a:pt x="8930" y="80367"/>
                </a:lnTo>
                <a:lnTo>
                  <a:pt x="8930" y="98226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5"/>
                </a:lnTo>
                <a:lnTo>
                  <a:pt x="0" y="133945"/>
                </a:lnTo>
                <a:lnTo>
                  <a:pt x="0" y="142875"/>
                </a:lnTo>
                <a:lnTo>
                  <a:pt x="0" y="151804"/>
                </a:lnTo>
                <a:lnTo>
                  <a:pt x="0" y="160734"/>
                </a:lnTo>
                <a:lnTo>
                  <a:pt x="0" y="16073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3161109" y="2661047"/>
            <a:ext cx="142876" cy="80368"/>
          </a:xfrm>
          <a:custGeom>
            <a:avLst/>
            <a:gdLst/>
            <a:ahLst/>
            <a:cxnLst/>
            <a:rect l="0" t="0" r="0" b="0"/>
            <a:pathLst>
              <a:path w="142876" h="803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17859"/>
                </a:lnTo>
                <a:lnTo>
                  <a:pt x="35719" y="26789"/>
                </a:lnTo>
                <a:lnTo>
                  <a:pt x="44649" y="35719"/>
                </a:lnTo>
                <a:lnTo>
                  <a:pt x="62508" y="44648"/>
                </a:lnTo>
                <a:lnTo>
                  <a:pt x="71438" y="44648"/>
                </a:lnTo>
                <a:lnTo>
                  <a:pt x="89297" y="53578"/>
                </a:lnTo>
                <a:lnTo>
                  <a:pt x="98227" y="62508"/>
                </a:lnTo>
                <a:lnTo>
                  <a:pt x="116086" y="71437"/>
                </a:lnTo>
                <a:lnTo>
                  <a:pt x="133946" y="71437"/>
                </a:lnTo>
                <a:lnTo>
                  <a:pt x="142875" y="80367"/>
                </a:lnTo>
                <a:lnTo>
                  <a:pt x="142875" y="80367"/>
                </a:lnTo>
                <a:lnTo>
                  <a:pt x="142875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268141" y="2902148"/>
            <a:ext cx="35719" cy="151806"/>
          </a:xfrm>
          <a:custGeom>
            <a:avLst/>
            <a:gdLst/>
            <a:ahLst/>
            <a:cxnLst/>
            <a:rect l="0" t="0" r="0" b="0"/>
            <a:pathLst>
              <a:path w="35719" h="151806">
                <a:moveTo>
                  <a:pt x="35718" y="0"/>
                </a:moveTo>
                <a:lnTo>
                  <a:pt x="35718" y="8930"/>
                </a:lnTo>
                <a:lnTo>
                  <a:pt x="26789" y="8930"/>
                </a:lnTo>
                <a:lnTo>
                  <a:pt x="26789" y="17859"/>
                </a:lnTo>
                <a:lnTo>
                  <a:pt x="26789" y="26789"/>
                </a:lnTo>
                <a:lnTo>
                  <a:pt x="26789" y="35719"/>
                </a:lnTo>
                <a:lnTo>
                  <a:pt x="26789" y="44648"/>
                </a:lnTo>
                <a:lnTo>
                  <a:pt x="26789" y="53578"/>
                </a:lnTo>
                <a:lnTo>
                  <a:pt x="17859" y="62508"/>
                </a:lnTo>
                <a:lnTo>
                  <a:pt x="17859" y="80367"/>
                </a:lnTo>
                <a:lnTo>
                  <a:pt x="17859" y="89297"/>
                </a:lnTo>
                <a:lnTo>
                  <a:pt x="17859" y="107156"/>
                </a:lnTo>
                <a:lnTo>
                  <a:pt x="8929" y="116086"/>
                </a:lnTo>
                <a:lnTo>
                  <a:pt x="8929" y="125016"/>
                </a:lnTo>
                <a:lnTo>
                  <a:pt x="8929" y="133945"/>
                </a:lnTo>
                <a:lnTo>
                  <a:pt x="0" y="142875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428750" y="2598539"/>
            <a:ext cx="89298" cy="80368"/>
          </a:xfrm>
          <a:custGeom>
            <a:avLst/>
            <a:gdLst/>
            <a:ahLst/>
            <a:cxnLst/>
            <a:rect l="0" t="0" r="0" b="0"/>
            <a:pathLst>
              <a:path w="89298" h="803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17859"/>
                </a:lnTo>
                <a:lnTo>
                  <a:pt x="26789" y="26789"/>
                </a:lnTo>
                <a:lnTo>
                  <a:pt x="35719" y="35719"/>
                </a:lnTo>
                <a:lnTo>
                  <a:pt x="44648" y="44649"/>
                </a:lnTo>
                <a:lnTo>
                  <a:pt x="53578" y="53578"/>
                </a:lnTo>
                <a:lnTo>
                  <a:pt x="62508" y="62508"/>
                </a:lnTo>
                <a:lnTo>
                  <a:pt x="71438" y="71438"/>
                </a:lnTo>
                <a:lnTo>
                  <a:pt x="80367" y="80367"/>
                </a:lnTo>
                <a:lnTo>
                  <a:pt x="89297" y="80367"/>
                </a:lnTo>
                <a:lnTo>
                  <a:pt x="89297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589484" y="3286125"/>
            <a:ext cx="133947" cy="8930"/>
          </a:xfrm>
          <a:custGeom>
            <a:avLst/>
            <a:gdLst/>
            <a:ahLst/>
            <a:cxnLst/>
            <a:rect l="0" t="0" r="0" b="0"/>
            <a:pathLst>
              <a:path w="133947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17860" y="0"/>
                </a:lnTo>
                <a:lnTo>
                  <a:pt x="35719" y="0"/>
                </a:lnTo>
                <a:lnTo>
                  <a:pt x="53579" y="0"/>
                </a:lnTo>
                <a:lnTo>
                  <a:pt x="71438" y="0"/>
                </a:lnTo>
                <a:lnTo>
                  <a:pt x="80368" y="0"/>
                </a:lnTo>
                <a:lnTo>
                  <a:pt x="98227" y="0"/>
                </a:lnTo>
                <a:lnTo>
                  <a:pt x="116086" y="0"/>
                </a:lnTo>
                <a:lnTo>
                  <a:pt x="125016" y="0"/>
                </a:lnTo>
                <a:lnTo>
                  <a:pt x="133946" y="0"/>
                </a:lnTo>
                <a:lnTo>
                  <a:pt x="13394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026914" y="3446859"/>
            <a:ext cx="223243" cy="35720"/>
          </a:xfrm>
          <a:custGeom>
            <a:avLst/>
            <a:gdLst/>
            <a:ahLst/>
            <a:cxnLst/>
            <a:rect l="0" t="0" r="0" b="0"/>
            <a:pathLst>
              <a:path w="223243" h="35720">
                <a:moveTo>
                  <a:pt x="893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8930" y="35719"/>
                </a:lnTo>
                <a:lnTo>
                  <a:pt x="17860" y="35719"/>
                </a:lnTo>
                <a:lnTo>
                  <a:pt x="35719" y="35719"/>
                </a:lnTo>
                <a:lnTo>
                  <a:pt x="53578" y="35719"/>
                </a:lnTo>
                <a:lnTo>
                  <a:pt x="71438" y="26789"/>
                </a:lnTo>
                <a:lnTo>
                  <a:pt x="98227" y="26789"/>
                </a:lnTo>
                <a:lnTo>
                  <a:pt x="125016" y="17859"/>
                </a:lnTo>
                <a:lnTo>
                  <a:pt x="151805" y="8930"/>
                </a:lnTo>
                <a:lnTo>
                  <a:pt x="187524" y="8930"/>
                </a:lnTo>
                <a:lnTo>
                  <a:pt x="205383" y="0"/>
                </a:lnTo>
                <a:lnTo>
                  <a:pt x="223242" y="0"/>
                </a:lnTo>
                <a:lnTo>
                  <a:pt x="223242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437680" y="4277320"/>
            <a:ext cx="178594" cy="178595"/>
          </a:xfrm>
          <a:custGeom>
            <a:avLst/>
            <a:gdLst/>
            <a:ahLst/>
            <a:cxnLst/>
            <a:rect l="0" t="0" r="0" b="0"/>
            <a:pathLst>
              <a:path w="178594" h="17859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26789"/>
                </a:lnTo>
                <a:lnTo>
                  <a:pt x="26789" y="35719"/>
                </a:lnTo>
                <a:lnTo>
                  <a:pt x="35718" y="44648"/>
                </a:lnTo>
                <a:lnTo>
                  <a:pt x="44648" y="62508"/>
                </a:lnTo>
                <a:lnTo>
                  <a:pt x="62508" y="71437"/>
                </a:lnTo>
                <a:lnTo>
                  <a:pt x="80367" y="89297"/>
                </a:lnTo>
                <a:lnTo>
                  <a:pt x="98226" y="107156"/>
                </a:lnTo>
                <a:lnTo>
                  <a:pt x="116086" y="125016"/>
                </a:lnTo>
                <a:lnTo>
                  <a:pt x="133945" y="142875"/>
                </a:lnTo>
                <a:lnTo>
                  <a:pt x="151804" y="151805"/>
                </a:lnTo>
                <a:lnTo>
                  <a:pt x="169664" y="169664"/>
                </a:lnTo>
                <a:lnTo>
                  <a:pt x="178593" y="178594"/>
                </a:lnTo>
                <a:lnTo>
                  <a:pt x="178593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250281" y="4196953"/>
            <a:ext cx="17861" cy="196454"/>
          </a:xfrm>
          <a:custGeom>
            <a:avLst/>
            <a:gdLst/>
            <a:ahLst/>
            <a:cxnLst/>
            <a:rect l="0" t="0" r="0" b="0"/>
            <a:pathLst>
              <a:path w="17861" h="19645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8930" y="35718"/>
                </a:lnTo>
                <a:lnTo>
                  <a:pt x="8930" y="44648"/>
                </a:lnTo>
                <a:lnTo>
                  <a:pt x="8930" y="62508"/>
                </a:lnTo>
                <a:lnTo>
                  <a:pt x="8930" y="89297"/>
                </a:lnTo>
                <a:lnTo>
                  <a:pt x="17860" y="107156"/>
                </a:lnTo>
                <a:lnTo>
                  <a:pt x="8930" y="133945"/>
                </a:lnTo>
                <a:lnTo>
                  <a:pt x="8930" y="160734"/>
                </a:lnTo>
                <a:lnTo>
                  <a:pt x="8930" y="178593"/>
                </a:lnTo>
                <a:lnTo>
                  <a:pt x="8930" y="196453"/>
                </a:lnTo>
                <a:lnTo>
                  <a:pt x="8930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321719" y="4830961"/>
            <a:ext cx="8930" cy="258962"/>
          </a:xfrm>
          <a:custGeom>
            <a:avLst/>
            <a:gdLst/>
            <a:ahLst/>
            <a:cxnLst/>
            <a:rect l="0" t="0" r="0" b="0"/>
            <a:pathLst>
              <a:path w="8930" h="25896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8929"/>
                </a:lnTo>
                <a:lnTo>
                  <a:pt x="8929" y="17859"/>
                </a:lnTo>
                <a:lnTo>
                  <a:pt x="8929" y="35718"/>
                </a:lnTo>
                <a:lnTo>
                  <a:pt x="8929" y="53578"/>
                </a:lnTo>
                <a:lnTo>
                  <a:pt x="8929" y="80367"/>
                </a:lnTo>
                <a:lnTo>
                  <a:pt x="8929" y="107156"/>
                </a:lnTo>
                <a:lnTo>
                  <a:pt x="8929" y="133945"/>
                </a:lnTo>
                <a:lnTo>
                  <a:pt x="8929" y="160734"/>
                </a:lnTo>
                <a:lnTo>
                  <a:pt x="8929" y="187523"/>
                </a:lnTo>
                <a:lnTo>
                  <a:pt x="8929" y="214312"/>
                </a:lnTo>
                <a:lnTo>
                  <a:pt x="8929" y="232172"/>
                </a:lnTo>
                <a:lnTo>
                  <a:pt x="8929" y="250031"/>
                </a:lnTo>
                <a:lnTo>
                  <a:pt x="8929" y="258961"/>
                </a:lnTo>
                <a:lnTo>
                  <a:pt x="8929" y="2589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875359" y="3839765"/>
            <a:ext cx="187525" cy="1"/>
          </a:xfrm>
          <a:custGeom>
            <a:avLst/>
            <a:gdLst/>
            <a:ahLst/>
            <a:cxnLst/>
            <a:rect l="0" t="0" r="0" b="0"/>
            <a:pathLst>
              <a:path w="187525" h="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53579" y="0"/>
                </a:lnTo>
                <a:lnTo>
                  <a:pt x="71438" y="0"/>
                </a:lnTo>
                <a:lnTo>
                  <a:pt x="98227" y="0"/>
                </a:lnTo>
                <a:lnTo>
                  <a:pt x="125016" y="0"/>
                </a:lnTo>
                <a:lnTo>
                  <a:pt x="151805" y="0"/>
                </a:lnTo>
                <a:lnTo>
                  <a:pt x="178594" y="0"/>
                </a:lnTo>
                <a:lnTo>
                  <a:pt x="187524" y="0"/>
                </a:lnTo>
                <a:lnTo>
                  <a:pt x="18752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393281" y="4607718"/>
            <a:ext cx="26790" cy="35720"/>
          </a:xfrm>
          <a:custGeom>
            <a:avLst/>
            <a:gdLst/>
            <a:ahLst/>
            <a:cxnLst/>
            <a:rect l="0" t="0" r="0" b="0"/>
            <a:pathLst>
              <a:path w="26790" h="35720">
                <a:moveTo>
                  <a:pt x="0" y="0"/>
                </a:moveTo>
                <a:lnTo>
                  <a:pt x="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17860" y="26789"/>
                </a:lnTo>
                <a:lnTo>
                  <a:pt x="17860" y="35719"/>
                </a:lnTo>
                <a:lnTo>
                  <a:pt x="26789" y="35719"/>
                </a:lnTo>
                <a:lnTo>
                  <a:pt x="26789" y="357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330773" y="4438054"/>
            <a:ext cx="160736" cy="214314"/>
          </a:xfrm>
          <a:custGeom>
            <a:avLst/>
            <a:gdLst/>
            <a:ahLst/>
            <a:cxnLst/>
            <a:rect l="0" t="0" r="0" b="0"/>
            <a:pathLst>
              <a:path w="160736" h="214314">
                <a:moveTo>
                  <a:pt x="0" y="0"/>
                </a:moveTo>
                <a:lnTo>
                  <a:pt x="0" y="0"/>
                </a:lnTo>
                <a:lnTo>
                  <a:pt x="8930" y="8930"/>
                </a:lnTo>
                <a:lnTo>
                  <a:pt x="17860" y="17860"/>
                </a:lnTo>
                <a:lnTo>
                  <a:pt x="26790" y="35719"/>
                </a:lnTo>
                <a:lnTo>
                  <a:pt x="44649" y="53578"/>
                </a:lnTo>
                <a:lnTo>
                  <a:pt x="62508" y="71438"/>
                </a:lnTo>
                <a:lnTo>
                  <a:pt x="80368" y="89297"/>
                </a:lnTo>
                <a:lnTo>
                  <a:pt x="98227" y="116086"/>
                </a:lnTo>
                <a:lnTo>
                  <a:pt x="116086" y="142875"/>
                </a:lnTo>
                <a:lnTo>
                  <a:pt x="133946" y="160735"/>
                </a:lnTo>
                <a:lnTo>
                  <a:pt x="151805" y="187524"/>
                </a:lnTo>
                <a:lnTo>
                  <a:pt x="160735" y="205383"/>
                </a:lnTo>
                <a:lnTo>
                  <a:pt x="160735" y="214313"/>
                </a:lnTo>
                <a:lnTo>
                  <a:pt x="160735" y="21431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473648" y="3509367"/>
            <a:ext cx="205384" cy="17860"/>
          </a:xfrm>
          <a:custGeom>
            <a:avLst/>
            <a:gdLst/>
            <a:ahLst/>
            <a:cxnLst/>
            <a:rect l="0" t="0" r="0" b="0"/>
            <a:pathLst>
              <a:path w="205384" h="1786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26790" y="0"/>
                </a:lnTo>
                <a:lnTo>
                  <a:pt x="35719" y="0"/>
                </a:lnTo>
                <a:lnTo>
                  <a:pt x="53579" y="0"/>
                </a:lnTo>
                <a:lnTo>
                  <a:pt x="71438" y="0"/>
                </a:lnTo>
                <a:lnTo>
                  <a:pt x="98227" y="8929"/>
                </a:lnTo>
                <a:lnTo>
                  <a:pt x="125016" y="8929"/>
                </a:lnTo>
                <a:lnTo>
                  <a:pt x="151805" y="8929"/>
                </a:lnTo>
                <a:lnTo>
                  <a:pt x="169665" y="17859"/>
                </a:lnTo>
                <a:lnTo>
                  <a:pt x="205383" y="17859"/>
                </a:lnTo>
                <a:lnTo>
                  <a:pt x="205383" y="17859"/>
                </a:lnTo>
                <a:lnTo>
                  <a:pt x="205383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241602" y="1571625"/>
            <a:ext cx="71438" cy="205384"/>
          </a:xfrm>
          <a:custGeom>
            <a:avLst/>
            <a:gdLst/>
            <a:ahLst/>
            <a:cxnLst/>
            <a:rect l="0" t="0" r="0" b="0"/>
            <a:pathLst>
              <a:path w="71438" h="205384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8929" y="26789"/>
                </a:lnTo>
                <a:lnTo>
                  <a:pt x="8929" y="35719"/>
                </a:lnTo>
                <a:lnTo>
                  <a:pt x="17859" y="44648"/>
                </a:lnTo>
                <a:lnTo>
                  <a:pt x="17859" y="62508"/>
                </a:lnTo>
                <a:lnTo>
                  <a:pt x="26789" y="80367"/>
                </a:lnTo>
                <a:lnTo>
                  <a:pt x="26789" y="89297"/>
                </a:lnTo>
                <a:lnTo>
                  <a:pt x="35718" y="116086"/>
                </a:lnTo>
                <a:lnTo>
                  <a:pt x="35718" y="125015"/>
                </a:lnTo>
                <a:lnTo>
                  <a:pt x="35718" y="142875"/>
                </a:lnTo>
                <a:lnTo>
                  <a:pt x="44648" y="160734"/>
                </a:lnTo>
                <a:lnTo>
                  <a:pt x="44648" y="169664"/>
                </a:lnTo>
                <a:lnTo>
                  <a:pt x="44648" y="178594"/>
                </a:lnTo>
                <a:lnTo>
                  <a:pt x="53578" y="187523"/>
                </a:lnTo>
                <a:lnTo>
                  <a:pt x="53578" y="196453"/>
                </a:lnTo>
                <a:lnTo>
                  <a:pt x="62507" y="196453"/>
                </a:lnTo>
                <a:lnTo>
                  <a:pt x="62507" y="205383"/>
                </a:lnTo>
                <a:lnTo>
                  <a:pt x="71437" y="205383"/>
                </a:lnTo>
                <a:lnTo>
                  <a:pt x="71437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313039" y="1535906"/>
            <a:ext cx="276821" cy="205384"/>
          </a:xfrm>
          <a:custGeom>
            <a:avLst/>
            <a:gdLst/>
            <a:ahLst/>
            <a:cxnLst/>
            <a:rect l="0" t="0" r="0" b="0"/>
            <a:pathLst>
              <a:path w="276821" h="205384">
                <a:moveTo>
                  <a:pt x="0" y="71438"/>
                </a:moveTo>
                <a:lnTo>
                  <a:pt x="0" y="71438"/>
                </a:lnTo>
                <a:lnTo>
                  <a:pt x="0" y="62508"/>
                </a:lnTo>
                <a:lnTo>
                  <a:pt x="0" y="53578"/>
                </a:lnTo>
                <a:lnTo>
                  <a:pt x="17859" y="44648"/>
                </a:lnTo>
                <a:lnTo>
                  <a:pt x="26789" y="26789"/>
                </a:lnTo>
                <a:lnTo>
                  <a:pt x="44649" y="17859"/>
                </a:lnTo>
                <a:lnTo>
                  <a:pt x="62508" y="8930"/>
                </a:lnTo>
                <a:lnTo>
                  <a:pt x="80367" y="8930"/>
                </a:lnTo>
                <a:lnTo>
                  <a:pt x="98227" y="0"/>
                </a:lnTo>
                <a:lnTo>
                  <a:pt x="116086" y="0"/>
                </a:lnTo>
                <a:lnTo>
                  <a:pt x="125016" y="8930"/>
                </a:lnTo>
                <a:lnTo>
                  <a:pt x="142875" y="8930"/>
                </a:lnTo>
                <a:lnTo>
                  <a:pt x="151805" y="17859"/>
                </a:lnTo>
                <a:lnTo>
                  <a:pt x="160734" y="35719"/>
                </a:lnTo>
                <a:lnTo>
                  <a:pt x="169664" y="44648"/>
                </a:lnTo>
                <a:lnTo>
                  <a:pt x="178594" y="62508"/>
                </a:lnTo>
                <a:lnTo>
                  <a:pt x="178594" y="71438"/>
                </a:lnTo>
                <a:lnTo>
                  <a:pt x="178594" y="89297"/>
                </a:lnTo>
                <a:lnTo>
                  <a:pt x="178594" y="107156"/>
                </a:lnTo>
                <a:lnTo>
                  <a:pt x="169664" y="125016"/>
                </a:lnTo>
                <a:lnTo>
                  <a:pt x="169664" y="142875"/>
                </a:lnTo>
                <a:lnTo>
                  <a:pt x="160734" y="160734"/>
                </a:lnTo>
                <a:lnTo>
                  <a:pt x="142875" y="178594"/>
                </a:lnTo>
                <a:lnTo>
                  <a:pt x="125016" y="187523"/>
                </a:lnTo>
                <a:lnTo>
                  <a:pt x="107156" y="196453"/>
                </a:lnTo>
                <a:lnTo>
                  <a:pt x="98227" y="205383"/>
                </a:lnTo>
                <a:lnTo>
                  <a:pt x="80367" y="205383"/>
                </a:lnTo>
                <a:lnTo>
                  <a:pt x="71438" y="205383"/>
                </a:lnTo>
                <a:lnTo>
                  <a:pt x="71438" y="205383"/>
                </a:lnTo>
                <a:lnTo>
                  <a:pt x="62508" y="196453"/>
                </a:lnTo>
                <a:lnTo>
                  <a:pt x="71438" y="196453"/>
                </a:lnTo>
                <a:lnTo>
                  <a:pt x="71438" y="187523"/>
                </a:lnTo>
                <a:lnTo>
                  <a:pt x="89297" y="178594"/>
                </a:lnTo>
                <a:lnTo>
                  <a:pt x="107156" y="169664"/>
                </a:lnTo>
                <a:lnTo>
                  <a:pt x="125016" y="160734"/>
                </a:lnTo>
                <a:lnTo>
                  <a:pt x="151805" y="160734"/>
                </a:lnTo>
                <a:lnTo>
                  <a:pt x="169664" y="151805"/>
                </a:lnTo>
                <a:lnTo>
                  <a:pt x="196453" y="151805"/>
                </a:lnTo>
                <a:lnTo>
                  <a:pt x="214313" y="151805"/>
                </a:lnTo>
                <a:lnTo>
                  <a:pt x="241102" y="142875"/>
                </a:lnTo>
                <a:lnTo>
                  <a:pt x="258961" y="133945"/>
                </a:lnTo>
                <a:lnTo>
                  <a:pt x="267891" y="133945"/>
                </a:lnTo>
                <a:lnTo>
                  <a:pt x="276820" y="133945"/>
                </a:lnTo>
                <a:lnTo>
                  <a:pt x="276820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036219" y="1312664"/>
            <a:ext cx="634009" cy="544712"/>
          </a:xfrm>
          <a:custGeom>
            <a:avLst/>
            <a:gdLst/>
            <a:ahLst/>
            <a:cxnLst/>
            <a:rect l="0" t="0" r="0" b="0"/>
            <a:pathLst>
              <a:path w="634009" h="544712">
                <a:moveTo>
                  <a:pt x="392906" y="0"/>
                </a:moveTo>
                <a:lnTo>
                  <a:pt x="392906" y="0"/>
                </a:lnTo>
                <a:lnTo>
                  <a:pt x="383976" y="0"/>
                </a:lnTo>
                <a:lnTo>
                  <a:pt x="375047" y="0"/>
                </a:lnTo>
                <a:lnTo>
                  <a:pt x="357187" y="0"/>
                </a:lnTo>
                <a:lnTo>
                  <a:pt x="339328" y="0"/>
                </a:lnTo>
                <a:lnTo>
                  <a:pt x="312539" y="8930"/>
                </a:lnTo>
                <a:lnTo>
                  <a:pt x="285750" y="8930"/>
                </a:lnTo>
                <a:lnTo>
                  <a:pt x="258961" y="26789"/>
                </a:lnTo>
                <a:lnTo>
                  <a:pt x="232172" y="35719"/>
                </a:lnTo>
                <a:lnTo>
                  <a:pt x="205383" y="53578"/>
                </a:lnTo>
                <a:lnTo>
                  <a:pt x="178594" y="71438"/>
                </a:lnTo>
                <a:lnTo>
                  <a:pt x="151804" y="98226"/>
                </a:lnTo>
                <a:lnTo>
                  <a:pt x="116086" y="116086"/>
                </a:lnTo>
                <a:lnTo>
                  <a:pt x="89297" y="151805"/>
                </a:lnTo>
                <a:lnTo>
                  <a:pt x="71437" y="178594"/>
                </a:lnTo>
                <a:lnTo>
                  <a:pt x="53578" y="214312"/>
                </a:lnTo>
                <a:lnTo>
                  <a:pt x="35719" y="250031"/>
                </a:lnTo>
                <a:lnTo>
                  <a:pt x="17859" y="285750"/>
                </a:lnTo>
                <a:lnTo>
                  <a:pt x="8929" y="321469"/>
                </a:lnTo>
                <a:lnTo>
                  <a:pt x="0" y="366117"/>
                </a:lnTo>
                <a:lnTo>
                  <a:pt x="0" y="401836"/>
                </a:lnTo>
                <a:lnTo>
                  <a:pt x="0" y="428625"/>
                </a:lnTo>
                <a:lnTo>
                  <a:pt x="8929" y="464344"/>
                </a:lnTo>
                <a:lnTo>
                  <a:pt x="17859" y="491133"/>
                </a:lnTo>
                <a:lnTo>
                  <a:pt x="35719" y="508992"/>
                </a:lnTo>
                <a:lnTo>
                  <a:pt x="53578" y="526851"/>
                </a:lnTo>
                <a:lnTo>
                  <a:pt x="80367" y="535781"/>
                </a:lnTo>
                <a:lnTo>
                  <a:pt x="107156" y="544711"/>
                </a:lnTo>
                <a:lnTo>
                  <a:pt x="142875" y="544711"/>
                </a:lnTo>
                <a:lnTo>
                  <a:pt x="178594" y="544711"/>
                </a:lnTo>
                <a:lnTo>
                  <a:pt x="223242" y="544711"/>
                </a:lnTo>
                <a:lnTo>
                  <a:pt x="258961" y="535781"/>
                </a:lnTo>
                <a:lnTo>
                  <a:pt x="303609" y="535781"/>
                </a:lnTo>
                <a:lnTo>
                  <a:pt x="339328" y="517922"/>
                </a:lnTo>
                <a:lnTo>
                  <a:pt x="383976" y="508992"/>
                </a:lnTo>
                <a:lnTo>
                  <a:pt x="419695" y="491133"/>
                </a:lnTo>
                <a:lnTo>
                  <a:pt x="446484" y="473273"/>
                </a:lnTo>
                <a:lnTo>
                  <a:pt x="482203" y="455414"/>
                </a:lnTo>
                <a:lnTo>
                  <a:pt x="508992" y="428625"/>
                </a:lnTo>
                <a:lnTo>
                  <a:pt x="535781" y="392906"/>
                </a:lnTo>
                <a:lnTo>
                  <a:pt x="562570" y="366117"/>
                </a:lnTo>
                <a:lnTo>
                  <a:pt x="580429" y="339328"/>
                </a:lnTo>
                <a:lnTo>
                  <a:pt x="598289" y="303609"/>
                </a:lnTo>
                <a:lnTo>
                  <a:pt x="616148" y="276820"/>
                </a:lnTo>
                <a:lnTo>
                  <a:pt x="625078" y="241101"/>
                </a:lnTo>
                <a:lnTo>
                  <a:pt x="634008" y="214312"/>
                </a:lnTo>
                <a:lnTo>
                  <a:pt x="634008" y="187523"/>
                </a:lnTo>
                <a:lnTo>
                  <a:pt x="625078" y="160734"/>
                </a:lnTo>
                <a:lnTo>
                  <a:pt x="616148" y="133945"/>
                </a:lnTo>
                <a:lnTo>
                  <a:pt x="607219" y="116086"/>
                </a:lnTo>
                <a:lnTo>
                  <a:pt x="589359" y="89297"/>
                </a:lnTo>
                <a:lnTo>
                  <a:pt x="571500" y="71438"/>
                </a:lnTo>
                <a:lnTo>
                  <a:pt x="544711" y="53578"/>
                </a:lnTo>
                <a:lnTo>
                  <a:pt x="508992" y="44649"/>
                </a:lnTo>
                <a:lnTo>
                  <a:pt x="482203" y="35719"/>
                </a:lnTo>
                <a:lnTo>
                  <a:pt x="437554" y="17859"/>
                </a:lnTo>
                <a:lnTo>
                  <a:pt x="401836" y="17859"/>
                </a:lnTo>
                <a:lnTo>
                  <a:pt x="348258" y="8930"/>
                </a:lnTo>
                <a:lnTo>
                  <a:pt x="303609" y="17859"/>
                </a:lnTo>
                <a:lnTo>
                  <a:pt x="250031" y="26789"/>
                </a:lnTo>
                <a:lnTo>
                  <a:pt x="187523" y="35719"/>
                </a:lnTo>
                <a:lnTo>
                  <a:pt x="187523" y="35719"/>
                </a:lnTo>
                <a:lnTo>
                  <a:pt x="187523" y="357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241852" y="1178719"/>
            <a:ext cx="151805" cy="223243"/>
          </a:xfrm>
          <a:custGeom>
            <a:avLst/>
            <a:gdLst/>
            <a:ahLst/>
            <a:cxnLst/>
            <a:rect l="0" t="0" r="0" b="0"/>
            <a:pathLst>
              <a:path w="151805" h="223243">
                <a:moveTo>
                  <a:pt x="8929" y="223242"/>
                </a:moveTo>
                <a:lnTo>
                  <a:pt x="0" y="223242"/>
                </a:lnTo>
                <a:lnTo>
                  <a:pt x="8929" y="223242"/>
                </a:lnTo>
                <a:lnTo>
                  <a:pt x="8929" y="223242"/>
                </a:lnTo>
                <a:lnTo>
                  <a:pt x="8929" y="223242"/>
                </a:lnTo>
                <a:lnTo>
                  <a:pt x="8929" y="223242"/>
                </a:lnTo>
                <a:lnTo>
                  <a:pt x="8929" y="223242"/>
                </a:lnTo>
                <a:lnTo>
                  <a:pt x="8929" y="214312"/>
                </a:lnTo>
                <a:lnTo>
                  <a:pt x="17859" y="205383"/>
                </a:lnTo>
                <a:lnTo>
                  <a:pt x="17859" y="187523"/>
                </a:lnTo>
                <a:lnTo>
                  <a:pt x="26789" y="169664"/>
                </a:lnTo>
                <a:lnTo>
                  <a:pt x="35718" y="151804"/>
                </a:lnTo>
                <a:lnTo>
                  <a:pt x="44648" y="133945"/>
                </a:lnTo>
                <a:lnTo>
                  <a:pt x="44648" y="116086"/>
                </a:lnTo>
                <a:lnTo>
                  <a:pt x="53578" y="98226"/>
                </a:lnTo>
                <a:lnTo>
                  <a:pt x="62507" y="80367"/>
                </a:lnTo>
                <a:lnTo>
                  <a:pt x="62507" y="62508"/>
                </a:lnTo>
                <a:lnTo>
                  <a:pt x="71437" y="53578"/>
                </a:lnTo>
                <a:lnTo>
                  <a:pt x="71437" y="35718"/>
                </a:lnTo>
                <a:lnTo>
                  <a:pt x="80367" y="26789"/>
                </a:lnTo>
                <a:lnTo>
                  <a:pt x="80367" y="17859"/>
                </a:lnTo>
                <a:lnTo>
                  <a:pt x="80367" y="8929"/>
                </a:lnTo>
                <a:lnTo>
                  <a:pt x="89296" y="0"/>
                </a:lnTo>
                <a:lnTo>
                  <a:pt x="89296" y="0"/>
                </a:lnTo>
                <a:lnTo>
                  <a:pt x="89296" y="0"/>
                </a:lnTo>
                <a:lnTo>
                  <a:pt x="98226" y="8929"/>
                </a:lnTo>
                <a:lnTo>
                  <a:pt x="98226" y="17859"/>
                </a:lnTo>
                <a:lnTo>
                  <a:pt x="98226" y="26789"/>
                </a:lnTo>
                <a:lnTo>
                  <a:pt x="98226" y="35718"/>
                </a:lnTo>
                <a:lnTo>
                  <a:pt x="107156" y="53578"/>
                </a:lnTo>
                <a:lnTo>
                  <a:pt x="107156" y="71437"/>
                </a:lnTo>
                <a:lnTo>
                  <a:pt x="107156" y="89297"/>
                </a:lnTo>
                <a:lnTo>
                  <a:pt x="116086" y="107156"/>
                </a:lnTo>
                <a:lnTo>
                  <a:pt x="116086" y="125015"/>
                </a:lnTo>
                <a:lnTo>
                  <a:pt x="125015" y="142875"/>
                </a:lnTo>
                <a:lnTo>
                  <a:pt x="125015" y="151804"/>
                </a:lnTo>
                <a:lnTo>
                  <a:pt x="133945" y="160734"/>
                </a:lnTo>
                <a:lnTo>
                  <a:pt x="142875" y="169664"/>
                </a:lnTo>
                <a:lnTo>
                  <a:pt x="142875" y="178594"/>
                </a:lnTo>
                <a:lnTo>
                  <a:pt x="142875" y="178594"/>
                </a:lnTo>
                <a:lnTo>
                  <a:pt x="151804" y="187523"/>
                </a:lnTo>
                <a:lnTo>
                  <a:pt x="151804" y="187523"/>
                </a:lnTo>
                <a:lnTo>
                  <a:pt x="151804" y="187523"/>
                </a:lnTo>
                <a:lnTo>
                  <a:pt x="151804" y="187523"/>
                </a:lnTo>
                <a:lnTo>
                  <a:pt x="151804" y="1875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304359" y="1285875"/>
            <a:ext cx="133947" cy="26790"/>
          </a:xfrm>
          <a:custGeom>
            <a:avLst/>
            <a:gdLst/>
            <a:ahLst/>
            <a:cxnLst/>
            <a:rect l="0" t="0" r="0" b="0"/>
            <a:pathLst>
              <a:path w="133947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17859"/>
                </a:lnTo>
                <a:lnTo>
                  <a:pt x="17860" y="17859"/>
                </a:lnTo>
                <a:lnTo>
                  <a:pt x="35719" y="17859"/>
                </a:lnTo>
                <a:lnTo>
                  <a:pt x="44649" y="8930"/>
                </a:lnTo>
                <a:lnTo>
                  <a:pt x="62508" y="8930"/>
                </a:lnTo>
                <a:lnTo>
                  <a:pt x="80368" y="8930"/>
                </a:lnTo>
                <a:lnTo>
                  <a:pt x="98227" y="0"/>
                </a:lnTo>
                <a:lnTo>
                  <a:pt x="116086" y="0"/>
                </a:lnTo>
                <a:lnTo>
                  <a:pt x="125016" y="0"/>
                </a:lnTo>
                <a:lnTo>
                  <a:pt x="133946" y="0"/>
                </a:lnTo>
                <a:lnTo>
                  <a:pt x="13394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465094" y="1116211"/>
            <a:ext cx="178595" cy="205384"/>
          </a:xfrm>
          <a:custGeom>
            <a:avLst/>
            <a:gdLst/>
            <a:ahLst/>
            <a:cxnLst/>
            <a:rect l="0" t="0" r="0" b="0"/>
            <a:pathLst>
              <a:path w="178595" h="205384">
                <a:moveTo>
                  <a:pt x="17859" y="116086"/>
                </a:moveTo>
                <a:lnTo>
                  <a:pt x="17859" y="116086"/>
                </a:lnTo>
                <a:lnTo>
                  <a:pt x="17859" y="116086"/>
                </a:lnTo>
                <a:lnTo>
                  <a:pt x="17859" y="116086"/>
                </a:lnTo>
                <a:lnTo>
                  <a:pt x="17859" y="125016"/>
                </a:lnTo>
                <a:lnTo>
                  <a:pt x="17859" y="125016"/>
                </a:lnTo>
                <a:lnTo>
                  <a:pt x="17859" y="133945"/>
                </a:lnTo>
                <a:lnTo>
                  <a:pt x="17859" y="142875"/>
                </a:lnTo>
                <a:lnTo>
                  <a:pt x="26789" y="151805"/>
                </a:lnTo>
                <a:lnTo>
                  <a:pt x="26789" y="169664"/>
                </a:lnTo>
                <a:lnTo>
                  <a:pt x="35719" y="178594"/>
                </a:lnTo>
                <a:lnTo>
                  <a:pt x="35719" y="187523"/>
                </a:lnTo>
                <a:lnTo>
                  <a:pt x="35719" y="196453"/>
                </a:lnTo>
                <a:lnTo>
                  <a:pt x="44648" y="205383"/>
                </a:lnTo>
                <a:lnTo>
                  <a:pt x="44648" y="205383"/>
                </a:lnTo>
                <a:lnTo>
                  <a:pt x="53578" y="205383"/>
                </a:lnTo>
                <a:lnTo>
                  <a:pt x="53578" y="205383"/>
                </a:lnTo>
                <a:lnTo>
                  <a:pt x="62508" y="205383"/>
                </a:lnTo>
                <a:lnTo>
                  <a:pt x="62508" y="196453"/>
                </a:lnTo>
                <a:lnTo>
                  <a:pt x="62508" y="187523"/>
                </a:lnTo>
                <a:lnTo>
                  <a:pt x="62508" y="178594"/>
                </a:lnTo>
                <a:lnTo>
                  <a:pt x="53578" y="160734"/>
                </a:lnTo>
                <a:lnTo>
                  <a:pt x="53578" y="142875"/>
                </a:lnTo>
                <a:lnTo>
                  <a:pt x="44648" y="125016"/>
                </a:lnTo>
                <a:lnTo>
                  <a:pt x="35719" y="107156"/>
                </a:lnTo>
                <a:lnTo>
                  <a:pt x="35719" y="89297"/>
                </a:lnTo>
                <a:lnTo>
                  <a:pt x="26789" y="62508"/>
                </a:lnTo>
                <a:lnTo>
                  <a:pt x="26789" y="53578"/>
                </a:lnTo>
                <a:lnTo>
                  <a:pt x="26789" y="35719"/>
                </a:lnTo>
                <a:lnTo>
                  <a:pt x="35719" y="26789"/>
                </a:lnTo>
                <a:lnTo>
                  <a:pt x="35719" y="8930"/>
                </a:lnTo>
                <a:lnTo>
                  <a:pt x="44648" y="8930"/>
                </a:lnTo>
                <a:lnTo>
                  <a:pt x="53578" y="0"/>
                </a:lnTo>
                <a:lnTo>
                  <a:pt x="62508" y="0"/>
                </a:lnTo>
                <a:lnTo>
                  <a:pt x="71437" y="0"/>
                </a:lnTo>
                <a:lnTo>
                  <a:pt x="89297" y="8930"/>
                </a:lnTo>
                <a:lnTo>
                  <a:pt x="89297" y="8930"/>
                </a:lnTo>
                <a:lnTo>
                  <a:pt x="98226" y="26789"/>
                </a:lnTo>
                <a:lnTo>
                  <a:pt x="98226" y="35719"/>
                </a:lnTo>
                <a:lnTo>
                  <a:pt x="98226" y="53578"/>
                </a:lnTo>
                <a:lnTo>
                  <a:pt x="89297" y="62508"/>
                </a:lnTo>
                <a:lnTo>
                  <a:pt x="80367" y="71437"/>
                </a:lnTo>
                <a:lnTo>
                  <a:pt x="80367" y="80367"/>
                </a:lnTo>
                <a:lnTo>
                  <a:pt x="71437" y="89297"/>
                </a:lnTo>
                <a:lnTo>
                  <a:pt x="62508" y="89297"/>
                </a:lnTo>
                <a:lnTo>
                  <a:pt x="62508" y="89297"/>
                </a:lnTo>
                <a:lnTo>
                  <a:pt x="62508" y="89297"/>
                </a:lnTo>
                <a:lnTo>
                  <a:pt x="71437" y="80367"/>
                </a:lnTo>
                <a:lnTo>
                  <a:pt x="71437" y="80367"/>
                </a:lnTo>
                <a:lnTo>
                  <a:pt x="89297" y="80367"/>
                </a:lnTo>
                <a:lnTo>
                  <a:pt x="98226" y="80367"/>
                </a:lnTo>
                <a:lnTo>
                  <a:pt x="116086" y="80367"/>
                </a:lnTo>
                <a:lnTo>
                  <a:pt x="125015" y="80367"/>
                </a:lnTo>
                <a:lnTo>
                  <a:pt x="142875" y="80367"/>
                </a:lnTo>
                <a:lnTo>
                  <a:pt x="151804" y="89297"/>
                </a:lnTo>
                <a:lnTo>
                  <a:pt x="160734" y="89297"/>
                </a:lnTo>
                <a:lnTo>
                  <a:pt x="169664" y="98226"/>
                </a:lnTo>
                <a:lnTo>
                  <a:pt x="169664" y="107156"/>
                </a:lnTo>
                <a:lnTo>
                  <a:pt x="178594" y="116086"/>
                </a:lnTo>
                <a:lnTo>
                  <a:pt x="169664" y="125016"/>
                </a:lnTo>
                <a:lnTo>
                  <a:pt x="169664" y="142875"/>
                </a:lnTo>
                <a:lnTo>
                  <a:pt x="160734" y="151805"/>
                </a:lnTo>
                <a:lnTo>
                  <a:pt x="142875" y="160734"/>
                </a:lnTo>
                <a:lnTo>
                  <a:pt x="133945" y="169664"/>
                </a:lnTo>
                <a:lnTo>
                  <a:pt x="116086" y="169664"/>
                </a:lnTo>
                <a:lnTo>
                  <a:pt x="98226" y="178594"/>
                </a:lnTo>
                <a:lnTo>
                  <a:pt x="80367" y="178594"/>
                </a:lnTo>
                <a:lnTo>
                  <a:pt x="53578" y="178594"/>
                </a:lnTo>
                <a:lnTo>
                  <a:pt x="35719" y="178594"/>
                </a:lnTo>
                <a:lnTo>
                  <a:pt x="17859" y="169664"/>
                </a:lnTo>
                <a:lnTo>
                  <a:pt x="0" y="160734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349008" y="1009055"/>
            <a:ext cx="232173" cy="71438"/>
          </a:xfrm>
          <a:custGeom>
            <a:avLst/>
            <a:gdLst/>
            <a:ahLst/>
            <a:cxnLst/>
            <a:rect l="0" t="0" r="0" b="0"/>
            <a:pathLst>
              <a:path w="232173" h="71438">
                <a:moveTo>
                  <a:pt x="0" y="71437"/>
                </a:move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0" y="62507"/>
                </a:lnTo>
                <a:lnTo>
                  <a:pt x="0" y="62507"/>
                </a:lnTo>
                <a:lnTo>
                  <a:pt x="8930" y="62507"/>
                </a:lnTo>
                <a:lnTo>
                  <a:pt x="26789" y="53578"/>
                </a:lnTo>
                <a:lnTo>
                  <a:pt x="35719" y="53578"/>
                </a:lnTo>
                <a:lnTo>
                  <a:pt x="62508" y="44648"/>
                </a:lnTo>
                <a:lnTo>
                  <a:pt x="89297" y="35718"/>
                </a:lnTo>
                <a:lnTo>
                  <a:pt x="116086" y="26789"/>
                </a:lnTo>
                <a:lnTo>
                  <a:pt x="142875" y="17859"/>
                </a:lnTo>
                <a:lnTo>
                  <a:pt x="169664" y="8929"/>
                </a:lnTo>
                <a:lnTo>
                  <a:pt x="205383" y="0"/>
                </a:lnTo>
                <a:lnTo>
                  <a:pt x="223242" y="0"/>
                </a:lnTo>
                <a:lnTo>
                  <a:pt x="232172" y="0"/>
                </a:lnTo>
                <a:lnTo>
                  <a:pt x="232172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349008" y="1446609"/>
            <a:ext cx="214313" cy="241103"/>
          </a:xfrm>
          <a:custGeom>
            <a:avLst/>
            <a:gdLst/>
            <a:ahLst/>
            <a:cxnLst/>
            <a:rect l="0" t="0" r="0" b="0"/>
            <a:pathLst>
              <a:path w="214313" h="241103">
                <a:moveTo>
                  <a:pt x="0" y="89297"/>
                </a:moveTo>
                <a:lnTo>
                  <a:pt x="0" y="89297"/>
                </a:lnTo>
                <a:lnTo>
                  <a:pt x="8930" y="89297"/>
                </a:lnTo>
                <a:lnTo>
                  <a:pt x="8930" y="98227"/>
                </a:lnTo>
                <a:lnTo>
                  <a:pt x="17859" y="98227"/>
                </a:lnTo>
                <a:lnTo>
                  <a:pt x="17859" y="107156"/>
                </a:lnTo>
                <a:lnTo>
                  <a:pt x="26789" y="116086"/>
                </a:lnTo>
                <a:lnTo>
                  <a:pt x="35719" y="125016"/>
                </a:lnTo>
                <a:lnTo>
                  <a:pt x="44648" y="133945"/>
                </a:lnTo>
                <a:lnTo>
                  <a:pt x="44648" y="142875"/>
                </a:lnTo>
                <a:lnTo>
                  <a:pt x="53578" y="160735"/>
                </a:lnTo>
                <a:lnTo>
                  <a:pt x="62508" y="169664"/>
                </a:lnTo>
                <a:lnTo>
                  <a:pt x="62508" y="187524"/>
                </a:lnTo>
                <a:lnTo>
                  <a:pt x="71437" y="196453"/>
                </a:lnTo>
                <a:lnTo>
                  <a:pt x="71437" y="214313"/>
                </a:lnTo>
                <a:lnTo>
                  <a:pt x="80367" y="223242"/>
                </a:lnTo>
                <a:lnTo>
                  <a:pt x="80367" y="232172"/>
                </a:lnTo>
                <a:lnTo>
                  <a:pt x="80367" y="232172"/>
                </a:lnTo>
                <a:lnTo>
                  <a:pt x="80367" y="241102"/>
                </a:lnTo>
                <a:lnTo>
                  <a:pt x="80367" y="232172"/>
                </a:lnTo>
                <a:lnTo>
                  <a:pt x="80367" y="232172"/>
                </a:lnTo>
                <a:lnTo>
                  <a:pt x="80367" y="223242"/>
                </a:lnTo>
                <a:lnTo>
                  <a:pt x="80367" y="205383"/>
                </a:lnTo>
                <a:lnTo>
                  <a:pt x="80367" y="187524"/>
                </a:lnTo>
                <a:lnTo>
                  <a:pt x="80367" y="178594"/>
                </a:lnTo>
                <a:lnTo>
                  <a:pt x="71437" y="151805"/>
                </a:lnTo>
                <a:lnTo>
                  <a:pt x="62508" y="133945"/>
                </a:lnTo>
                <a:lnTo>
                  <a:pt x="53578" y="116086"/>
                </a:lnTo>
                <a:lnTo>
                  <a:pt x="44648" y="89297"/>
                </a:lnTo>
                <a:lnTo>
                  <a:pt x="44648" y="71438"/>
                </a:lnTo>
                <a:lnTo>
                  <a:pt x="44648" y="53578"/>
                </a:lnTo>
                <a:lnTo>
                  <a:pt x="44648" y="35719"/>
                </a:lnTo>
                <a:lnTo>
                  <a:pt x="53578" y="26789"/>
                </a:lnTo>
                <a:lnTo>
                  <a:pt x="71437" y="17860"/>
                </a:lnTo>
                <a:lnTo>
                  <a:pt x="80367" y="8930"/>
                </a:lnTo>
                <a:lnTo>
                  <a:pt x="98226" y="0"/>
                </a:lnTo>
                <a:lnTo>
                  <a:pt x="107156" y="0"/>
                </a:lnTo>
                <a:lnTo>
                  <a:pt x="125015" y="8930"/>
                </a:lnTo>
                <a:lnTo>
                  <a:pt x="133945" y="17860"/>
                </a:lnTo>
                <a:lnTo>
                  <a:pt x="142875" y="26789"/>
                </a:lnTo>
                <a:lnTo>
                  <a:pt x="142875" y="35719"/>
                </a:lnTo>
                <a:lnTo>
                  <a:pt x="151805" y="53578"/>
                </a:lnTo>
                <a:lnTo>
                  <a:pt x="151805" y="71438"/>
                </a:lnTo>
                <a:lnTo>
                  <a:pt x="142875" y="80367"/>
                </a:lnTo>
                <a:lnTo>
                  <a:pt x="133945" y="89297"/>
                </a:lnTo>
                <a:lnTo>
                  <a:pt x="125015" y="98227"/>
                </a:lnTo>
                <a:lnTo>
                  <a:pt x="116086" y="107156"/>
                </a:lnTo>
                <a:lnTo>
                  <a:pt x="107156" y="107156"/>
                </a:lnTo>
                <a:lnTo>
                  <a:pt x="107156" y="107156"/>
                </a:lnTo>
                <a:lnTo>
                  <a:pt x="107156" y="107156"/>
                </a:lnTo>
                <a:lnTo>
                  <a:pt x="107156" y="107156"/>
                </a:lnTo>
                <a:lnTo>
                  <a:pt x="107156" y="98227"/>
                </a:lnTo>
                <a:lnTo>
                  <a:pt x="116086" y="89297"/>
                </a:lnTo>
                <a:lnTo>
                  <a:pt x="125015" y="89297"/>
                </a:lnTo>
                <a:lnTo>
                  <a:pt x="142875" y="89297"/>
                </a:lnTo>
                <a:lnTo>
                  <a:pt x="160734" y="89297"/>
                </a:lnTo>
                <a:lnTo>
                  <a:pt x="178594" y="89297"/>
                </a:lnTo>
                <a:lnTo>
                  <a:pt x="187523" y="89297"/>
                </a:lnTo>
                <a:lnTo>
                  <a:pt x="196453" y="98227"/>
                </a:lnTo>
                <a:lnTo>
                  <a:pt x="205383" y="98227"/>
                </a:lnTo>
                <a:lnTo>
                  <a:pt x="214312" y="107156"/>
                </a:lnTo>
                <a:lnTo>
                  <a:pt x="214312" y="116086"/>
                </a:lnTo>
                <a:lnTo>
                  <a:pt x="214312" y="125016"/>
                </a:lnTo>
                <a:lnTo>
                  <a:pt x="214312" y="142875"/>
                </a:lnTo>
                <a:lnTo>
                  <a:pt x="205383" y="151805"/>
                </a:lnTo>
                <a:lnTo>
                  <a:pt x="196453" y="160735"/>
                </a:lnTo>
                <a:lnTo>
                  <a:pt x="187523" y="169664"/>
                </a:lnTo>
                <a:lnTo>
                  <a:pt x="169664" y="178594"/>
                </a:lnTo>
                <a:lnTo>
                  <a:pt x="151805" y="187524"/>
                </a:lnTo>
                <a:lnTo>
                  <a:pt x="133945" y="196453"/>
                </a:lnTo>
                <a:lnTo>
                  <a:pt x="125015" y="205383"/>
                </a:lnTo>
                <a:lnTo>
                  <a:pt x="107156" y="205383"/>
                </a:lnTo>
                <a:lnTo>
                  <a:pt x="89297" y="205383"/>
                </a:lnTo>
                <a:lnTo>
                  <a:pt x="80367" y="205383"/>
                </a:lnTo>
                <a:lnTo>
                  <a:pt x="80367" y="205383"/>
                </a:lnTo>
                <a:lnTo>
                  <a:pt x="80367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581180" y="1410890"/>
            <a:ext cx="205384" cy="169665"/>
          </a:xfrm>
          <a:custGeom>
            <a:avLst/>
            <a:gdLst/>
            <a:ahLst/>
            <a:cxnLst/>
            <a:rect l="0" t="0" r="0" b="0"/>
            <a:pathLst>
              <a:path w="205384" h="169665">
                <a:moveTo>
                  <a:pt x="62508" y="17860"/>
                </a:moveTo>
                <a:lnTo>
                  <a:pt x="71437" y="17860"/>
                </a:lnTo>
                <a:lnTo>
                  <a:pt x="71437" y="8930"/>
                </a:lnTo>
                <a:lnTo>
                  <a:pt x="71437" y="8930"/>
                </a:lnTo>
                <a:lnTo>
                  <a:pt x="71437" y="0"/>
                </a:lnTo>
                <a:lnTo>
                  <a:pt x="71437" y="0"/>
                </a:lnTo>
                <a:lnTo>
                  <a:pt x="71437" y="8930"/>
                </a:lnTo>
                <a:lnTo>
                  <a:pt x="62508" y="8930"/>
                </a:lnTo>
                <a:lnTo>
                  <a:pt x="53578" y="17860"/>
                </a:lnTo>
                <a:lnTo>
                  <a:pt x="35718" y="26789"/>
                </a:lnTo>
                <a:lnTo>
                  <a:pt x="26789" y="44649"/>
                </a:lnTo>
                <a:lnTo>
                  <a:pt x="17859" y="62508"/>
                </a:lnTo>
                <a:lnTo>
                  <a:pt x="8929" y="80368"/>
                </a:lnTo>
                <a:lnTo>
                  <a:pt x="0" y="107157"/>
                </a:lnTo>
                <a:lnTo>
                  <a:pt x="0" y="125016"/>
                </a:lnTo>
                <a:lnTo>
                  <a:pt x="8929" y="142875"/>
                </a:lnTo>
                <a:lnTo>
                  <a:pt x="8929" y="151805"/>
                </a:lnTo>
                <a:lnTo>
                  <a:pt x="26789" y="160735"/>
                </a:lnTo>
                <a:lnTo>
                  <a:pt x="35718" y="169664"/>
                </a:lnTo>
                <a:lnTo>
                  <a:pt x="53578" y="169664"/>
                </a:lnTo>
                <a:lnTo>
                  <a:pt x="80367" y="169664"/>
                </a:lnTo>
                <a:lnTo>
                  <a:pt x="107156" y="160735"/>
                </a:lnTo>
                <a:lnTo>
                  <a:pt x="125015" y="151805"/>
                </a:lnTo>
                <a:lnTo>
                  <a:pt x="151804" y="142875"/>
                </a:lnTo>
                <a:lnTo>
                  <a:pt x="178593" y="133946"/>
                </a:lnTo>
                <a:lnTo>
                  <a:pt x="196453" y="125016"/>
                </a:lnTo>
                <a:lnTo>
                  <a:pt x="205383" y="125016"/>
                </a:lnTo>
                <a:lnTo>
                  <a:pt x="205383" y="1250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349008" y="1321594"/>
            <a:ext cx="339329" cy="116086"/>
          </a:xfrm>
          <a:custGeom>
            <a:avLst/>
            <a:gdLst/>
            <a:ahLst/>
            <a:cxnLst/>
            <a:rect l="0" t="0" r="0" b="0"/>
            <a:pathLst>
              <a:path w="339329" h="116086">
                <a:moveTo>
                  <a:pt x="0" y="116085"/>
                </a:moveTo>
                <a:lnTo>
                  <a:pt x="0" y="116085"/>
                </a:lnTo>
                <a:lnTo>
                  <a:pt x="0" y="116085"/>
                </a:lnTo>
                <a:lnTo>
                  <a:pt x="0" y="116085"/>
                </a:lnTo>
                <a:lnTo>
                  <a:pt x="0" y="116085"/>
                </a:lnTo>
                <a:lnTo>
                  <a:pt x="0" y="116085"/>
                </a:lnTo>
                <a:lnTo>
                  <a:pt x="8930" y="116085"/>
                </a:lnTo>
                <a:lnTo>
                  <a:pt x="26789" y="107156"/>
                </a:lnTo>
                <a:lnTo>
                  <a:pt x="44648" y="98226"/>
                </a:lnTo>
                <a:lnTo>
                  <a:pt x="71437" y="89296"/>
                </a:lnTo>
                <a:lnTo>
                  <a:pt x="107156" y="80367"/>
                </a:lnTo>
                <a:lnTo>
                  <a:pt x="142875" y="71437"/>
                </a:lnTo>
                <a:lnTo>
                  <a:pt x="178594" y="53578"/>
                </a:lnTo>
                <a:lnTo>
                  <a:pt x="214312" y="44648"/>
                </a:lnTo>
                <a:lnTo>
                  <a:pt x="258961" y="26789"/>
                </a:lnTo>
                <a:lnTo>
                  <a:pt x="294680" y="17859"/>
                </a:lnTo>
                <a:lnTo>
                  <a:pt x="321469" y="8929"/>
                </a:lnTo>
                <a:lnTo>
                  <a:pt x="339328" y="0"/>
                </a:lnTo>
                <a:lnTo>
                  <a:pt x="33932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438305" y="1812726"/>
            <a:ext cx="151805" cy="169665"/>
          </a:xfrm>
          <a:custGeom>
            <a:avLst/>
            <a:gdLst/>
            <a:ahLst/>
            <a:cxnLst/>
            <a:rect l="0" t="0" r="0" b="0"/>
            <a:pathLst>
              <a:path w="151805" h="169665">
                <a:moveTo>
                  <a:pt x="89297" y="0"/>
                </a:move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71437" y="8930"/>
                </a:lnTo>
                <a:lnTo>
                  <a:pt x="62508" y="17860"/>
                </a:lnTo>
                <a:lnTo>
                  <a:pt x="44648" y="35719"/>
                </a:lnTo>
                <a:lnTo>
                  <a:pt x="35718" y="44649"/>
                </a:lnTo>
                <a:lnTo>
                  <a:pt x="17859" y="71438"/>
                </a:lnTo>
                <a:lnTo>
                  <a:pt x="8929" y="89297"/>
                </a:lnTo>
                <a:lnTo>
                  <a:pt x="0" y="107157"/>
                </a:lnTo>
                <a:lnTo>
                  <a:pt x="0" y="125016"/>
                </a:lnTo>
                <a:lnTo>
                  <a:pt x="0" y="142875"/>
                </a:lnTo>
                <a:lnTo>
                  <a:pt x="8929" y="151805"/>
                </a:lnTo>
                <a:lnTo>
                  <a:pt x="17859" y="160735"/>
                </a:lnTo>
                <a:lnTo>
                  <a:pt x="26789" y="169664"/>
                </a:lnTo>
                <a:lnTo>
                  <a:pt x="44648" y="169664"/>
                </a:lnTo>
                <a:lnTo>
                  <a:pt x="62508" y="169664"/>
                </a:lnTo>
                <a:lnTo>
                  <a:pt x="89297" y="169664"/>
                </a:lnTo>
                <a:lnTo>
                  <a:pt x="107156" y="160735"/>
                </a:lnTo>
                <a:lnTo>
                  <a:pt x="125015" y="160735"/>
                </a:lnTo>
                <a:lnTo>
                  <a:pt x="142875" y="151805"/>
                </a:lnTo>
                <a:lnTo>
                  <a:pt x="151804" y="151805"/>
                </a:lnTo>
                <a:lnTo>
                  <a:pt x="151804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625828" y="1741289"/>
            <a:ext cx="178595" cy="187524"/>
          </a:xfrm>
          <a:custGeom>
            <a:avLst/>
            <a:gdLst/>
            <a:ahLst/>
            <a:cxnLst/>
            <a:rect l="0" t="0" r="0" b="0"/>
            <a:pathLst>
              <a:path w="178595" h="187524">
                <a:moveTo>
                  <a:pt x="26789" y="80367"/>
                </a:moveTo>
                <a:lnTo>
                  <a:pt x="26789" y="80367"/>
                </a:lnTo>
                <a:lnTo>
                  <a:pt x="26789" y="89297"/>
                </a:lnTo>
                <a:lnTo>
                  <a:pt x="26789" y="89297"/>
                </a:lnTo>
                <a:lnTo>
                  <a:pt x="26789" y="98226"/>
                </a:lnTo>
                <a:lnTo>
                  <a:pt x="35719" y="116086"/>
                </a:lnTo>
                <a:lnTo>
                  <a:pt x="35719" y="125015"/>
                </a:lnTo>
                <a:lnTo>
                  <a:pt x="44649" y="142875"/>
                </a:lnTo>
                <a:lnTo>
                  <a:pt x="44649" y="151805"/>
                </a:lnTo>
                <a:lnTo>
                  <a:pt x="53578" y="160734"/>
                </a:lnTo>
                <a:lnTo>
                  <a:pt x="53578" y="178594"/>
                </a:lnTo>
                <a:lnTo>
                  <a:pt x="62508" y="187523"/>
                </a:lnTo>
                <a:lnTo>
                  <a:pt x="62508" y="187523"/>
                </a:lnTo>
                <a:lnTo>
                  <a:pt x="62508" y="187523"/>
                </a:lnTo>
                <a:lnTo>
                  <a:pt x="62508" y="187523"/>
                </a:lnTo>
                <a:lnTo>
                  <a:pt x="62508" y="187523"/>
                </a:lnTo>
                <a:lnTo>
                  <a:pt x="62508" y="178594"/>
                </a:lnTo>
                <a:lnTo>
                  <a:pt x="62508" y="169664"/>
                </a:lnTo>
                <a:lnTo>
                  <a:pt x="53578" y="160734"/>
                </a:lnTo>
                <a:lnTo>
                  <a:pt x="44649" y="142875"/>
                </a:lnTo>
                <a:lnTo>
                  <a:pt x="44649" y="125015"/>
                </a:lnTo>
                <a:lnTo>
                  <a:pt x="35719" y="107156"/>
                </a:lnTo>
                <a:lnTo>
                  <a:pt x="26789" y="89297"/>
                </a:lnTo>
                <a:lnTo>
                  <a:pt x="26789" y="71437"/>
                </a:lnTo>
                <a:lnTo>
                  <a:pt x="17860" y="53578"/>
                </a:lnTo>
                <a:lnTo>
                  <a:pt x="17860" y="35719"/>
                </a:lnTo>
                <a:lnTo>
                  <a:pt x="26789" y="17859"/>
                </a:lnTo>
                <a:lnTo>
                  <a:pt x="35719" y="8930"/>
                </a:lnTo>
                <a:lnTo>
                  <a:pt x="53578" y="0"/>
                </a:lnTo>
                <a:lnTo>
                  <a:pt x="71438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6" y="8930"/>
                </a:lnTo>
                <a:lnTo>
                  <a:pt x="142875" y="17859"/>
                </a:lnTo>
                <a:lnTo>
                  <a:pt x="160735" y="35719"/>
                </a:lnTo>
                <a:lnTo>
                  <a:pt x="169664" y="53578"/>
                </a:lnTo>
                <a:lnTo>
                  <a:pt x="169664" y="71437"/>
                </a:lnTo>
                <a:lnTo>
                  <a:pt x="178594" y="89297"/>
                </a:lnTo>
                <a:lnTo>
                  <a:pt x="169664" y="107156"/>
                </a:lnTo>
                <a:lnTo>
                  <a:pt x="169664" y="116086"/>
                </a:lnTo>
                <a:lnTo>
                  <a:pt x="160735" y="133945"/>
                </a:lnTo>
                <a:lnTo>
                  <a:pt x="142875" y="142875"/>
                </a:lnTo>
                <a:lnTo>
                  <a:pt x="125016" y="160734"/>
                </a:lnTo>
                <a:lnTo>
                  <a:pt x="107156" y="160734"/>
                </a:lnTo>
                <a:lnTo>
                  <a:pt x="89297" y="169664"/>
                </a:lnTo>
                <a:lnTo>
                  <a:pt x="62508" y="178594"/>
                </a:lnTo>
                <a:lnTo>
                  <a:pt x="44649" y="178594"/>
                </a:lnTo>
                <a:lnTo>
                  <a:pt x="26789" y="187523"/>
                </a:lnTo>
                <a:lnTo>
                  <a:pt x="0" y="187523"/>
                </a:lnTo>
                <a:lnTo>
                  <a:pt x="0" y="187523"/>
                </a:lnTo>
                <a:lnTo>
                  <a:pt x="0" y="1875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411516" y="1660922"/>
            <a:ext cx="357188" cy="116087"/>
          </a:xfrm>
          <a:custGeom>
            <a:avLst/>
            <a:gdLst/>
            <a:ahLst/>
            <a:cxnLst/>
            <a:rect l="0" t="0" r="0" b="0"/>
            <a:pathLst>
              <a:path w="357188" h="116087">
                <a:moveTo>
                  <a:pt x="8929" y="116086"/>
                </a:moveTo>
                <a:lnTo>
                  <a:pt x="8929" y="116086"/>
                </a:lnTo>
                <a:lnTo>
                  <a:pt x="8929" y="116086"/>
                </a:lnTo>
                <a:lnTo>
                  <a:pt x="0" y="116086"/>
                </a:lnTo>
                <a:lnTo>
                  <a:pt x="8929" y="116086"/>
                </a:lnTo>
                <a:lnTo>
                  <a:pt x="8929" y="107156"/>
                </a:lnTo>
                <a:lnTo>
                  <a:pt x="26789" y="107156"/>
                </a:lnTo>
                <a:lnTo>
                  <a:pt x="44648" y="98226"/>
                </a:lnTo>
                <a:lnTo>
                  <a:pt x="71437" y="89297"/>
                </a:lnTo>
                <a:lnTo>
                  <a:pt x="98226" y="80367"/>
                </a:lnTo>
                <a:lnTo>
                  <a:pt x="133945" y="62507"/>
                </a:lnTo>
                <a:lnTo>
                  <a:pt x="169664" y="53578"/>
                </a:lnTo>
                <a:lnTo>
                  <a:pt x="214312" y="35718"/>
                </a:lnTo>
                <a:lnTo>
                  <a:pt x="250031" y="26789"/>
                </a:lnTo>
                <a:lnTo>
                  <a:pt x="285750" y="17859"/>
                </a:lnTo>
                <a:lnTo>
                  <a:pt x="321468" y="8929"/>
                </a:lnTo>
                <a:lnTo>
                  <a:pt x="339328" y="0"/>
                </a:lnTo>
                <a:lnTo>
                  <a:pt x="357187" y="0"/>
                </a:lnTo>
                <a:lnTo>
                  <a:pt x="35718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474023" y="2098476"/>
            <a:ext cx="196455" cy="196454"/>
          </a:xfrm>
          <a:custGeom>
            <a:avLst/>
            <a:gdLst/>
            <a:ahLst/>
            <a:cxnLst/>
            <a:rect l="0" t="0" r="0" b="0"/>
            <a:pathLst>
              <a:path w="196455" h="196454">
                <a:moveTo>
                  <a:pt x="0" y="44649"/>
                </a:moveTo>
                <a:lnTo>
                  <a:pt x="8930" y="44649"/>
                </a:lnTo>
                <a:lnTo>
                  <a:pt x="8930" y="44649"/>
                </a:lnTo>
                <a:lnTo>
                  <a:pt x="8930" y="44649"/>
                </a:lnTo>
                <a:lnTo>
                  <a:pt x="17860" y="44649"/>
                </a:lnTo>
                <a:lnTo>
                  <a:pt x="17860" y="53578"/>
                </a:lnTo>
                <a:lnTo>
                  <a:pt x="17860" y="62508"/>
                </a:lnTo>
                <a:lnTo>
                  <a:pt x="26790" y="71438"/>
                </a:lnTo>
                <a:lnTo>
                  <a:pt x="26790" y="80368"/>
                </a:lnTo>
                <a:lnTo>
                  <a:pt x="35719" y="98227"/>
                </a:lnTo>
                <a:lnTo>
                  <a:pt x="35719" y="107157"/>
                </a:lnTo>
                <a:lnTo>
                  <a:pt x="44649" y="125016"/>
                </a:lnTo>
                <a:lnTo>
                  <a:pt x="44649" y="133946"/>
                </a:lnTo>
                <a:lnTo>
                  <a:pt x="53579" y="151805"/>
                </a:lnTo>
                <a:lnTo>
                  <a:pt x="53579" y="169664"/>
                </a:lnTo>
                <a:lnTo>
                  <a:pt x="62508" y="178594"/>
                </a:lnTo>
                <a:lnTo>
                  <a:pt x="62508" y="187524"/>
                </a:lnTo>
                <a:lnTo>
                  <a:pt x="71438" y="187524"/>
                </a:lnTo>
                <a:lnTo>
                  <a:pt x="71438" y="196453"/>
                </a:lnTo>
                <a:lnTo>
                  <a:pt x="71438" y="196453"/>
                </a:lnTo>
                <a:lnTo>
                  <a:pt x="71438" y="196453"/>
                </a:lnTo>
                <a:lnTo>
                  <a:pt x="71438" y="187524"/>
                </a:lnTo>
                <a:lnTo>
                  <a:pt x="71438" y="187524"/>
                </a:lnTo>
                <a:lnTo>
                  <a:pt x="71438" y="178594"/>
                </a:lnTo>
                <a:lnTo>
                  <a:pt x="62508" y="160735"/>
                </a:lnTo>
                <a:lnTo>
                  <a:pt x="53579" y="151805"/>
                </a:lnTo>
                <a:lnTo>
                  <a:pt x="44649" y="133946"/>
                </a:lnTo>
                <a:lnTo>
                  <a:pt x="35719" y="116086"/>
                </a:lnTo>
                <a:lnTo>
                  <a:pt x="35719" y="98227"/>
                </a:lnTo>
                <a:lnTo>
                  <a:pt x="26790" y="80368"/>
                </a:lnTo>
                <a:lnTo>
                  <a:pt x="26790" y="62508"/>
                </a:lnTo>
                <a:lnTo>
                  <a:pt x="35719" y="44649"/>
                </a:lnTo>
                <a:lnTo>
                  <a:pt x="44649" y="35719"/>
                </a:lnTo>
                <a:lnTo>
                  <a:pt x="53579" y="17860"/>
                </a:lnTo>
                <a:lnTo>
                  <a:pt x="71438" y="17860"/>
                </a:lnTo>
                <a:lnTo>
                  <a:pt x="89297" y="8930"/>
                </a:lnTo>
                <a:lnTo>
                  <a:pt x="107157" y="0"/>
                </a:lnTo>
                <a:lnTo>
                  <a:pt x="125016" y="8930"/>
                </a:lnTo>
                <a:lnTo>
                  <a:pt x="142875" y="8930"/>
                </a:lnTo>
                <a:lnTo>
                  <a:pt x="160735" y="17860"/>
                </a:lnTo>
                <a:lnTo>
                  <a:pt x="169665" y="35719"/>
                </a:lnTo>
                <a:lnTo>
                  <a:pt x="187524" y="53578"/>
                </a:lnTo>
                <a:lnTo>
                  <a:pt x="187524" y="71438"/>
                </a:lnTo>
                <a:lnTo>
                  <a:pt x="196454" y="89297"/>
                </a:lnTo>
                <a:lnTo>
                  <a:pt x="196454" y="107157"/>
                </a:lnTo>
                <a:lnTo>
                  <a:pt x="196454" y="116086"/>
                </a:lnTo>
                <a:lnTo>
                  <a:pt x="196454" y="133946"/>
                </a:lnTo>
                <a:lnTo>
                  <a:pt x="187524" y="142875"/>
                </a:lnTo>
                <a:lnTo>
                  <a:pt x="178594" y="151805"/>
                </a:lnTo>
                <a:lnTo>
                  <a:pt x="160735" y="160735"/>
                </a:lnTo>
                <a:lnTo>
                  <a:pt x="142875" y="169664"/>
                </a:lnTo>
                <a:lnTo>
                  <a:pt x="125016" y="169664"/>
                </a:lnTo>
                <a:lnTo>
                  <a:pt x="107157" y="178594"/>
                </a:lnTo>
                <a:lnTo>
                  <a:pt x="80368" y="178594"/>
                </a:lnTo>
                <a:lnTo>
                  <a:pt x="62508" y="178594"/>
                </a:lnTo>
                <a:lnTo>
                  <a:pt x="53579" y="178594"/>
                </a:lnTo>
                <a:lnTo>
                  <a:pt x="44649" y="169664"/>
                </a:lnTo>
                <a:lnTo>
                  <a:pt x="35719" y="169664"/>
                </a:lnTo>
                <a:lnTo>
                  <a:pt x="35719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715125" y="2035969"/>
            <a:ext cx="187524" cy="223243"/>
          </a:xfrm>
          <a:custGeom>
            <a:avLst/>
            <a:gdLst/>
            <a:ahLst/>
            <a:cxnLst/>
            <a:rect l="0" t="0" r="0" b="0"/>
            <a:pathLst>
              <a:path w="187524" h="223243">
                <a:moveTo>
                  <a:pt x="0" y="223242"/>
                </a:moveTo>
                <a:lnTo>
                  <a:pt x="0" y="223242"/>
                </a:lnTo>
                <a:lnTo>
                  <a:pt x="0" y="223242"/>
                </a:lnTo>
                <a:lnTo>
                  <a:pt x="0" y="223242"/>
                </a:lnTo>
                <a:lnTo>
                  <a:pt x="8930" y="214312"/>
                </a:lnTo>
                <a:lnTo>
                  <a:pt x="17859" y="214312"/>
                </a:lnTo>
                <a:lnTo>
                  <a:pt x="17859" y="205382"/>
                </a:lnTo>
                <a:lnTo>
                  <a:pt x="17859" y="187523"/>
                </a:lnTo>
                <a:lnTo>
                  <a:pt x="26789" y="178593"/>
                </a:lnTo>
                <a:lnTo>
                  <a:pt x="26789" y="160734"/>
                </a:lnTo>
                <a:lnTo>
                  <a:pt x="35719" y="142875"/>
                </a:lnTo>
                <a:lnTo>
                  <a:pt x="35719" y="116085"/>
                </a:lnTo>
                <a:lnTo>
                  <a:pt x="44648" y="89296"/>
                </a:lnTo>
                <a:lnTo>
                  <a:pt x="44648" y="71437"/>
                </a:lnTo>
                <a:lnTo>
                  <a:pt x="53578" y="53578"/>
                </a:lnTo>
                <a:lnTo>
                  <a:pt x="62508" y="35718"/>
                </a:lnTo>
                <a:lnTo>
                  <a:pt x="62508" y="17859"/>
                </a:lnTo>
                <a:lnTo>
                  <a:pt x="71438" y="8929"/>
                </a:lnTo>
                <a:lnTo>
                  <a:pt x="80367" y="8929"/>
                </a:lnTo>
                <a:lnTo>
                  <a:pt x="80367" y="0"/>
                </a:lnTo>
                <a:lnTo>
                  <a:pt x="89297" y="0"/>
                </a:lnTo>
                <a:lnTo>
                  <a:pt x="89297" y="0"/>
                </a:lnTo>
                <a:lnTo>
                  <a:pt x="98227" y="8929"/>
                </a:lnTo>
                <a:lnTo>
                  <a:pt x="98227" y="17859"/>
                </a:lnTo>
                <a:lnTo>
                  <a:pt x="107156" y="26789"/>
                </a:lnTo>
                <a:lnTo>
                  <a:pt x="116086" y="44648"/>
                </a:lnTo>
                <a:lnTo>
                  <a:pt x="116086" y="62507"/>
                </a:lnTo>
                <a:lnTo>
                  <a:pt x="125016" y="80367"/>
                </a:lnTo>
                <a:lnTo>
                  <a:pt x="133945" y="98226"/>
                </a:lnTo>
                <a:lnTo>
                  <a:pt x="142875" y="116085"/>
                </a:lnTo>
                <a:lnTo>
                  <a:pt x="151805" y="133945"/>
                </a:lnTo>
                <a:lnTo>
                  <a:pt x="160734" y="142875"/>
                </a:lnTo>
                <a:lnTo>
                  <a:pt x="169664" y="160734"/>
                </a:lnTo>
                <a:lnTo>
                  <a:pt x="178594" y="169664"/>
                </a:lnTo>
                <a:lnTo>
                  <a:pt x="178594" y="178593"/>
                </a:lnTo>
                <a:lnTo>
                  <a:pt x="187523" y="187523"/>
                </a:lnTo>
                <a:lnTo>
                  <a:pt x="187523" y="196453"/>
                </a:lnTo>
                <a:lnTo>
                  <a:pt x="187523" y="196453"/>
                </a:lnTo>
                <a:lnTo>
                  <a:pt x="187523" y="196453"/>
                </a:lnTo>
                <a:lnTo>
                  <a:pt x="187523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6741914" y="2107406"/>
            <a:ext cx="187525" cy="62509"/>
          </a:xfrm>
          <a:custGeom>
            <a:avLst/>
            <a:gdLst/>
            <a:ahLst/>
            <a:cxnLst/>
            <a:rect l="0" t="0" r="0" b="0"/>
            <a:pathLst>
              <a:path w="187525" h="62509">
                <a:moveTo>
                  <a:pt x="0" y="62508"/>
                </a:moveTo>
                <a:lnTo>
                  <a:pt x="0" y="53578"/>
                </a:lnTo>
                <a:lnTo>
                  <a:pt x="0" y="53578"/>
                </a:lnTo>
                <a:lnTo>
                  <a:pt x="8930" y="53578"/>
                </a:lnTo>
                <a:lnTo>
                  <a:pt x="8930" y="44648"/>
                </a:lnTo>
                <a:lnTo>
                  <a:pt x="26789" y="35719"/>
                </a:lnTo>
                <a:lnTo>
                  <a:pt x="35719" y="35719"/>
                </a:lnTo>
                <a:lnTo>
                  <a:pt x="53578" y="26789"/>
                </a:lnTo>
                <a:lnTo>
                  <a:pt x="80367" y="17859"/>
                </a:lnTo>
                <a:lnTo>
                  <a:pt x="98227" y="17859"/>
                </a:lnTo>
                <a:lnTo>
                  <a:pt x="116086" y="8930"/>
                </a:lnTo>
                <a:lnTo>
                  <a:pt x="142875" y="8930"/>
                </a:lnTo>
                <a:lnTo>
                  <a:pt x="160734" y="8930"/>
                </a:lnTo>
                <a:lnTo>
                  <a:pt x="169664" y="0"/>
                </a:lnTo>
                <a:lnTo>
                  <a:pt x="187524" y="0"/>
                </a:lnTo>
                <a:lnTo>
                  <a:pt x="187524" y="0"/>
                </a:lnTo>
                <a:lnTo>
                  <a:pt x="18752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509742" y="1955601"/>
            <a:ext cx="366118" cy="116087"/>
          </a:xfrm>
          <a:custGeom>
            <a:avLst/>
            <a:gdLst/>
            <a:ahLst/>
            <a:cxnLst/>
            <a:rect l="0" t="0" r="0" b="0"/>
            <a:pathLst>
              <a:path w="366118" h="116087">
                <a:moveTo>
                  <a:pt x="0" y="116086"/>
                </a:move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07157"/>
                </a:lnTo>
                <a:lnTo>
                  <a:pt x="8930" y="107157"/>
                </a:lnTo>
                <a:lnTo>
                  <a:pt x="26789" y="98227"/>
                </a:lnTo>
                <a:lnTo>
                  <a:pt x="44649" y="89297"/>
                </a:lnTo>
                <a:lnTo>
                  <a:pt x="71438" y="80368"/>
                </a:lnTo>
                <a:lnTo>
                  <a:pt x="107156" y="62508"/>
                </a:lnTo>
                <a:lnTo>
                  <a:pt x="142875" y="53578"/>
                </a:lnTo>
                <a:lnTo>
                  <a:pt x="178594" y="44649"/>
                </a:lnTo>
                <a:lnTo>
                  <a:pt x="214313" y="26789"/>
                </a:lnTo>
                <a:lnTo>
                  <a:pt x="250031" y="26789"/>
                </a:lnTo>
                <a:lnTo>
                  <a:pt x="285750" y="17860"/>
                </a:lnTo>
                <a:lnTo>
                  <a:pt x="321469" y="8930"/>
                </a:lnTo>
                <a:lnTo>
                  <a:pt x="348258" y="8930"/>
                </a:lnTo>
                <a:lnTo>
                  <a:pt x="366117" y="0"/>
                </a:lnTo>
                <a:lnTo>
                  <a:pt x="36611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6893719" y="991195"/>
            <a:ext cx="169665" cy="205384"/>
          </a:xfrm>
          <a:custGeom>
            <a:avLst/>
            <a:gdLst/>
            <a:ahLst/>
            <a:cxnLst/>
            <a:rect l="0" t="0" r="0" b="0"/>
            <a:pathLst>
              <a:path w="169665" h="205384">
                <a:moveTo>
                  <a:pt x="17859" y="116086"/>
                </a:moveTo>
                <a:lnTo>
                  <a:pt x="17859" y="116086"/>
                </a:lnTo>
                <a:lnTo>
                  <a:pt x="17859" y="125016"/>
                </a:lnTo>
                <a:lnTo>
                  <a:pt x="17859" y="125016"/>
                </a:lnTo>
                <a:lnTo>
                  <a:pt x="17859" y="133946"/>
                </a:lnTo>
                <a:lnTo>
                  <a:pt x="26789" y="151805"/>
                </a:lnTo>
                <a:lnTo>
                  <a:pt x="26789" y="160735"/>
                </a:lnTo>
                <a:lnTo>
                  <a:pt x="35719" y="169664"/>
                </a:lnTo>
                <a:lnTo>
                  <a:pt x="35719" y="178594"/>
                </a:lnTo>
                <a:lnTo>
                  <a:pt x="35719" y="187524"/>
                </a:lnTo>
                <a:lnTo>
                  <a:pt x="44648" y="196453"/>
                </a:lnTo>
                <a:lnTo>
                  <a:pt x="44648" y="196453"/>
                </a:lnTo>
                <a:lnTo>
                  <a:pt x="44648" y="205383"/>
                </a:lnTo>
                <a:lnTo>
                  <a:pt x="44648" y="205383"/>
                </a:lnTo>
                <a:lnTo>
                  <a:pt x="44648" y="205383"/>
                </a:lnTo>
                <a:lnTo>
                  <a:pt x="44648" y="196453"/>
                </a:lnTo>
                <a:lnTo>
                  <a:pt x="44648" y="187524"/>
                </a:lnTo>
                <a:lnTo>
                  <a:pt x="44648" y="178594"/>
                </a:lnTo>
                <a:lnTo>
                  <a:pt x="35719" y="169664"/>
                </a:lnTo>
                <a:lnTo>
                  <a:pt x="26789" y="151805"/>
                </a:lnTo>
                <a:lnTo>
                  <a:pt x="26789" y="133946"/>
                </a:lnTo>
                <a:lnTo>
                  <a:pt x="17859" y="125016"/>
                </a:lnTo>
                <a:lnTo>
                  <a:pt x="8929" y="107156"/>
                </a:lnTo>
                <a:lnTo>
                  <a:pt x="0" y="89297"/>
                </a:lnTo>
                <a:lnTo>
                  <a:pt x="0" y="71438"/>
                </a:lnTo>
                <a:lnTo>
                  <a:pt x="0" y="53578"/>
                </a:lnTo>
                <a:lnTo>
                  <a:pt x="8929" y="35719"/>
                </a:lnTo>
                <a:lnTo>
                  <a:pt x="17859" y="26789"/>
                </a:lnTo>
                <a:lnTo>
                  <a:pt x="35719" y="8930"/>
                </a:lnTo>
                <a:lnTo>
                  <a:pt x="44648" y="8930"/>
                </a:lnTo>
                <a:lnTo>
                  <a:pt x="62508" y="0"/>
                </a:lnTo>
                <a:lnTo>
                  <a:pt x="80367" y="0"/>
                </a:lnTo>
                <a:lnTo>
                  <a:pt x="89297" y="0"/>
                </a:lnTo>
                <a:lnTo>
                  <a:pt x="107156" y="8930"/>
                </a:lnTo>
                <a:lnTo>
                  <a:pt x="116086" y="17860"/>
                </a:lnTo>
                <a:lnTo>
                  <a:pt x="125015" y="26789"/>
                </a:lnTo>
                <a:lnTo>
                  <a:pt x="125015" y="44649"/>
                </a:lnTo>
                <a:lnTo>
                  <a:pt x="133945" y="53578"/>
                </a:lnTo>
                <a:lnTo>
                  <a:pt x="125015" y="71438"/>
                </a:lnTo>
                <a:lnTo>
                  <a:pt x="125015" y="80367"/>
                </a:lnTo>
                <a:lnTo>
                  <a:pt x="116086" y="89297"/>
                </a:lnTo>
                <a:lnTo>
                  <a:pt x="107156" y="98227"/>
                </a:lnTo>
                <a:lnTo>
                  <a:pt x="107156" y="98227"/>
                </a:lnTo>
                <a:lnTo>
                  <a:pt x="98226" y="107156"/>
                </a:lnTo>
                <a:lnTo>
                  <a:pt x="98226" y="107156"/>
                </a:lnTo>
                <a:lnTo>
                  <a:pt x="107156" y="98227"/>
                </a:lnTo>
                <a:lnTo>
                  <a:pt x="107156" y="98227"/>
                </a:lnTo>
                <a:lnTo>
                  <a:pt x="116086" y="98227"/>
                </a:lnTo>
                <a:lnTo>
                  <a:pt x="125015" y="89297"/>
                </a:lnTo>
                <a:lnTo>
                  <a:pt x="133945" y="89297"/>
                </a:lnTo>
                <a:lnTo>
                  <a:pt x="142875" y="89297"/>
                </a:lnTo>
                <a:lnTo>
                  <a:pt x="151804" y="89297"/>
                </a:lnTo>
                <a:lnTo>
                  <a:pt x="160734" y="98227"/>
                </a:lnTo>
                <a:lnTo>
                  <a:pt x="160734" y="107156"/>
                </a:lnTo>
                <a:lnTo>
                  <a:pt x="169664" y="116086"/>
                </a:lnTo>
                <a:lnTo>
                  <a:pt x="160734" y="125016"/>
                </a:lnTo>
                <a:lnTo>
                  <a:pt x="160734" y="133946"/>
                </a:lnTo>
                <a:lnTo>
                  <a:pt x="151804" y="142875"/>
                </a:lnTo>
                <a:lnTo>
                  <a:pt x="142875" y="160735"/>
                </a:lnTo>
                <a:lnTo>
                  <a:pt x="133945" y="169664"/>
                </a:lnTo>
                <a:lnTo>
                  <a:pt x="116086" y="178594"/>
                </a:lnTo>
                <a:lnTo>
                  <a:pt x="107156" y="187524"/>
                </a:lnTo>
                <a:lnTo>
                  <a:pt x="89297" y="187524"/>
                </a:lnTo>
                <a:lnTo>
                  <a:pt x="80367" y="196453"/>
                </a:lnTo>
                <a:lnTo>
                  <a:pt x="62508" y="196453"/>
                </a:lnTo>
                <a:lnTo>
                  <a:pt x="53578" y="205383"/>
                </a:lnTo>
                <a:lnTo>
                  <a:pt x="35719" y="205383"/>
                </a:lnTo>
                <a:lnTo>
                  <a:pt x="26789" y="196453"/>
                </a:lnTo>
                <a:lnTo>
                  <a:pt x="17859" y="196453"/>
                </a:lnTo>
                <a:lnTo>
                  <a:pt x="17859" y="196453"/>
                </a:lnTo>
                <a:lnTo>
                  <a:pt x="17859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7099102" y="946547"/>
            <a:ext cx="53579" cy="169665"/>
          </a:xfrm>
          <a:custGeom>
            <a:avLst/>
            <a:gdLst/>
            <a:ahLst/>
            <a:cxnLst/>
            <a:rect l="0" t="0" r="0" b="0"/>
            <a:pathLst>
              <a:path w="53579" h="16966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8929" y="17859"/>
                </a:lnTo>
                <a:lnTo>
                  <a:pt x="8929" y="35719"/>
                </a:lnTo>
                <a:lnTo>
                  <a:pt x="8929" y="44648"/>
                </a:lnTo>
                <a:lnTo>
                  <a:pt x="17859" y="62508"/>
                </a:lnTo>
                <a:lnTo>
                  <a:pt x="17859" y="80367"/>
                </a:lnTo>
                <a:lnTo>
                  <a:pt x="17859" y="98226"/>
                </a:lnTo>
                <a:lnTo>
                  <a:pt x="17859" y="116086"/>
                </a:lnTo>
                <a:lnTo>
                  <a:pt x="17859" y="133945"/>
                </a:lnTo>
                <a:lnTo>
                  <a:pt x="17859" y="142875"/>
                </a:lnTo>
                <a:lnTo>
                  <a:pt x="17859" y="151804"/>
                </a:lnTo>
                <a:lnTo>
                  <a:pt x="26789" y="160734"/>
                </a:lnTo>
                <a:lnTo>
                  <a:pt x="26789" y="160734"/>
                </a:lnTo>
                <a:lnTo>
                  <a:pt x="35718" y="169664"/>
                </a:lnTo>
                <a:lnTo>
                  <a:pt x="44648" y="169664"/>
                </a:lnTo>
                <a:lnTo>
                  <a:pt x="44648" y="160734"/>
                </a:lnTo>
                <a:lnTo>
                  <a:pt x="53578" y="160734"/>
                </a:lnTo>
                <a:lnTo>
                  <a:pt x="53578" y="160734"/>
                </a:lnTo>
                <a:lnTo>
                  <a:pt x="53578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7099102" y="875109"/>
            <a:ext cx="169665" cy="71439"/>
          </a:xfrm>
          <a:custGeom>
            <a:avLst/>
            <a:gdLst/>
            <a:ahLst/>
            <a:cxnLst/>
            <a:rect l="0" t="0" r="0" b="0"/>
            <a:pathLst>
              <a:path w="169665" h="71439">
                <a:moveTo>
                  <a:pt x="0" y="71438"/>
                </a:moveTo>
                <a:lnTo>
                  <a:pt x="0" y="62508"/>
                </a:lnTo>
                <a:lnTo>
                  <a:pt x="8929" y="62508"/>
                </a:lnTo>
                <a:lnTo>
                  <a:pt x="17859" y="62508"/>
                </a:lnTo>
                <a:lnTo>
                  <a:pt x="26789" y="53578"/>
                </a:lnTo>
                <a:lnTo>
                  <a:pt x="44648" y="35719"/>
                </a:lnTo>
                <a:lnTo>
                  <a:pt x="71437" y="35719"/>
                </a:lnTo>
                <a:lnTo>
                  <a:pt x="89296" y="26789"/>
                </a:lnTo>
                <a:lnTo>
                  <a:pt x="116086" y="17860"/>
                </a:lnTo>
                <a:lnTo>
                  <a:pt x="133945" y="8930"/>
                </a:lnTo>
                <a:lnTo>
                  <a:pt x="151804" y="0"/>
                </a:lnTo>
                <a:lnTo>
                  <a:pt x="160734" y="0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7134820" y="955476"/>
            <a:ext cx="125017" cy="62509"/>
          </a:xfrm>
          <a:custGeom>
            <a:avLst/>
            <a:gdLst/>
            <a:ahLst/>
            <a:cxnLst/>
            <a:rect l="0" t="0" r="0" b="0"/>
            <a:pathLst>
              <a:path w="125017" h="62509">
                <a:moveTo>
                  <a:pt x="0" y="62508"/>
                </a:moveTo>
                <a:lnTo>
                  <a:pt x="0" y="62508"/>
                </a:lnTo>
                <a:lnTo>
                  <a:pt x="0" y="62508"/>
                </a:lnTo>
                <a:lnTo>
                  <a:pt x="8930" y="53579"/>
                </a:lnTo>
                <a:lnTo>
                  <a:pt x="17860" y="44649"/>
                </a:lnTo>
                <a:lnTo>
                  <a:pt x="35719" y="44649"/>
                </a:lnTo>
                <a:lnTo>
                  <a:pt x="53578" y="35719"/>
                </a:lnTo>
                <a:lnTo>
                  <a:pt x="71438" y="26790"/>
                </a:lnTo>
                <a:lnTo>
                  <a:pt x="98227" y="8930"/>
                </a:lnTo>
                <a:lnTo>
                  <a:pt x="107157" y="893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6866930" y="732234"/>
            <a:ext cx="419696" cy="178595"/>
          </a:xfrm>
          <a:custGeom>
            <a:avLst/>
            <a:gdLst/>
            <a:ahLst/>
            <a:cxnLst/>
            <a:rect l="0" t="0" r="0" b="0"/>
            <a:pathLst>
              <a:path w="419696" h="178595">
                <a:moveTo>
                  <a:pt x="0" y="178594"/>
                </a:moveTo>
                <a:lnTo>
                  <a:pt x="0" y="178594"/>
                </a:lnTo>
                <a:lnTo>
                  <a:pt x="0" y="178594"/>
                </a:lnTo>
                <a:lnTo>
                  <a:pt x="8929" y="169664"/>
                </a:lnTo>
                <a:lnTo>
                  <a:pt x="17859" y="160735"/>
                </a:lnTo>
                <a:lnTo>
                  <a:pt x="35718" y="151805"/>
                </a:lnTo>
                <a:lnTo>
                  <a:pt x="62508" y="133946"/>
                </a:lnTo>
                <a:lnTo>
                  <a:pt x="89297" y="125016"/>
                </a:lnTo>
                <a:lnTo>
                  <a:pt x="125015" y="107157"/>
                </a:lnTo>
                <a:lnTo>
                  <a:pt x="160734" y="89297"/>
                </a:lnTo>
                <a:lnTo>
                  <a:pt x="196453" y="71438"/>
                </a:lnTo>
                <a:lnTo>
                  <a:pt x="241101" y="53578"/>
                </a:lnTo>
                <a:lnTo>
                  <a:pt x="276820" y="44649"/>
                </a:lnTo>
                <a:lnTo>
                  <a:pt x="321468" y="26789"/>
                </a:lnTo>
                <a:lnTo>
                  <a:pt x="357187" y="17860"/>
                </a:lnTo>
                <a:lnTo>
                  <a:pt x="383976" y="8930"/>
                </a:lnTo>
                <a:lnTo>
                  <a:pt x="401836" y="0"/>
                </a:lnTo>
                <a:lnTo>
                  <a:pt x="419695" y="0"/>
                </a:lnTo>
                <a:lnTo>
                  <a:pt x="41969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6991945" y="1303734"/>
            <a:ext cx="187525" cy="187525"/>
          </a:xfrm>
          <a:custGeom>
            <a:avLst/>
            <a:gdLst/>
            <a:ahLst/>
            <a:cxnLst/>
            <a:rect l="0" t="0" r="0" b="0"/>
            <a:pathLst>
              <a:path w="187525" h="187525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17860" y="17860"/>
                </a:lnTo>
                <a:lnTo>
                  <a:pt x="17860" y="35719"/>
                </a:lnTo>
                <a:lnTo>
                  <a:pt x="8930" y="44649"/>
                </a:lnTo>
                <a:lnTo>
                  <a:pt x="0" y="62508"/>
                </a:lnTo>
                <a:lnTo>
                  <a:pt x="0" y="80368"/>
                </a:lnTo>
                <a:lnTo>
                  <a:pt x="0" y="107156"/>
                </a:lnTo>
                <a:lnTo>
                  <a:pt x="0" y="125016"/>
                </a:lnTo>
                <a:lnTo>
                  <a:pt x="0" y="142875"/>
                </a:lnTo>
                <a:lnTo>
                  <a:pt x="0" y="160735"/>
                </a:lnTo>
                <a:lnTo>
                  <a:pt x="8930" y="169664"/>
                </a:lnTo>
                <a:lnTo>
                  <a:pt x="17860" y="178594"/>
                </a:lnTo>
                <a:lnTo>
                  <a:pt x="35719" y="187524"/>
                </a:lnTo>
                <a:lnTo>
                  <a:pt x="44649" y="187524"/>
                </a:lnTo>
                <a:lnTo>
                  <a:pt x="62508" y="178594"/>
                </a:lnTo>
                <a:lnTo>
                  <a:pt x="80368" y="169664"/>
                </a:lnTo>
                <a:lnTo>
                  <a:pt x="107157" y="160735"/>
                </a:lnTo>
                <a:lnTo>
                  <a:pt x="125016" y="151805"/>
                </a:lnTo>
                <a:lnTo>
                  <a:pt x="142875" y="142875"/>
                </a:lnTo>
                <a:lnTo>
                  <a:pt x="160735" y="125016"/>
                </a:lnTo>
                <a:lnTo>
                  <a:pt x="178594" y="116086"/>
                </a:lnTo>
                <a:lnTo>
                  <a:pt x="178594" y="107156"/>
                </a:lnTo>
                <a:lnTo>
                  <a:pt x="187524" y="89297"/>
                </a:lnTo>
                <a:lnTo>
                  <a:pt x="178594" y="89297"/>
                </a:lnTo>
                <a:lnTo>
                  <a:pt x="178594" y="80368"/>
                </a:lnTo>
                <a:lnTo>
                  <a:pt x="169664" y="80368"/>
                </a:lnTo>
                <a:lnTo>
                  <a:pt x="160735" y="80368"/>
                </a:lnTo>
                <a:lnTo>
                  <a:pt x="142875" y="80368"/>
                </a:lnTo>
                <a:lnTo>
                  <a:pt x="133946" y="80368"/>
                </a:lnTo>
                <a:lnTo>
                  <a:pt x="116086" y="89297"/>
                </a:lnTo>
                <a:lnTo>
                  <a:pt x="107157" y="89297"/>
                </a:lnTo>
                <a:lnTo>
                  <a:pt x="98227" y="89297"/>
                </a:lnTo>
                <a:lnTo>
                  <a:pt x="89297" y="98227"/>
                </a:lnTo>
                <a:lnTo>
                  <a:pt x="89297" y="98227"/>
                </a:lnTo>
                <a:lnTo>
                  <a:pt x="89297" y="982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7224117" y="1250156"/>
            <a:ext cx="35720" cy="142876"/>
          </a:xfrm>
          <a:custGeom>
            <a:avLst/>
            <a:gdLst/>
            <a:ahLst/>
            <a:cxnLst/>
            <a:rect l="0" t="0" r="0" b="0"/>
            <a:pathLst>
              <a:path w="35720" h="142876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44649"/>
                </a:lnTo>
                <a:lnTo>
                  <a:pt x="0" y="53578"/>
                </a:lnTo>
                <a:lnTo>
                  <a:pt x="0" y="71438"/>
                </a:lnTo>
                <a:lnTo>
                  <a:pt x="0" y="80367"/>
                </a:lnTo>
                <a:lnTo>
                  <a:pt x="0" y="98227"/>
                </a:lnTo>
                <a:lnTo>
                  <a:pt x="8930" y="116086"/>
                </a:lnTo>
                <a:lnTo>
                  <a:pt x="8930" y="125016"/>
                </a:lnTo>
                <a:lnTo>
                  <a:pt x="8930" y="133946"/>
                </a:lnTo>
                <a:lnTo>
                  <a:pt x="17860" y="142875"/>
                </a:lnTo>
                <a:lnTo>
                  <a:pt x="17860" y="142875"/>
                </a:lnTo>
                <a:lnTo>
                  <a:pt x="26789" y="142875"/>
                </a:lnTo>
                <a:lnTo>
                  <a:pt x="26789" y="142875"/>
                </a:lnTo>
                <a:lnTo>
                  <a:pt x="35719" y="142875"/>
                </a:lnTo>
                <a:lnTo>
                  <a:pt x="35719" y="142875"/>
                </a:lnTo>
                <a:lnTo>
                  <a:pt x="35719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7188398" y="1178719"/>
            <a:ext cx="151806" cy="71438"/>
          </a:xfrm>
          <a:custGeom>
            <a:avLst/>
            <a:gdLst/>
            <a:ahLst/>
            <a:cxnLst/>
            <a:rect l="0" t="0" r="0" b="0"/>
            <a:pathLst>
              <a:path w="151806" h="71438">
                <a:moveTo>
                  <a:pt x="0" y="71437"/>
                </a:moveTo>
                <a:lnTo>
                  <a:pt x="0" y="71437"/>
                </a:lnTo>
                <a:lnTo>
                  <a:pt x="0" y="62508"/>
                </a:lnTo>
                <a:lnTo>
                  <a:pt x="8930" y="62508"/>
                </a:lnTo>
                <a:lnTo>
                  <a:pt x="8930" y="53578"/>
                </a:lnTo>
                <a:lnTo>
                  <a:pt x="17860" y="44648"/>
                </a:lnTo>
                <a:lnTo>
                  <a:pt x="35719" y="35718"/>
                </a:lnTo>
                <a:lnTo>
                  <a:pt x="53579" y="26789"/>
                </a:lnTo>
                <a:lnTo>
                  <a:pt x="71438" y="26789"/>
                </a:lnTo>
                <a:lnTo>
                  <a:pt x="98227" y="17859"/>
                </a:lnTo>
                <a:lnTo>
                  <a:pt x="116086" y="8929"/>
                </a:lnTo>
                <a:lnTo>
                  <a:pt x="133946" y="8929"/>
                </a:lnTo>
                <a:lnTo>
                  <a:pt x="142875" y="0"/>
                </a:lnTo>
                <a:lnTo>
                  <a:pt x="151805" y="0"/>
                </a:lnTo>
                <a:lnTo>
                  <a:pt x="15180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7224117" y="1259086"/>
            <a:ext cx="125017" cy="62509"/>
          </a:xfrm>
          <a:custGeom>
            <a:avLst/>
            <a:gdLst/>
            <a:ahLst/>
            <a:cxnLst/>
            <a:rect l="0" t="0" r="0" b="0"/>
            <a:pathLst>
              <a:path w="125017" h="62509">
                <a:moveTo>
                  <a:pt x="0" y="62508"/>
                </a:moveTo>
                <a:lnTo>
                  <a:pt x="0" y="62508"/>
                </a:lnTo>
                <a:lnTo>
                  <a:pt x="0" y="53578"/>
                </a:lnTo>
                <a:lnTo>
                  <a:pt x="8930" y="53578"/>
                </a:lnTo>
                <a:lnTo>
                  <a:pt x="26789" y="44648"/>
                </a:lnTo>
                <a:lnTo>
                  <a:pt x="44649" y="35719"/>
                </a:lnTo>
                <a:lnTo>
                  <a:pt x="62508" y="26789"/>
                </a:lnTo>
                <a:lnTo>
                  <a:pt x="80367" y="17859"/>
                </a:lnTo>
                <a:lnTo>
                  <a:pt x="107156" y="8930"/>
                </a:lnTo>
                <a:lnTo>
                  <a:pt x="116086" y="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6902648" y="1098351"/>
            <a:ext cx="428626" cy="160736"/>
          </a:xfrm>
          <a:custGeom>
            <a:avLst/>
            <a:gdLst/>
            <a:ahLst/>
            <a:cxnLst/>
            <a:rect l="0" t="0" r="0" b="0"/>
            <a:pathLst>
              <a:path w="428626" h="160736">
                <a:moveTo>
                  <a:pt x="0" y="160735"/>
                </a:moveTo>
                <a:lnTo>
                  <a:pt x="0" y="160735"/>
                </a:lnTo>
                <a:lnTo>
                  <a:pt x="8930" y="160735"/>
                </a:lnTo>
                <a:lnTo>
                  <a:pt x="17860" y="151805"/>
                </a:lnTo>
                <a:lnTo>
                  <a:pt x="35719" y="142876"/>
                </a:lnTo>
                <a:lnTo>
                  <a:pt x="62508" y="133946"/>
                </a:lnTo>
                <a:lnTo>
                  <a:pt x="89297" y="116086"/>
                </a:lnTo>
                <a:lnTo>
                  <a:pt x="125016" y="107157"/>
                </a:lnTo>
                <a:lnTo>
                  <a:pt x="160735" y="89297"/>
                </a:lnTo>
                <a:lnTo>
                  <a:pt x="196454" y="71438"/>
                </a:lnTo>
                <a:lnTo>
                  <a:pt x="241102" y="53579"/>
                </a:lnTo>
                <a:lnTo>
                  <a:pt x="285750" y="35719"/>
                </a:lnTo>
                <a:lnTo>
                  <a:pt x="330399" y="26790"/>
                </a:lnTo>
                <a:lnTo>
                  <a:pt x="375047" y="8930"/>
                </a:lnTo>
                <a:lnTo>
                  <a:pt x="428625" y="0"/>
                </a:lnTo>
                <a:lnTo>
                  <a:pt x="428625" y="0"/>
                </a:lnTo>
                <a:lnTo>
                  <a:pt x="42862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7054453" y="1616273"/>
            <a:ext cx="205384" cy="160736"/>
          </a:xfrm>
          <a:custGeom>
            <a:avLst/>
            <a:gdLst/>
            <a:ahLst/>
            <a:cxnLst/>
            <a:rect l="0" t="0" r="0" b="0"/>
            <a:pathLst>
              <a:path w="205384" h="160736">
                <a:moveTo>
                  <a:pt x="44649" y="8930"/>
                </a:moveTo>
                <a:lnTo>
                  <a:pt x="44649" y="8930"/>
                </a:lnTo>
                <a:lnTo>
                  <a:pt x="44649" y="8930"/>
                </a:lnTo>
                <a:lnTo>
                  <a:pt x="44649" y="893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8930"/>
                </a:lnTo>
                <a:lnTo>
                  <a:pt x="35719" y="8930"/>
                </a:lnTo>
                <a:lnTo>
                  <a:pt x="35719" y="17860"/>
                </a:lnTo>
                <a:lnTo>
                  <a:pt x="26789" y="35719"/>
                </a:lnTo>
                <a:lnTo>
                  <a:pt x="17860" y="44649"/>
                </a:lnTo>
                <a:lnTo>
                  <a:pt x="8930" y="62508"/>
                </a:lnTo>
                <a:lnTo>
                  <a:pt x="0" y="80367"/>
                </a:lnTo>
                <a:lnTo>
                  <a:pt x="0" y="98227"/>
                </a:lnTo>
                <a:lnTo>
                  <a:pt x="0" y="107156"/>
                </a:lnTo>
                <a:lnTo>
                  <a:pt x="0" y="125016"/>
                </a:lnTo>
                <a:lnTo>
                  <a:pt x="8930" y="133946"/>
                </a:lnTo>
                <a:lnTo>
                  <a:pt x="17860" y="142875"/>
                </a:lnTo>
                <a:lnTo>
                  <a:pt x="26789" y="151805"/>
                </a:lnTo>
                <a:lnTo>
                  <a:pt x="44649" y="151805"/>
                </a:lnTo>
                <a:lnTo>
                  <a:pt x="53578" y="160735"/>
                </a:lnTo>
                <a:lnTo>
                  <a:pt x="80367" y="160735"/>
                </a:lnTo>
                <a:lnTo>
                  <a:pt x="98227" y="151805"/>
                </a:lnTo>
                <a:lnTo>
                  <a:pt x="116086" y="151805"/>
                </a:lnTo>
                <a:lnTo>
                  <a:pt x="133945" y="142875"/>
                </a:lnTo>
                <a:lnTo>
                  <a:pt x="151805" y="133946"/>
                </a:lnTo>
                <a:lnTo>
                  <a:pt x="169664" y="125016"/>
                </a:lnTo>
                <a:lnTo>
                  <a:pt x="187524" y="116086"/>
                </a:lnTo>
                <a:lnTo>
                  <a:pt x="196453" y="107156"/>
                </a:lnTo>
                <a:lnTo>
                  <a:pt x="205383" y="98227"/>
                </a:lnTo>
                <a:lnTo>
                  <a:pt x="205383" y="89297"/>
                </a:lnTo>
                <a:lnTo>
                  <a:pt x="205383" y="80367"/>
                </a:lnTo>
                <a:lnTo>
                  <a:pt x="205383" y="71438"/>
                </a:lnTo>
                <a:lnTo>
                  <a:pt x="196453" y="62508"/>
                </a:lnTo>
                <a:lnTo>
                  <a:pt x="187524" y="62508"/>
                </a:lnTo>
                <a:lnTo>
                  <a:pt x="178594" y="62508"/>
                </a:lnTo>
                <a:lnTo>
                  <a:pt x="160735" y="62508"/>
                </a:lnTo>
                <a:lnTo>
                  <a:pt x="151805" y="62508"/>
                </a:lnTo>
                <a:lnTo>
                  <a:pt x="142875" y="62508"/>
                </a:lnTo>
                <a:lnTo>
                  <a:pt x="125016" y="71438"/>
                </a:lnTo>
                <a:lnTo>
                  <a:pt x="116086" y="71438"/>
                </a:lnTo>
                <a:lnTo>
                  <a:pt x="107156" y="80367"/>
                </a:lnTo>
                <a:lnTo>
                  <a:pt x="107156" y="80367"/>
                </a:lnTo>
                <a:lnTo>
                  <a:pt x="107156" y="89297"/>
                </a:lnTo>
                <a:lnTo>
                  <a:pt x="107156" y="89297"/>
                </a:lnTo>
                <a:lnTo>
                  <a:pt x="107156" y="892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7268766" y="1535906"/>
            <a:ext cx="214313" cy="151806"/>
          </a:xfrm>
          <a:custGeom>
            <a:avLst/>
            <a:gdLst/>
            <a:ahLst/>
            <a:cxnLst/>
            <a:rect l="0" t="0" r="0" b="0"/>
            <a:pathLst>
              <a:path w="214313" h="151806">
                <a:moveTo>
                  <a:pt x="62507" y="0"/>
                </a:moveTo>
                <a:lnTo>
                  <a:pt x="62507" y="0"/>
                </a:lnTo>
                <a:lnTo>
                  <a:pt x="62507" y="0"/>
                </a:lnTo>
                <a:lnTo>
                  <a:pt x="62507" y="0"/>
                </a:lnTo>
                <a:lnTo>
                  <a:pt x="53578" y="0"/>
                </a:lnTo>
                <a:lnTo>
                  <a:pt x="53578" y="8930"/>
                </a:lnTo>
                <a:lnTo>
                  <a:pt x="44648" y="8930"/>
                </a:lnTo>
                <a:lnTo>
                  <a:pt x="44648" y="17859"/>
                </a:lnTo>
                <a:lnTo>
                  <a:pt x="35718" y="26789"/>
                </a:lnTo>
                <a:lnTo>
                  <a:pt x="26789" y="35719"/>
                </a:lnTo>
                <a:lnTo>
                  <a:pt x="17859" y="53578"/>
                </a:lnTo>
                <a:lnTo>
                  <a:pt x="17859" y="71438"/>
                </a:lnTo>
                <a:lnTo>
                  <a:pt x="8929" y="89297"/>
                </a:lnTo>
                <a:lnTo>
                  <a:pt x="0" y="107156"/>
                </a:lnTo>
                <a:lnTo>
                  <a:pt x="0" y="125016"/>
                </a:lnTo>
                <a:lnTo>
                  <a:pt x="8929" y="133945"/>
                </a:lnTo>
                <a:lnTo>
                  <a:pt x="8929" y="151805"/>
                </a:lnTo>
                <a:lnTo>
                  <a:pt x="26789" y="151805"/>
                </a:lnTo>
                <a:lnTo>
                  <a:pt x="35718" y="151805"/>
                </a:lnTo>
                <a:lnTo>
                  <a:pt x="53578" y="151805"/>
                </a:lnTo>
                <a:lnTo>
                  <a:pt x="71437" y="151805"/>
                </a:lnTo>
                <a:lnTo>
                  <a:pt x="98226" y="142875"/>
                </a:lnTo>
                <a:lnTo>
                  <a:pt x="125015" y="133945"/>
                </a:lnTo>
                <a:lnTo>
                  <a:pt x="142875" y="125016"/>
                </a:lnTo>
                <a:lnTo>
                  <a:pt x="169664" y="116086"/>
                </a:lnTo>
                <a:lnTo>
                  <a:pt x="187523" y="107156"/>
                </a:lnTo>
                <a:lnTo>
                  <a:pt x="205382" y="98227"/>
                </a:lnTo>
                <a:lnTo>
                  <a:pt x="214312" y="98227"/>
                </a:lnTo>
                <a:lnTo>
                  <a:pt x="214312" y="982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7036594" y="1446609"/>
            <a:ext cx="330399" cy="125017"/>
          </a:xfrm>
          <a:custGeom>
            <a:avLst/>
            <a:gdLst/>
            <a:ahLst/>
            <a:cxnLst/>
            <a:rect l="0" t="0" r="0" b="0"/>
            <a:pathLst>
              <a:path w="330399" h="125017">
                <a:moveTo>
                  <a:pt x="0" y="125016"/>
                </a:move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8929" y="116086"/>
                </a:lnTo>
                <a:lnTo>
                  <a:pt x="17859" y="107156"/>
                </a:lnTo>
                <a:lnTo>
                  <a:pt x="35719" y="98227"/>
                </a:lnTo>
                <a:lnTo>
                  <a:pt x="62508" y="89297"/>
                </a:lnTo>
                <a:lnTo>
                  <a:pt x="89297" y="80367"/>
                </a:lnTo>
                <a:lnTo>
                  <a:pt x="125015" y="62508"/>
                </a:lnTo>
                <a:lnTo>
                  <a:pt x="151804" y="53578"/>
                </a:lnTo>
                <a:lnTo>
                  <a:pt x="187523" y="35719"/>
                </a:lnTo>
                <a:lnTo>
                  <a:pt x="223242" y="26789"/>
                </a:lnTo>
                <a:lnTo>
                  <a:pt x="258961" y="17860"/>
                </a:lnTo>
                <a:lnTo>
                  <a:pt x="294679" y="8930"/>
                </a:lnTo>
                <a:lnTo>
                  <a:pt x="321469" y="0"/>
                </a:lnTo>
                <a:lnTo>
                  <a:pt x="330398" y="0"/>
                </a:lnTo>
                <a:lnTo>
                  <a:pt x="33039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7554516" y="821531"/>
            <a:ext cx="35719" cy="196454"/>
          </a:xfrm>
          <a:custGeom>
            <a:avLst/>
            <a:gdLst/>
            <a:ahLst/>
            <a:cxnLst/>
            <a:rect l="0" t="0" r="0" b="0"/>
            <a:pathLst>
              <a:path w="35719" h="196454">
                <a:moveTo>
                  <a:pt x="8929" y="0"/>
                </a:moveTo>
                <a:lnTo>
                  <a:pt x="0" y="0"/>
                </a:lnTo>
                <a:lnTo>
                  <a:pt x="8929" y="0"/>
                </a:lnTo>
                <a:lnTo>
                  <a:pt x="0" y="8930"/>
                </a:lnTo>
                <a:lnTo>
                  <a:pt x="8929" y="17860"/>
                </a:lnTo>
                <a:lnTo>
                  <a:pt x="8929" y="26789"/>
                </a:lnTo>
                <a:lnTo>
                  <a:pt x="8929" y="35719"/>
                </a:lnTo>
                <a:lnTo>
                  <a:pt x="17859" y="53578"/>
                </a:lnTo>
                <a:lnTo>
                  <a:pt x="17859" y="71438"/>
                </a:lnTo>
                <a:lnTo>
                  <a:pt x="17859" y="98227"/>
                </a:lnTo>
                <a:lnTo>
                  <a:pt x="26789" y="116086"/>
                </a:lnTo>
                <a:lnTo>
                  <a:pt x="26789" y="133945"/>
                </a:lnTo>
                <a:lnTo>
                  <a:pt x="26789" y="151805"/>
                </a:lnTo>
                <a:lnTo>
                  <a:pt x="26789" y="160735"/>
                </a:lnTo>
                <a:lnTo>
                  <a:pt x="26789" y="178594"/>
                </a:lnTo>
                <a:lnTo>
                  <a:pt x="35718" y="187524"/>
                </a:lnTo>
                <a:lnTo>
                  <a:pt x="35718" y="187524"/>
                </a:lnTo>
                <a:lnTo>
                  <a:pt x="35718" y="196453"/>
                </a:lnTo>
                <a:lnTo>
                  <a:pt x="35718" y="196453"/>
                </a:lnTo>
                <a:lnTo>
                  <a:pt x="35718" y="196453"/>
                </a:lnTo>
                <a:lnTo>
                  <a:pt x="35718" y="196453"/>
                </a:lnTo>
                <a:lnTo>
                  <a:pt x="35718" y="187524"/>
                </a:lnTo>
                <a:lnTo>
                  <a:pt x="35718" y="187524"/>
                </a:lnTo>
                <a:lnTo>
                  <a:pt x="35718" y="18752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7509867" y="723305"/>
            <a:ext cx="169665" cy="89297"/>
          </a:xfrm>
          <a:custGeom>
            <a:avLst/>
            <a:gdLst/>
            <a:ahLst/>
            <a:cxnLst/>
            <a:rect l="0" t="0" r="0" b="0"/>
            <a:pathLst>
              <a:path w="169665" h="89297">
                <a:moveTo>
                  <a:pt x="0" y="89296"/>
                </a:moveTo>
                <a:lnTo>
                  <a:pt x="0" y="80367"/>
                </a:lnTo>
                <a:lnTo>
                  <a:pt x="0" y="80367"/>
                </a:lnTo>
                <a:lnTo>
                  <a:pt x="8930" y="80367"/>
                </a:lnTo>
                <a:lnTo>
                  <a:pt x="17860" y="71437"/>
                </a:lnTo>
                <a:lnTo>
                  <a:pt x="26789" y="62507"/>
                </a:lnTo>
                <a:lnTo>
                  <a:pt x="44649" y="53578"/>
                </a:lnTo>
                <a:lnTo>
                  <a:pt x="62508" y="44648"/>
                </a:lnTo>
                <a:lnTo>
                  <a:pt x="80367" y="35718"/>
                </a:lnTo>
                <a:lnTo>
                  <a:pt x="89297" y="26789"/>
                </a:lnTo>
                <a:lnTo>
                  <a:pt x="107156" y="17859"/>
                </a:lnTo>
                <a:lnTo>
                  <a:pt x="125016" y="8929"/>
                </a:lnTo>
                <a:lnTo>
                  <a:pt x="142875" y="8929"/>
                </a:lnTo>
                <a:lnTo>
                  <a:pt x="151805" y="0"/>
                </a:lnTo>
                <a:lnTo>
                  <a:pt x="169664" y="0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7554516" y="830461"/>
            <a:ext cx="142876" cy="53579"/>
          </a:xfrm>
          <a:custGeom>
            <a:avLst/>
            <a:gdLst/>
            <a:ahLst/>
            <a:cxnLst/>
            <a:rect l="0" t="0" r="0" b="0"/>
            <a:pathLst>
              <a:path w="142876" h="53579">
                <a:moveTo>
                  <a:pt x="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8929" y="53578"/>
                </a:lnTo>
                <a:lnTo>
                  <a:pt x="17859" y="44648"/>
                </a:lnTo>
                <a:lnTo>
                  <a:pt x="26789" y="44648"/>
                </a:lnTo>
                <a:lnTo>
                  <a:pt x="44648" y="35719"/>
                </a:lnTo>
                <a:lnTo>
                  <a:pt x="62507" y="26789"/>
                </a:lnTo>
                <a:lnTo>
                  <a:pt x="80367" y="17859"/>
                </a:lnTo>
                <a:lnTo>
                  <a:pt x="98226" y="8930"/>
                </a:lnTo>
                <a:lnTo>
                  <a:pt x="116086" y="0"/>
                </a:lnTo>
                <a:lnTo>
                  <a:pt x="133945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7759898" y="732234"/>
            <a:ext cx="142876" cy="178595"/>
          </a:xfrm>
          <a:custGeom>
            <a:avLst/>
            <a:gdLst/>
            <a:ahLst/>
            <a:cxnLst/>
            <a:rect l="0" t="0" r="0" b="0"/>
            <a:pathLst>
              <a:path w="142876" h="17859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44649"/>
                </a:lnTo>
                <a:lnTo>
                  <a:pt x="8930" y="62508"/>
                </a:lnTo>
                <a:lnTo>
                  <a:pt x="8930" y="80367"/>
                </a:lnTo>
                <a:lnTo>
                  <a:pt x="8930" y="107157"/>
                </a:lnTo>
                <a:lnTo>
                  <a:pt x="8930" y="125016"/>
                </a:lnTo>
                <a:lnTo>
                  <a:pt x="8930" y="142875"/>
                </a:lnTo>
                <a:lnTo>
                  <a:pt x="0" y="151805"/>
                </a:lnTo>
                <a:lnTo>
                  <a:pt x="8930" y="169664"/>
                </a:lnTo>
                <a:lnTo>
                  <a:pt x="8930" y="169664"/>
                </a:lnTo>
                <a:lnTo>
                  <a:pt x="8930" y="178594"/>
                </a:lnTo>
                <a:lnTo>
                  <a:pt x="17860" y="178594"/>
                </a:lnTo>
                <a:lnTo>
                  <a:pt x="26790" y="178594"/>
                </a:lnTo>
                <a:lnTo>
                  <a:pt x="35719" y="178594"/>
                </a:lnTo>
                <a:lnTo>
                  <a:pt x="53579" y="169664"/>
                </a:lnTo>
                <a:lnTo>
                  <a:pt x="71438" y="160735"/>
                </a:lnTo>
                <a:lnTo>
                  <a:pt x="80368" y="151805"/>
                </a:lnTo>
                <a:lnTo>
                  <a:pt x="98227" y="142875"/>
                </a:lnTo>
                <a:lnTo>
                  <a:pt x="116086" y="133946"/>
                </a:lnTo>
                <a:lnTo>
                  <a:pt x="125016" y="125016"/>
                </a:lnTo>
                <a:lnTo>
                  <a:pt x="133946" y="116086"/>
                </a:lnTo>
                <a:lnTo>
                  <a:pt x="142875" y="116086"/>
                </a:lnTo>
                <a:lnTo>
                  <a:pt x="142875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7777758" y="759023"/>
            <a:ext cx="107157" cy="53579"/>
          </a:xfrm>
          <a:custGeom>
            <a:avLst/>
            <a:gdLst/>
            <a:ahLst/>
            <a:cxnLst/>
            <a:rect l="0" t="0" r="0" b="0"/>
            <a:pathLst>
              <a:path w="107157" h="53579">
                <a:moveTo>
                  <a:pt x="0" y="53578"/>
                </a:moveTo>
                <a:lnTo>
                  <a:pt x="0" y="53578"/>
                </a:lnTo>
                <a:lnTo>
                  <a:pt x="0" y="44649"/>
                </a:lnTo>
                <a:lnTo>
                  <a:pt x="8930" y="44649"/>
                </a:lnTo>
                <a:lnTo>
                  <a:pt x="8930" y="44649"/>
                </a:lnTo>
                <a:lnTo>
                  <a:pt x="26789" y="35719"/>
                </a:lnTo>
                <a:lnTo>
                  <a:pt x="44648" y="26789"/>
                </a:lnTo>
                <a:lnTo>
                  <a:pt x="53578" y="17860"/>
                </a:lnTo>
                <a:lnTo>
                  <a:pt x="71437" y="17860"/>
                </a:lnTo>
                <a:lnTo>
                  <a:pt x="89297" y="893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7759898" y="607219"/>
            <a:ext cx="142876" cy="71438"/>
          </a:xfrm>
          <a:custGeom>
            <a:avLst/>
            <a:gdLst/>
            <a:ahLst/>
            <a:cxnLst/>
            <a:rect l="0" t="0" r="0" b="0"/>
            <a:pathLst>
              <a:path w="142876" h="71438">
                <a:moveTo>
                  <a:pt x="0" y="71437"/>
                </a:moveTo>
                <a:lnTo>
                  <a:pt x="0" y="71437"/>
                </a:lnTo>
                <a:lnTo>
                  <a:pt x="8930" y="62508"/>
                </a:lnTo>
                <a:lnTo>
                  <a:pt x="8930" y="62508"/>
                </a:lnTo>
                <a:lnTo>
                  <a:pt x="17860" y="53578"/>
                </a:lnTo>
                <a:lnTo>
                  <a:pt x="35719" y="53578"/>
                </a:lnTo>
                <a:lnTo>
                  <a:pt x="44649" y="44648"/>
                </a:lnTo>
                <a:lnTo>
                  <a:pt x="62508" y="35719"/>
                </a:lnTo>
                <a:lnTo>
                  <a:pt x="80368" y="26789"/>
                </a:lnTo>
                <a:lnTo>
                  <a:pt x="98227" y="17859"/>
                </a:lnTo>
                <a:lnTo>
                  <a:pt x="125016" y="8929"/>
                </a:lnTo>
                <a:lnTo>
                  <a:pt x="133946" y="8929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7509867" y="482203"/>
            <a:ext cx="401837" cy="160736"/>
          </a:xfrm>
          <a:custGeom>
            <a:avLst/>
            <a:gdLst/>
            <a:ahLst/>
            <a:cxnLst/>
            <a:rect l="0" t="0" r="0" b="0"/>
            <a:pathLst>
              <a:path w="401837" h="160736">
                <a:moveTo>
                  <a:pt x="0" y="160735"/>
                </a:moveTo>
                <a:lnTo>
                  <a:pt x="0" y="160735"/>
                </a:lnTo>
                <a:lnTo>
                  <a:pt x="0" y="160735"/>
                </a:lnTo>
                <a:lnTo>
                  <a:pt x="8930" y="151805"/>
                </a:lnTo>
                <a:lnTo>
                  <a:pt x="17860" y="142875"/>
                </a:lnTo>
                <a:lnTo>
                  <a:pt x="44649" y="125016"/>
                </a:lnTo>
                <a:lnTo>
                  <a:pt x="71438" y="116086"/>
                </a:lnTo>
                <a:lnTo>
                  <a:pt x="98227" y="98227"/>
                </a:lnTo>
                <a:lnTo>
                  <a:pt x="133946" y="80367"/>
                </a:lnTo>
                <a:lnTo>
                  <a:pt x="169664" y="71438"/>
                </a:lnTo>
                <a:lnTo>
                  <a:pt x="205383" y="53578"/>
                </a:lnTo>
                <a:lnTo>
                  <a:pt x="241102" y="35719"/>
                </a:lnTo>
                <a:lnTo>
                  <a:pt x="276821" y="26789"/>
                </a:lnTo>
                <a:lnTo>
                  <a:pt x="312539" y="17859"/>
                </a:lnTo>
                <a:lnTo>
                  <a:pt x="348258" y="8930"/>
                </a:lnTo>
                <a:lnTo>
                  <a:pt x="375047" y="8930"/>
                </a:lnTo>
                <a:lnTo>
                  <a:pt x="392906" y="0"/>
                </a:lnTo>
                <a:lnTo>
                  <a:pt x="401836" y="0"/>
                </a:lnTo>
                <a:lnTo>
                  <a:pt x="40183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7670602" y="1107281"/>
            <a:ext cx="178594" cy="205384"/>
          </a:xfrm>
          <a:custGeom>
            <a:avLst/>
            <a:gdLst/>
            <a:ahLst/>
            <a:cxnLst/>
            <a:rect l="0" t="0" r="0" b="0"/>
            <a:pathLst>
              <a:path w="178594" h="205384">
                <a:moveTo>
                  <a:pt x="26789" y="8930"/>
                </a:move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17860"/>
                </a:lnTo>
                <a:lnTo>
                  <a:pt x="26789" y="26789"/>
                </a:lnTo>
                <a:lnTo>
                  <a:pt x="26789" y="35719"/>
                </a:lnTo>
                <a:lnTo>
                  <a:pt x="26789" y="53578"/>
                </a:lnTo>
                <a:lnTo>
                  <a:pt x="26789" y="71438"/>
                </a:lnTo>
                <a:lnTo>
                  <a:pt x="26789" y="89297"/>
                </a:lnTo>
                <a:lnTo>
                  <a:pt x="26789" y="107156"/>
                </a:lnTo>
                <a:lnTo>
                  <a:pt x="17859" y="125016"/>
                </a:lnTo>
                <a:lnTo>
                  <a:pt x="17859" y="151805"/>
                </a:lnTo>
                <a:lnTo>
                  <a:pt x="8929" y="160735"/>
                </a:lnTo>
                <a:lnTo>
                  <a:pt x="8929" y="178594"/>
                </a:lnTo>
                <a:lnTo>
                  <a:pt x="0" y="196453"/>
                </a:lnTo>
                <a:lnTo>
                  <a:pt x="0" y="196453"/>
                </a:lnTo>
                <a:lnTo>
                  <a:pt x="0" y="205383"/>
                </a:lnTo>
                <a:lnTo>
                  <a:pt x="8929" y="205383"/>
                </a:lnTo>
                <a:lnTo>
                  <a:pt x="17859" y="196453"/>
                </a:lnTo>
                <a:lnTo>
                  <a:pt x="35718" y="187524"/>
                </a:lnTo>
                <a:lnTo>
                  <a:pt x="53578" y="178594"/>
                </a:lnTo>
                <a:lnTo>
                  <a:pt x="71437" y="169664"/>
                </a:lnTo>
                <a:lnTo>
                  <a:pt x="98226" y="160735"/>
                </a:lnTo>
                <a:lnTo>
                  <a:pt x="116086" y="151805"/>
                </a:lnTo>
                <a:lnTo>
                  <a:pt x="133945" y="142875"/>
                </a:lnTo>
                <a:lnTo>
                  <a:pt x="151804" y="125016"/>
                </a:lnTo>
                <a:lnTo>
                  <a:pt x="160734" y="125016"/>
                </a:lnTo>
                <a:lnTo>
                  <a:pt x="169664" y="125016"/>
                </a:lnTo>
                <a:lnTo>
                  <a:pt x="178593" y="116086"/>
                </a:lnTo>
                <a:lnTo>
                  <a:pt x="178593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7670602" y="1125141"/>
            <a:ext cx="160735" cy="98227"/>
          </a:xfrm>
          <a:custGeom>
            <a:avLst/>
            <a:gdLst/>
            <a:ahLst/>
            <a:cxnLst/>
            <a:rect l="0" t="0" r="0" b="0"/>
            <a:pathLst>
              <a:path w="160735" h="98227">
                <a:moveTo>
                  <a:pt x="8929" y="98226"/>
                </a:moveTo>
                <a:lnTo>
                  <a:pt x="0" y="98226"/>
                </a:lnTo>
                <a:lnTo>
                  <a:pt x="8929" y="89296"/>
                </a:lnTo>
                <a:lnTo>
                  <a:pt x="8929" y="80367"/>
                </a:lnTo>
                <a:lnTo>
                  <a:pt x="17859" y="80367"/>
                </a:lnTo>
                <a:lnTo>
                  <a:pt x="35718" y="71437"/>
                </a:lnTo>
                <a:lnTo>
                  <a:pt x="44648" y="62507"/>
                </a:lnTo>
                <a:lnTo>
                  <a:pt x="71437" y="44648"/>
                </a:lnTo>
                <a:lnTo>
                  <a:pt x="89296" y="35718"/>
                </a:lnTo>
                <a:lnTo>
                  <a:pt x="116086" y="26789"/>
                </a:lnTo>
                <a:lnTo>
                  <a:pt x="133945" y="17859"/>
                </a:lnTo>
                <a:lnTo>
                  <a:pt x="151804" y="8929"/>
                </a:lnTo>
                <a:lnTo>
                  <a:pt x="160734" y="0"/>
                </a:lnTo>
                <a:lnTo>
                  <a:pt x="1607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7724180" y="1044773"/>
            <a:ext cx="89298" cy="53579"/>
          </a:xfrm>
          <a:custGeom>
            <a:avLst/>
            <a:gdLst/>
            <a:ahLst/>
            <a:cxnLst/>
            <a:rect l="0" t="0" r="0" b="0"/>
            <a:pathLst>
              <a:path w="89298" h="53579">
                <a:moveTo>
                  <a:pt x="0" y="53578"/>
                </a:moveTo>
                <a:lnTo>
                  <a:pt x="0" y="53578"/>
                </a:lnTo>
                <a:lnTo>
                  <a:pt x="0" y="44649"/>
                </a:lnTo>
                <a:lnTo>
                  <a:pt x="0" y="44649"/>
                </a:lnTo>
                <a:lnTo>
                  <a:pt x="0" y="35719"/>
                </a:lnTo>
                <a:lnTo>
                  <a:pt x="8929" y="35719"/>
                </a:lnTo>
                <a:lnTo>
                  <a:pt x="26789" y="26789"/>
                </a:lnTo>
                <a:lnTo>
                  <a:pt x="44648" y="17860"/>
                </a:lnTo>
                <a:lnTo>
                  <a:pt x="62508" y="8930"/>
                </a:lnTo>
                <a:lnTo>
                  <a:pt x="80367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7911703" y="982266"/>
            <a:ext cx="151806" cy="214313"/>
          </a:xfrm>
          <a:custGeom>
            <a:avLst/>
            <a:gdLst/>
            <a:ahLst/>
            <a:cxnLst/>
            <a:rect l="0" t="0" r="0" b="0"/>
            <a:pathLst>
              <a:path w="151806" h="214313">
                <a:moveTo>
                  <a:pt x="0" y="205382"/>
                </a:moveTo>
                <a:lnTo>
                  <a:pt x="0" y="205382"/>
                </a:lnTo>
                <a:lnTo>
                  <a:pt x="0" y="205382"/>
                </a:lnTo>
                <a:lnTo>
                  <a:pt x="0" y="214312"/>
                </a:lnTo>
                <a:lnTo>
                  <a:pt x="0" y="214312"/>
                </a:lnTo>
                <a:lnTo>
                  <a:pt x="0" y="214312"/>
                </a:lnTo>
                <a:lnTo>
                  <a:pt x="8930" y="214312"/>
                </a:lnTo>
                <a:lnTo>
                  <a:pt x="17860" y="205382"/>
                </a:lnTo>
                <a:lnTo>
                  <a:pt x="26789" y="196453"/>
                </a:lnTo>
                <a:lnTo>
                  <a:pt x="26789" y="178593"/>
                </a:lnTo>
                <a:lnTo>
                  <a:pt x="44649" y="160734"/>
                </a:lnTo>
                <a:lnTo>
                  <a:pt x="53578" y="133945"/>
                </a:lnTo>
                <a:lnTo>
                  <a:pt x="62508" y="116085"/>
                </a:lnTo>
                <a:lnTo>
                  <a:pt x="71438" y="89296"/>
                </a:lnTo>
                <a:lnTo>
                  <a:pt x="71438" y="71437"/>
                </a:lnTo>
                <a:lnTo>
                  <a:pt x="80367" y="53578"/>
                </a:lnTo>
                <a:lnTo>
                  <a:pt x="89297" y="35718"/>
                </a:lnTo>
                <a:lnTo>
                  <a:pt x="89297" y="17859"/>
                </a:lnTo>
                <a:lnTo>
                  <a:pt x="89297" y="8929"/>
                </a:lnTo>
                <a:lnTo>
                  <a:pt x="98227" y="8929"/>
                </a:lnTo>
                <a:lnTo>
                  <a:pt x="98227" y="0"/>
                </a:lnTo>
                <a:lnTo>
                  <a:pt x="98227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8929"/>
                </a:lnTo>
                <a:lnTo>
                  <a:pt x="107156" y="17859"/>
                </a:lnTo>
                <a:lnTo>
                  <a:pt x="107156" y="35718"/>
                </a:lnTo>
                <a:lnTo>
                  <a:pt x="116086" y="53578"/>
                </a:lnTo>
                <a:lnTo>
                  <a:pt x="116086" y="71437"/>
                </a:lnTo>
                <a:lnTo>
                  <a:pt x="116086" y="89296"/>
                </a:lnTo>
                <a:lnTo>
                  <a:pt x="125016" y="116085"/>
                </a:lnTo>
                <a:lnTo>
                  <a:pt x="125016" y="125015"/>
                </a:lnTo>
                <a:lnTo>
                  <a:pt x="133945" y="142875"/>
                </a:lnTo>
                <a:lnTo>
                  <a:pt x="133945" y="151804"/>
                </a:lnTo>
                <a:lnTo>
                  <a:pt x="142875" y="169664"/>
                </a:lnTo>
                <a:lnTo>
                  <a:pt x="142875" y="169664"/>
                </a:lnTo>
                <a:lnTo>
                  <a:pt x="142875" y="178593"/>
                </a:lnTo>
                <a:lnTo>
                  <a:pt x="142875" y="187523"/>
                </a:lnTo>
                <a:lnTo>
                  <a:pt x="151805" y="187523"/>
                </a:lnTo>
                <a:lnTo>
                  <a:pt x="151805" y="1875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7920633" y="1053703"/>
            <a:ext cx="178595" cy="62509"/>
          </a:xfrm>
          <a:custGeom>
            <a:avLst/>
            <a:gdLst/>
            <a:ahLst/>
            <a:cxnLst/>
            <a:rect l="0" t="0" r="0" b="0"/>
            <a:pathLst>
              <a:path w="178595" h="62509">
                <a:moveTo>
                  <a:pt x="8930" y="62508"/>
                </a:moveTo>
                <a:lnTo>
                  <a:pt x="0" y="62508"/>
                </a:lnTo>
                <a:lnTo>
                  <a:pt x="0" y="53578"/>
                </a:lnTo>
                <a:lnTo>
                  <a:pt x="8930" y="53578"/>
                </a:lnTo>
                <a:lnTo>
                  <a:pt x="17859" y="44648"/>
                </a:lnTo>
                <a:lnTo>
                  <a:pt x="26789" y="44648"/>
                </a:lnTo>
                <a:lnTo>
                  <a:pt x="44648" y="35719"/>
                </a:lnTo>
                <a:lnTo>
                  <a:pt x="62508" y="26789"/>
                </a:lnTo>
                <a:lnTo>
                  <a:pt x="89297" y="17859"/>
                </a:lnTo>
                <a:lnTo>
                  <a:pt x="107156" y="17859"/>
                </a:lnTo>
                <a:lnTo>
                  <a:pt x="133945" y="8930"/>
                </a:lnTo>
                <a:lnTo>
                  <a:pt x="151805" y="0"/>
                </a:lnTo>
                <a:lnTo>
                  <a:pt x="169664" y="0"/>
                </a:lnTo>
                <a:lnTo>
                  <a:pt x="178594" y="0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7661672" y="892969"/>
            <a:ext cx="348259" cy="125016"/>
          </a:xfrm>
          <a:custGeom>
            <a:avLst/>
            <a:gdLst/>
            <a:ahLst/>
            <a:cxnLst/>
            <a:rect l="0" t="0" r="0" b="0"/>
            <a:pathLst>
              <a:path w="348259" h="125016">
                <a:moveTo>
                  <a:pt x="0" y="125015"/>
                </a:moveTo>
                <a:lnTo>
                  <a:pt x="0" y="125015"/>
                </a:lnTo>
                <a:lnTo>
                  <a:pt x="8930" y="125015"/>
                </a:lnTo>
                <a:lnTo>
                  <a:pt x="26789" y="116086"/>
                </a:lnTo>
                <a:lnTo>
                  <a:pt x="53578" y="107156"/>
                </a:lnTo>
                <a:lnTo>
                  <a:pt x="89297" y="98226"/>
                </a:lnTo>
                <a:lnTo>
                  <a:pt x="125016" y="80367"/>
                </a:lnTo>
                <a:lnTo>
                  <a:pt x="169664" y="62507"/>
                </a:lnTo>
                <a:lnTo>
                  <a:pt x="214312" y="44648"/>
                </a:lnTo>
                <a:lnTo>
                  <a:pt x="250031" y="26789"/>
                </a:lnTo>
                <a:lnTo>
                  <a:pt x="294680" y="17859"/>
                </a:lnTo>
                <a:lnTo>
                  <a:pt x="321469" y="0"/>
                </a:lnTo>
                <a:lnTo>
                  <a:pt x="348258" y="0"/>
                </a:lnTo>
                <a:lnTo>
                  <a:pt x="34825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7768828" y="1428750"/>
            <a:ext cx="169665" cy="223243"/>
          </a:xfrm>
          <a:custGeom>
            <a:avLst/>
            <a:gdLst/>
            <a:ahLst/>
            <a:cxnLst/>
            <a:rect l="0" t="0" r="0" b="0"/>
            <a:pathLst>
              <a:path w="169665" h="223243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8929"/>
                </a:lnTo>
                <a:lnTo>
                  <a:pt x="35719" y="8929"/>
                </a:lnTo>
                <a:lnTo>
                  <a:pt x="35719" y="17859"/>
                </a:lnTo>
                <a:lnTo>
                  <a:pt x="35719" y="17859"/>
                </a:lnTo>
                <a:lnTo>
                  <a:pt x="35719" y="35719"/>
                </a:lnTo>
                <a:lnTo>
                  <a:pt x="35719" y="44648"/>
                </a:lnTo>
                <a:lnTo>
                  <a:pt x="26789" y="62508"/>
                </a:lnTo>
                <a:lnTo>
                  <a:pt x="26789" y="89297"/>
                </a:lnTo>
                <a:lnTo>
                  <a:pt x="17860" y="107156"/>
                </a:lnTo>
                <a:lnTo>
                  <a:pt x="8930" y="133945"/>
                </a:lnTo>
                <a:lnTo>
                  <a:pt x="0" y="160734"/>
                </a:lnTo>
                <a:lnTo>
                  <a:pt x="0" y="178594"/>
                </a:lnTo>
                <a:lnTo>
                  <a:pt x="0" y="196453"/>
                </a:lnTo>
                <a:lnTo>
                  <a:pt x="0" y="214312"/>
                </a:lnTo>
                <a:lnTo>
                  <a:pt x="0" y="214312"/>
                </a:lnTo>
                <a:lnTo>
                  <a:pt x="8930" y="223242"/>
                </a:lnTo>
                <a:lnTo>
                  <a:pt x="26789" y="214312"/>
                </a:lnTo>
                <a:lnTo>
                  <a:pt x="44649" y="214312"/>
                </a:lnTo>
                <a:lnTo>
                  <a:pt x="62508" y="205383"/>
                </a:lnTo>
                <a:lnTo>
                  <a:pt x="80367" y="196453"/>
                </a:lnTo>
                <a:lnTo>
                  <a:pt x="98227" y="187523"/>
                </a:lnTo>
                <a:lnTo>
                  <a:pt x="125016" y="178594"/>
                </a:lnTo>
                <a:lnTo>
                  <a:pt x="142875" y="169664"/>
                </a:lnTo>
                <a:lnTo>
                  <a:pt x="151805" y="160734"/>
                </a:lnTo>
                <a:lnTo>
                  <a:pt x="169664" y="151804"/>
                </a:lnTo>
                <a:lnTo>
                  <a:pt x="169664" y="151804"/>
                </a:lnTo>
                <a:lnTo>
                  <a:pt x="169664" y="15180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7804547" y="1464469"/>
            <a:ext cx="142876" cy="80368"/>
          </a:xfrm>
          <a:custGeom>
            <a:avLst/>
            <a:gdLst/>
            <a:ahLst/>
            <a:cxnLst/>
            <a:rect l="0" t="0" r="0" b="0"/>
            <a:pathLst>
              <a:path w="142876" h="80368">
                <a:moveTo>
                  <a:pt x="0" y="80367"/>
                </a:moveTo>
                <a:lnTo>
                  <a:pt x="0" y="80367"/>
                </a:lnTo>
                <a:lnTo>
                  <a:pt x="0" y="80367"/>
                </a:lnTo>
                <a:lnTo>
                  <a:pt x="8930" y="80367"/>
                </a:lnTo>
                <a:lnTo>
                  <a:pt x="17859" y="71437"/>
                </a:lnTo>
                <a:lnTo>
                  <a:pt x="26789" y="62507"/>
                </a:lnTo>
                <a:lnTo>
                  <a:pt x="44648" y="53578"/>
                </a:lnTo>
                <a:lnTo>
                  <a:pt x="62508" y="44648"/>
                </a:lnTo>
                <a:lnTo>
                  <a:pt x="80367" y="35718"/>
                </a:lnTo>
                <a:lnTo>
                  <a:pt x="107156" y="26789"/>
                </a:lnTo>
                <a:lnTo>
                  <a:pt x="125016" y="8929"/>
                </a:lnTo>
                <a:lnTo>
                  <a:pt x="133945" y="8929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7795617" y="1401961"/>
            <a:ext cx="116087" cy="44649"/>
          </a:xfrm>
          <a:custGeom>
            <a:avLst/>
            <a:gdLst/>
            <a:ahLst/>
            <a:cxnLst/>
            <a:rect l="0" t="0" r="0" b="0"/>
            <a:pathLst>
              <a:path w="116087" h="44649">
                <a:moveTo>
                  <a:pt x="0" y="44648"/>
                </a:moveTo>
                <a:lnTo>
                  <a:pt x="0" y="44648"/>
                </a:lnTo>
                <a:lnTo>
                  <a:pt x="8930" y="44648"/>
                </a:lnTo>
                <a:lnTo>
                  <a:pt x="17860" y="35718"/>
                </a:lnTo>
                <a:lnTo>
                  <a:pt x="26789" y="26789"/>
                </a:lnTo>
                <a:lnTo>
                  <a:pt x="44649" y="17859"/>
                </a:lnTo>
                <a:lnTo>
                  <a:pt x="62508" y="17859"/>
                </a:lnTo>
                <a:lnTo>
                  <a:pt x="80367" y="8929"/>
                </a:lnTo>
                <a:lnTo>
                  <a:pt x="98227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8009930" y="1339453"/>
            <a:ext cx="8930" cy="196454"/>
          </a:xfrm>
          <a:custGeom>
            <a:avLst/>
            <a:gdLst/>
            <a:ahLst/>
            <a:cxnLst/>
            <a:rect l="0" t="0" r="0" b="0"/>
            <a:pathLst>
              <a:path w="8930" h="19645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44649"/>
                </a:lnTo>
                <a:lnTo>
                  <a:pt x="0" y="62508"/>
                </a:lnTo>
                <a:lnTo>
                  <a:pt x="0" y="80367"/>
                </a:lnTo>
                <a:lnTo>
                  <a:pt x="0" y="107156"/>
                </a:lnTo>
                <a:lnTo>
                  <a:pt x="0" y="125016"/>
                </a:lnTo>
                <a:lnTo>
                  <a:pt x="0" y="142875"/>
                </a:lnTo>
                <a:lnTo>
                  <a:pt x="0" y="160734"/>
                </a:lnTo>
                <a:lnTo>
                  <a:pt x="0" y="169664"/>
                </a:lnTo>
                <a:lnTo>
                  <a:pt x="0" y="178594"/>
                </a:lnTo>
                <a:lnTo>
                  <a:pt x="8929" y="187523"/>
                </a:lnTo>
                <a:lnTo>
                  <a:pt x="8929" y="196453"/>
                </a:lnTo>
                <a:lnTo>
                  <a:pt x="8929" y="196453"/>
                </a:lnTo>
                <a:lnTo>
                  <a:pt x="8929" y="196453"/>
                </a:lnTo>
                <a:lnTo>
                  <a:pt x="8929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8108156" y="1312664"/>
            <a:ext cx="8931" cy="214313"/>
          </a:xfrm>
          <a:custGeom>
            <a:avLst/>
            <a:gdLst/>
            <a:ahLst/>
            <a:cxnLst/>
            <a:rect l="0" t="0" r="0" b="0"/>
            <a:pathLst>
              <a:path w="8931" h="214313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44649"/>
                </a:lnTo>
                <a:lnTo>
                  <a:pt x="8930" y="71438"/>
                </a:lnTo>
                <a:lnTo>
                  <a:pt x="8930" y="89297"/>
                </a:lnTo>
                <a:lnTo>
                  <a:pt x="0" y="116086"/>
                </a:lnTo>
                <a:lnTo>
                  <a:pt x="0" y="133945"/>
                </a:lnTo>
                <a:lnTo>
                  <a:pt x="0" y="160734"/>
                </a:lnTo>
                <a:lnTo>
                  <a:pt x="0" y="169664"/>
                </a:lnTo>
                <a:lnTo>
                  <a:pt x="0" y="187523"/>
                </a:lnTo>
                <a:lnTo>
                  <a:pt x="0" y="196453"/>
                </a:lnTo>
                <a:lnTo>
                  <a:pt x="0" y="205383"/>
                </a:lnTo>
                <a:lnTo>
                  <a:pt x="0" y="205383"/>
                </a:lnTo>
                <a:lnTo>
                  <a:pt x="0" y="214312"/>
                </a:lnTo>
                <a:lnTo>
                  <a:pt x="0" y="21431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8001000" y="1366242"/>
            <a:ext cx="169665" cy="98228"/>
          </a:xfrm>
          <a:custGeom>
            <a:avLst/>
            <a:gdLst/>
            <a:ahLst/>
            <a:cxnLst/>
            <a:rect l="0" t="0" r="0" b="0"/>
            <a:pathLst>
              <a:path w="169665" h="98228">
                <a:moveTo>
                  <a:pt x="0" y="98227"/>
                </a:move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0" y="80367"/>
                </a:lnTo>
                <a:lnTo>
                  <a:pt x="17859" y="71437"/>
                </a:lnTo>
                <a:lnTo>
                  <a:pt x="26789" y="62508"/>
                </a:lnTo>
                <a:lnTo>
                  <a:pt x="53578" y="53578"/>
                </a:lnTo>
                <a:lnTo>
                  <a:pt x="80367" y="35719"/>
                </a:lnTo>
                <a:lnTo>
                  <a:pt x="98227" y="26789"/>
                </a:lnTo>
                <a:lnTo>
                  <a:pt x="125016" y="17860"/>
                </a:lnTo>
                <a:lnTo>
                  <a:pt x="151805" y="17860"/>
                </a:lnTo>
                <a:lnTo>
                  <a:pt x="160734" y="8930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7759898" y="1250156"/>
            <a:ext cx="357189" cy="160735"/>
          </a:xfrm>
          <a:custGeom>
            <a:avLst/>
            <a:gdLst/>
            <a:ahLst/>
            <a:cxnLst/>
            <a:rect l="0" t="0" r="0" b="0"/>
            <a:pathLst>
              <a:path w="357189" h="160735">
                <a:moveTo>
                  <a:pt x="0" y="160734"/>
                </a:moveTo>
                <a:lnTo>
                  <a:pt x="0" y="160734"/>
                </a:lnTo>
                <a:lnTo>
                  <a:pt x="0" y="160734"/>
                </a:lnTo>
                <a:lnTo>
                  <a:pt x="0" y="151805"/>
                </a:lnTo>
                <a:lnTo>
                  <a:pt x="8930" y="151805"/>
                </a:lnTo>
                <a:lnTo>
                  <a:pt x="26790" y="142875"/>
                </a:lnTo>
                <a:lnTo>
                  <a:pt x="44649" y="125016"/>
                </a:lnTo>
                <a:lnTo>
                  <a:pt x="71438" y="116086"/>
                </a:lnTo>
                <a:lnTo>
                  <a:pt x="98227" y="98227"/>
                </a:lnTo>
                <a:lnTo>
                  <a:pt x="142875" y="80367"/>
                </a:lnTo>
                <a:lnTo>
                  <a:pt x="178594" y="62508"/>
                </a:lnTo>
                <a:lnTo>
                  <a:pt x="214313" y="44649"/>
                </a:lnTo>
                <a:lnTo>
                  <a:pt x="250032" y="35719"/>
                </a:lnTo>
                <a:lnTo>
                  <a:pt x="285750" y="17860"/>
                </a:lnTo>
                <a:lnTo>
                  <a:pt x="321469" y="8930"/>
                </a:lnTo>
                <a:lnTo>
                  <a:pt x="339329" y="8930"/>
                </a:lnTo>
                <a:lnTo>
                  <a:pt x="357188" y="0"/>
                </a:lnTo>
                <a:lnTo>
                  <a:pt x="35718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7867055" y="1687711"/>
            <a:ext cx="205384" cy="250032"/>
          </a:xfrm>
          <a:custGeom>
            <a:avLst/>
            <a:gdLst/>
            <a:ahLst/>
            <a:cxnLst/>
            <a:rect l="0" t="0" r="0" b="0"/>
            <a:pathLst>
              <a:path w="205384" h="250032">
                <a:moveTo>
                  <a:pt x="53578" y="125015"/>
                </a:moveTo>
                <a:lnTo>
                  <a:pt x="53578" y="125015"/>
                </a:lnTo>
                <a:lnTo>
                  <a:pt x="53578" y="125015"/>
                </a:lnTo>
                <a:lnTo>
                  <a:pt x="53578" y="125015"/>
                </a:lnTo>
                <a:lnTo>
                  <a:pt x="53578" y="133945"/>
                </a:lnTo>
                <a:lnTo>
                  <a:pt x="53578" y="133945"/>
                </a:lnTo>
                <a:lnTo>
                  <a:pt x="62508" y="142875"/>
                </a:lnTo>
                <a:lnTo>
                  <a:pt x="62508" y="151804"/>
                </a:lnTo>
                <a:lnTo>
                  <a:pt x="71437" y="160734"/>
                </a:lnTo>
                <a:lnTo>
                  <a:pt x="80367" y="178593"/>
                </a:lnTo>
                <a:lnTo>
                  <a:pt x="80367" y="187523"/>
                </a:lnTo>
                <a:lnTo>
                  <a:pt x="89297" y="205383"/>
                </a:lnTo>
                <a:lnTo>
                  <a:pt x="89297" y="214312"/>
                </a:lnTo>
                <a:lnTo>
                  <a:pt x="98226" y="223242"/>
                </a:lnTo>
                <a:lnTo>
                  <a:pt x="107156" y="232172"/>
                </a:lnTo>
                <a:lnTo>
                  <a:pt x="107156" y="241101"/>
                </a:lnTo>
                <a:lnTo>
                  <a:pt x="107156" y="241101"/>
                </a:lnTo>
                <a:lnTo>
                  <a:pt x="107156" y="250031"/>
                </a:lnTo>
                <a:lnTo>
                  <a:pt x="107156" y="241101"/>
                </a:lnTo>
                <a:lnTo>
                  <a:pt x="107156" y="241101"/>
                </a:lnTo>
                <a:lnTo>
                  <a:pt x="107156" y="232172"/>
                </a:lnTo>
                <a:lnTo>
                  <a:pt x="98226" y="223242"/>
                </a:lnTo>
                <a:lnTo>
                  <a:pt x="89297" y="205383"/>
                </a:lnTo>
                <a:lnTo>
                  <a:pt x="71437" y="187523"/>
                </a:lnTo>
                <a:lnTo>
                  <a:pt x="53578" y="169664"/>
                </a:lnTo>
                <a:lnTo>
                  <a:pt x="44648" y="160734"/>
                </a:lnTo>
                <a:lnTo>
                  <a:pt x="26789" y="142875"/>
                </a:lnTo>
                <a:lnTo>
                  <a:pt x="8929" y="125015"/>
                </a:lnTo>
                <a:lnTo>
                  <a:pt x="0" y="107156"/>
                </a:lnTo>
                <a:lnTo>
                  <a:pt x="0" y="89297"/>
                </a:lnTo>
                <a:lnTo>
                  <a:pt x="0" y="80367"/>
                </a:lnTo>
                <a:lnTo>
                  <a:pt x="0" y="53578"/>
                </a:lnTo>
                <a:lnTo>
                  <a:pt x="17859" y="44648"/>
                </a:lnTo>
                <a:lnTo>
                  <a:pt x="35718" y="26789"/>
                </a:lnTo>
                <a:lnTo>
                  <a:pt x="53578" y="17859"/>
                </a:lnTo>
                <a:lnTo>
                  <a:pt x="80367" y="8929"/>
                </a:lnTo>
                <a:lnTo>
                  <a:pt x="98226" y="0"/>
                </a:lnTo>
                <a:lnTo>
                  <a:pt x="125015" y="0"/>
                </a:lnTo>
                <a:lnTo>
                  <a:pt x="142875" y="8929"/>
                </a:lnTo>
                <a:lnTo>
                  <a:pt x="160734" y="17859"/>
                </a:lnTo>
                <a:lnTo>
                  <a:pt x="178593" y="35718"/>
                </a:lnTo>
                <a:lnTo>
                  <a:pt x="187523" y="53578"/>
                </a:lnTo>
                <a:lnTo>
                  <a:pt x="196453" y="71437"/>
                </a:lnTo>
                <a:lnTo>
                  <a:pt x="196453" y="89297"/>
                </a:lnTo>
                <a:lnTo>
                  <a:pt x="205383" y="107156"/>
                </a:lnTo>
                <a:lnTo>
                  <a:pt x="196453" y="133945"/>
                </a:lnTo>
                <a:lnTo>
                  <a:pt x="196453" y="151804"/>
                </a:lnTo>
                <a:lnTo>
                  <a:pt x="187523" y="169664"/>
                </a:lnTo>
                <a:lnTo>
                  <a:pt x="169664" y="187523"/>
                </a:lnTo>
                <a:lnTo>
                  <a:pt x="160734" y="205383"/>
                </a:lnTo>
                <a:lnTo>
                  <a:pt x="142875" y="223242"/>
                </a:lnTo>
                <a:lnTo>
                  <a:pt x="125015" y="232172"/>
                </a:lnTo>
                <a:lnTo>
                  <a:pt x="107156" y="241101"/>
                </a:lnTo>
                <a:lnTo>
                  <a:pt x="89297" y="250031"/>
                </a:lnTo>
                <a:lnTo>
                  <a:pt x="62508" y="250031"/>
                </a:lnTo>
                <a:lnTo>
                  <a:pt x="53578" y="250031"/>
                </a:lnTo>
                <a:lnTo>
                  <a:pt x="35718" y="241101"/>
                </a:lnTo>
                <a:lnTo>
                  <a:pt x="26789" y="241101"/>
                </a:lnTo>
                <a:lnTo>
                  <a:pt x="17859" y="232172"/>
                </a:lnTo>
                <a:lnTo>
                  <a:pt x="17859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8134945" y="1634133"/>
            <a:ext cx="35720" cy="223243"/>
          </a:xfrm>
          <a:custGeom>
            <a:avLst/>
            <a:gdLst/>
            <a:ahLst/>
            <a:cxnLst/>
            <a:rect l="0" t="0" r="0" b="0"/>
            <a:pathLst>
              <a:path w="35720" h="223243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8930" y="35718"/>
                </a:lnTo>
                <a:lnTo>
                  <a:pt x="8930" y="53578"/>
                </a:lnTo>
                <a:lnTo>
                  <a:pt x="8930" y="71437"/>
                </a:lnTo>
                <a:lnTo>
                  <a:pt x="17860" y="89296"/>
                </a:lnTo>
                <a:lnTo>
                  <a:pt x="17860" y="116086"/>
                </a:lnTo>
                <a:lnTo>
                  <a:pt x="17860" y="133945"/>
                </a:lnTo>
                <a:lnTo>
                  <a:pt x="17860" y="160734"/>
                </a:lnTo>
                <a:lnTo>
                  <a:pt x="26789" y="178593"/>
                </a:lnTo>
                <a:lnTo>
                  <a:pt x="26789" y="196453"/>
                </a:lnTo>
                <a:lnTo>
                  <a:pt x="26789" y="205382"/>
                </a:lnTo>
                <a:lnTo>
                  <a:pt x="35719" y="214312"/>
                </a:lnTo>
                <a:lnTo>
                  <a:pt x="35719" y="223242"/>
                </a:lnTo>
                <a:lnTo>
                  <a:pt x="35719" y="223242"/>
                </a:lnTo>
                <a:lnTo>
                  <a:pt x="35719" y="223242"/>
                </a:lnTo>
                <a:lnTo>
                  <a:pt x="35719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8251030" y="1598414"/>
            <a:ext cx="35720" cy="241102"/>
          </a:xfrm>
          <a:custGeom>
            <a:avLst/>
            <a:gdLst/>
            <a:ahLst/>
            <a:cxnLst/>
            <a:rect l="0" t="0" r="0" b="0"/>
            <a:pathLst>
              <a:path w="35720" h="24110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53578"/>
                </a:lnTo>
                <a:lnTo>
                  <a:pt x="0" y="71437"/>
                </a:lnTo>
                <a:lnTo>
                  <a:pt x="8930" y="89297"/>
                </a:lnTo>
                <a:lnTo>
                  <a:pt x="8930" y="116086"/>
                </a:lnTo>
                <a:lnTo>
                  <a:pt x="8930" y="142875"/>
                </a:lnTo>
                <a:lnTo>
                  <a:pt x="8930" y="160734"/>
                </a:lnTo>
                <a:lnTo>
                  <a:pt x="17860" y="178594"/>
                </a:lnTo>
                <a:lnTo>
                  <a:pt x="17860" y="196453"/>
                </a:lnTo>
                <a:lnTo>
                  <a:pt x="26790" y="214312"/>
                </a:lnTo>
                <a:lnTo>
                  <a:pt x="26790" y="223242"/>
                </a:lnTo>
                <a:lnTo>
                  <a:pt x="35719" y="232172"/>
                </a:lnTo>
                <a:lnTo>
                  <a:pt x="35719" y="232172"/>
                </a:lnTo>
                <a:lnTo>
                  <a:pt x="35719" y="241101"/>
                </a:lnTo>
                <a:lnTo>
                  <a:pt x="35719" y="2411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8143875" y="1669851"/>
            <a:ext cx="151805" cy="98228"/>
          </a:xfrm>
          <a:custGeom>
            <a:avLst/>
            <a:gdLst/>
            <a:ahLst/>
            <a:cxnLst/>
            <a:rect l="0" t="0" r="0" b="0"/>
            <a:pathLst>
              <a:path w="151805" h="98228">
                <a:moveTo>
                  <a:pt x="8930" y="98227"/>
                </a:moveTo>
                <a:lnTo>
                  <a:pt x="8930" y="9822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8930" y="80368"/>
                </a:lnTo>
                <a:lnTo>
                  <a:pt x="8930" y="71438"/>
                </a:lnTo>
                <a:lnTo>
                  <a:pt x="26789" y="62508"/>
                </a:lnTo>
                <a:lnTo>
                  <a:pt x="44648" y="53578"/>
                </a:lnTo>
                <a:lnTo>
                  <a:pt x="62507" y="35719"/>
                </a:lnTo>
                <a:lnTo>
                  <a:pt x="89296" y="26789"/>
                </a:lnTo>
                <a:lnTo>
                  <a:pt x="107155" y="17860"/>
                </a:lnTo>
                <a:lnTo>
                  <a:pt x="125015" y="8930"/>
                </a:lnTo>
                <a:lnTo>
                  <a:pt x="142874" y="8930"/>
                </a:lnTo>
                <a:lnTo>
                  <a:pt x="151804" y="0"/>
                </a:lnTo>
                <a:lnTo>
                  <a:pt x="15180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7804547" y="1500187"/>
            <a:ext cx="517922" cy="214314"/>
          </a:xfrm>
          <a:custGeom>
            <a:avLst/>
            <a:gdLst/>
            <a:ahLst/>
            <a:cxnLst/>
            <a:rect l="0" t="0" r="0" b="0"/>
            <a:pathLst>
              <a:path w="517922" h="214314">
                <a:moveTo>
                  <a:pt x="0" y="214313"/>
                </a:moveTo>
                <a:lnTo>
                  <a:pt x="0" y="214313"/>
                </a:lnTo>
                <a:lnTo>
                  <a:pt x="0" y="214313"/>
                </a:lnTo>
                <a:lnTo>
                  <a:pt x="8930" y="205383"/>
                </a:lnTo>
                <a:lnTo>
                  <a:pt x="17859" y="196453"/>
                </a:lnTo>
                <a:lnTo>
                  <a:pt x="44648" y="187524"/>
                </a:lnTo>
                <a:lnTo>
                  <a:pt x="71437" y="178594"/>
                </a:lnTo>
                <a:lnTo>
                  <a:pt x="107156" y="160735"/>
                </a:lnTo>
                <a:lnTo>
                  <a:pt x="133945" y="142875"/>
                </a:lnTo>
                <a:lnTo>
                  <a:pt x="178594" y="125016"/>
                </a:lnTo>
                <a:lnTo>
                  <a:pt x="214312" y="107157"/>
                </a:lnTo>
                <a:lnTo>
                  <a:pt x="258961" y="89297"/>
                </a:lnTo>
                <a:lnTo>
                  <a:pt x="303609" y="71438"/>
                </a:lnTo>
                <a:lnTo>
                  <a:pt x="348258" y="53578"/>
                </a:lnTo>
                <a:lnTo>
                  <a:pt x="392905" y="35719"/>
                </a:lnTo>
                <a:lnTo>
                  <a:pt x="428624" y="26789"/>
                </a:lnTo>
                <a:lnTo>
                  <a:pt x="473273" y="8930"/>
                </a:lnTo>
                <a:lnTo>
                  <a:pt x="500062" y="0"/>
                </a:lnTo>
                <a:lnTo>
                  <a:pt x="517921" y="0"/>
                </a:lnTo>
                <a:lnTo>
                  <a:pt x="517921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/>
          <p:cNvSpPr/>
          <p:nvPr/>
        </p:nvSpPr>
        <p:spPr>
          <a:xfrm>
            <a:off x="7179469" y="1955601"/>
            <a:ext cx="8930" cy="205384"/>
          </a:xfrm>
          <a:custGeom>
            <a:avLst/>
            <a:gdLst/>
            <a:ahLst/>
            <a:cxnLst/>
            <a:rect l="0" t="0" r="0" b="0"/>
            <a:pathLst>
              <a:path w="8930" h="20538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44649"/>
                </a:lnTo>
                <a:lnTo>
                  <a:pt x="0" y="62508"/>
                </a:lnTo>
                <a:lnTo>
                  <a:pt x="0" y="80368"/>
                </a:lnTo>
                <a:lnTo>
                  <a:pt x="0" y="98227"/>
                </a:lnTo>
                <a:lnTo>
                  <a:pt x="0" y="125016"/>
                </a:lnTo>
                <a:lnTo>
                  <a:pt x="0" y="142875"/>
                </a:lnTo>
                <a:lnTo>
                  <a:pt x="0" y="160735"/>
                </a:lnTo>
                <a:lnTo>
                  <a:pt x="0" y="178594"/>
                </a:lnTo>
                <a:lnTo>
                  <a:pt x="0" y="187524"/>
                </a:lnTo>
                <a:lnTo>
                  <a:pt x="8929" y="196453"/>
                </a:lnTo>
                <a:lnTo>
                  <a:pt x="8929" y="196453"/>
                </a:lnTo>
                <a:lnTo>
                  <a:pt x="8929" y="205383"/>
                </a:lnTo>
                <a:lnTo>
                  <a:pt x="8929" y="205383"/>
                </a:lnTo>
                <a:lnTo>
                  <a:pt x="8929" y="205383"/>
                </a:lnTo>
                <a:lnTo>
                  <a:pt x="8929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reeform 147"/>
          <p:cNvSpPr/>
          <p:nvPr/>
        </p:nvSpPr>
        <p:spPr>
          <a:xfrm>
            <a:off x="7259836" y="1937742"/>
            <a:ext cx="26790" cy="214313"/>
          </a:xfrm>
          <a:custGeom>
            <a:avLst/>
            <a:gdLst/>
            <a:ahLst/>
            <a:cxnLst/>
            <a:rect l="0" t="0" r="0" b="0"/>
            <a:pathLst>
              <a:path w="26790" h="21431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62508"/>
                </a:lnTo>
                <a:lnTo>
                  <a:pt x="17859" y="89297"/>
                </a:lnTo>
                <a:lnTo>
                  <a:pt x="17859" y="107156"/>
                </a:lnTo>
                <a:lnTo>
                  <a:pt x="17859" y="125016"/>
                </a:lnTo>
                <a:lnTo>
                  <a:pt x="17859" y="151805"/>
                </a:lnTo>
                <a:lnTo>
                  <a:pt x="17859" y="169664"/>
                </a:lnTo>
                <a:lnTo>
                  <a:pt x="17859" y="178594"/>
                </a:lnTo>
                <a:lnTo>
                  <a:pt x="26789" y="196453"/>
                </a:lnTo>
                <a:lnTo>
                  <a:pt x="26789" y="205383"/>
                </a:lnTo>
                <a:lnTo>
                  <a:pt x="26789" y="205383"/>
                </a:lnTo>
                <a:lnTo>
                  <a:pt x="26789" y="214312"/>
                </a:lnTo>
                <a:lnTo>
                  <a:pt x="26789" y="214312"/>
                </a:lnTo>
                <a:lnTo>
                  <a:pt x="26789" y="21431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/>
          <p:cNvSpPr/>
          <p:nvPr/>
        </p:nvSpPr>
        <p:spPr>
          <a:xfrm>
            <a:off x="7188398" y="2009179"/>
            <a:ext cx="125017" cy="62509"/>
          </a:xfrm>
          <a:custGeom>
            <a:avLst/>
            <a:gdLst/>
            <a:ahLst/>
            <a:cxnLst/>
            <a:rect l="0" t="0" r="0" b="0"/>
            <a:pathLst>
              <a:path w="125017" h="62509">
                <a:moveTo>
                  <a:pt x="0" y="62508"/>
                </a:moveTo>
                <a:lnTo>
                  <a:pt x="0" y="62508"/>
                </a:lnTo>
                <a:lnTo>
                  <a:pt x="0" y="62508"/>
                </a:lnTo>
                <a:lnTo>
                  <a:pt x="0" y="53579"/>
                </a:lnTo>
                <a:lnTo>
                  <a:pt x="8930" y="53579"/>
                </a:lnTo>
                <a:lnTo>
                  <a:pt x="17860" y="44649"/>
                </a:lnTo>
                <a:lnTo>
                  <a:pt x="35719" y="35719"/>
                </a:lnTo>
                <a:lnTo>
                  <a:pt x="53579" y="26790"/>
                </a:lnTo>
                <a:lnTo>
                  <a:pt x="62508" y="17860"/>
                </a:lnTo>
                <a:lnTo>
                  <a:pt x="80368" y="17860"/>
                </a:lnTo>
                <a:lnTo>
                  <a:pt x="98227" y="8930"/>
                </a:lnTo>
                <a:lnTo>
                  <a:pt x="116086" y="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/>
          <p:cNvSpPr/>
          <p:nvPr/>
        </p:nvSpPr>
        <p:spPr>
          <a:xfrm>
            <a:off x="7384852" y="1910953"/>
            <a:ext cx="187524" cy="196454"/>
          </a:xfrm>
          <a:custGeom>
            <a:avLst/>
            <a:gdLst/>
            <a:ahLst/>
            <a:cxnLst/>
            <a:rect l="0" t="0" r="0" b="0"/>
            <a:pathLst>
              <a:path w="187524" h="196454">
                <a:moveTo>
                  <a:pt x="62507" y="0"/>
                </a:moveTo>
                <a:lnTo>
                  <a:pt x="62507" y="0"/>
                </a:lnTo>
                <a:lnTo>
                  <a:pt x="62507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8930"/>
                </a:lnTo>
                <a:lnTo>
                  <a:pt x="44648" y="17859"/>
                </a:lnTo>
                <a:lnTo>
                  <a:pt x="35718" y="26789"/>
                </a:lnTo>
                <a:lnTo>
                  <a:pt x="35718" y="35719"/>
                </a:lnTo>
                <a:lnTo>
                  <a:pt x="26789" y="53578"/>
                </a:lnTo>
                <a:lnTo>
                  <a:pt x="17859" y="71437"/>
                </a:lnTo>
                <a:lnTo>
                  <a:pt x="8929" y="89297"/>
                </a:lnTo>
                <a:lnTo>
                  <a:pt x="8929" y="116086"/>
                </a:lnTo>
                <a:lnTo>
                  <a:pt x="0" y="133945"/>
                </a:lnTo>
                <a:lnTo>
                  <a:pt x="0" y="151805"/>
                </a:lnTo>
                <a:lnTo>
                  <a:pt x="8929" y="169664"/>
                </a:lnTo>
                <a:lnTo>
                  <a:pt x="8929" y="178594"/>
                </a:lnTo>
                <a:lnTo>
                  <a:pt x="26789" y="187523"/>
                </a:lnTo>
                <a:lnTo>
                  <a:pt x="35718" y="196453"/>
                </a:lnTo>
                <a:lnTo>
                  <a:pt x="53578" y="196453"/>
                </a:lnTo>
                <a:lnTo>
                  <a:pt x="71437" y="196453"/>
                </a:lnTo>
                <a:lnTo>
                  <a:pt x="89296" y="187523"/>
                </a:lnTo>
                <a:lnTo>
                  <a:pt x="107156" y="187523"/>
                </a:lnTo>
                <a:lnTo>
                  <a:pt x="133945" y="178594"/>
                </a:lnTo>
                <a:lnTo>
                  <a:pt x="151804" y="169664"/>
                </a:lnTo>
                <a:lnTo>
                  <a:pt x="169664" y="160734"/>
                </a:lnTo>
                <a:lnTo>
                  <a:pt x="178593" y="151805"/>
                </a:lnTo>
                <a:lnTo>
                  <a:pt x="187523" y="142875"/>
                </a:lnTo>
                <a:lnTo>
                  <a:pt x="187523" y="133945"/>
                </a:lnTo>
                <a:lnTo>
                  <a:pt x="187523" y="125016"/>
                </a:lnTo>
                <a:lnTo>
                  <a:pt x="178593" y="125016"/>
                </a:lnTo>
                <a:lnTo>
                  <a:pt x="169664" y="116086"/>
                </a:lnTo>
                <a:lnTo>
                  <a:pt x="151804" y="116086"/>
                </a:lnTo>
                <a:lnTo>
                  <a:pt x="133945" y="125016"/>
                </a:lnTo>
                <a:lnTo>
                  <a:pt x="107156" y="125016"/>
                </a:lnTo>
                <a:lnTo>
                  <a:pt x="89296" y="125016"/>
                </a:lnTo>
                <a:lnTo>
                  <a:pt x="80367" y="133945"/>
                </a:lnTo>
                <a:lnTo>
                  <a:pt x="62507" y="133945"/>
                </a:lnTo>
                <a:lnTo>
                  <a:pt x="62507" y="133945"/>
                </a:lnTo>
                <a:lnTo>
                  <a:pt x="53578" y="133945"/>
                </a:lnTo>
                <a:lnTo>
                  <a:pt x="53578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/>
          <p:cNvSpPr/>
          <p:nvPr/>
        </p:nvSpPr>
        <p:spPr>
          <a:xfrm>
            <a:off x="7125891" y="1830586"/>
            <a:ext cx="339329" cy="89298"/>
          </a:xfrm>
          <a:custGeom>
            <a:avLst/>
            <a:gdLst/>
            <a:ahLst/>
            <a:cxnLst/>
            <a:rect l="0" t="0" r="0" b="0"/>
            <a:pathLst>
              <a:path w="339329" h="89298">
                <a:moveTo>
                  <a:pt x="0" y="89297"/>
                </a:move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8929" y="80367"/>
                </a:lnTo>
                <a:lnTo>
                  <a:pt x="17859" y="80367"/>
                </a:lnTo>
                <a:lnTo>
                  <a:pt x="44648" y="71437"/>
                </a:lnTo>
                <a:lnTo>
                  <a:pt x="71437" y="62508"/>
                </a:lnTo>
                <a:lnTo>
                  <a:pt x="98226" y="53578"/>
                </a:lnTo>
                <a:lnTo>
                  <a:pt x="142875" y="44648"/>
                </a:lnTo>
                <a:lnTo>
                  <a:pt x="178593" y="35718"/>
                </a:lnTo>
                <a:lnTo>
                  <a:pt x="232172" y="17859"/>
                </a:lnTo>
                <a:lnTo>
                  <a:pt x="276820" y="8929"/>
                </a:lnTo>
                <a:lnTo>
                  <a:pt x="312539" y="8929"/>
                </a:lnTo>
                <a:lnTo>
                  <a:pt x="339328" y="0"/>
                </a:lnTo>
                <a:lnTo>
                  <a:pt x="33932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1"/>
          <p:cNvSpPr/>
          <p:nvPr/>
        </p:nvSpPr>
        <p:spPr>
          <a:xfrm>
            <a:off x="4196953" y="3116461"/>
            <a:ext cx="107157" cy="258961"/>
          </a:xfrm>
          <a:custGeom>
            <a:avLst/>
            <a:gdLst/>
            <a:ahLst/>
            <a:cxnLst/>
            <a:rect l="0" t="0" r="0" b="0"/>
            <a:pathLst>
              <a:path w="107157" h="258961">
                <a:moveTo>
                  <a:pt x="4464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29"/>
                </a:lnTo>
                <a:lnTo>
                  <a:pt x="26789" y="17859"/>
                </a:lnTo>
                <a:lnTo>
                  <a:pt x="26789" y="35718"/>
                </a:lnTo>
                <a:lnTo>
                  <a:pt x="26789" y="44648"/>
                </a:lnTo>
                <a:lnTo>
                  <a:pt x="17860" y="62507"/>
                </a:lnTo>
                <a:lnTo>
                  <a:pt x="17860" y="80367"/>
                </a:lnTo>
                <a:lnTo>
                  <a:pt x="8930" y="98226"/>
                </a:lnTo>
                <a:lnTo>
                  <a:pt x="8930" y="125015"/>
                </a:lnTo>
                <a:lnTo>
                  <a:pt x="0" y="151804"/>
                </a:lnTo>
                <a:lnTo>
                  <a:pt x="0" y="178593"/>
                </a:lnTo>
                <a:lnTo>
                  <a:pt x="0" y="196453"/>
                </a:lnTo>
                <a:lnTo>
                  <a:pt x="0" y="214312"/>
                </a:lnTo>
                <a:lnTo>
                  <a:pt x="0" y="232171"/>
                </a:lnTo>
                <a:lnTo>
                  <a:pt x="8930" y="241101"/>
                </a:lnTo>
                <a:lnTo>
                  <a:pt x="17860" y="250031"/>
                </a:lnTo>
                <a:lnTo>
                  <a:pt x="26789" y="250031"/>
                </a:lnTo>
                <a:lnTo>
                  <a:pt x="35719" y="250031"/>
                </a:lnTo>
                <a:lnTo>
                  <a:pt x="53578" y="250031"/>
                </a:lnTo>
                <a:lnTo>
                  <a:pt x="62508" y="241101"/>
                </a:lnTo>
                <a:lnTo>
                  <a:pt x="71438" y="232171"/>
                </a:lnTo>
                <a:lnTo>
                  <a:pt x="80367" y="232171"/>
                </a:lnTo>
                <a:lnTo>
                  <a:pt x="89297" y="223242"/>
                </a:lnTo>
                <a:lnTo>
                  <a:pt x="98227" y="214312"/>
                </a:lnTo>
                <a:lnTo>
                  <a:pt x="98227" y="205382"/>
                </a:lnTo>
                <a:lnTo>
                  <a:pt x="107156" y="187523"/>
                </a:lnTo>
                <a:lnTo>
                  <a:pt x="107156" y="178593"/>
                </a:lnTo>
                <a:lnTo>
                  <a:pt x="107156" y="178593"/>
                </a:lnTo>
                <a:lnTo>
                  <a:pt x="107156" y="169664"/>
                </a:lnTo>
                <a:lnTo>
                  <a:pt x="98227" y="160734"/>
                </a:lnTo>
                <a:lnTo>
                  <a:pt x="98227" y="160734"/>
                </a:lnTo>
                <a:lnTo>
                  <a:pt x="89297" y="160734"/>
                </a:lnTo>
                <a:lnTo>
                  <a:pt x="80367" y="169664"/>
                </a:lnTo>
                <a:lnTo>
                  <a:pt x="71438" y="169664"/>
                </a:lnTo>
                <a:lnTo>
                  <a:pt x="62508" y="178593"/>
                </a:lnTo>
                <a:lnTo>
                  <a:pt x="53578" y="187523"/>
                </a:lnTo>
                <a:lnTo>
                  <a:pt x="44649" y="196453"/>
                </a:lnTo>
                <a:lnTo>
                  <a:pt x="44649" y="205382"/>
                </a:lnTo>
                <a:lnTo>
                  <a:pt x="35719" y="223242"/>
                </a:lnTo>
                <a:lnTo>
                  <a:pt x="35719" y="232171"/>
                </a:lnTo>
                <a:lnTo>
                  <a:pt x="44649" y="241101"/>
                </a:lnTo>
                <a:lnTo>
                  <a:pt x="44649" y="250031"/>
                </a:lnTo>
                <a:lnTo>
                  <a:pt x="62508" y="250031"/>
                </a:lnTo>
                <a:lnTo>
                  <a:pt x="71438" y="250031"/>
                </a:lnTo>
                <a:lnTo>
                  <a:pt x="80367" y="258960"/>
                </a:lnTo>
                <a:lnTo>
                  <a:pt x="89297" y="258960"/>
                </a:lnTo>
                <a:lnTo>
                  <a:pt x="89297" y="258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reeform 152"/>
          <p:cNvSpPr/>
          <p:nvPr/>
        </p:nvSpPr>
        <p:spPr>
          <a:xfrm>
            <a:off x="4036219" y="3000375"/>
            <a:ext cx="500063" cy="508993"/>
          </a:xfrm>
          <a:custGeom>
            <a:avLst/>
            <a:gdLst/>
            <a:ahLst/>
            <a:cxnLst/>
            <a:rect l="0" t="0" r="0" b="0"/>
            <a:pathLst>
              <a:path w="500063" h="508993">
                <a:moveTo>
                  <a:pt x="339328" y="26789"/>
                </a:moveTo>
                <a:lnTo>
                  <a:pt x="330398" y="26789"/>
                </a:lnTo>
                <a:lnTo>
                  <a:pt x="330398" y="26789"/>
                </a:lnTo>
                <a:lnTo>
                  <a:pt x="321469" y="17859"/>
                </a:lnTo>
                <a:lnTo>
                  <a:pt x="312539" y="8929"/>
                </a:lnTo>
                <a:lnTo>
                  <a:pt x="303609" y="0"/>
                </a:lnTo>
                <a:lnTo>
                  <a:pt x="285750" y="0"/>
                </a:lnTo>
                <a:lnTo>
                  <a:pt x="267890" y="0"/>
                </a:lnTo>
                <a:lnTo>
                  <a:pt x="250031" y="0"/>
                </a:lnTo>
                <a:lnTo>
                  <a:pt x="223242" y="8929"/>
                </a:lnTo>
                <a:lnTo>
                  <a:pt x="205383" y="26789"/>
                </a:lnTo>
                <a:lnTo>
                  <a:pt x="178594" y="44648"/>
                </a:lnTo>
                <a:lnTo>
                  <a:pt x="151804" y="71437"/>
                </a:lnTo>
                <a:lnTo>
                  <a:pt x="125015" y="98226"/>
                </a:lnTo>
                <a:lnTo>
                  <a:pt x="89297" y="125015"/>
                </a:lnTo>
                <a:lnTo>
                  <a:pt x="71437" y="160734"/>
                </a:lnTo>
                <a:lnTo>
                  <a:pt x="44648" y="196453"/>
                </a:lnTo>
                <a:lnTo>
                  <a:pt x="26789" y="232171"/>
                </a:lnTo>
                <a:lnTo>
                  <a:pt x="8929" y="267890"/>
                </a:lnTo>
                <a:lnTo>
                  <a:pt x="0" y="303609"/>
                </a:lnTo>
                <a:lnTo>
                  <a:pt x="0" y="339328"/>
                </a:lnTo>
                <a:lnTo>
                  <a:pt x="0" y="375046"/>
                </a:lnTo>
                <a:lnTo>
                  <a:pt x="8929" y="410765"/>
                </a:lnTo>
                <a:lnTo>
                  <a:pt x="35719" y="437554"/>
                </a:lnTo>
                <a:lnTo>
                  <a:pt x="53578" y="455414"/>
                </a:lnTo>
                <a:lnTo>
                  <a:pt x="71437" y="473273"/>
                </a:lnTo>
                <a:lnTo>
                  <a:pt x="98226" y="491132"/>
                </a:lnTo>
                <a:lnTo>
                  <a:pt x="125015" y="500062"/>
                </a:lnTo>
                <a:lnTo>
                  <a:pt x="160734" y="508992"/>
                </a:lnTo>
                <a:lnTo>
                  <a:pt x="196453" y="508992"/>
                </a:lnTo>
                <a:lnTo>
                  <a:pt x="232172" y="508992"/>
                </a:lnTo>
                <a:lnTo>
                  <a:pt x="267890" y="500062"/>
                </a:lnTo>
                <a:lnTo>
                  <a:pt x="303609" y="482203"/>
                </a:lnTo>
                <a:lnTo>
                  <a:pt x="339328" y="473273"/>
                </a:lnTo>
                <a:lnTo>
                  <a:pt x="366117" y="455414"/>
                </a:lnTo>
                <a:lnTo>
                  <a:pt x="401836" y="428625"/>
                </a:lnTo>
                <a:lnTo>
                  <a:pt x="419695" y="401836"/>
                </a:lnTo>
                <a:lnTo>
                  <a:pt x="446484" y="375046"/>
                </a:lnTo>
                <a:lnTo>
                  <a:pt x="464344" y="339328"/>
                </a:lnTo>
                <a:lnTo>
                  <a:pt x="482203" y="312539"/>
                </a:lnTo>
                <a:lnTo>
                  <a:pt x="491133" y="276820"/>
                </a:lnTo>
                <a:lnTo>
                  <a:pt x="500062" y="241101"/>
                </a:lnTo>
                <a:lnTo>
                  <a:pt x="500062" y="214312"/>
                </a:lnTo>
                <a:lnTo>
                  <a:pt x="491133" y="178593"/>
                </a:lnTo>
                <a:lnTo>
                  <a:pt x="482203" y="151804"/>
                </a:lnTo>
                <a:lnTo>
                  <a:pt x="464344" y="125015"/>
                </a:lnTo>
                <a:lnTo>
                  <a:pt x="446484" y="98226"/>
                </a:lnTo>
                <a:lnTo>
                  <a:pt x="419695" y="80367"/>
                </a:lnTo>
                <a:lnTo>
                  <a:pt x="392906" y="71437"/>
                </a:lnTo>
                <a:lnTo>
                  <a:pt x="357187" y="53578"/>
                </a:lnTo>
                <a:lnTo>
                  <a:pt x="321469" y="53578"/>
                </a:lnTo>
                <a:lnTo>
                  <a:pt x="294679" y="53578"/>
                </a:lnTo>
                <a:lnTo>
                  <a:pt x="276820" y="53578"/>
                </a:lnTo>
                <a:lnTo>
                  <a:pt x="276820" y="5357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Freeform 153"/>
          <p:cNvSpPr/>
          <p:nvPr/>
        </p:nvSpPr>
        <p:spPr>
          <a:xfrm>
            <a:off x="5938242" y="3018234"/>
            <a:ext cx="196454" cy="276821"/>
          </a:xfrm>
          <a:custGeom>
            <a:avLst/>
            <a:gdLst/>
            <a:ahLst/>
            <a:cxnLst/>
            <a:rect l="0" t="0" r="0" b="0"/>
            <a:pathLst>
              <a:path w="196454" h="276821">
                <a:moveTo>
                  <a:pt x="0" y="267891"/>
                </a:moveTo>
                <a:lnTo>
                  <a:pt x="0" y="267891"/>
                </a:lnTo>
                <a:lnTo>
                  <a:pt x="0" y="267891"/>
                </a:lnTo>
                <a:lnTo>
                  <a:pt x="0" y="267891"/>
                </a:lnTo>
                <a:lnTo>
                  <a:pt x="0" y="276820"/>
                </a:lnTo>
                <a:lnTo>
                  <a:pt x="0" y="276820"/>
                </a:lnTo>
                <a:lnTo>
                  <a:pt x="0" y="276820"/>
                </a:lnTo>
                <a:lnTo>
                  <a:pt x="0" y="267891"/>
                </a:lnTo>
                <a:lnTo>
                  <a:pt x="0" y="267891"/>
                </a:lnTo>
                <a:lnTo>
                  <a:pt x="8930" y="258961"/>
                </a:lnTo>
                <a:lnTo>
                  <a:pt x="8930" y="250031"/>
                </a:lnTo>
                <a:lnTo>
                  <a:pt x="8930" y="232172"/>
                </a:lnTo>
                <a:lnTo>
                  <a:pt x="17860" y="214312"/>
                </a:lnTo>
                <a:lnTo>
                  <a:pt x="26789" y="187523"/>
                </a:lnTo>
                <a:lnTo>
                  <a:pt x="26789" y="169664"/>
                </a:lnTo>
                <a:lnTo>
                  <a:pt x="35719" y="142875"/>
                </a:lnTo>
                <a:lnTo>
                  <a:pt x="44649" y="116086"/>
                </a:lnTo>
                <a:lnTo>
                  <a:pt x="53578" y="98227"/>
                </a:lnTo>
                <a:lnTo>
                  <a:pt x="53578" y="71437"/>
                </a:lnTo>
                <a:lnTo>
                  <a:pt x="62508" y="53578"/>
                </a:lnTo>
                <a:lnTo>
                  <a:pt x="71438" y="35719"/>
                </a:lnTo>
                <a:lnTo>
                  <a:pt x="71438" y="26789"/>
                </a:lnTo>
                <a:lnTo>
                  <a:pt x="80367" y="8930"/>
                </a:lnTo>
                <a:lnTo>
                  <a:pt x="89297" y="8930"/>
                </a:lnTo>
                <a:lnTo>
                  <a:pt x="89297" y="0"/>
                </a:lnTo>
                <a:lnTo>
                  <a:pt x="98227" y="0"/>
                </a:lnTo>
                <a:lnTo>
                  <a:pt x="98227" y="0"/>
                </a:lnTo>
                <a:lnTo>
                  <a:pt x="107156" y="8930"/>
                </a:lnTo>
                <a:lnTo>
                  <a:pt x="116086" y="8930"/>
                </a:lnTo>
                <a:lnTo>
                  <a:pt x="125016" y="26789"/>
                </a:lnTo>
                <a:lnTo>
                  <a:pt x="125016" y="35719"/>
                </a:lnTo>
                <a:lnTo>
                  <a:pt x="133946" y="53578"/>
                </a:lnTo>
                <a:lnTo>
                  <a:pt x="133946" y="71437"/>
                </a:lnTo>
                <a:lnTo>
                  <a:pt x="142875" y="98227"/>
                </a:lnTo>
                <a:lnTo>
                  <a:pt x="151805" y="125016"/>
                </a:lnTo>
                <a:lnTo>
                  <a:pt x="151805" y="142875"/>
                </a:lnTo>
                <a:lnTo>
                  <a:pt x="160735" y="169664"/>
                </a:lnTo>
                <a:lnTo>
                  <a:pt x="169664" y="187523"/>
                </a:lnTo>
                <a:lnTo>
                  <a:pt x="169664" y="205383"/>
                </a:lnTo>
                <a:lnTo>
                  <a:pt x="178594" y="214312"/>
                </a:lnTo>
                <a:lnTo>
                  <a:pt x="178594" y="232172"/>
                </a:lnTo>
                <a:lnTo>
                  <a:pt x="187524" y="241102"/>
                </a:lnTo>
                <a:lnTo>
                  <a:pt x="196453" y="250031"/>
                </a:lnTo>
                <a:lnTo>
                  <a:pt x="196453" y="258961"/>
                </a:lnTo>
                <a:lnTo>
                  <a:pt x="196453" y="258961"/>
                </a:lnTo>
                <a:lnTo>
                  <a:pt x="196453" y="258961"/>
                </a:lnTo>
                <a:lnTo>
                  <a:pt x="196453" y="258961"/>
                </a:lnTo>
                <a:lnTo>
                  <a:pt x="196453" y="2589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reeform 154"/>
          <p:cNvSpPr/>
          <p:nvPr/>
        </p:nvSpPr>
        <p:spPr>
          <a:xfrm>
            <a:off x="5982891" y="3161109"/>
            <a:ext cx="169665" cy="8931"/>
          </a:xfrm>
          <a:custGeom>
            <a:avLst/>
            <a:gdLst/>
            <a:ahLst/>
            <a:cxnLst/>
            <a:rect l="0" t="0" r="0" b="0"/>
            <a:pathLst>
              <a:path w="169665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0"/>
                </a:lnTo>
                <a:lnTo>
                  <a:pt x="26789" y="0"/>
                </a:lnTo>
                <a:lnTo>
                  <a:pt x="35718" y="0"/>
                </a:lnTo>
                <a:lnTo>
                  <a:pt x="53578" y="0"/>
                </a:lnTo>
                <a:lnTo>
                  <a:pt x="71437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5" y="0"/>
                </a:lnTo>
                <a:lnTo>
                  <a:pt x="142875" y="0"/>
                </a:lnTo>
                <a:lnTo>
                  <a:pt x="169664" y="0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155"/>
          <p:cNvSpPr/>
          <p:nvPr/>
        </p:nvSpPr>
        <p:spPr>
          <a:xfrm>
            <a:off x="6223992" y="2991445"/>
            <a:ext cx="187525" cy="267892"/>
          </a:xfrm>
          <a:custGeom>
            <a:avLst/>
            <a:gdLst/>
            <a:ahLst/>
            <a:cxnLst/>
            <a:rect l="0" t="0" r="0" b="0"/>
            <a:pathLst>
              <a:path w="187525" h="267892">
                <a:moveTo>
                  <a:pt x="0" y="142875"/>
                </a:move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51805"/>
                </a:lnTo>
                <a:lnTo>
                  <a:pt x="0" y="169664"/>
                </a:lnTo>
                <a:lnTo>
                  <a:pt x="8930" y="178594"/>
                </a:lnTo>
                <a:lnTo>
                  <a:pt x="8930" y="187523"/>
                </a:lnTo>
                <a:lnTo>
                  <a:pt x="17860" y="205383"/>
                </a:lnTo>
                <a:lnTo>
                  <a:pt x="26789" y="214312"/>
                </a:lnTo>
                <a:lnTo>
                  <a:pt x="26789" y="232172"/>
                </a:lnTo>
                <a:lnTo>
                  <a:pt x="35719" y="241101"/>
                </a:lnTo>
                <a:lnTo>
                  <a:pt x="44649" y="250031"/>
                </a:lnTo>
                <a:lnTo>
                  <a:pt x="44649" y="258961"/>
                </a:lnTo>
                <a:lnTo>
                  <a:pt x="53578" y="258961"/>
                </a:lnTo>
                <a:lnTo>
                  <a:pt x="62508" y="267891"/>
                </a:lnTo>
                <a:lnTo>
                  <a:pt x="62508" y="267891"/>
                </a:lnTo>
                <a:lnTo>
                  <a:pt x="62508" y="258961"/>
                </a:lnTo>
                <a:lnTo>
                  <a:pt x="62508" y="250031"/>
                </a:lnTo>
                <a:lnTo>
                  <a:pt x="53578" y="241101"/>
                </a:lnTo>
                <a:lnTo>
                  <a:pt x="53578" y="223242"/>
                </a:lnTo>
                <a:lnTo>
                  <a:pt x="44649" y="205383"/>
                </a:lnTo>
                <a:lnTo>
                  <a:pt x="35719" y="187523"/>
                </a:lnTo>
                <a:lnTo>
                  <a:pt x="35719" y="160734"/>
                </a:lnTo>
                <a:lnTo>
                  <a:pt x="26789" y="133945"/>
                </a:lnTo>
                <a:lnTo>
                  <a:pt x="17860" y="116086"/>
                </a:lnTo>
                <a:lnTo>
                  <a:pt x="8930" y="89297"/>
                </a:lnTo>
                <a:lnTo>
                  <a:pt x="8930" y="71437"/>
                </a:lnTo>
                <a:lnTo>
                  <a:pt x="8930" y="44648"/>
                </a:lnTo>
                <a:lnTo>
                  <a:pt x="17860" y="35719"/>
                </a:lnTo>
                <a:lnTo>
                  <a:pt x="17860" y="17859"/>
                </a:lnTo>
                <a:lnTo>
                  <a:pt x="26789" y="8930"/>
                </a:lnTo>
                <a:lnTo>
                  <a:pt x="35719" y="0"/>
                </a:lnTo>
                <a:lnTo>
                  <a:pt x="44649" y="0"/>
                </a:lnTo>
                <a:lnTo>
                  <a:pt x="53578" y="0"/>
                </a:lnTo>
                <a:lnTo>
                  <a:pt x="62508" y="8930"/>
                </a:lnTo>
                <a:lnTo>
                  <a:pt x="80367" y="17859"/>
                </a:lnTo>
                <a:lnTo>
                  <a:pt x="89297" y="26789"/>
                </a:lnTo>
                <a:lnTo>
                  <a:pt x="89297" y="44648"/>
                </a:lnTo>
                <a:lnTo>
                  <a:pt x="98227" y="62508"/>
                </a:lnTo>
                <a:lnTo>
                  <a:pt x="98227" y="80367"/>
                </a:lnTo>
                <a:lnTo>
                  <a:pt x="98227" y="89297"/>
                </a:lnTo>
                <a:lnTo>
                  <a:pt x="98227" y="98226"/>
                </a:lnTo>
                <a:lnTo>
                  <a:pt x="89297" y="116086"/>
                </a:lnTo>
                <a:lnTo>
                  <a:pt x="80367" y="116086"/>
                </a:lnTo>
                <a:lnTo>
                  <a:pt x="80367" y="125016"/>
                </a:lnTo>
                <a:lnTo>
                  <a:pt x="71438" y="125016"/>
                </a:lnTo>
                <a:lnTo>
                  <a:pt x="71438" y="125016"/>
                </a:lnTo>
                <a:lnTo>
                  <a:pt x="71438" y="125016"/>
                </a:lnTo>
                <a:lnTo>
                  <a:pt x="71438" y="125016"/>
                </a:lnTo>
                <a:lnTo>
                  <a:pt x="80367" y="125016"/>
                </a:lnTo>
                <a:lnTo>
                  <a:pt x="89297" y="125016"/>
                </a:lnTo>
                <a:lnTo>
                  <a:pt x="98227" y="125016"/>
                </a:lnTo>
                <a:lnTo>
                  <a:pt x="116086" y="125016"/>
                </a:lnTo>
                <a:lnTo>
                  <a:pt x="125016" y="133945"/>
                </a:lnTo>
                <a:lnTo>
                  <a:pt x="142875" y="133945"/>
                </a:lnTo>
                <a:lnTo>
                  <a:pt x="151805" y="142875"/>
                </a:lnTo>
                <a:lnTo>
                  <a:pt x="160735" y="151805"/>
                </a:lnTo>
                <a:lnTo>
                  <a:pt x="169664" y="160734"/>
                </a:lnTo>
                <a:lnTo>
                  <a:pt x="178594" y="178594"/>
                </a:lnTo>
                <a:lnTo>
                  <a:pt x="178594" y="187523"/>
                </a:lnTo>
                <a:lnTo>
                  <a:pt x="187524" y="205383"/>
                </a:lnTo>
                <a:lnTo>
                  <a:pt x="178594" y="214312"/>
                </a:lnTo>
                <a:lnTo>
                  <a:pt x="178594" y="223242"/>
                </a:lnTo>
                <a:lnTo>
                  <a:pt x="169664" y="232172"/>
                </a:lnTo>
                <a:lnTo>
                  <a:pt x="151805" y="241101"/>
                </a:lnTo>
                <a:lnTo>
                  <a:pt x="142875" y="250031"/>
                </a:lnTo>
                <a:lnTo>
                  <a:pt x="125016" y="250031"/>
                </a:lnTo>
                <a:lnTo>
                  <a:pt x="107156" y="258961"/>
                </a:lnTo>
                <a:lnTo>
                  <a:pt x="89297" y="258961"/>
                </a:lnTo>
                <a:lnTo>
                  <a:pt x="62508" y="258961"/>
                </a:lnTo>
                <a:lnTo>
                  <a:pt x="44649" y="258961"/>
                </a:lnTo>
                <a:lnTo>
                  <a:pt x="26789" y="258961"/>
                </a:lnTo>
                <a:lnTo>
                  <a:pt x="17860" y="250031"/>
                </a:lnTo>
                <a:lnTo>
                  <a:pt x="8930" y="250031"/>
                </a:lnTo>
                <a:lnTo>
                  <a:pt x="8930" y="250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Freeform 156"/>
          <p:cNvSpPr/>
          <p:nvPr/>
        </p:nvSpPr>
        <p:spPr>
          <a:xfrm>
            <a:off x="6447234" y="2991445"/>
            <a:ext cx="169665" cy="232173"/>
          </a:xfrm>
          <a:custGeom>
            <a:avLst/>
            <a:gdLst/>
            <a:ahLst/>
            <a:cxnLst/>
            <a:rect l="0" t="0" r="0" b="0"/>
            <a:pathLst>
              <a:path w="169665" h="232173">
                <a:moveTo>
                  <a:pt x="71438" y="26789"/>
                </a:moveTo>
                <a:lnTo>
                  <a:pt x="71438" y="17859"/>
                </a:lnTo>
                <a:lnTo>
                  <a:pt x="80368" y="17859"/>
                </a:lnTo>
                <a:lnTo>
                  <a:pt x="80368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0368" y="0"/>
                </a:lnTo>
                <a:lnTo>
                  <a:pt x="80368" y="0"/>
                </a:lnTo>
                <a:lnTo>
                  <a:pt x="71438" y="8930"/>
                </a:lnTo>
                <a:lnTo>
                  <a:pt x="62508" y="17859"/>
                </a:lnTo>
                <a:lnTo>
                  <a:pt x="44649" y="26789"/>
                </a:lnTo>
                <a:lnTo>
                  <a:pt x="35719" y="44648"/>
                </a:lnTo>
                <a:lnTo>
                  <a:pt x="17860" y="62508"/>
                </a:lnTo>
                <a:lnTo>
                  <a:pt x="8930" y="89297"/>
                </a:lnTo>
                <a:lnTo>
                  <a:pt x="0" y="116086"/>
                </a:lnTo>
                <a:lnTo>
                  <a:pt x="0" y="142875"/>
                </a:lnTo>
                <a:lnTo>
                  <a:pt x="0" y="160734"/>
                </a:lnTo>
                <a:lnTo>
                  <a:pt x="8930" y="187523"/>
                </a:lnTo>
                <a:lnTo>
                  <a:pt x="17860" y="196453"/>
                </a:lnTo>
                <a:lnTo>
                  <a:pt x="35719" y="214312"/>
                </a:lnTo>
                <a:lnTo>
                  <a:pt x="53579" y="223242"/>
                </a:lnTo>
                <a:lnTo>
                  <a:pt x="71438" y="232172"/>
                </a:lnTo>
                <a:lnTo>
                  <a:pt x="98227" y="232172"/>
                </a:lnTo>
                <a:lnTo>
                  <a:pt x="125016" y="232172"/>
                </a:lnTo>
                <a:lnTo>
                  <a:pt x="142875" y="232172"/>
                </a:lnTo>
                <a:lnTo>
                  <a:pt x="160735" y="232172"/>
                </a:lnTo>
                <a:lnTo>
                  <a:pt x="169664" y="232172"/>
                </a:lnTo>
                <a:lnTo>
                  <a:pt x="169664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7"/>
          <p:cNvSpPr/>
          <p:nvPr/>
        </p:nvSpPr>
        <p:spPr>
          <a:xfrm>
            <a:off x="6652617" y="2955726"/>
            <a:ext cx="214314" cy="285751"/>
          </a:xfrm>
          <a:custGeom>
            <a:avLst/>
            <a:gdLst/>
            <a:ahLst/>
            <a:cxnLst/>
            <a:rect l="0" t="0" r="0" b="0"/>
            <a:pathLst>
              <a:path w="214314" h="285751">
                <a:moveTo>
                  <a:pt x="0" y="89297"/>
                </a:moveTo>
                <a:lnTo>
                  <a:pt x="0" y="89297"/>
                </a:lnTo>
                <a:lnTo>
                  <a:pt x="0" y="98227"/>
                </a:lnTo>
                <a:lnTo>
                  <a:pt x="0" y="107156"/>
                </a:lnTo>
                <a:lnTo>
                  <a:pt x="8930" y="125016"/>
                </a:lnTo>
                <a:lnTo>
                  <a:pt x="17860" y="133945"/>
                </a:lnTo>
                <a:lnTo>
                  <a:pt x="26789" y="151805"/>
                </a:lnTo>
                <a:lnTo>
                  <a:pt x="35719" y="178594"/>
                </a:lnTo>
                <a:lnTo>
                  <a:pt x="44649" y="196453"/>
                </a:lnTo>
                <a:lnTo>
                  <a:pt x="53578" y="214313"/>
                </a:lnTo>
                <a:lnTo>
                  <a:pt x="62508" y="232172"/>
                </a:lnTo>
                <a:lnTo>
                  <a:pt x="71438" y="250031"/>
                </a:lnTo>
                <a:lnTo>
                  <a:pt x="80367" y="258961"/>
                </a:lnTo>
                <a:lnTo>
                  <a:pt x="80367" y="276820"/>
                </a:lnTo>
                <a:lnTo>
                  <a:pt x="89297" y="276820"/>
                </a:lnTo>
                <a:lnTo>
                  <a:pt x="89297" y="285750"/>
                </a:lnTo>
                <a:lnTo>
                  <a:pt x="89297" y="285750"/>
                </a:lnTo>
                <a:lnTo>
                  <a:pt x="89297" y="285750"/>
                </a:lnTo>
                <a:lnTo>
                  <a:pt x="89297" y="276820"/>
                </a:lnTo>
                <a:lnTo>
                  <a:pt x="80367" y="267891"/>
                </a:lnTo>
                <a:lnTo>
                  <a:pt x="80367" y="250031"/>
                </a:lnTo>
                <a:lnTo>
                  <a:pt x="62508" y="232172"/>
                </a:lnTo>
                <a:lnTo>
                  <a:pt x="53578" y="205383"/>
                </a:lnTo>
                <a:lnTo>
                  <a:pt x="44649" y="178594"/>
                </a:lnTo>
                <a:lnTo>
                  <a:pt x="35719" y="151805"/>
                </a:lnTo>
                <a:lnTo>
                  <a:pt x="17860" y="125016"/>
                </a:lnTo>
                <a:lnTo>
                  <a:pt x="8930" y="107156"/>
                </a:lnTo>
                <a:lnTo>
                  <a:pt x="0" y="89297"/>
                </a:lnTo>
                <a:lnTo>
                  <a:pt x="0" y="71438"/>
                </a:lnTo>
                <a:lnTo>
                  <a:pt x="0" y="53578"/>
                </a:lnTo>
                <a:lnTo>
                  <a:pt x="8930" y="35719"/>
                </a:lnTo>
                <a:lnTo>
                  <a:pt x="17860" y="26789"/>
                </a:lnTo>
                <a:lnTo>
                  <a:pt x="35719" y="8930"/>
                </a:lnTo>
                <a:lnTo>
                  <a:pt x="53578" y="8930"/>
                </a:lnTo>
                <a:lnTo>
                  <a:pt x="71438" y="0"/>
                </a:lnTo>
                <a:lnTo>
                  <a:pt x="89297" y="0"/>
                </a:lnTo>
                <a:lnTo>
                  <a:pt x="116086" y="8930"/>
                </a:lnTo>
                <a:lnTo>
                  <a:pt x="133946" y="17860"/>
                </a:lnTo>
                <a:lnTo>
                  <a:pt x="151805" y="35719"/>
                </a:lnTo>
                <a:lnTo>
                  <a:pt x="169664" y="53578"/>
                </a:lnTo>
                <a:lnTo>
                  <a:pt x="187524" y="80367"/>
                </a:lnTo>
                <a:lnTo>
                  <a:pt x="196453" y="107156"/>
                </a:lnTo>
                <a:lnTo>
                  <a:pt x="205383" y="125016"/>
                </a:lnTo>
                <a:lnTo>
                  <a:pt x="214313" y="151805"/>
                </a:lnTo>
                <a:lnTo>
                  <a:pt x="205383" y="169664"/>
                </a:lnTo>
                <a:lnTo>
                  <a:pt x="205383" y="187524"/>
                </a:lnTo>
                <a:lnTo>
                  <a:pt x="196453" y="205383"/>
                </a:lnTo>
                <a:lnTo>
                  <a:pt x="187524" y="223242"/>
                </a:lnTo>
                <a:lnTo>
                  <a:pt x="178594" y="232172"/>
                </a:lnTo>
                <a:lnTo>
                  <a:pt x="160735" y="241102"/>
                </a:lnTo>
                <a:lnTo>
                  <a:pt x="142875" y="250031"/>
                </a:lnTo>
                <a:lnTo>
                  <a:pt x="116086" y="250031"/>
                </a:lnTo>
                <a:lnTo>
                  <a:pt x="89297" y="250031"/>
                </a:lnTo>
                <a:lnTo>
                  <a:pt x="62508" y="250031"/>
                </a:lnTo>
                <a:lnTo>
                  <a:pt x="35719" y="250031"/>
                </a:lnTo>
                <a:lnTo>
                  <a:pt x="26789" y="250031"/>
                </a:lnTo>
                <a:lnTo>
                  <a:pt x="26789" y="250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58"/>
          <p:cNvSpPr/>
          <p:nvPr/>
        </p:nvSpPr>
        <p:spPr>
          <a:xfrm>
            <a:off x="5938242" y="3357562"/>
            <a:ext cx="196454" cy="276821"/>
          </a:xfrm>
          <a:custGeom>
            <a:avLst/>
            <a:gdLst/>
            <a:ahLst/>
            <a:cxnLst/>
            <a:rect l="0" t="0" r="0" b="0"/>
            <a:pathLst>
              <a:path w="196454" h="276821">
                <a:moveTo>
                  <a:pt x="0" y="232172"/>
                </a:moveTo>
                <a:lnTo>
                  <a:pt x="0" y="232172"/>
                </a:lnTo>
                <a:lnTo>
                  <a:pt x="0" y="232172"/>
                </a:lnTo>
                <a:lnTo>
                  <a:pt x="0" y="232172"/>
                </a:lnTo>
                <a:lnTo>
                  <a:pt x="0" y="232172"/>
                </a:lnTo>
                <a:lnTo>
                  <a:pt x="0" y="232172"/>
                </a:lnTo>
                <a:lnTo>
                  <a:pt x="0" y="232172"/>
                </a:lnTo>
                <a:lnTo>
                  <a:pt x="0" y="232172"/>
                </a:lnTo>
                <a:lnTo>
                  <a:pt x="0" y="232172"/>
                </a:lnTo>
                <a:lnTo>
                  <a:pt x="0" y="232172"/>
                </a:lnTo>
                <a:lnTo>
                  <a:pt x="0" y="232172"/>
                </a:lnTo>
                <a:lnTo>
                  <a:pt x="0" y="232172"/>
                </a:lnTo>
                <a:lnTo>
                  <a:pt x="0" y="232172"/>
                </a:lnTo>
                <a:lnTo>
                  <a:pt x="0" y="232172"/>
                </a:lnTo>
                <a:lnTo>
                  <a:pt x="0" y="223242"/>
                </a:lnTo>
                <a:lnTo>
                  <a:pt x="8930" y="205383"/>
                </a:lnTo>
                <a:lnTo>
                  <a:pt x="17860" y="187524"/>
                </a:lnTo>
                <a:lnTo>
                  <a:pt x="26789" y="169664"/>
                </a:lnTo>
                <a:lnTo>
                  <a:pt x="35719" y="151805"/>
                </a:lnTo>
                <a:lnTo>
                  <a:pt x="35719" y="125016"/>
                </a:lnTo>
                <a:lnTo>
                  <a:pt x="44649" y="107156"/>
                </a:lnTo>
                <a:lnTo>
                  <a:pt x="53578" y="89297"/>
                </a:lnTo>
                <a:lnTo>
                  <a:pt x="62508" y="71438"/>
                </a:lnTo>
                <a:lnTo>
                  <a:pt x="89297" y="53578"/>
                </a:lnTo>
                <a:lnTo>
                  <a:pt x="89297" y="35719"/>
                </a:lnTo>
                <a:lnTo>
                  <a:pt x="98227" y="17859"/>
                </a:lnTo>
                <a:lnTo>
                  <a:pt x="107156" y="8930"/>
                </a:lnTo>
                <a:lnTo>
                  <a:pt x="116086" y="0"/>
                </a:lnTo>
                <a:lnTo>
                  <a:pt x="125016" y="0"/>
                </a:lnTo>
                <a:lnTo>
                  <a:pt x="133946" y="0"/>
                </a:lnTo>
                <a:lnTo>
                  <a:pt x="133946" y="0"/>
                </a:lnTo>
                <a:lnTo>
                  <a:pt x="142875" y="0"/>
                </a:lnTo>
                <a:lnTo>
                  <a:pt x="151805" y="8930"/>
                </a:lnTo>
                <a:lnTo>
                  <a:pt x="151805" y="26789"/>
                </a:lnTo>
                <a:lnTo>
                  <a:pt x="160735" y="44649"/>
                </a:lnTo>
                <a:lnTo>
                  <a:pt x="169664" y="62508"/>
                </a:lnTo>
                <a:lnTo>
                  <a:pt x="160735" y="89297"/>
                </a:lnTo>
                <a:lnTo>
                  <a:pt x="169664" y="116086"/>
                </a:lnTo>
                <a:lnTo>
                  <a:pt x="169664" y="142875"/>
                </a:lnTo>
                <a:lnTo>
                  <a:pt x="178594" y="160734"/>
                </a:lnTo>
                <a:lnTo>
                  <a:pt x="178594" y="187524"/>
                </a:lnTo>
                <a:lnTo>
                  <a:pt x="187524" y="205383"/>
                </a:lnTo>
                <a:lnTo>
                  <a:pt x="187524" y="223242"/>
                </a:lnTo>
                <a:lnTo>
                  <a:pt x="187524" y="241102"/>
                </a:lnTo>
                <a:lnTo>
                  <a:pt x="196453" y="250031"/>
                </a:lnTo>
                <a:lnTo>
                  <a:pt x="196453" y="258961"/>
                </a:lnTo>
                <a:lnTo>
                  <a:pt x="196453" y="267891"/>
                </a:lnTo>
                <a:lnTo>
                  <a:pt x="196453" y="276820"/>
                </a:lnTo>
                <a:lnTo>
                  <a:pt x="196453" y="276820"/>
                </a:lnTo>
                <a:lnTo>
                  <a:pt x="196453" y="276820"/>
                </a:lnTo>
                <a:lnTo>
                  <a:pt x="196453" y="276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 159"/>
          <p:cNvSpPr/>
          <p:nvPr/>
        </p:nvSpPr>
        <p:spPr>
          <a:xfrm>
            <a:off x="6018609" y="3464718"/>
            <a:ext cx="125017" cy="8931"/>
          </a:xfrm>
          <a:custGeom>
            <a:avLst/>
            <a:gdLst/>
            <a:ahLst/>
            <a:cxnLst/>
            <a:rect l="0" t="0" r="0" b="0"/>
            <a:pathLst>
              <a:path w="125017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44649" y="0"/>
                </a:lnTo>
                <a:lnTo>
                  <a:pt x="62508" y="0"/>
                </a:lnTo>
                <a:lnTo>
                  <a:pt x="71438" y="0"/>
                </a:lnTo>
                <a:lnTo>
                  <a:pt x="89297" y="0"/>
                </a:lnTo>
                <a:lnTo>
                  <a:pt x="107157" y="0"/>
                </a:lnTo>
                <a:lnTo>
                  <a:pt x="116086" y="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Freeform 160"/>
          <p:cNvSpPr/>
          <p:nvPr/>
        </p:nvSpPr>
        <p:spPr>
          <a:xfrm>
            <a:off x="6241852" y="3339703"/>
            <a:ext cx="214313" cy="285751"/>
          </a:xfrm>
          <a:custGeom>
            <a:avLst/>
            <a:gdLst/>
            <a:ahLst/>
            <a:cxnLst/>
            <a:rect l="0" t="0" r="0" b="0"/>
            <a:pathLst>
              <a:path w="214313" h="285751">
                <a:moveTo>
                  <a:pt x="0" y="142875"/>
                </a:moveTo>
                <a:lnTo>
                  <a:pt x="0" y="142875"/>
                </a:lnTo>
                <a:lnTo>
                  <a:pt x="0" y="151804"/>
                </a:lnTo>
                <a:lnTo>
                  <a:pt x="8929" y="151804"/>
                </a:lnTo>
                <a:lnTo>
                  <a:pt x="8929" y="160734"/>
                </a:lnTo>
                <a:lnTo>
                  <a:pt x="17859" y="178593"/>
                </a:lnTo>
                <a:lnTo>
                  <a:pt x="26789" y="187523"/>
                </a:lnTo>
                <a:lnTo>
                  <a:pt x="26789" y="196453"/>
                </a:lnTo>
                <a:lnTo>
                  <a:pt x="35718" y="214312"/>
                </a:lnTo>
                <a:lnTo>
                  <a:pt x="44648" y="232172"/>
                </a:lnTo>
                <a:lnTo>
                  <a:pt x="44648" y="241101"/>
                </a:lnTo>
                <a:lnTo>
                  <a:pt x="53578" y="250031"/>
                </a:lnTo>
                <a:lnTo>
                  <a:pt x="62507" y="258961"/>
                </a:lnTo>
                <a:lnTo>
                  <a:pt x="62507" y="258961"/>
                </a:lnTo>
                <a:lnTo>
                  <a:pt x="62507" y="258961"/>
                </a:lnTo>
                <a:lnTo>
                  <a:pt x="71437" y="258961"/>
                </a:lnTo>
                <a:lnTo>
                  <a:pt x="71437" y="258961"/>
                </a:lnTo>
                <a:lnTo>
                  <a:pt x="71437" y="250031"/>
                </a:lnTo>
                <a:lnTo>
                  <a:pt x="62507" y="241101"/>
                </a:lnTo>
                <a:lnTo>
                  <a:pt x="62507" y="223242"/>
                </a:lnTo>
                <a:lnTo>
                  <a:pt x="53578" y="205383"/>
                </a:lnTo>
                <a:lnTo>
                  <a:pt x="44648" y="178593"/>
                </a:lnTo>
                <a:lnTo>
                  <a:pt x="35718" y="151804"/>
                </a:lnTo>
                <a:lnTo>
                  <a:pt x="26789" y="133945"/>
                </a:lnTo>
                <a:lnTo>
                  <a:pt x="17859" y="107156"/>
                </a:lnTo>
                <a:lnTo>
                  <a:pt x="17859" y="89297"/>
                </a:lnTo>
                <a:lnTo>
                  <a:pt x="35718" y="62508"/>
                </a:lnTo>
                <a:lnTo>
                  <a:pt x="35718" y="44648"/>
                </a:lnTo>
                <a:lnTo>
                  <a:pt x="44648" y="35718"/>
                </a:lnTo>
                <a:lnTo>
                  <a:pt x="53578" y="17859"/>
                </a:lnTo>
                <a:lnTo>
                  <a:pt x="71437" y="8929"/>
                </a:lnTo>
                <a:lnTo>
                  <a:pt x="80367" y="0"/>
                </a:lnTo>
                <a:lnTo>
                  <a:pt x="89296" y="0"/>
                </a:lnTo>
                <a:lnTo>
                  <a:pt x="107156" y="0"/>
                </a:lnTo>
                <a:lnTo>
                  <a:pt x="116086" y="8929"/>
                </a:lnTo>
                <a:lnTo>
                  <a:pt x="133945" y="17859"/>
                </a:lnTo>
                <a:lnTo>
                  <a:pt x="142875" y="35718"/>
                </a:lnTo>
                <a:lnTo>
                  <a:pt x="151804" y="53578"/>
                </a:lnTo>
                <a:lnTo>
                  <a:pt x="151804" y="71437"/>
                </a:lnTo>
                <a:lnTo>
                  <a:pt x="133945" y="89297"/>
                </a:lnTo>
                <a:lnTo>
                  <a:pt x="125015" y="107156"/>
                </a:lnTo>
                <a:lnTo>
                  <a:pt x="116086" y="116086"/>
                </a:lnTo>
                <a:lnTo>
                  <a:pt x="107156" y="125015"/>
                </a:lnTo>
                <a:lnTo>
                  <a:pt x="98226" y="142875"/>
                </a:lnTo>
                <a:lnTo>
                  <a:pt x="89296" y="142875"/>
                </a:lnTo>
                <a:lnTo>
                  <a:pt x="80367" y="151804"/>
                </a:lnTo>
                <a:lnTo>
                  <a:pt x="80367" y="151804"/>
                </a:lnTo>
                <a:lnTo>
                  <a:pt x="80367" y="151804"/>
                </a:lnTo>
                <a:lnTo>
                  <a:pt x="89296" y="142875"/>
                </a:lnTo>
                <a:lnTo>
                  <a:pt x="98226" y="142875"/>
                </a:lnTo>
                <a:lnTo>
                  <a:pt x="116086" y="142875"/>
                </a:lnTo>
                <a:lnTo>
                  <a:pt x="125015" y="142875"/>
                </a:lnTo>
                <a:lnTo>
                  <a:pt x="142875" y="142875"/>
                </a:lnTo>
                <a:lnTo>
                  <a:pt x="160734" y="142875"/>
                </a:lnTo>
                <a:lnTo>
                  <a:pt x="178593" y="151804"/>
                </a:lnTo>
                <a:lnTo>
                  <a:pt x="196453" y="160734"/>
                </a:lnTo>
                <a:lnTo>
                  <a:pt x="205382" y="169664"/>
                </a:lnTo>
                <a:lnTo>
                  <a:pt x="214312" y="178593"/>
                </a:lnTo>
                <a:lnTo>
                  <a:pt x="214312" y="196453"/>
                </a:lnTo>
                <a:lnTo>
                  <a:pt x="214312" y="205383"/>
                </a:lnTo>
                <a:lnTo>
                  <a:pt x="214312" y="223242"/>
                </a:lnTo>
                <a:lnTo>
                  <a:pt x="196453" y="232172"/>
                </a:lnTo>
                <a:lnTo>
                  <a:pt x="187523" y="250031"/>
                </a:lnTo>
                <a:lnTo>
                  <a:pt x="169664" y="258961"/>
                </a:lnTo>
                <a:lnTo>
                  <a:pt x="151804" y="267890"/>
                </a:lnTo>
                <a:lnTo>
                  <a:pt x="133945" y="276820"/>
                </a:lnTo>
                <a:lnTo>
                  <a:pt x="116086" y="276820"/>
                </a:lnTo>
                <a:lnTo>
                  <a:pt x="98226" y="285750"/>
                </a:lnTo>
                <a:lnTo>
                  <a:pt x="71437" y="285750"/>
                </a:lnTo>
                <a:lnTo>
                  <a:pt x="62507" y="285750"/>
                </a:lnTo>
                <a:lnTo>
                  <a:pt x="53578" y="276820"/>
                </a:lnTo>
                <a:lnTo>
                  <a:pt x="44648" y="276820"/>
                </a:lnTo>
                <a:lnTo>
                  <a:pt x="44648" y="276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Freeform 161"/>
          <p:cNvSpPr/>
          <p:nvPr/>
        </p:nvSpPr>
        <p:spPr>
          <a:xfrm>
            <a:off x="6536531" y="3330773"/>
            <a:ext cx="44650" cy="232173"/>
          </a:xfrm>
          <a:custGeom>
            <a:avLst/>
            <a:gdLst/>
            <a:ahLst/>
            <a:cxnLst/>
            <a:rect l="0" t="0" r="0" b="0"/>
            <a:pathLst>
              <a:path w="44650" h="232173">
                <a:moveTo>
                  <a:pt x="4464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17859"/>
                </a:lnTo>
                <a:lnTo>
                  <a:pt x="35719" y="35719"/>
                </a:lnTo>
                <a:lnTo>
                  <a:pt x="35719" y="53578"/>
                </a:lnTo>
                <a:lnTo>
                  <a:pt x="26789" y="71438"/>
                </a:lnTo>
                <a:lnTo>
                  <a:pt x="17860" y="98227"/>
                </a:lnTo>
                <a:lnTo>
                  <a:pt x="8930" y="125016"/>
                </a:lnTo>
                <a:lnTo>
                  <a:pt x="8930" y="142875"/>
                </a:lnTo>
                <a:lnTo>
                  <a:pt x="0" y="169664"/>
                </a:lnTo>
                <a:lnTo>
                  <a:pt x="0" y="187523"/>
                </a:lnTo>
                <a:lnTo>
                  <a:pt x="0" y="205383"/>
                </a:lnTo>
                <a:lnTo>
                  <a:pt x="0" y="214313"/>
                </a:lnTo>
                <a:lnTo>
                  <a:pt x="0" y="223242"/>
                </a:lnTo>
                <a:lnTo>
                  <a:pt x="8930" y="223242"/>
                </a:lnTo>
                <a:lnTo>
                  <a:pt x="8930" y="232172"/>
                </a:lnTo>
                <a:lnTo>
                  <a:pt x="8930" y="232172"/>
                </a:lnTo>
                <a:lnTo>
                  <a:pt x="8930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Freeform 162"/>
          <p:cNvSpPr/>
          <p:nvPr/>
        </p:nvSpPr>
        <p:spPr>
          <a:xfrm>
            <a:off x="6554391" y="3295054"/>
            <a:ext cx="169665" cy="35720"/>
          </a:xfrm>
          <a:custGeom>
            <a:avLst/>
            <a:gdLst/>
            <a:ahLst/>
            <a:cxnLst/>
            <a:rect l="0" t="0" r="0" b="0"/>
            <a:pathLst>
              <a:path w="169665" h="35720">
                <a:moveTo>
                  <a:pt x="0" y="35719"/>
                </a:move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29" y="17860"/>
                </a:lnTo>
                <a:lnTo>
                  <a:pt x="17859" y="17860"/>
                </a:lnTo>
                <a:lnTo>
                  <a:pt x="35718" y="17860"/>
                </a:lnTo>
                <a:lnTo>
                  <a:pt x="53578" y="8930"/>
                </a:lnTo>
                <a:lnTo>
                  <a:pt x="80367" y="8930"/>
                </a:lnTo>
                <a:lnTo>
                  <a:pt x="98226" y="0"/>
                </a:lnTo>
                <a:lnTo>
                  <a:pt x="125015" y="0"/>
                </a:lnTo>
                <a:lnTo>
                  <a:pt x="142875" y="0"/>
                </a:lnTo>
                <a:lnTo>
                  <a:pt x="160734" y="0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Freeform 163"/>
          <p:cNvSpPr/>
          <p:nvPr/>
        </p:nvSpPr>
        <p:spPr>
          <a:xfrm>
            <a:off x="6590109" y="3393281"/>
            <a:ext cx="125017" cy="17860"/>
          </a:xfrm>
          <a:custGeom>
            <a:avLst/>
            <a:gdLst/>
            <a:ahLst/>
            <a:cxnLst/>
            <a:rect l="0" t="0" r="0" b="0"/>
            <a:pathLst>
              <a:path w="125017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17860" y="17859"/>
                </a:lnTo>
                <a:lnTo>
                  <a:pt x="35719" y="17859"/>
                </a:lnTo>
                <a:lnTo>
                  <a:pt x="53579" y="8930"/>
                </a:lnTo>
                <a:lnTo>
                  <a:pt x="71438" y="8930"/>
                </a:lnTo>
                <a:lnTo>
                  <a:pt x="89297" y="8930"/>
                </a:lnTo>
                <a:lnTo>
                  <a:pt x="107157" y="8930"/>
                </a:lnTo>
                <a:lnTo>
                  <a:pt x="116086" y="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>
            <a:off x="6732984" y="3330773"/>
            <a:ext cx="169665" cy="214314"/>
          </a:xfrm>
          <a:custGeom>
            <a:avLst/>
            <a:gdLst/>
            <a:ahLst/>
            <a:cxnLst/>
            <a:rect l="0" t="0" r="0" b="0"/>
            <a:pathLst>
              <a:path w="169665" h="214314">
                <a:moveTo>
                  <a:pt x="89297" y="0"/>
                </a:moveTo>
                <a:lnTo>
                  <a:pt x="89297" y="0"/>
                </a:lnTo>
                <a:lnTo>
                  <a:pt x="80368" y="8930"/>
                </a:lnTo>
                <a:lnTo>
                  <a:pt x="80368" y="17859"/>
                </a:lnTo>
                <a:lnTo>
                  <a:pt x="71438" y="35719"/>
                </a:lnTo>
                <a:lnTo>
                  <a:pt x="62508" y="53578"/>
                </a:lnTo>
                <a:lnTo>
                  <a:pt x="53579" y="71438"/>
                </a:lnTo>
                <a:lnTo>
                  <a:pt x="26789" y="98227"/>
                </a:lnTo>
                <a:lnTo>
                  <a:pt x="17860" y="116086"/>
                </a:lnTo>
                <a:lnTo>
                  <a:pt x="8930" y="142875"/>
                </a:lnTo>
                <a:lnTo>
                  <a:pt x="8930" y="160734"/>
                </a:lnTo>
                <a:lnTo>
                  <a:pt x="0" y="178594"/>
                </a:lnTo>
                <a:lnTo>
                  <a:pt x="8930" y="196453"/>
                </a:lnTo>
                <a:lnTo>
                  <a:pt x="8930" y="205383"/>
                </a:lnTo>
                <a:lnTo>
                  <a:pt x="17860" y="214313"/>
                </a:lnTo>
                <a:lnTo>
                  <a:pt x="35719" y="214313"/>
                </a:lnTo>
                <a:lnTo>
                  <a:pt x="53579" y="214313"/>
                </a:lnTo>
                <a:lnTo>
                  <a:pt x="71438" y="214313"/>
                </a:lnTo>
                <a:lnTo>
                  <a:pt x="89297" y="214313"/>
                </a:lnTo>
                <a:lnTo>
                  <a:pt x="107157" y="214313"/>
                </a:lnTo>
                <a:lnTo>
                  <a:pt x="125016" y="205383"/>
                </a:lnTo>
                <a:lnTo>
                  <a:pt x="142875" y="205383"/>
                </a:lnTo>
                <a:lnTo>
                  <a:pt x="160735" y="196453"/>
                </a:lnTo>
                <a:lnTo>
                  <a:pt x="169664" y="196453"/>
                </a:lnTo>
                <a:lnTo>
                  <a:pt x="169664" y="187523"/>
                </a:lnTo>
                <a:lnTo>
                  <a:pt x="169664" y="1875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>
            <a:off x="6777633" y="3429000"/>
            <a:ext cx="160735" cy="17860"/>
          </a:xfrm>
          <a:custGeom>
            <a:avLst/>
            <a:gdLst/>
            <a:ahLst/>
            <a:cxnLst/>
            <a:rect l="0" t="0" r="0" b="0"/>
            <a:pathLst>
              <a:path w="160735" h="17860">
                <a:moveTo>
                  <a:pt x="0" y="17859"/>
                </a:moveTo>
                <a:lnTo>
                  <a:pt x="0" y="17859"/>
                </a:lnTo>
                <a:lnTo>
                  <a:pt x="8930" y="8929"/>
                </a:lnTo>
                <a:lnTo>
                  <a:pt x="8930" y="8929"/>
                </a:lnTo>
                <a:lnTo>
                  <a:pt x="26789" y="8929"/>
                </a:lnTo>
                <a:lnTo>
                  <a:pt x="35719" y="8929"/>
                </a:lnTo>
                <a:lnTo>
                  <a:pt x="62508" y="8929"/>
                </a:lnTo>
                <a:lnTo>
                  <a:pt x="80367" y="0"/>
                </a:lnTo>
                <a:lnTo>
                  <a:pt x="98226" y="0"/>
                </a:lnTo>
                <a:lnTo>
                  <a:pt x="116086" y="0"/>
                </a:lnTo>
                <a:lnTo>
                  <a:pt x="133945" y="0"/>
                </a:lnTo>
                <a:lnTo>
                  <a:pt x="142875" y="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reeform 166"/>
          <p:cNvSpPr/>
          <p:nvPr/>
        </p:nvSpPr>
        <p:spPr>
          <a:xfrm>
            <a:off x="6822281" y="3321843"/>
            <a:ext cx="160736" cy="17861"/>
          </a:xfrm>
          <a:custGeom>
            <a:avLst/>
            <a:gdLst/>
            <a:ahLst/>
            <a:cxnLst/>
            <a:rect l="0" t="0" r="0" b="0"/>
            <a:pathLst>
              <a:path w="160736" h="17861">
                <a:moveTo>
                  <a:pt x="0" y="17860"/>
                </a:moveTo>
                <a:lnTo>
                  <a:pt x="0" y="17860"/>
                </a:lnTo>
                <a:lnTo>
                  <a:pt x="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35719" y="0"/>
                </a:lnTo>
                <a:lnTo>
                  <a:pt x="62508" y="0"/>
                </a:lnTo>
                <a:lnTo>
                  <a:pt x="80367" y="0"/>
                </a:lnTo>
                <a:lnTo>
                  <a:pt x="107157" y="0"/>
                </a:lnTo>
                <a:lnTo>
                  <a:pt x="133946" y="0"/>
                </a:lnTo>
                <a:lnTo>
                  <a:pt x="151805" y="0"/>
                </a:lnTo>
                <a:lnTo>
                  <a:pt x="160735" y="0"/>
                </a:lnTo>
                <a:lnTo>
                  <a:pt x="16073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reeform 167"/>
          <p:cNvSpPr/>
          <p:nvPr/>
        </p:nvSpPr>
        <p:spPr>
          <a:xfrm>
            <a:off x="2348508" y="2607469"/>
            <a:ext cx="53579" cy="151805"/>
          </a:xfrm>
          <a:custGeom>
            <a:avLst/>
            <a:gdLst/>
            <a:ahLst/>
            <a:cxnLst/>
            <a:rect l="0" t="0" r="0" b="0"/>
            <a:pathLst>
              <a:path w="53579" h="151805">
                <a:moveTo>
                  <a:pt x="0" y="0"/>
                </a:moveTo>
                <a:lnTo>
                  <a:pt x="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17859"/>
                </a:lnTo>
                <a:lnTo>
                  <a:pt x="17859" y="35719"/>
                </a:lnTo>
                <a:lnTo>
                  <a:pt x="26789" y="44648"/>
                </a:lnTo>
                <a:lnTo>
                  <a:pt x="26789" y="62508"/>
                </a:lnTo>
                <a:lnTo>
                  <a:pt x="35719" y="80367"/>
                </a:lnTo>
                <a:lnTo>
                  <a:pt x="35719" y="89297"/>
                </a:lnTo>
                <a:lnTo>
                  <a:pt x="44648" y="107156"/>
                </a:lnTo>
                <a:lnTo>
                  <a:pt x="44648" y="125015"/>
                </a:lnTo>
                <a:lnTo>
                  <a:pt x="53578" y="142875"/>
                </a:lnTo>
                <a:lnTo>
                  <a:pt x="53578" y="151804"/>
                </a:lnTo>
                <a:lnTo>
                  <a:pt x="53578" y="151804"/>
                </a:lnTo>
                <a:lnTo>
                  <a:pt x="53578" y="15180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168"/>
          <p:cNvSpPr/>
          <p:nvPr/>
        </p:nvSpPr>
        <p:spPr>
          <a:xfrm>
            <a:off x="2375297" y="3402211"/>
            <a:ext cx="160735" cy="187524"/>
          </a:xfrm>
          <a:custGeom>
            <a:avLst/>
            <a:gdLst/>
            <a:ahLst/>
            <a:cxnLst/>
            <a:rect l="0" t="0" r="0" b="0"/>
            <a:pathLst>
              <a:path w="160735" h="187524">
                <a:moveTo>
                  <a:pt x="0" y="62507"/>
                </a:moveTo>
                <a:lnTo>
                  <a:pt x="0" y="62507"/>
                </a:lnTo>
                <a:lnTo>
                  <a:pt x="0" y="62507"/>
                </a:lnTo>
                <a:lnTo>
                  <a:pt x="8930" y="53578"/>
                </a:lnTo>
                <a:lnTo>
                  <a:pt x="8930" y="44648"/>
                </a:lnTo>
                <a:lnTo>
                  <a:pt x="8930" y="35718"/>
                </a:lnTo>
                <a:lnTo>
                  <a:pt x="17859" y="26789"/>
                </a:lnTo>
                <a:lnTo>
                  <a:pt x="0" y="17859"/>
                </a:lnTo>
                <a:lnTo>
                  <a:pt x="8930" y="8929"/>
                </a:lnTo>
                <a:lnTo>
                  <a:pt x="26789" y="8929"/>
                </a:lnTo>
                <a:lnTo>
                  <a:pt x="35719" y="0"/>
                </a:lnTo>
                <a:lnTo>
                  <a:pt x="44648" y="8929"/>
                </a:lnTo>
                <a:lnTo>
                  <a:pt x="53578" y="8929"/>
                </a:lnTo>
                <a:lnTo>
                  <a:pt x="62508" y="17859"/>
                </a:lnTo>
                <a:lnTo>
                  <a:pt x="98226" y="26789"/>
                </a:lnTo>
                <a:lnTo>
                  <a:pt x="98226" y="35718"/>
                </a:lnTo>
                <a:lnTo>
                  <a:pt x="107156" y="53578"/>
                </a:lnTo>
                <a:lnTo>
                  <a:pt x="107156" y="62507"/>
                </a:lnTo>
                <a:lnTo>
                  <a:pt x="107156" y="80367"/>
                </a:lnTo>
                <a:lnTo>
                  <a:pt x="98226" y="98226"/>
                </a:lnTo>
                <a:lnTo>
                  <a:pt x="89297" y="116085"/>
                </a:lnTo>
                <a:lnTo>
                  <a:pt x="89297" y="133945"/>
                </a:lnTo>
                <a:lnTo>
                  <a:pt x="80367" y="142875"/>
                </a:lnTo>
                <a:lnTo>
                  <a:pt x="71437" y="160734"/>
                </a:lnTo>
                <a:lnTo>
                  <a:pt x="62508" y="169664"/>
                </a:lnTo>
                <a:lnTo>
                  <a:pt x="53578" y="178593"/>
                </a:lnTo>
                <a:lnTo>
                  <a:pt x="44648" y="187523"/>
                </a:lnTo>
                <a:lnTo>
                  <a:pt x="35719" y="187523"/>
                </a:lnTo>
                <a:lnTo>
                  <a:pt x="26789" y="187523"/>
                </a:lnTo>
                <a:lnTo>
                  <a:pt x="17859" y="178593"/>
                </a:lnTo>
                <a:lnTo>
                  <a:pt x="17859" y="178593"/>
                </a:lnTo>
                <a:lnTo>
                  <a:pt x="8930" y="169664"/>
                </a:lnTo>
                <a:lnTo>
                  <a:pt x="17859" y="160734"/>
                </a:lnTo>
                <a:lnTo>
                  <a:pt x="17859" y="142875"/>
                </a:lnTo>
                <a:lnTo>
                  <a:pt x="26789" y="133945"/>
                </a:lnTo>
                <a:lnTo>
                  <a:pt x="35719" y="125015"/>
                </a:lnTo>
                <a:lnTo>
                  <a:pt x="44648" y="116085"/>
                </a:lnTo>
                <a:lnTo>
                  <a:pt x="53578" y="116085"/>
                </a:lnTo>
                <a:lnTo>
                  <a:pt x="71437" y="107156"/>
                </a:lnTo>
                <a:lnTo>
                  <a:pt x="80367" y="107156"/>
                </a:lnTo>
                <a:lnTo>
                  <a:pt x="98226" y="107156"/>
                </a:lnTo>
                <a:lnTo>
                  <a:pt x="107156" y="107156"/>
                </a:lnTo>
                <a:lnTo>
                  <a:pt x="116086" y="107156"/>
                </a:lnTo>
                <a:lnTo>
                  <a:pt x="133945" y="116085"/>
                </a:lnTo>
                <a:lnTo>
                  <a:pt x="142875" y="116085"/>
                </a:lnTo>
                <a:lnTo>
                  <a:pt x="151805" y="116085"/>
                </a:lnTo>
                <a:lnTo>
                  <a:pt x="160734" y="116085"/>
                </a:lnTo>
                <a:lnTo>
                  <a:pt x="160734" y="11608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Freeform 169"/>
          <p:cNvSpPr/>
          <p:nvPr/>
        </p:nvSpPr>
        <p:spPr>
          <a:xfrm>
            <a:off x="3232547" y="3178968"/>
            <a:ext cx="169665" cy="187525"/>
          </a:xfrm>
          <a:custGeom>
            <a:avLst/>
            <a:gdLst/>
            <a:ahLst/>
            <a:cxnLst/>
            <a:rect l="0" t="0" r="0" b="0"/>
            <a:pathLst>
              <a:path w="169665" h="187525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17860"/>
                </a:lnTo>
                <a:lnTo>
                  <a:pt x="17859" y="8930"/>
                </a:lnTo>
                <a:lnTo>
                  <a:pt x="35719" y="8930"/>
                </a:lnTo>
                <a:lnTo>
                  <a:pt x="44648" y="8930"/>
                </a:lnTo>
                <a:lnTo>
                  <a:pt x="62508" y="0"/>
                </a:lnTo>
                <a:lnTo>
                  <a:pt x="71437" y="0"/>
                </a:lnTo>
                <a:lnTo>
                  <a:pt x="80367" y="0"/>
                </a:lnTo>
                <a:lnTo>
                  <a:pt x="89297" y="0"/>
                </a:lnTo>
                <a:lnTo>
                  <a:pt x="98226" y="8930"/>
                </a:lnTo>
                <a:lnTo>
                  <a:pt x="107156" y="8930"/>
                </a:lnTo>
                <a:lnTo>
                  <a:pt x="107156" y="17860"/>
                </a:lnTo>
                <a:lnTo>
                  <a:pt x="107156" y="26789"/>
                </a:lnTo>
                <a:lnTo>
                  <a:pt x="107156" y="35719"/>
                </a:lnTo>
                <a:lnTo>
                  <a:pt x="107156" y="44649"/>
                </a:lnTo>
                <a:lnTo>
                  <a:pt x="98226" y="53578"/>
                </a:lnTo>
                <a:lnTo>
                  <a:pt x="89297" y="62508"/>
                </a:lnTo>
                <a:lnTo>
                  <a:pt x="80367" y="62508"/>
                </a:lnTo>
                <a:lnTo>
                  <a:pt x="80367" y="62508"/>
                </a:lnTo>
                <a:lnTo>
                  <a:pt x="71437" y="62508"/>
                </a:lnTo>
                <a:lnTo>
                  <a:pt x="71437" y="62508"/>
                </a:lnTo>
                <a:lnTo>
                  <a:pt x="80367" y="62508"/>
                </a:lnTo>
                <a:lnTo>
                  <a:pt x="80367" y="62508"/>
                </a:lnTo>
                <a:lnTo>
                  <a:pt x="89297" y="53578"/>
                </a:lnTo>
                <a:lnTo>
                  <a:pt x="98226" y="53578"/>
                </a:lnTo>
                <a:lnTo>
                  <a:pt x="116086" y="53578"/>
                </a:lnTo>
                <a:lnTo>
                  <a:pt x="125016" y="53578"/>
                </a:lnTo>
                <a:lnTo>
                  <a:pt x="133945" y="53578"/>
                </a:lnTo>
                <a:lnTo>
                  <a:pt x="142875" y="53578"/>
                </a:lnTo>
                <a:lnTo>
                  <a:pt x="151805" y="62508"/>
                </a:lnTo>
                <a:lnTo>
                  <a:pt x="160734" y="62508"/>
                </a:lnTo>
                <a:lnTo>
                  <a:pt x="160734" y="71438"/>
                </a:lnTo>
                <a:lnTo>
                  <a:pt x="169664" y="71438"/>
                </a:lnTo>
                <a:lnTo>
                  <a:pt x="169664" y="80368"/>
                </a:lnTo>
                <a:lnTo>
                  <a:pt x="169664" y="89297"/>
                </a:lnTo>
                <a:lnTo>
                  <a:pt x="169664" y="98227"/>
                </a:lnTo>
                <a:lnTo>
                  <a:pt x="169664" y="107157"/>
                </a:lnTo>
                <a:lnTo>
                  <a:pt x="160734" y="116086"/>
                </a:lnTo>
                <a:lnTo>
                  <a:pt x="160734" y="125016"/>
                </a:lnTo>
                <a:lnTo>
                  <a:pt x="151805" y="133946"/>
                </a:lnTo>
                <a:lnTo>
                  <a:pt x="151805" y="142875"/>
                </a:lnTo>
                <a:lnTo>
                  <a:pt x="142875" y="142875"/>
                </a:lnTo>
                <a:lnTo>
                  <a:pt x="133945" y="151805"/>
                </a:lnTo>
                <a:lnTo>
                  <a:pt x="125016" y="160735"/>
                </a:lnTo>
                <a:lnTo>
                  <a:pt x="107156" y="169664"/>
                </a:lnTo>
                <a:lnTo>
                  <a:pt x="89297" y="169664"/>
                </a:lnTo>
                <a:lnTo>
                  <a:pt x="71437" y="178594"/>
                </a:lnTo>
                <a:lnTo>
                  <a:pt x="62508" y="178594"/>
                </a:lnTo>
                <a:lnTo>
                  <a:pt x="35719" y="187524"/>
                </a:lnTo>
                <a:lnTo>
                  <a:pt x="35719" y="187524"/>
                </a:lnTo>
                <a:lnTo>
                  <a:pt x="35719" y="18752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Freeform 170"/>
          <p:cNvSpPr/>
          <p:nvPr/>
        </p:nvSpPr>
        <p:spPr>
          <a:xfrm>
            <a:off x="7215188" y="2911078"/>
            <a:ext cx="151805" cy="241102"/>
          </a:xfrm>
          <a:custGeom>
            <a:avLst/>
            <a:gdLst/>
            <a:ahLst/>
            <a:cxnLst/>
            <a:rect l="0" t="0" r="0" b="0"/>
            <a:pathLst>
              <a:path w="151805" h="241102">
                <a:moveTo>
                  <a:pt x="0" y="98226"/>
                </a:move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  <a:lnTo>
                  <a:pt x="0" y="107156"/>
                </a:lnTo>
                <a:lnTo>
                  <a:pt x="8929" y="116086"/>
                </a:lnTo>
                <a:lnTo>
                  <a:pt x="8929" y="125015"/>
                </a:lnTo>
                <a:lnTo>
                  <a:pt x="8929" y="133945"/>
                </a:lnTo>
                <a:lnTo>
                  <a:pt x="17859" y="151804"/>
                </a:lnTo>
                <a:lnTo>
                  <a:pt x="17859" y="169664"/>
                </a:lnTo>
                <a:lnTo>
                  <a:pt x="26789" y="178593"/>
                </a:lnTo>
                <a:lnTo>
                  <a:pt x="26789" y="196453"/>
                </a:lnTo>
                <a:lnTo>
                  <a:pt x="35718" y="205383"/>
                </a:lnTo>
                <a:lnTo>
                  <a:pt x="35718" y="223242"/>
                </a:lnTo>
                <a:lnTo>
                  <a:pt x="35718" y="232172"/>
                </a:lnTo>
                <a:lnTo>
                  <a:pt x="35718" y="232172"/>
                </a:lnTo>
                <a:lnTo>
                  <a:pt x="44648" y="241101"/>
                </a:lnTo>
                <a:lnTo>
                  <a:pt x="44648" y="241101"/>
                </a:lnTo>
                <a:lnTo>
                  <a:pt x="44648" y="232172"/>
                </a:lnTo>
                <a:lnTo>
                  <a:pt x="44648" y="232172"/>
                </a:lnTo>
                <a:lnTo>
                  <a:pt x="35718" y="223242"/>
                </a:lnTo>
                <a:lnTo>
                  <a:pt x="35718" y="214312"/>
                </a:lnTo>
                <a:lnTo>
                  <a:pt x="35718" y="196453"/>
                </a:lnTo>
                <a:lnTo>
                  <a:pt x="26789" y="178593"/>
                </a:lnTo>
                <a:lnTo>
                  <a:pt x="17859" y="160734"/>
                </a:lnTo>
                <a:lnTo>
                  <a:pt x="17859" y="142875"/>
                </a:lnTo>
                <a:lnTo>
                  <a:pt x="8929" y="116086"/>
                </a:lnTo>
                <a:lnTo>
                  <a:pt x="8929" y="98226"/>
                </a:lnTo>
                <a:lnTo>
                  <a:pt x="0" y="80367"/>
                </a:lnTo>
                <a:lnTo>
                  <a:pt x="0" y="62508"/>
                </a:lnTo>
                <a:lnTo>
                  <a:pt x="0" y="44648"/>
                </a:lnTo>
                <a:lnTo>
                  <a:pt x="8929" y="26789"/>
                </a:lnTo>
                <a:lnTo>
                  <a:pt x="8929" y="17859"/>
                </a:lnTo>
                <a:lnTo>
                  <a:pt x="17859" y="8929"/>
                </a:ln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53578" y="0"/>
                </a:lnTo>
                <a:lnTo>
                  <a:pt x="62507" y="8929"/>
                </a:lnTo>
                <a:lnTo>
                  <a:pt x="71437" y="26789"/>
                </a:lnTo>
                <a:lnTo>
                  <a:pt x="71437" y="35718"/>
                </a:lnTo>
                <a:lnTo>
                  <a:pt x="71437" y="53578"/>
                </a:lnTo>
                <a:lnTo>
                  <a:pt x="71437" y="62508"/>
                </a:lnTo>
                <a:lnTo>
                  <a:pt x="71437" y="71437"/>
                </a:lnTo>
                <a:lnTo>
                  <a:pt x="71437" y="80367"/>
                </a:lnTo>
                <a:lnTo>
                  <a:pt x="62507" y="89297"/>
                </a:lnTo>
                <a:lnTo>
                  <a:pt x="62507" y="89297"/>
                </a:lnTo>
                <a:lnTo>
                  <a:pt x="62507" y="89297"/>
                </a:lnTo>
                <a:lnTo>
                  <a:pt x="62507" y="98226"/>
                </a:lnTo>
                <a:lnTo>
                  <a:pt x="62507" y="98226"/>
                </a:lnTo>
                <a:lnTo>
                  <a:pt x="71437" y="98226"/>
                </a:lnTo>
                <a:lnTo>
                  <a:pt x="71437" y="89297"/>
                </a:lnTo>
                <a:lnTo>
                  <a:pt x="80367" y="89297"/>
                </a:lnTo>
                <a:lnTo>
                  <a:pt x="89296" y="89297"/>
                </a:lnTo>
                <a:lnTo>
                  <a:pt x="98226" y="98226"/>
                </a:lnTo>
                <a:lnTo>
                  <a:pt x="116085" y="98226"/>
                </a:lnTo>
                <a:lnTo>
                  <a:pt x="125015" y="107156"/>
                </a:lnTo>
                <a:lnTo>
                  <a:pt x="133945" y="116086"/>
                </a:lnTo>
                <a:lnTo>
                  <a:pt x="142875" y="125015"/>
                </a:lnTo>
                <a:lnTo>
                  <a:pt x="142875" y="133945"/>
                </a:lnTo>
                <a:lnTo>
                  <a:pt x="151804" y="151804"/>
                </a:lnTo>
                <a:lnTo>
                  <a:pt x="151804" y="160734"/>
                </a:lnTo>
                <a:lnTo>
                  <a:pt x="151804" y="178593"/>
                </a:lnTo>
                <a:lnTo>
                  <a:pt x="151804" y="187523"/>
                </a:lnTo>
                <a:lnTo>
                  <a:pt x="151804" y="196453"/>
                </a:lnTo>
                <a:lnTo>
                  <a:pt x="142875" y="214312"/>
                </a:lnTo>
                <a:lnTo>
                  <a:pt x="142875" y="223242"/>
                </a:lnTo>
                <a:lnTo>
                  <a:pt x="133945" y="223242"/>
                </a:lnTo>
                <a:lnTo>
                  <a:pt x="125015" y="232172"/>
                </a:lnTo>
                <a:lnTo>
                  <a:pt x="107156" y="232172"/>
                </a:lnTo>
                <a:lnTo>
                  <a:pt x="98226" y="241101"/>
                </a:lnTo>
                <a:lnTo>
                  <a:pt x="89296" y="241101"/>
                </a:lnTo>
                <a:lnTo>
                  <a:pt x="71437" y="241101"/>
                </a:lnTo>
                <a:lnTo>
                  <a:pt x="62507" y="241101"/>
                </a:lnTo>
                <a:lnTo>
                  <a:pt x="62507" y="232172"/>
                </a:lnTo>
                <a:lnTo>
                  <a:pt x="53578" y="232172"/>
                </a:lnTo>
                <a:lnTo>
                  <a:pt x="44648" y="223242"/>
                </a:lnTo>
                <a:lnTo>
                  <a:pt x="44648" y="223242"/>
                </a:lnTo>
                <a:lnTo>
                  <a:pt x="44648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Freeform 171"/>
          <p:cNvSpPr/>
          <p:nvPr/>
        </p:nvSpPr>
        <p:spPr>
          <a:xfrm>
            <a:off x="7420570" y="2920007"/>
            <a:ext cx="151806" cy="214314"/>
          </a:xfrm>
          <a:custGeom>
            <a:avLst/>
            <a:gdLst/>
            <a:ahLst/>
            <a:cxnLst/>
            <a:rect l="0" t="0" r="0" b="0"/>
            <a:pathLst>
              <a:path w="151806" h="214314">
                <a:moveTo>
                  <a:pt x="98227" y="26789"/>
                </a:moveTo>
                <a:lnTo>
                  <a:pt x="98227" y="26789"/>
                </a:lnTo>
                <a:lnTo>
                  <a:pt x="98227" y="26789"/>
                </a:lnTo>
                <a:lnTo>
                  <a:pt x="98227" y="17860"/>
                </a:lnTo>
                <a:lnTo>
                  <a:pt x="98227" y="8930"/>
                </a:lnTo>
                <a:lnTo>
                  <a:pt x="98227" y="0"/>
                </a:lnTo>
                <a:lnTo>
                  <a:pt x="98227" y="0"/>
                </a:lnTo>
                <a:lnTo>
                  <a:pt x="89297" y="0"/>
                </a:lnTo>
                <a:lnTo>
                  <a:pt x="80368" y="0"/>
                </a:lnTo>
                <a:lnTo>
                  <a:pt x="71438" y="8930"/>
                </a:lnTo>
                <a:lnTo>
                  <a:pt x="62508" y="26789"/>
                </a:lnTo>
                <a:lnTo>
                  <a:pt x="53578" y="35719"/>
                </a:lnTo>
                <a:lnTo>
                  <a:pt x="35719" y="53579"/>
                </a:lnTo>
                <a:lnTo>
                  <a:pt x="26789" y="71438"/>
                </a:lnTo>
                <a:lnTo>
                  <a:pt x="17860" y="98227"/>
                </a:lnTo>
                <a:lnTo>
                  <a:pt x="8930" y="125016"/>
                </a:lnTo>
                <a:lnTo>
                  <a:pt x="0" y="142875"/>
                </a:lnTo>
                <a:lnTo>
                  <a:pt x="0" y="160735"/>
                </a:lnTo>
                <a:lnTo>
                  <a:pt x="8930" y="187524"/>
                </a:lnTo>
                <a:lnTo>
                  <a:pt x="17860" y="196454"/>
                </a:lnTo>
                <a:lnTo>
                  <a:pt x="26789" y="205383"/>
                </a:lnTo>
                <a:lnTo>
                  <a:pt x="44649" y="214313"/>
                </a:lnTo>
                <a:lnTo>
                  <a:pt x="62508" y="214313"/>
                </a:lnTo>
                <a:lnTo>
                  <a:pt x="80368" y="214313"/>
                </a:lnTo>
                <a:lnTo>
                  <a:pt x="107157" y="214313"/>
                </a:lnTo>
                <a:lnTo>
                  <a:pt x="125016" y="214313"/>
                </a:lnTo>
                <a:lnTo>
                  <a:pt x="142875" y="205383"/>
                </a:lnTo>
                <a:lnTo>
                  <a:pt x="151805" y="205383"/>
                </a:lnTo>
                <a:lnTo>
                  <a:pt x="151805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Freeform 172"/>
          <p:cNvSpPr/>
          <p:nvPr/>
        </p:nvSpPr>
        <p:spPr>
          <a:xfrm>
            <a:off x="7661672" y="2911078"/>
            <a:ext cx="178595" cy="232173"/>
          </a:xfrm>
          <a:custGeom>
            <a:avLst/>
            <a:gdLst/>
            <a:ahLst/>
            <a:cxnLst/>
            <a:rect l="0" t="0" r="0" b="0"/>
            <a:pathLst>
              <a:path w="178595" h="232173">
                <a:moveTo>
                  <a:pt x="44648" y="0"/>
                </a:moveTo>
                <a:lnTo>
                  <a:pt x="44648" y="0"/>
                </a:lnTo>
                <a:lnTo>
                  <a:pt x="44648" y="0"/>
                </a:lnTo>
                <a:lnTo>
                  <a:pt x="44648" y="8929"/>
                </a:lnTo>
                <a:lnTo>
                  <a:pt x="44648" y="8929"/>
                </a:lnTo>
                <a:lnTo>
                  <a:pt x="35719" y="17859"/>
                </a:lnTo>
                <a:lnTo>
                  <a:pt x="26789" y="26789"/>
                </a:lnTo>
                <a:lnTo>
                  <a:pt x="26789" y="35718"/>
                </a:lnTo>
                <a:lnTo>
                  <a:pt x="17859" y="53578"/>
                </a:lnTo>
                <a:lnTo>
                  <a:pt x="8930" y="80367"/>
                </a:lnTo>
                <a:lnTo>
                  <a:pt x="8930" y="98226"/>
                </a:lnTo>
                <a:lnTo>
                  <a:pt x="8930" y="116086"/>
                </a:lnTo>
                <a:lnTo>
                  <a:pt x="0" y="142875"/>
                </a:lnTo>
                <a:lnTo>
                  <a:pt x="0" y="160734"/>
                </a:lnTo>
                <a:lnTo>
                  <a:pt x="8930" y="178593"/>
                </a:lnTo>
                <a:lnTo>
                  <a:pt x="8930" y="196453"/>
                </a:lnTo>
                <a:lnTo>
                  <a:pt x="17859" y="214312"/>
                </a:lnTo>
                <a:lnTo>
                  <a:pt x="26789" y="223242"/>
                </a:lnTo>
                <a:lnTo>
                  <a:pt x="35719" y="223242"/>
                </a:lnTo>
                <a:lnTo>
                  <a:pt x="53578" y="232172"/>
                </a:lnTo>
                <a:lnTo>
                  <a:pt x="71437" y="232172"/>
                </a:lnTo>
                <a:lnTo>
                  <a:pt x="89297" y="232172"/>
                </a:lnTo>
                <a:lnTo>
                  <a:pt x="107156" y="223242"/>
                </a:lnTo>
                <a:lnTo>
                  <a:pt x="125016" y="223242"/>
                </a:lnTo>
                <a:lnTo>
                  <a:pt x="142875" y="214312"/>
                </a:lnTo>
                <a:lnTo>
                  <a:pt x="160734" y="205383"/>
                </a:lnTo>
                <a:lnTo>
                  <a:pt x="169664" y="196453"/>
                </a:lnTo>
                <a:lnTo>
                  <a:pt x="178594" y="187523"/>
                </a:lnTo>
                <a:lnTo>
                  <a:pt x="178594" y="178593"/>
                </a:lnTo>
                <a:lnTo>
                  <a:pt x="178594" y="169664"/>
                </a:lnTo>
                <a:lnTo>
                  <a:pt x="178594" y="160734"/>
                </a:lnTo>
                <a:lnTo>
                  <a:pt x="160734" y="160734"/>
                </a:lnTo>
                <a:lnTo>
                  <a:pt x="142875" y="160734"/>
                </a:lnTo>
                <a:lnTo>
                  <a:pt x="125016" y="160734"/>
                </a:lnTo>
                <a:lnTo>
                  <a:pt x="107156" y="160734"/>
                </a:lnTo>
                <a:lnTo>
                  <a:pt x="89297" y="160734"/>
                </a:lnTo>
                <a:lnTo>
                  <a:pt x="71437" y="160734"/>
                </a:lnTo>
                <a:lnTo>
                  <a:pt x="62508" y="169664"/>
                </a:lnTo>
                <a:lnTo>
                  <a:pt x="62508" y="169664"/>
                </a:lnTo>
                <a:lnTo>
                  <a:pt x="62508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Freeform 173"/>
          <p:cNvSpPr/>
          <p:nvPr/>
        </p:nvSpPr>
        <p:spPr>
          <a:xfrm>
            <a:off x="7893844" y="2946796"/>
            <a:ext cx="26790" cy="187525"/>
          </a:xfrm>
          <a:custGeom>
            <a:avLst/>
            <a:gdLst/>
            <a:ahLst/>
            <a:cxnLst/>
            <a:rect l="0" t="0" r="0" b="0"/>
            <a:pathLst>
              <a:path w="26790" h="187525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17860"/>
                </a:lnTo>
                <a:lnTo>
                  <a:pt x="8929" y="26790"/>
                </a:lnTo>
                <a:lnTo>
                  <a:pt x="8929" y="44649"/>
                </a:lnTo>
                <a:lnTo>
                  <a:pt x="8929" y="53579"/>
                </a:lnTo>
                <a:lnTo>
                  <a:pt x="8929" y="80368"/>
                </a:lnTo>
                <a:lnTo>
                  <a:pt x="0" y="98227"/>
                </a:lnTo>
                <a:lnTo>
                  <a:pt x="0" y="116086"/>
                </a:lnTo>
                <a:lnTo>
                  <a:pt x="0" y="133946"/>
                </a:lnTo>
                <a:lnTo>
                  <a:pt x="0" y="151805"/>
                </a:lnTo>
                <a:lnTo>
                  <a:pt x="8929" y="160735"/>
                </a:lnTo>
                <a:lnTo>
                  <a:pt x="8929" y="178594"/>
                </a:lnTo>
                <a:lnTo>
                  <a:pt x="8929" y="187524"/>
                </a:lnTo>
                <a:lnTo>
                  <a:pt x="17859" y="187524"/>
                </a:lnTo>
                <a:lnTo>
                  <a:pt x="17859" y="187524"/>
                </a:lnTo>
                <a:lnTo>
                  <a:pt x="26789" y="187524"/>
                </a:lnTo>
                <a:lnTo>
                  <a:pt x="26789" y="187524"/>
                </a:lnTo>
                <a:lnTo>
                  <a:pt x="26789" y="187524"/>
                </a:lnTo>
                <a:lnTo>
                  <a:pt x="26789" y="18752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Freeform 174"/>
          <p:cNvSpPr/>
          <p:nvPr/>
        </p:nvSpPr>
        <p:spPr>
          <a:xfrm>
            <a:off x="7911703" y="2884289"/>
            <a:ext cx="151806" cy="35719"/>
          </a:xfrm>
          <a:custGeom>
            <a:avLst/>
            <a:gdLst/>
            <a:ahLst/>
            <a:cxnLst/>
            <a:rect l="0" t="0" r="0" b="0"/>
            <a:pathLst>
              <a:path w="151806" h="35719">
                <a:moveTo>
                  <a:pt x="0" y="35718"/>
                </a:moveTo>
                <a:lnTo>
                  <a:pt x="0" y="35718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8930" y="17859"/>
                </a:lnTo>
                <a:lnTo>
                  <a:pt x="17860" y="8929"/>
                </a:lnTo>
                <a:lnTo>
                  <a:pt x="35719" y="8929"/>
                </a:lnTo>
                <a:lnTo>
                  <a:pt x="62508" y="8929"/>
                </a:lnTo>
                <a:lnTo>
                  <a:pt x="80367" y="8929"/>
                </a:lnTo>
                <a:lnTo>
                  <a:pt x="98227" y="8929"/>
                </a:lnTo>
                <a:lnTo>
                  <a:pt x="116086" y="0"/>
                </a:lnTo>
                <a:lnTo>
                  <a:pt x="133945" y="0"/>
                </a:lnTo>
                <a:lnTo>
                  <a:pt x="142875" y="0"/>
                </a:lnTo>
                <a:lnTo>
                  <a:pt x="151805" y="0"/>
                </a:lnTo>
                <a:lnTo>
                  <a:pt x="15180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Freeform 175"/>
          <p:cNvSpPr/>
          <p:nvPr/>
        </p:nvSpPr>
        <p:spPr>
          <a:xfrm>
            <a:off x="7929563" y="2991445"/>
            <a:ext cx="107157" cy="17860"/>
          </a:xfrm>
          <a:custGeom>
            <a:avLst/>
            <a:gdLst/>
            <a:ahLst/>
            <a:cxnLst/>
            <a:rect l="0" t="0" r="0" b="0"/>
            <a:pathLst>
              <a:path w="107157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29" y="8930"/>
                </a:lnTo>
                <a:lnTo>
                  <a:pt x="26789" y="8930"/>
                </a:lnTo>
                <a:lnTo>
                  <a:pt x="44648" y="8930"/>
                </a:lnTo>
                <a:lnTo>
                  <a:pt x="62507" y="8930"/>
                </a:lnTo>
                <a:lnTo>
                  <a:pt x="80367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Freeform 176"/>
          <p:cNvSpPr/>
          <p:nvPr/>
        </p:nvSpPr>
        <p:spPr>
          <a:xfrm>
            <a:off x="1357313" y="3259336"/>
            <a:ext cx="44649" cy="125016"/>
          </a:xfrm>
          <a:custGeom>
            <a:avLst/>
            <a:gdLst/>
            <a:ahLst/>
            <a:cxnLst/>
            <a:rect l="0" t="0" r="0" b="0"/>
            <a:pathLst>
              <a:path w="44649" h="125016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17859"/>
                </a:lnTo>
                <a:lnTo>
                  <a:pt x="8929" y="35718"/>
                </a:lnTo>
                <a:lnTo>
                  <a:pt x="8929" y="53578"/>
                </a:lnTo>
                <a:lnTo>
                  <a:pt x="0" y="71437"/>
                </a:lnTo>
                <a:lnTo>
                  <a:pt x="0" y="89296"/>
                </a:lnTo>
                <a:lnTo>
                  <a:pt x="0" y="98226"/>
                </a:lnTo>
                <a:lnTo>
                  <a:pt x="0" y="116085"/>
                </a:lnTo>
                <a:lnTo>
                  <a:pt x="0" y="116085"/>
                </a:lnTo>
                <a:lnTo>
                  <a:pt x="0" y="125015"/>
                </a:lnTo>
                <a:lnTo>
                  <a:pt x="8929" y="125015"/>
                </a:lnTo>
                <a:lnTo>
                  <a:pt x="8929" y="125015"/>
                </a:lnTo>
                <a:lnTo>
                  <a:pt x="17859" y="125015"/>
                </a:lnTo>
                <a:lnTo>
                  <a:pt x="26789" y="116085"/>
                </a:lnTo>
                <a:lnTo>
                  <a:pt x="26789" y="116085"/>
                </a:lnTo>
                <a:lnTo>
                  <a:pt x="35718" y="107156"/>
                </a:lnTo>
                <a:lnTo>
                  <a:pt x="44648" y="98226"/>
                </a:lnTo>
                <a:lnTo>
                  <a:pt x="44648" y="89296"/>
                </a:lnTo>
                <a:lnTo>
                  <a:pt x="44648" y="8929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Freeform 177"/>
          <p:cNvSpPr/>
          <p:nvPr/>
        </p:nvSpPr>
        <p:spPr>
          <a:xfrm>
            <a:off x="1428750" y="3223617"/>
            <a:ext cx="17860" cy="169665"/>
          </a:xfrm>
          <a:custGeom>
            <a:avLst/>
            <a:gdLst/>
            <a:ahLst/>
            <a:cxnLst/>
            <a:rect l="0" t="0" r="0" b="0"/>
            <a:pathLst>
              <a:path w="17860" h="169665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71437"/>
                </a:lnTo>
                <a:lnTo>
                  <a:pt x="0" y="89297"/>
                </a:lnTo>
                <a:lnTo>
                  <a:pt x="0" y="107156"/>
                </a:lnTo>
                <a:lnTo>
                  <a:pt x="8930" y="133945"/>
                </a:lnTo>
                <a:lnTo>
                  <a:pt x="17859" y="151804"/>
                </a:lnTo>
                <a:lnTo>
                  <a:pt x="17859" y="169664"/>
                </a:lnTo>
                <a:lnTo>
                  <a:pt x="17859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Freeform 178"/>
          <p:cNvSpPr/>
          <p:nvPr/>
        </p:nvSpPr>
        <p:spPr>
          <a:xfrm>
            <a:off x="7170539" y="3295054"/>
            <a:ext cx="214314" cy="258962"/>
          </a:xfrm>
          <a:custGeom>
            <a:avLst/>
            <a:gdLst/>
            <a:ahLst/>
            <a:cxnLst/>
            <a:rect l="0" t="0" r="0" b="0"/>
            <a:pathLst>
              <a:path w="214314" h="258962">
                <a:moveTo>
                  <a:pt x="8930" y="258961"/>
                </a:moveTo>
                <a:lnTo>
                  <a:pt x="8930" y="258961"/>
                </a:lnTo>
                <a:lnTo>
                  <a:pt x="0" y="258961"/>
                </a:lnTo>
                <a:lnTo>
                  <a:pt x="0" y="258961"/>
                </a:lnTo>
                <a:lnTo>
                  <a:pt x="0" y="258961"/>
                </a:lnTo>
                <a:lnTo>
                  <a:pt x="0" y="258961"/>
                </a:lnTo>
                <a:lnTo>
                  <a:pt x="0" y="258961"/>
                </a:lnTo>
                <a:lnTo>
                  <a:pt x="8930" y="250032"/>
                </a:lnTo>
                <a:lnTo>
                  <a:pt x="8930" y="250032"/>
                </a:lnTo>
                <a:lnTo>
                  <a:pt x="8930" y="241102"/>
                </a:lnTo>
                <a:lnTo>
                  <a:pt x="17859" y="232172"/>
                </a:lnTo>
                <a:lnTo>
                  <a:pt x="17859" y="214313"/>
                </a:lnTo>
                <a:lnTo>
                  <a:pt x="26789" y="196453"/>
                </a:lnTo>
                <a:lnTo>
                  <a:pt x="44649" y="178594"/>
                </a:lnTo>
                <a:lnTo>
                  <a:pt x="53578" y="151805"/>
                </a:lnTo>
                <a:lnTo>
                  <a:pt x="62508" y="133946"/>
                </a:lnTo>
                <a:lnTo>
                  <a:pt x="89297" y="116086"/>
                </a:lnTo>
                <a:lnTo>
                  <a:pt x="98227" y="89297"/>
                </a:lnTo>
                <a:lnTo>
                  <a:pt x="116086" y="71438"/>
                </a:lnTo>
                <a:lnTo>
                  <a:pt x="133945" y="53578"/>
                </a:lnTo>
                <a:lnTo>
                  <a:pt x="142875" y="44649"/>
                </a:lnTo>
                <a:lnTo>
                  <a:pt x="151805" y="26789"/>
                </a:lnTo>
                <a:lnTo>
                  <a:pt x="160734" y="17860"/>
                </a:lnTo>
                <a:lnTo>
                  <a:pt x="169664" y="8930"/>
                </a:lnTo>
                <a:lnTo>
                  <a:pt x="178594" y="0"/>
                </a:lnTo>
                <a:lnTo>
                  <a:pt x="178594" y="0"/>
                </a:lnTo>
                <a:lnTo>
                  <a:pt x="187524" y="0"/>
                </a:lnTo>
                <a:lnTo>
                  <a:pt x="187524" y="8930"/>
                </a:lnTo>
                <a:lnTo>
                  <a:pt x="196453" y="8930"/>
                </a:lnTo>
                <a:lnTo>
                  <a:pt x="196453" y="26789"/>
                </a:lnTo>
                <a:lnTo>
                  <a:pt x="205383" y="35719"/>
                </a:lnTo>
                <a:lnTo>
                  <a:pt x="205383" y="53578"/>
                </a:lnTo>
                <a:lnTo>
                  <a:pt x="205383" y="80367"/>
                </a:lnTo>
                <a:lnTo>
                  <a:pt x="205383" y="98227"/>
                </a:lnTo>
                <a:lnTo>
                  <a:pt x="205383" y="125016"/>
                </a:lnTo>
                <a:lnTo>
                  <a:pt x="196453" y="142875"/>
                </a:lnTo>
                <a:lnTo>
                  <a:pt x="205383" y="160735"/>
                </a:lnTo>
                <a:lnTo>
                  <a:pt x="205383" y="187524"/>
                </a:lnTo>
                <a:lnTo>
                  <a:pt x="196453" y="205383"/>
                </a:lnTo>
                <a:lnTo>
                  <a:pt x="205383" y="214313"/>
                </a:lnTo>
                <a:lnTo>
                  <a:pt x="205383" y="223242"/>
                </a:lnTo>
                <a:lnTo>
                  <a:pt x="205383" y="232172"/>
                </a:lnTo>
                <a:lnTo>
                  <a:pt x="205383" y="241102"/>
                </a:lnTo>
                <a:lnTo>
                  <a:pt x="214313" y="250032"/>
                </a:lnTo>
                <a:lnTo>
                  <a:pt x="214313" y="250032"/>
                </a:lnTo>
                <a:lnTo>
                  <a:pt x="214313" y="250032"/>
                </a:lnTo>
                <a:lnTo>
                  <a:pt x="214313" y="250032"/>
                </a:lnTo>
                <a:lnTo>
                  <a:pt x="214313" y="25003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Freeform 179"/>
          <p:cNvSpPr/>
          <p:nvPr/>
        </p:nvSpPr>
        <p:spPr>
          <a:xfrm>
            <a:off x="7241977" y="3420070"/>
            <a:ext cx="169665" cy="8931"/>
          </a:xfrm>
          <a:custGeom>
            <a:avLst/>
            <a:gdLst/>
            <a:ahLst/>
            <a:cxnLst/>
            <a:rect l="0" t="0" r="0" b="0"/>
            <a:pathLst>
              <a:path w="169665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35718" y="8930"/>
                </a:lnTo>
                <a:lnTo>
                  <a:pt x="53578" y="8930"/>
                </a:lnTo>
                <a:lnTo>
                  <a:pt x="71437" y="8930"/>
                </a:lnTo>
                <a:lnTo>
                  <a:pt x="89296" y="8930"/>
                </a:lnTo>
                <a:lnTo>
                  <a:pt x="107156" y="8930"/>
                </a:lnTo>
                <a:lnTo>
                  <a:pt x="133945" y="0"/>
                </a:lnTo>
                <a:lnTo>
                  <a:pt x="151804" y="0"/>
                </a:lnTo>
                <a:lnTo>
                  <a:pt x="160734" y="0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Freeform 180"/>
          <p:cNvSpPr/>
          <p:nvPr/>
        </p:nvSpPr>
        <p:spPr>
          <a:xfrm>
            <a:off x="7474148" y="3312914"/>
            <a:ext cx="133947" cy="196454"/>
          </a:xfrm>
          <a:custGeom>
            <a:avLst/>
            <a:gdLst/>
            <a:ahLst/>
            <a:cxnLst/>
            <a:rect l="0" t="0" r="0" b="0"/>
            <a:pathLst>
              <a:path w="133947" h="196454">
                <a:moveTo>
                  <a:pt x="53579" y="0"/>
                </a:moveTo>
                <a:lnTo>
                  <a:pt x="53579" y="0"/>
                </a:lnTo>
                <a:lnTo>
                  <a:pt x="53579" y="0"/>
                </a:lnTo>
                <a:lnTo>
                  <a:pt x="53579" y="0"/>
                </a:lnTo>
                <a:lnTo>
                  <a:pt x="53579" y="8929"/>
                </a:lnTo>
                <a:lnTo>
                  <a:pt x="53579" y="8929"/>
                </a:lnTo>
                <a:lnTo>
                  <a:pt x="53579" y="17859"/>
                </a:lnTo>
                <a:lnTo>
                  <a:pt x="53579" y="26789"/>
                </a:lnTo>
                <a:lnTo>
                  <a:pt x="44649" y="35718"/>
                </a:lnTo>
                <a:lnTo>
                  <a:pt x="44649" y="62507"/>
                </a:lnTo>
                <a:lnTo>
                  <a:pt x="44649" y="80367"/>
                </a:lnTo>
                <a:lnTo>
                  <a:pt x="35719" y="98226"/>
                </a:lnTo>
                <a:lnTo>
                  <a:pt x="17860" y="116086"/>
                </a:lnTo>
                <a:lnTo>
                  <a:pt x="8930" y="133945"/>
                </a:lnTo>
                <a:lnTo>
                  <a:pt x="0" y="151804"/>
                </a:lnTo>
                <a:lnTo>
                  <a:pt x="0" y="169664"/>
                </a:lnTo>
                <a:lnTo>
                  <a:pt x="0" y="178593"/>
                </a:lnTo>
                <a:lnTo>
                  <a:pt x="0" y="187523"/>
                </a:lnTo>
                <a:lnTo>
                  <a:pt x="8930" y="196453"/>
                </a:lnTo>
                <a:lnTo>
                  <a:pt x="8930" y="196453"/>
                </a:lnTo>
                <a:lnTo>
                  <a:pt x="26790" y="196453"/>
                </a:lnTo>
                <a:lnTo>
                  <a:pt x="35719" y="196453"/>
                </a:lnTo>
                <a:lnTo>
                  <a:pt x="53579" y="196453"/>
                </a:lnTo>
                <a:lnTo>
                  <a:pt x="71438" y="196453"/>
                </a:lnTo>
                <a:lnTo>
                  <a:pt x="89297" y="187523"/>
                </a:lnTo>
                <a:lnTo>
                  <a:pt x="107157" y="187523"/>
                </a:lnTo>
                <a:lnTo>
                  <a:pt x="116086" y="178593"/>
                </a:lnTo>
                <a:lnTo>
                  <a:pt x="133946" y="178593"/>
                </a:lnTo>
                <a:lnTo>
                  <a:pt x="133946" y="178593"/>
                </a:lnTo>
                <a:lnTo>
                  <a:pt x="133946" y="17859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Freeform 181"/>
          <p:cNvSpPr/>
          <p:nvPr/>
        </p:nvSpPr>
        <p:spPr>
          <a:xfrm>
            <a:off x="7500938" y="3375421"/>
            <a:ext cx="133946" cy="26791"/>
          </a:xfrm>
          <a:custGeom>
            <a:avLst/>
            <a:gdLst/>
            <a:ahLst/>
            <a:cxnLst/>
            <a:rect l="0" t="0" r="0" b="0"/>
            <a:pathLst>
              <a:path w="133946" h="26791">
                <a:moveTo>
                  <a:pt x="0" y="26790"/>
                </a:moveTo>
                <a:lnTo>
                  <a:pt x="0" y="26790"/>
                </a:lnTo>
                <a:lnTo>
                  <a:pt x="0" y="26790"/>
                </a:lnTo>
                <a:lnTo>
                  <a:pt x="8929" y="26790"/>
                </a:lnTo>
                <a:lnTo>
                  <a:pt x="8929" y="17860"/>
                </a:lnTo>
                <a:lnTo>
                  <a:pt x="17859" y="17860"/>
                </a:lnTo>
                <a:lnTo>
                  <a:pt x="26789" y="8930"/>
                </a:lnTo>
                <a:lnTo>
                  <a:pt x="35718" y="8930"/>
                </a:lnTo>
                <a:lnTo>
                  <a:pt x="53578" y="8930"/>
                </a:lnTo>
                <a:lnTo>
                  <a:pt x="71437" y="8930"/>
                </a:lnTo>
                <a:lnTo>
                  <a:pt x="80367" y="0"/>
                </a:lnTo>
                <a:lnTo>
                  <a:pt x="98226" y="0"/>
                </a:lnTo>
                <a:lnTo>
                  <a:pt x="116085" y="0"/>
                </a:lnTo>
                <a:lnTo>
                  <a:pt x="125015" y="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Freeform 182"/>
          <p:cNvSpPr/>
          <p:nvPr/>
        </p:nvSpPr>
        <p:spPr>
          <a:xfrm>
            <a:off x="7509867" y="3286125"/>
            <a:ext cx="125017" cy="17860"/>
          </a:xfrm>
          <a:custGeom>
            <a:avLst/>
            <a:gdLst/>
            <a:ahLst/>
            <a:cxnLst/>
            <a:rect l="0" t="0" r="0" b="0"/>
            <a:pathLst>
              <a:path w="125017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8929"/>
                </a:lnTo>
                <a:lnTo>
                  <a:pt x="8930" y="8929"/>
                </a:lnTo>
                <a:lnTo>
                  <a:pt x="26789" y="8929"/>
                </a:lnTo>
                <a:lnTo>
                  <a:pt x="35719" y="8929"/>
                </a:lnTo>
                <a:lnTo>
                  <a:pt x="53578" y="8929"/>
                </a:lnTo>
                <a:lnTo>
                  <a:pt x="80367" y="0"/>
                </a:lnTo>
                <a:lnTo>
                  <a:pt x="98227" y="0"/>
                </a:lnTo>
                <a:lnTo>
                  <a:pt x="116086" y="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Freeform 183"/>
          <p:cNvSpPr/>
          <p:nvPr/>
        </p:nvSpPr>
        <p:spPr>
          <a:xfrm>
            <a:off x="7688461" y="3268265"/>
            <a:ext cx="71438" cy="232173"/>
          </a:xfrm>
          <a:custGeom>
            <a:avLst/>
            <a:gdLst/>
            <a:ahLst/>
            <a:cxnLst/>
            <a:rect l="0" t="0" r="0" b="0"/>
            <a:pathLst>
              <a:path w="71438" h="232173">
                <a:moveTo>
                  <a:pt x="71437" y="0"/>
                </a:move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8930"/>
                </a:lnTo>
                <a:lnTo>
                  <a:pt x="62508" y="17860"/>
                </a:lnTo>
                <a:lnTo>
                  <a:pt x="62508" y="26789"/>
                </a:lnTo>
                <a:lnTo>
                  <a:pt x="53578" y="44649"/>
                </a:lnTo>
                <a:lnTo>
                  <a:pt x="53578" y="62508"/>
                </a:lnTo>
                <a:lnTo>
                  <a:pt x="44648" y="80367"/>
                </a:lnTo>
                <a:lnTo>
                  <a:pt x="35719" y="107156"/>
                </a:lnTo>
                <a:lnTo>
                  <a:pt x="35719" y="125016"/>
                </a:lnTo>
                <a:lnTo>
                  <a:pt x="26789" y="151805"/>
                </a:lnTo>
                <a:lnTo>
                  <a:pt x="8930" y="169664"/>
                </a:lnTo>
                <a:lnTo>
                  <a:pt x="8930" y="187524"/>
                </a:lnTo>
                <a:lnTo>
                  <a:pt x="0" y="205383"/>
                </a:lnTo>
                <a:lnTo>
                  <a:pt x="0" y="214313"/>
                </a:lnTo>
                <a:lnTo>
                  <a:pt x="0" y="223242"/>
                </a:lnTo>
                <a:lnTo>
                  <a:pt x="0" y="232172"/>
                </a:lnTo>
                <a:lnTo>
                  <a:pt x="0" y="232172"/>
                </a:lnTo>
                <a:lnTo>
                  <a:pt x="0" y="232172"/>
                </a:lnTo>
                <a:lnTo>
                  <a:pt x="0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Freeform 184"/>
          <p:cNvSpPr/>
          <p:nvPr/>
        </p:nvSpPr>
        <p:spPr>
          <a:xfrm>
            <a:off x="7804547" y="3268265"/>
            <a:ext cx="71438" cy="223243"/>
          </a:xfrm>
          <a:custGeom>
            <a:avLst/>
            <a:gdLst/>
            <a:ahLst/>
            <a:cxnLst/>
            <a:rect l="0" t="0" r="0" b="0"/>
            <a:pathLst>
              <a:path w="71438" h="223243">
                <a:moveTo>
                  <a:pt x="71437" y="0"/>
                </a:move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8930"/>
                </a:lnTo>
                <a:lnTo>
                  <a:pt x="71437" y="17860"/>
                </a:lnTo>
                <a:lnTo>
                  <a:pt x="62508" y="26789"/>
                </a:lnTo>
                <a:lnTo>
                  <a:pt x="62508" y="44649"/>
                </a:lnTo>
                <a:lnTo>
                  <a:pt x="53578" y="62508"/>
                </a:lnTo>
                <a:lnTo>
                  <a:pt x="44648" y="80367"/>
                </a:lnTo>
                <a:lnTo>
                  <a:pt x="35719" y="107156"/>
                </a:lnTo>
                <a:lnTo>
                  <a:pt x="35719" y="133946"/>
                </a:lnTo>
                <a:lnTo>
                  <a:pt x="17859" y="160735"/>
                </a:lnTo>
                <a:lnTo>
                  <a:pt x="17859" y="178594"/>
                </a:lnTo>
                <a:lnTo>
                  <a:pt x="8930" y="196453"/>
                </a:lnTo>
                <a:lnTo>
                  <a:pt x="0" y="205383"/>
                </a:lnTo>
                <a:lnTo>
                  <a:pt x="0" y="214313"/>
                </a:lnTo>
                <a:lnTo>
                  <a:pt x="0" y="223242"/>
                </a:lnTo>
                <a:lnTo>
                  <a:pt x="0" y="223242"/>
                </a:lnTo>
                <a:lnTo>
                  <a:pt x="0" y="223242"/>
                </a:lnTo>
                <a:lnTo>
                  <a:pt x="0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Freeform 185"/>
          <p:cNvSpPr/>
          <p:nvPr/>
        </p:nvSpPr>
        <p:spPr>
          <a:xfrm>
            <a:off x="7724180" y="3348632"/>
            <a:ext cx="133946" cy="8931"/>
          </a:xfrm>
          <a:custGeom>
            <a:avLst/>
            <a:gdLst/>
            <a:ahLst/>
            <a:cxnLst/>
            <a:rect l="0" t="0" r="0" b="0"/>
            <a:pathLst>
              <a:path w="133946" h="8931">
                <a:moveTo>
                  <a:pt x="8929" y="8930"/>
                </a:moveTo>
                <a:lnTo>
                  <a:pt x="8929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35718" y="8930"/>
                </a:lnTo>
                <a:lnTo>
                  <a:pt x="53578" y="0"/>
                </a:lnTo>
                <a:lnTo>
                  <a:pt x="71437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5" y="0"/>
                </a:lnTo>
                <a:lnTo>
                  <a:pt x="133945" y="8930"/>
                </a:lnTo>
                <a:lnTo>
                  <a:pt x="133945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Freeform 186"/>
          <p:cNvSpPr/>
          <p:nvPr/>
        </p:nvSpPr>
        <p:spPr>
          <a:xfrm>
            <a:off x="7974211" y="3250406"/>
            <a:ext cx="151806" cy="205384"/>
          </a:xfrm>
          <a:custGeom>
            <a:avLst/>
            <a:gdLst/>
            <a:ahLst/>
            <a:cxnLst/>
            <a:rect l="0" t="0" r="0" b="0"/>
            <a:pathLst>
              <a:path w="151806" h="205384">
                <a:moveTo>
                  <a:pt x="8930" y="44648"/>
                </a:moveTo>
                <a:lnTo>
                  <a:pt x="8930" y="44648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71437"/>
                </a:lnTo>
                <a:lnTo>
                  <a:pt x="8930" y="89297"/>
                </a:lnTo>
                <a:lnTo>
                  <a:pt x="8930" y="98226"/>
                </a:lnTo>
                <a:lnTo>
                  <a:pt x="8930" y="116086"/>
                </a:lnTo>
                <a:lnTo>
                  <a:pt x="17859" y="133945"/>
                </a:lnTo>
                <a:lnTo>
                  <a:pt x="17859" y="151805"/>
                </a:lnTo>
                <a:lnTo>
                  <a:pt x="17859" y="169664"/>
                </a:lnTo>
                <a:lnTo>
                  <a:pt x="26789" y="178594"/>
                </a:lnTo>
                <a:lnTo>
                  <a:pt x="26789" y="187523"/>
                </a:lnTo>
                <a:lnTo>
                  <a:pt x="35719" y="196453"/>
                </a:lnTo>
                <a:lnTo>
                  <a:pt x="35719" y="196453"/>
                </a:lnTo>
                <a:lnTo>
                  <a:pt x="35719" y="196453"/>
                </a:lnTo>
                <a:lnTo>
                  <a:pt x="44648" y="196453"/>
                </a:lnTo>
                <a:lnTo>
                  <a:pt x="44648" y="196453"/>
                </a:lnTo>
                <a:lnTo>
                  <a:pt x="44648" y="187523"/>
                </a:lnTo>
                <a:lnTo>
                  <a:pt x="44648" y="178594"/>
                </a:lnTo>
                <a:lnTo>
                  <a:pt x="35719" y="169664"/>
                </a:lnTo>
                <a:lnTo>
                  <a:pt x="26789" y="142875"/>
                </a:lnTo>
                <a:lnTo>
                  <a:pt x="26789" y="125015"/>
                </a:lnTo>
                <a:lnTo>
                  <a:pt x="17859" y="107156"/>
                </a:lnTo>
                <a:lnTo>
                  <a:pt x="8930" y="80367"/>
                </a:lnTo>
                <a:lnTo>
                  <a:pt x="8930" y="62508"/>
                </a:lnTo>
                <a:lnTo>
                  <a:pt x="8930" y="44648"/>
                </a:lnTo>
                <a:lnTo>
                  <a:pt x="8930" y="35719"/>
                </a:lnTo>
                <a:lnTo>
                  <a:pt x="8930" y="26789"/>
                </a:lnTo>
                <a:lnTo>
                  <a:pt x="17859" y="17859"/>
                </a:lnTo>
                <a:lnTo>
                  <a:pt x="26789" y="8930"/>
                </a:lnTo>
                <a:lnTo>
                  <a:pt x="35719" y="8930"/>
                </a:lnTo>
                <a:lnTo>
                  <a:pt x="44648" y="0"/>
                </a:lnTo>
                <a:lnTo>
                  <a:pt x="53578" y="8930"/>
                </a:lnTo>
                <a:lnTo>
                  <a:pt x="71437" y="17859"/>
                </a:lnTo>
                <a:lnTo>
                  <a:pt x="89297" y="26789"/>
                </a:lnTo>
                <a:lnTo>
                  <a:pt x="98227" y="35719"/>
                </a:lnTo>
                <a:lnTo>
                  <a:pt x="116086" y="53578"/>
                </a:lnTo>
                <a:lnTo>
                  <a:pt x="125016" y="71437"/>
                </a:lnTo>
                <a:lnTo>
                  <a:pt x="133945" y="89297"/>
                </a:lnTo>
                <a:lnTo>
                  <a:pt x="142875" y="107156"/>
                </a:lnTo>
                <a:lnTo>
                  <a:pt x="151805" y="125015"/>
                </a:lnTo>
                <a:lnTo>
                  <a:pt x="151805" y="142875"/>
                </a:lnTo>
                <a:lnTo>
                  <a:pt x="151805" y="151805"/>
                </a:lnTo>
                <a:lnTo>
                  <a:pt x="151805" y="169664"/>
                </a:lnTo>
                <a:lnTo>
                  <a:pt x="142875" y="178594"/>
                </a:lnTo>
                <a:lnTo>
                  <a:pt x="133945" y="187523"/>
                </a:lnTo>
                <a:lnTo>
                  <a:pt x="116086" y="196453"/>
                </a:lnTo>
                <a:lnTo>
                  <a:pt x="98227" y="205383"/>
                </a:lnTo>
                <a:lnTo>
                  <a:pt x="71437" y="205383"/>
                </a:lnTo>
                <a:lnTo>
                  <a:pt x="53578" y="205383"/>
                </a:lnTo>
                <a:lnTo>
                  <a:pt x="26789" y="205383"/>
                </a:lnTo>
                <a:lnTo>
                  <a:pt x="8930" y="205383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reeform 187"/>
          <p:cNvSpPr/>
          <p:nvPr/>
        </p:nvSpPr>
        <p:spPr>
          <a:xfrm>
            <a:off x="6000750" y="3723679"/>
            <a:ext cx="169665" cy="232173"/>
          </a:xfrm>
          <a:custGeom>
            <a:avLst/>
            <a:gdLst/>
            <a:ahLst/>
            <a:cxnLst/>
            <a:rect l="0" t="0" r="0" b="0"/>
            <a:pathLst>
              <a:path w="169665" h="232173">
                <a:moveTo>
                  <a:pt x="8930" y="89297"/>
                </a:moveTo>
                <a:lnTo>
                  <a:pt x="8930" y="89297"/>
                </a:lnTo>
                <a:lnTo>
                  <a:pt x="8930" y="89297"/>
                </a:lnTo>
                <a:lnTo>
                  <a:pt x="8930" y="89297"/>
                </a:lnTo>
                <a:lnTo>
                  <a:pt x="17859" y="89297"/>
                </a:lnTo>
                <a:lnTo>
                  <a:pt x="17859" y="89297"/>
                </a:lnTo>
                <a:lnTo>
                  <a:pt x="17859" y="98227"/>
                </a:lnTo>
                <a:lnTo>
                  <a:pt x="17859" y="98227"/>
                </a:lnTo>
                <a:lnTo>
                  <a:pt x="17859" y="107157"/>
                </a:lnTo>
                <a:lnTo>
                  <a:pt x="17859" y="116086"/>
                </a:lnTo>
                <a:lnTo>
                  <a:pt x="17859" y="133946"/>
                </a:lnTo>
                <a:lnTo>
                  <a:pt x="26789" y="142875"/>
                </a:lnTo>
                <a:lnTo>
                  <a:pt x="26789" y="160735"/>
                </a:lnTo>
                <a:lnTo>
                  <a:pt x="26789" y="178594"/>
                </a:lnTo>
                <a:lnTo>
                  <a:pt x="35719" y="187524"/>
                </a:lnTo>
                <a:lnTo>
                  <a:pt x="35719" y="205383"/>
                </a:lnTo>
                <a:lnTo>
                  <a:pt x="35719" y="214313"/>
                </a:lnTo>
                <a:lnTo>
                  <a:pt x="44648" y="223242"/>
                </a:lnTo>
                <a:lnTo>
                  <a:pt x="44648" y="223242"/>
                </a:lnTo>
                <a:lnTo>
                  <a:pt x="44648" y="232172"/>
                </a:lnTo>
                <a:lnTo>
                  <a:pt x="44648" y="232172"/>
                </a:lnTo>
                <a:lnTo>
                  <a:pt x="44648" y="223242"/>
                </a:lnTo>
                <a:lnTo>
                  <a:pt x="44648" y="223242"/>
                </a:lnTo>
                <a:lnTo>
                  <a:pt x="44648" y="214313"/>
                </a:lnTo>
                <a:lnTo>
                  <a:pt x="44648" y="205383"/>
                </a:lnTo>
                <a:lnTo>
                  <a:pt x="35719" y="187524"/>
                </a:lnTo>
                <a:lnTo>
                  <a:pt x="35719" y="169664"/>
                </a:lnTo>
                <a:lnTo>
                  <a:pt x="26789" y="151805"/>
                </a:lnTo>
                <a:lnTo>
                  <a:pt x="17859" y="133946"/>
                </a:lnTo>
                <a:lnTo>
                  <a:pt x="8930" y="116086"/>
                </a:lnTo>
                <a:lnTo>
                  <a:pt x="8930" y="98227"/>
                </a:lnTo>
                <a:lnTo>
                  <a:pt x="0" y="80367"/>
                </a:lnTo>
                <a:lnTo>
                  <a:pt x="0" y="71438"/>
                </a:lnTo>
                <a:lnTo>
                  <a:pt x="0" y="53578"/>
                </a:lnTo>
                <a:lnTo>
                  <a:pt x="8930" y="44649"/>
                </a:lnTo>
                <a:lnTo>
                  <a:pt x="17859" y="26789"/>
                </a:lnTo>
                <a:lnTo>
                  <a:pt x="26789" y="17860"/>
                </a:lnTo>
                <a:lnTo>
                  <a:pt x="35719" y="8930"/>
                </a:lnTo>
                <a:lnTo>
                  <a:pt x="53578" y="8930"/>
                </a:lnTo>
                <a:lnTo>
                  <a:pt x="62508" y="0"/>
                </a:lnTo>
                <a:lnTo>
                  <a:pt x="80367" y="0"/>
                </a:lnTo>
                <a:lnTo>
                  <a:pt x="89297" y="8930"/>
                </a:lnTo>
                <a:lnTo>
                  <a:pt x="107156" y="8930"/>
                </a:lnTo>
                <a:lnTo>
                  <a:pt x="125016" y="26789"/>
                </a:lnTo>
                <a:lnTo>
                  <a:pt x="133945" y="35719"/>
                </a:lnTo>
                <a:lnTo>
                  <a:pt x="142875" y="53578"/>
                </a:lnTo>
                <a:lnTo>
                  <a:pt x="160734" y="62508"/>
                </a:lnTo>
                <a:lnTo>
                  <a:pt x="160734" y="80367"/>
                </a:lnTo>
                <a:lnTo>
                  <a:pt x="169664" y="98227"/>
                </a:lnTo>
                <a:lnTo>
                  <a:pt x="169664" y="116086"/>
                </a:lnTo>
                <a:lnTo>
                  <a:pt x="169664" y="133946"/>
                </a:lnTo>
                <a:lnTo>
                  <a:pt x="160734" y="142875"/>
                </a:lnTo>
                <a:lnTo>
                  <a:pt x="160734" y="151805"/>
                </a:lnTo>
                <a:lnTo>
                  <a:pt x="142875" y="160735"/>
                </a:lnTo>
                <a:lnTo>
                  <a:pt x="133945" y="169664"/>
                </a:lnTo>
                <a:lnTo>
                  <a:pt x="125016" y="178594"/>
                </a:lnTo>
                <a:lnTo>
                  <a:pt x="116086" y="187524"/>
                </a:lnTo>
                <a:lnTo>
                  <a:pt x="98227" y="187524"/>
                </a:lnTo>
                <a:lnTo>
                  <a:pt x="89297" y="187524"/>
                </a:lnTo>
                <a:lnTo>
                  <a:pt x="71438" y="187524"/>
                </a:lnTo>
                <a:lnTo>
                  <a:pt x="62508" y="178594"/>
                </a:lnTo>
                <a:lnTo>
                  <a:pt x="53578" y="178594"/>
                </a:lnTo>
                <a:lnTo>
                  <a:pt x="44648" y="169664"/>
                </a:lnTo>
                <a:lnTo>
                  <a:pt x="44648" y="160735"/>
                </a:lnTo>
                <a:lnTo>
                  <a:pt x="44648" y="160735"/>
                </a:lnTo>
                <a:lnTo>
                  <a:pt x="44648" y="16073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6223992" y="3732609"/>
            <a:ext cx="133947" cy="169665"/>
          </a:xfrm>
          <a:custGeom>
            <a:avLst/>
            <a:gdLst/>
            <a:ahLst/>
            <a:cxnLst/>
            <a:rect l="0" t="0" r="0" b="0"/>
            <a:pathLst>
              <a:path w="133947" h="169665">
                <a:moveTo>
                  <a:pt x="44649" y="26789"/>
                </a:moveTo>
                <a:lnTo>
                  <a:pt x="44649" y="26789"/>
                </a:lnTo>
                <a:lnTo>
                  <a:pt x="44649" y="26789"/>
                </a:lnTo>
                <a:lnTo>
                  <a:pt x="53578" y="17859"/>
                </a:lnTo>
                <a:lnTo>
                  <a:pt x="53578" y="17859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0"/>
                </a:lnTo>
                <a:lnTo>
                  <a:pt x="53578" y="0"/>
                </a:lnTo>
                <a:lnTo>
                  <a:pt x="44649" y="0"/>
                </a:lnTo>
                <a:lnTo>
                  <a:pt x="44649" y="0"/>
                </a:lnTo>
                <a:lnTo>
                  <a:pt x="35719" y="8930"/>
                </a:lnTo>
                <a:lnTo>
                  <a:pt x="26789" y="17859"/>
                </a:lnTo>
                <a:lnTo>
                  <a:pt x="17860" y="26789"/>
                </a:lnTo>
                <a:lnTo>
                  <a:pt x="8930" y="44648"/>
                </a:lnTo>
                <a:lnTo>
                  <a:pt x="0" y="62508"/>
                </a:lnTo>
                <a:lnTo>
                  <a:pt x="0" y="80367"/>
                </a:lnTo>
                <a:lnTo>
                  <a:pt x="0" y="98227"/>
                </a:lnTo>
                <a:lnTo>
                  <a:pt x="0" y="116086"/>
                </a:lnTo>
                <a:lnTo>
                  <a:pt x="0" y="125016"/>
                </a:lnTo>
                <a:lnTo>
                  <a:pt x="8930" y="142875"/>
                </a:lnTo>
                <a:lnTo>
                  <a:pt x="17860" y="151805"/>
                </a:lnTo>
                <a:lnTo>
                  <a:pt x="35719" y="160734"/>
                </a:lnTo>
                <a:lnTo>
                  <a:pt x="44649" y="160734"/>
                </a:lnTo>
                <a:lnTo>
                  <a:pt x="62508" y="169664"/>
                </a:lnTo>
                <a:lnTo>
                  <a:pt x="71438" y="169664"/>
                </a:lnTo>
                <a:lnTo>
                  <a:pt x="89297" y="169664"/>
                </a:lnTo>
                <a:lnTo>
                  <a:pt x="107156" y="169664"/>
                </a:lnTo>
                <a:lnTo>
                  <a:pt x="116086" y="169664"/>
                </a:lnTo>
                <a:lnTo>
                  <a:pt x="125016" y="160734"/>
                </a:lnTo>
                <a:lnTo>
                  <a:pt x="133946" y="160734"/>
                </a:lnTo>
                <a:lnTo>
                  <a:pt x="133946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Freeform 189"/>
          <p:cNvSpPr/>
          <p:nvPr/>
        </p:nvSpPr>
        <p:spPr>
          <a:xfrm>
            <a:off x="6429375" y="3705820"/>
            <a:ext cx="160735" cy="196454"/>
          </a:xfrm>
          <a:custGeom>
            <a:avLst/>
            <a:gdLst/>
            <a:ahLst/>
            <a:cxnLst/>
            <a:rect l="0" t="0" r="0" b="0"/>
            <a:pathLst>
              <a:path w="160735" h="196454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17859"/>
                </a:lnTo>
                <a:lnTo>
                  <a:pt x="8930" y="35719"/>
                </a:lnTo>
                <a:lnTo>
                  <a:pt x="8930" y="44648"/>
                </a:lnTo>
                <a:lnTo>
                  <a:pt x="0" y="62508"/>
                </a:lnTo>
                <a:lnTo>
                  <a:pt x="8930" y="80367"/>
                </a:lnTo>
                <a:lnTo>
                  <a:pt x="8930" y="98226"/>
                </a:lnTo>
                <a:lnTo>
                  <a:pt x="8930" y="116086"/>
                </a:lnTo>
                <a:lnTo>
                  <a:pt x="8930" y="133945"/>
                </a:lnTo>
                <a:lnTo>
                  <a:pt x="17859" y="151805"/>
                </a:lnTo>
                <a:lnTo>
                  <a:pt x="26789" y="160734"/>
                </a:lnTo>
                <a:lnTo>
                  <a:pt x="26789" y="169664"/>
                </a:lnTo>
                <a:lnTo>
                  <a:pt x="35719" y="178594"/>
                </a:lnTo>
                <a:lnTo>
                  <a:pt x="44648" y="187523"/>
                </a:lnTo>
                <a:lnTo>
                  <a:pt x="53578" y="196453"/>
                </a:lnTo>
                <a:lnTo>
                  <a:pt x="71438" y="196453"/>
                </a:lnTo>
                <a:lnTo>
                  <a:pt x="80367" y="196453"/>
                </a:lnTo>
                <a:lnTo>
                  <a:pt x="89297" y="196453"/>
                </a:lnTo>
                <a:lnTo>
                  <a:pt x="107156" y="196453"/>
                </a:lnTo>
                <a:lnTo>
                  <a:pt x="116086" y="187523"/>
                </a:lnTo>
                <a:lnTo>
                  <a:pt x="125016" y="178594"/>
                </a:lnTo>
                <a:lnTo>
                  <a:pt x="142875" y="178594"/>
                </a:lnTo>
                <a:lnTo>
                  <a:pt x="151805" y="169664"/>
                </a:lnTo>
                <a:lnTo>
                  <a:pt x="151805" y="160734"/>
                </a:lnTo>
                <a:lnTo>
                  <a:pt x="151805" y="151805"/>
                </a:lnTo>
                <a:lnTo>
                  <a:pt x="160734" y="142875"/>
                </a:lnTo>
                <a:lnTo>
                  <a:pt x="160734" y="142875"/>
                </a:lnTo>
                <a:lnTo>
                  <a:pt x="151805" y="133945"/>
                </a:lnTo>
                <a:lnTo>
                  <a:pt x="151805" y="125016"/>
                </a:lnTo>
                <a:lnTo>
                  <a:pt x="142875" y="125016"/>
                </a:lnTo>
                <a:lnTo>
                  <a:pt x="133945" y="125016"/>
                </a:lnTo>
                <a:lnTo>
                  <a:pt x="116086" y="125016"/>
                </a:lnTo>
                <a:lnTo>
                  <a:pt x="107156" y="125016"/>
                </a:lnTo>
                <a:lnTo>
                  <a:pt x="89297" y="125016"/>
                </a:lnTo>
                <a:lnTo>
                  <a:pt x="80367" y="125016"/>
                </a:lnTo>
                <a:lnTo>
                  <a:pt x="80367" y="125016"/>
                </a:lnTo>
                <a:lnTo>
                  <a:pt x="71438" y="125016"/>
                </a:lnTo>
                <a:lnTo>
                  <a:pt x="71438" y="125016"/>
                </a:lnTo>
                <a:lnTo>
                  <a:pt x="71438" y="125016"/>
                </a:lnTo>
                <a:lnTo>
                  <a:pt x="71438" y="1250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Freeform 190"/>
          <p:cNvSpPr/>
          <p:nvPr/>
        </p:nvSpPr>
        <p:spPr>
          <a:xfrm>
            <a:off x="6679406" y="3705820"/>
            <a:ext cx="8931" cy="169665"/>
          </a:xfrm>
          <a:custGeom>
            <a:avLst/>
            <a:gdLst/>
            <a:ahLst/>
            <a:cxnLst/>
            <a:rect l="0" t="0" r="0" b="0"/>
            <a:pathLst>
              <a:path w="8931" h="169665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44648"/>
                </a:lnTo>
                <a:lnTo>
                  <a:pt x="0" y="62508"/>
                </a:lnTo>
                <a:lnTo>
                  <a:pt x="0" y="80367"/>
                </a:lnTo>
                <a:lnTo>
                  <a:pt x="0" y="98226"/>
                </a:lnTo>
                <a:lnTo>
                  <a:pt x="0" y="116086"/>
                </a:lnTo>
                <a:lnTo>
                  <a:pt x="0" y="133945"/>
                </a:lnTo>
                <a:lnTo>
                  <a:pt x="0" y="142875"/>
                </a:lnTo>
                <a:lnTo>
                  <a:pt x="0" y="151805"/>
                </a:lnTo>
                <a:lnTo>
                  <a:pt x="0" y="160734"/>
                </a:lnTo>
                <a:lnTo>
                  <a:pt x="8930" y="169664"/>
                </a:lnTo>
                <a:lnTo>
                  <a:pt x="8930" y="169664"/>
                </a:lnTo>
                <a:lnTo>
                  <a:pt x="8930" y="169664"/>
                </a:lnTo>
                <a:lnTo>
                  <a:pt x="8930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Freeform 191"/>
          <p:cNvSpPr/>
          <p:nvPr/>
        </p:nvSpPr>
        <p:spPr>
          <a:xfrm>
            <a:off x="6777633" y="3670101"/>
            <a:ext cx="8931" cy="205384"/>
          </a:xfrm>
          <a:custGeom>
            <a:avLst/>
            <a:gdLst/>
            <a:ahLst/>
            <a:cxnLst/>
            <a:rect l="0" t="0" r="0" b="0"/>
            <a:pathLst>
              <a:path w="8931" h="205384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0" y="35719"/>
                </a:lnTo>
                <a:lnTo>
                  <a:pt x="0" y="53578"/>
                </a:lnTo>
                <a:lnTo>
                  <a:pt x="0" y="71438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6"/>
                </a:lnTo>
                <a:lnTo>
                  <a:pt x="0" y="142875"/>
                </a:lnTo>
                <a:lnTo>
                  <a:pt x="0" y="160735"/>
                </a:lnTo>
                <a:lnTo>
                  <a:pt x="0" y="178594"/>
                </a:lnTo>
                <a:lnTo>
                  <a:pt x="0" y="187524"/>
                </a:lnTo>
                <a:lnTo>
                  <a:pt x="8930" y="196453"/>
                </a:lnTo>
                <a:lnTo>
                  <a:pt x="8930" y="196453"/>
                </a:lnTo>
                <a:lnTo>
                  <a:pt x="8930" y="205383"/>
                </a:lnTo>
                <a:lnTo>
                  <a:pt x="8930" y="205383"/>
                </a:lnTo>
                <a:lnTo>
                  <a:pt x="8930" y="205383"/>
                </a:lnTo>
                <a:lnTo>
                  <a:pt x="8930" y="205383"/>
                </a:lnTo>
                <a:lnTo>
                  <a:pt x="8930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Freeform 192"/>
          <p:cNvSpPr/>
          <p:nvPr/>
        </p:nvSpPr>
        <p:spPr>
          <a:xfrm>
            <a:off x="6697266" y="3750468"/>
            <a:ext cx="133946" cy="17861"/>
          </a:xfrm>
          <a:custGeom>
            <a:avLst/>
            <a:gdLst/>
            <a:ahLst/>
            <a:cxnLst/>
            <a:rect l="0" t="0" r="0" b="0"/>
            <a:pathLst>
              <a:path w="133946" h="17861">
                <a:moveTo>
                  <a:pt x="0" y="17860"/>
                </a:move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0"/>
                </a:lnTo>
                <a:lnTo>
                  <a:pt x="35718" y="0"/>
                </a:lnTo>
                <a:lnTo>
                  <a:pt x="53578" y="0"/>
                </a:lnTo>
                <a:lnTo>
                  <a:pt x="62507" y="0"/>
                </a:lnTo>
                <a:lnTo>
                  <a:pt x="80367" y="0"/>
                </a:lnTo>
                <a:lnTo>
                  <a:pt x="98226" y="0"/>
                </a:lnTo>
                <a:lnTo>
                  <a:pt x="116086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Freeform 193"/>
          <p:cNvSpPr/>
          <p:nvPr/>
        </p:nvSpPr>
        <p:spPr>
          <a:xfrm>
            <a:off x="7241977" y="3661171"/>
            <a:ext cx="35719" cy="205384"/>
          </a:xfrm>
          <a:custGeom>
            <a:avLst/>
            <a:gdLst/>
            <a:ahLst/>
            <a:cxnLst/>
            <a:rect l="0" t="0" r="0" b="0"/>
            <a:pathLst>
              <a:path w="35719" h="205384">
                <a:moveTo>
                  <a:pt x="35718" y="0"/>
                </a:moveTo>
                <a:lnTo>
                  <a:pt x="35718" y="0"/>
                </a:lnTo>
                <a:lnTo>
                  <a:pt x="35718" y="0"/>
                </a:lnTo>
                <a:lnTo>
                  <a:pt x="35718" y="8930"/>
                </a:lnTo>
                <a:lnTo>
                  <a:pt x="35718" y="8930"/>
                </a:lnTo>
                <a:lnTo>
                  <a:pt x="35718" y="8930"/>
                </a:lnTo>
                <a:lnTo>
                  <a:pt x="35718" y="17860"/>
                </a:lnTo>
                <a:lnTo>
                  <a:pt x="35718" y="35719"/>
                </a:lnTo>
                <a:lnTo>
                  <a:pt x="35718" y="53579"/>
                </a:lnTo>
                <a:lnTo>
                  <a:pt x="26789" y="71438"/>
                </a:lnTo>
                <a:lnTo>
                  <a:pt x="26789" y="89297"/>
                </a:lnTo>
                <a:lnTo>
                  <a:pt x="17859" y="116086"/>
                </a:lnTo>
                <a:lnTo>
                  <a:pt x="8929" y="133946"/>
                </a:lnTo>
                <a:lnTo>
                  <a:pt x="8929" y="151805"/>
                </a:lnTo>
                <a:lnTo>
                  <a:pt x="0" y="169665"/>
                </a:lnTo>
                <a:lnTo>
                  <a:pt x="0" y="187524"/>
                </a:lnTo>
                <a:lnTo>
                  <a:pt x="0" y="196454"/>
                </a:lnTo>
                <a:lnTo>
                  <a:pt x="0" y="205383"/>
                </a:lnTo>
                <a:lnTo>
                  <a:pt x="0" y="205383"/>
                </a:lnTo>
                <a:lnTo>
                  <a:pt x="0" y="205383"/>
                </a:lnTo>
                <a:lnTo>
                  <a:pt x="0" y="205383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Freeform 194"/>
          <p:cNvSpPr/>
          <p:nvPr/>
        </p:nvSpPr>
        <p:spPr>
          <a:xfrm>
            <a:off x="7250906" y="3643312"/>
            <a:ext cx="196454" cy="26790"/>
          </a:xfrm>
          <a:custGeom>
            <a:avLst/>
            <a:gdLst/>
            <a:ahLst/>
            <a:cxnLst/>
            <a:rect l="0" t="0" r="0" b="0"/>
            <a:pathLst>
              <a:path w="196454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80367" y="0"/>
                </a:lnTo>
                <a:lnTo>
                  <a:pt x="107157" y="0"/>
                </a:lnTo>
                <a:lnTo>
                  <a:pt x="125016" y="0"/>
                </a:lnTo>
                <a:lnTo>
                  <a:pt x="142875" y="0"/>
                </a:lnTo>
                <a:lnTo>
                  <a:pt x="160735" y="0"/>
                </a:lnTo>
                <a:lnTo>
                  <a:pt x="178594" y="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Freeform 195"/>
          <p:cNvSpPr/>
          <p:nvPr/>
        </p:nvSpPr>
        <p:spPr>
          <a:xfrm>
            <a:off x="7233047" y="3732609"/>
            <a:ext cx="142876" cy="1"/>
          </a:xfrm>
          <a:custGeom>
            <a:avLst/>
            <a:gdLst/>
            <a:ahLst/>
            <a:cxnLst/>
            <a:rect l="0" t="0" r="0" b="0"/>
            <a:pathLst>
              <a:path w="142876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62508" y="0"/>
                </a:lnTo>
                <a:lnTo>
                  <a:pt x="80367" y="0"/>
                </a:lnTo>
                <a:lnTo>
                  <a:pt x="107156" y="0"/>
                </a:lnTo>
                <a:lnTo>
                  <a:pt x="125016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Freeform 196"/>
          <p:cNvSpPr/>
          <p:nvPr/>
        </p:nvSpPr>
        <p:spPr>
          <a:xfrm>
            <a:off x="7438430" y="3652242"/>
            <a:ext cx="160735" cy="196454"/>
          </a:xfrm>
          <a:custGeom>
            <a:avLst/>
            <a:gdLst/>
            <a:ahLst/>
            <a:cxnLst/>
            <a:rect l="0" t="0" r="0" b="0"/>
            <a:pathLst>
              <a:path w="160735" h="196454">
                <a:moveTo>
                  <a:pt x="62508" y="0"/>
                </a:move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8929"/>
                </a:lnTo>
                <a:lnTo>
                  <a:pt x="62508" y="8929"/>
                </a:lnTo>
                <a:lnTo>
                  <a:pt x="62508" y="17859"/>
                </a:lnTo>
                <a:lnTo>
                  <a:pt x="53578" y="35719"/>
                </a:lnTo>
                <a:lnTo>
                  <a:pt x="53578" y="44648"/>
                </a:lnTo>
                <a:lnTo>
                  <a:pt x="44648" y="62508"/>
                </a:lnTo>
                <a:lnTo>
                  <a:pt x="44648" y="80367"/>
                </a:lnTo>
                <a:lnTo>
                  <a:pt x="35718" y="98226"/>
                </a:lnTo>
                <a:lnTo>
                  <a:pt x="26789" y="116086"/>
                </a:lnTo>
                <a:lnTo>
                  <a:pt x="17859" y="133945"/>
                </a:lnTo>
                <a:lnTo>
                  <a:pt x="8929" y="142875"/>
                </a:lnTo>
                <a:lnTo>
                  <a:pt x="8929" y="160734"/>
                </a:lnTo>
                <a:lnTo>
                  <a:pt x="0" y="169664"/>
                </a:lnTo>
                <a:lnTo>
                  <a:pt x="0" y="178594"/>
                </a:lnTo>
                <a:lnTo>
                  <a:pt x="0" y="187523"/>
                </a:lnTo>
                <a:lnTo>
                  <a:pt x="8929" y="187523"/>
                </a:lnTo>
                <a:lnTo>
                  <a:pt x="17859" y="187523"/>
                </a:lnTo>
                <a:lnTo>
                  <a:pt x="26789" y="196453"/>
                </a:lnTo>
                <a:lnTo>
                  <a:pt x="44648" y="196453"/>
                </a:lnTo>
                <a:lnTo>
                  <a:pt x="62508" y="196453"/>
                </a:lnTo>
                <a:lnTo>
                  <a:pt x="80367" y="187523"/>
                </a:lnTo>
                <a:lnTo>
                  <a:pt x="107156" y="187523"/>
                </a:lnTo>
                <a:lnTo>
                  <a:pt x="125015" y="187523"/>
                </a:lnTo>
                <a:lnTo>
                  <a:pt x="142875" y="187523"/>
                </a:lnTo>
                <a:lnTo>
                  <a:pt x="151804" y="178594"/>
                </a:lnTo>
                <a:lnTo>
                  <a:pt x="160734" y="178594"/>
                </a:lnTo>
                <a:lnTo>
                  <a:pt x="160734" y="178594"/>
                </a:lnTo>
                <a:lnTo>
                  <a:pt x="160734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Freeform 197"/>
          <p:cNvSpPr/>
          <p:nvPr/>
        </p:nvSpPr>
        <p:spPr>
          <a:xfrm>
            <a:off x="7492008" y="3732609"/>
            <a:ext cx="133946" cy="8931"/>
          </a:xfrm>
          <a:custGeom>
            <a:avLst/>
            <a:gdLst/>
            <a:ahLst/>
            <a:cxnLst/>
            <a:rect l="0" t="0" r="0" b="0"/>
            <a:pathLst>
              <a:path w="133946" h="8931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71437" y="0"/>
                </a:lnTo>
                <a:lnTo>
                  <a:pt x="80367" y="0"/>
                </a:lnTo>
                <a:lnTo>
                  <a:pt x="98226" y="0"/>
                </a:lnTo>
                <a:lnTo>
                  <a:pt x="107156" y="0"/>
                </a:lnTo>
                <a:lnTo>
                  <a:pt x="125015" y="0"/>
                </a:lnTo>
                <a:lnTo>
                  <a:pt x="125015" y="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Freeform 198"/>
          <p:cNvSpPr/>
          <p:nvPr/>
        </p:nvSpPr>
        <p:spPr>
          <a:xfrm>
            <a:off x="7483078" y="3625453"/>
            <a:ext cx="169665" cy="17860"/>
          </a:xfrm>
          <a:custGeom>
            <a:avLst/>
            <a:gdLst/>
            <a:ahLst/>
            <a:cxnLst/>
            <a:rect l="0" t="0" r="0" b="0"/>
            <a:pathLst>
              <a:path w="169665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17860" y="17859"/>
                </a:lnTo>
                <a:lnTo>
                  <a:pt x="35719" y="8929"/>
                </a:lnTo>
                <a:lnTo>
                  <a:pt x="44649" y="8929"/>
                </a:lnTo>
                <a:lnTo>
                  <a:pt x="62508" y="8929"/>
                </a:lnTo>
                <a:lnTo>
                  <a:pt x="89297" y="8929"/>
                </a:lnTo>
                <a:lnTo>
                  <a:pt x="107156" y="8929"/>
                </a:lnTo>
                <a:lnTo>
                  <a:pt x="125016" y="0"/>
                </a:lnTo>
                <a:lnTo>
                  <a:pt x="151805" y="0"/>
                </a:lnTo>
                <a:lnTo>
                  <a:pt x="160735" y="0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Freeform 199"/>
          <p:cNvSpPr/>
          <p:nvPr/>
        </p:nvSpPr>
        <p:spPr>
          <a:xfrm>
            <a:off x="7697391" y="3625453"/>
            <a:ext cx="8930" cy="205384"/>
          </a:xfrm>
          <a:custGeom>
            <a:avLst/>
            <a:gdLst/>
            <a:ahLst/>
            <a:cxnLst/>
            <a:rect l="0" t="0" r="0" b="0"/>
            <a:pathLst>
              <a:path w="8930" h="205384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8929"/>
                </a:lnTo>
                <a:lnTo>
                  <a:pt x="8929" y="26789"/>
                </a:lnTo>
                <a:lnTo>
                  <a:pt x="8929" y="35718"/>
                </a:lnTo>
                <a:lnTo>
                  <a:pt x="8929" y="53578"/>
                </a:lnTo>
                <a:lnTo>
                  <a:pt x="8929" y="71437"/>
                </a:lnTo>
                <a:lnTo>
                  <a:pt x="8929" y="89297"/>
                </a:lnTo>
                <a:lnTo>
                  <a:pt x="8929" y="107156"/>
                </a:lnTo>
                <a:lnTo>
                  <a:pt x="8929" y="125015"/>
                </a:lnTo>
                <a:lnTo>
                  <a:pt x="0" y="151804"/>
                </a:lnTo>
                <a:lnTo>
                  <a:pt x="0" y="169664"/>
                </a:lnTo>
                <a:lnTo>
                  <a:pt x="0" y="178593"/>
                </a:lnTo>
                <a:lnTo>
                  <a:pt x="0" y="187523"/>
                </a:lnTo>
                <a:lnTo>
                  <a:pt x="8929" y="196453"/>
                </a:lnTo>
                <a:lnTo>
                  <a:pt x="8929" y="205383"/>
                </a:lnTo>
                <a:lnTo>
                  <a:pt x="8929" y="205383"/>
                </a:lnTo>
                <a:lnTo>
                  <a:pt x="8929" y="205383"/>
                </a:lnTo>
                <a:lnTo>
                  <a:pt x="8929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Freeform 200"/>
          <p:cNvSpPr/>
          <p:nvPr/>
        </p:nvSpPr>
        <p:spPr>
          <a:xfrm>
            <a:off x="7822406" y="3598664"/>
            <a:ext cx="26790" cy="258962"/>
          </a:xfrm>
          <a:custGeom>
            <a:avLst/>
            <a:gdLst/>
            <a:ahLst/>
            <a:cxnLst/>
            <a:rect l="0" t="0" r="0" b="0"/>
            <a:pathLst>
              <a:path w="26790" h="258962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29"/>
                </a:lnTo>
                <a:lnTo>
                  <a:pt x="26789" y="17859"/>
                </a:lnTo>
                <a:lnTo>
                  <a:pt x="26789" y="26789"/>
                </a:lnTo>
                <a:lnTo>
                  <a:pt x="26789" y="44648"/>
                </a:lnTo>
                <a:lnTo>
                  <a:pt x="26789" y="71437"/>
                </a:lnTo>
                <a:lnTo>
                  <a:pt x="17860" y="89297"/>
                </a:lnTo>
                <a:lnTo>
                  <a:pt x="17860" y="116086"/>
                </a:lnTo>
                <a:lnTo>
                  <a:pt x="17860" y="133945"/>
                </a:lnTo>
                <a:lnTo>
                  <a:pt x="8930" y="160734"/>
                </a:lnTo>
                <a:lnTo>
                  <a:pt x="8930" y="178593"/>
                </a:lnTo>
                <a:lnTo>
                  <a:pt x="8930" y="205382"/>
                </a:lnTo>
                <a:lnTo>
                  <a:pt x="8930" y="223242"/>
                </a:lnTo>
                <a:lnTo>
                  <a:pt x="0" y="232172"/>
                </a:lnTo>
                <a:lnTo>
                  <a:pt x="0" y="241101"/>
                </a:lnTo>
                <a:lnTo>
                  <a:pt x="0" y="250031"/>
                </a:lnTo>
                <a:lnTo>
                  <a:pt x="0" y="250031"/>
                </a:lnTo>
                <a:lnTo>
                  <a:pt x="0" y="258961"/>
                </a:lnTo>
                <a:lnTo>
                  <a:pt x="0" y="2589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Freeform 201"/>
          <p:cNvSpPr/>
          <p:nvPr/>
        </p:nvSpPr>
        <p:spPr>
          <a:xfrm>
            <a:off x="7715250" y="3723679"/>
            <a:ext cx="151806" cy="17861"/>
          </a:xfrm>
          <a:custGeom>
            <a:avLst/>
            <a:gdLst/>
            <a:ahLst/>
            <a:cxnLst/>
            <a:rect l="0" t="0" r="0" b="0"/>
            <a:pathLst>
              <a:path w="151806" h="17861">
                <a:moveTo>
                  <a:pt x="0" y="17860"/>
                </a:move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0"/>
                </a:lnTo>
                <a:lnTo>
                  <a:pt x="44648" y="0"/>
                </a:lnTo>
                <a:lnTo>
                  <a:pt x="62508" y="0"/>
                </a:lnTo>
                <a:lnTo>
                  <a:pt x="80367" y="0"/>
                </a:lnTo>
                <a:lnTo>
                  <a:pt x="107156" y="0"/>
                </a:lnTo>
                <a:lnTo>
                  <a:pt x="125016" y="0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Freeform 202"/>
          <p:cNvSpPr/>
          <p:nvPr/>
        </p:nvSpPr>
        <p:spPr>
          <a:xfrm>
            <a:off x="7938492" y="3571875"/>
            <a:ext cx="214314" cy="258962"/>
          </a:xfrm>
          <a:custGeom>
            <a:avLst/>
            <a:gdLst/>
            <a:ahLst/>
            <a:cxnLst/>
            <a:rect l="0" t="0" r="0" b="0"/>
            <a:pathLst>
              <a:path w="214314" h="258962">
                <a:moveTo>
                  <a:pt x="89297" y="0"/>
                </a:moveTo>
                <a:lnTo>
                  <a:pt x="89297" y="0"/>
                </a:lnTo>
                <a:lnTo>
                  <a:pt x="89297" y="0"/>
                </a:lnTo>
                <a:lnTo>
                  <a:pt x="89297" y="8929"/>
                </a:lnTo>
                <a:lnTo>
                  <a:pt x="80367" y="8929"/>
                </a:lnTo>
                <a:lnTo>
                  <a:pt x="80367" y="8929"/>
                </a:lnTo>
                <a:lnTo>
                  <a:pt x="80367" y="8929"/>
                </a:lnTo>
                <a:lnTo>
                  <a:pt x="71438" y="17859"/>
                </a:lnTo>
                <a:lnTo>
                  <a:pt x="71438" y="17859"/>
                </a:lnTo>
                <a:lnTo>
                  <a:pt x="62508" y="17859"/>
                </a:lnTo>
                <a:lnTo>
                  <a:pt x="53578" y="26789"/>
                </a:lnTo>
                <a:lnTo>
                  <a:pt x="53578" y="35718"/>
                </a:lnTo>
                <a:lnTo>
                  <a:pt x="44649" y="44648"/>
                </a:lnTo>
                <a:lnTo>
                  <a:pt x="35719" y="62507"/>
                </a:lnTo>
                <a:lnTo>
                  <a:pt x="26789" y="71437"/>
                </a:lnTo>
                <a:lnTo>
                  <a:pt x="26789" y="89296"/>
                </a:lnTo>
                <a:lnTo>
                  <a:pt x="17860" y="107156"/>
                </a:lnTo>
                <a:lnTo>
                  <a:pt x="8930" y="125015"/>
                </a:lnTo>
                <a:lnTo>
                  <a:pt x="8930" y="142875"/>
                </a:lnTo>
                <a:lnTo>
                  <a:pt x="0" y="160734"/>
                </a:lnTo>
                <a:lnTo>
                  <a:pt x="0" y="187523"/>
                </a:lnTo>
                <a:lnTo>
                  <a:pt x="8930" y="205382"/>
                </a:lnTo>
                <a:lnTo>
                  <a:pt x="8930" y="214312"/>
                </a:lnTo>
                <a:lnTo>
                  <a:pt x="17860" y="232171"/>
                </a:lnTo>
                <a:lnTo>
                  <a:pt x="26789" y="241101"/>
                </a:lnTo>
                <a:lnTo>
                  <a:pt x="35719" y="250031"/>
                </a:lnTo>
                <a:lnTo>
                  <a:pt x="53578" y="250031"/>
                </a:lnTo>
                <a:lnTo>
                  <a:pt x="71438" y="258961"/>
                </a:lnTo>
                <a:lnTo>
                  <a:pt x="89297" y="258961"/>
                </a:lnTo>
                <a:lnTo>
                  <a:pt x="107156" y="258961"/>
                </a:lnTo>
                <a:lnTo>
                  <a:pt x="125016" y="250031"/>
                </a:lnTo>
                <a:lnTo>
                  <a:pt x="142875" y="250031"/>
                </a:lnTo>
                <a:lnTo>
                  <a:pt x="151805" y="241101"/>
                </a:lnTo>
                <a:lnTo>
                  <a:pt x="169664" y="232171"/>
                </a:lnTo>
                <a:lnTo>
                  <a:pt x="187524" y="223242"/>
                </a:lnTo>
                <a:lnTo>
                  <a:pt x="196453" y="214312"/>
                </a:lnTo>
                <a:lnTo>
                  <a:pt x="205383" y="205382"/>
                </a:lnTo>
                <a:lnTo>
                  <a:pt x="214313" y="196453"/>
                </a:lnTo>
                <a:lnTo>
                  <a:pt x="214313" y="187523"/>
                </a:lnTo>
                <a:lnTo>
                  <a:pt x="214313" y="178593"/>
                </a:lnTo>
                <a:lnTo>
                  <a:pt x="205383" y="178593"/>
                </a:lnTo>
                <a:lnTo>
                  <a:pt x="196453" y="169664"/>
                </a:lnTo>
                <a:lnTo>
                  <a:pt x="187524" y="169664"/>
                </a:lnTo>
                <a:lnTo>
                  <a:pt x="169664" y="160734"/>
                </a:lnTo>
                <a:lnTo>
                  <a:pt x="142875" y="160734"/>
                </a:lnTo>
                <a:lnTo>
                  <a:pt x="125016" y="160734"/>
                </a:lnTo>
                <a:lnTo>
                  <a:pt x="107156" y="160734"/>
                </a:lnTo>
                <a:lnTo>
                  <a:pt x="89297" y="160734"/>
                </a:lnTo>
                <a:lnTo>
                  <a:pt x="80367" y="160734"/>
                </a:lnTo>
                <a:lnTo>
                  <a:pt x="71438" y="160734"/>
                </a:lnTo>
                <a:lnTo>
                  <a:pt x="62508" y="169664"/>
                </a:lnTo>
                <a:lnTo>
                  <a:pt x="62508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Freeform 203"/>
          <p:cNvSpPr/>
          <p:nvPr/>
        </p:nvSpPr>
        <p:spPr>
          <a:xfrm>
            <a:off x="6241852" y="5036344"/>
            <a:ext cx="232172" cy="294680"/>
          </a:xfrm>
          <a:custGeom>
            <a:avLst/>
            <a:gdLst/>
            <a:ahLst/>
            <a:cxnLst/>
            <a:rect l="0" t="0" r="0" b="0"/>
            <a:pathLst>
              <a:path w="232172" h="294680">
                <a:moveTo>
                  <a:pt x="0" y="267890"/>
                </a:moveTo>
                <a:lnTo>
                  <a:pt x="0" y="267890"/>
                </a:lnTo>
                <a:lnTo>
                  <a:pt x="0" y="267890"/>
                </a:lnTo>
                <a:lnTo>
                  <a:pt x="0" y="267890"/>
                </a:lnTo>
                <a:lnTo>
                  <a:pt x="0" y="267890"/>
                </a:lnTo>
                <a:lnTo>
                  <a:pt x="0" y="267890"/>
                </a:lnTo>
                <a:lnTo>
                  <a:pt x="0" y="267890"/>
                </a:lnTo>
                <a:lnTo>
                  <a:pt x="8929" y="267890"/>
                </a:lnTo>
                <a:lnTo>
                  <a:pt x="8929" y="267890"/>
                </a:lnTo>
                <a:lnTo>
                  <a:pt x="8929" y="258961"/>
                </a:lnTo>
                <a:lnTo>
                  <a:pt x="17859" y="250031"/>
                </a:lnTo>
                <a:lnTo>
                  <a:pt x="26789" y="241101"/>
                </a:lnTo>
                <a:lnTo>
                  <a:pt x="35718" y="223242"/>
                </a:lnTo>
                <a:lnTo>
                  <a:pt x="44648" y="205383"/>
                </a:lnTo>
                <a:lnTo>
                  <a:pt x="53578" y="187523"/>
                </a:lnTo>
                <a:lnTo>
                  <a:pt x="62507" y="169664"/>
                </a:lnTo>
                <a:lnTo>
                  <a:pt x="71437" y="142875"/>
                </a:lnTo>
                <a:lnTo>
                  <a:pt x="80367" y="125015"/>
                </a:lnTo>
                <a:lnTo>
                  <a:pt x="89296" y="98226"/>
                </a:lnTo>
                <a:lnTo>
                  <a:pt x="89296" y="80367"/>
                </a:lnTo>
                <a:lnTo>
                  <a:pt x="98226" y="53578"/>
                </a:lnTo>
                <a:lnTo>
                  <a:pt x="98226" y="44648"/>
                </a:lnTo>
                <a:lnTo>
                  <a:pt x="107156" y="26789"/>
                </a:lnTo>
                <a:lnTo>
                  <a:pt x="107156" y="17859"/>
                </a:lnTo>
                <a:lnTo>
                  <a:pt x="116086" y="8929"/>
                </a:lnTo>
                <a:lnTo>
                  <a:pt x="116086" y="0"/>
                </a:lnTo>
                <a:lnTo>
                  <a:pt x="125015" y="0"/>
                </a:lnTo>
                <a:lnTo>
                  <a:pt x="125015" y="0"/>
                </a:lnTo>
                <a:lnTo>
                  <a:pt x="125015" y="0"/>
                </a:lnTo>
                <a:lnTo>
                  <a:pt x="133945" y="8929"/>
                </a:lnTo>
                <a:lnTo>
                  <a:pt x="133945" y="17859"/>
                </a:lnTo>
                <a:lnTo>
                  <a:pt x="142875" y="35719"/>
                </a:lnTo>
                <a:lnTo>
                  <a:pt x="151804" y="53578"/>
                </a:lnTo>
                <a:lnTo>
                  <a:pt x="160734" y="80367"/>
                </a:lnTo>
                <a:lnTo>
                  <a:pt x="169664" y="107156"/>
                </a:lnTo>
                <a:lnTo>
                  <a:pt x="178593" y="133945"/>
                </a:lnTo>
                <a:lnTo>
                  <a:pt x="187523" y="160734"/>
                </a:lnTo>
                <a:lnTo>
                  <a:pt x="196453" y="187523"/>
                </a:lnTo>
                <a:lnTo>
                  <a:pt x="205382" y="214312"/>
                </a:lnTo>
                <a:lnTo>
                  <a:pt x="214312" y="232172"/>
                </a:lnTo>
                <a:lnTo>
                  <a:pt x="214312" y="258961"/>
                </a:lnTo>
                <a:lnTo>
                  <a:pt x="223242" y="267890"/>
                </a:lnTo>
                <a:lnTo>
                  <a:pt x="232171" y="276820"/>
                </a:lnTo>
                <a:lnTo>
                  <a:pt x="232171" y="285750"/>
                </a:lnTo>
                <a:lnTo>
                  <a:pt x="232171" y="294679"/>
                </a:lnTo>
                <a:lnTo>
                  <a:pt x="232171" y="29467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Freeform 204"/>
          <p:cNvSpPr/>
          <p:nvPr/>
        </p:nvSpPr>
        <p:spPr>
          <a:xfrm>
            <a:off x="6286500" y="5125641"/>
            <a:ext cx="116087" cy="35719"/>
          </a:xfrm>
          <a:custGeom>
            <a:avLst/>
            <a:gdLst/>
            <a:ahLst/>
            <a:cxnLst/>
            <a:rect l="0" t="0" r="0" b="0"/>
            <a:pathLst>
              <a:path w="116087" h="3571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8929"/>
                </a:lnTo>
                <a:lnTo>
                  <a:pt x="62508" y="17859"/>
                </a:lnTo>
                <a:lnTo>
                  <a:pt x="89297" y="26789"/>
                </a:lnTo>
                <a:lnTo>
                  <a:pt x="116086" y="35718"/>
                </a:lnTo>
                <a:lnTo>
                  <a:pt x="116086" y="35718"/>
                </a:lnTo>
                <a:lnTo>
                  <a:pt x="116086" y="3571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Freeform 205"/>
          <p:cNvSpPr/>
          <p:nvPr/>
        </p:nvSpPr>
        <p:spPr>
          <a:xfrm>
            <a:off x="6518672" y="5250656"/>
            <a:ext cx="35720" cy="151806"/>
          </a:xfrm>
          <a:custGeom>
            <a:avLst/>
            <a:gdLst/>
            <a:ahLst/>
            <a:cxnLst/>
            <a:rect l="0" t="0" r="0" b="0"/>
            <a:pathLst>
              <a:path w="35720" h="151806">
                <a:moveTo>
                  <a:pt x="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17860"/>
                </a:lnTo>
                <a:lnTo>
                  <a:pt x="17859" y="26789"/>
                </a:lnTo>
                <a:lnTo>
                  <a:pt x="26789" y="44649"/>
                </a:lnTo>
                <a:lnTo>
                  <a:pt x="26789" y="62508"/>
                </a:lnTo>
                <a:lnTo>
                  <a:pt x="26789" y="80367"/>
                </a:lnTo>
                <a:lnTo>
                  <a:pt x="35719" y="107157"/>
                </a:lnTo>
                <a:lnTo>
                  <a:pt x="35719" y="116086"/>
                </a:lnTo>
                <a:lnTo>
                  <a:pt x="35719" y="133946"/>
                </a:lnTo>
                <a:lnTo>
                  <a:pt x="35719" y="142875"/>
                </a:lnTo>
                <a:lnTo>
                  <a:pt x="35719" y="151805"/>
                </a:lnTo>
                <a:lnTo>
                  <a:pt x="35719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Freeform 206"/>
          <p:cNvSpPr/>
          <p:nvPr/>
        </p:nvSpPr>
        <p:spPr>
          <a:xfrm>
            <a:off x="6607969" y="4947047"/>
            <a:ext cx="232173" cy="366118"/>
          </a:xfrm>
          <a:custGeom>
            <a:avLst/>
            <a:gdLst/>
            <a:ahLst/>
            <a:cxnLst/>
            <a:rect l="0" t="0" r="0" b="0"/>
            <a:pathLst>
              <a:path w="232173" h="366118">
                <a:moveTo>
                  <a:pt x="17859" y="116086"/>
                </a:moveTo>
                <a:lnTo>
                  <a:pt x="17859" y="116086"/>
                </a:lnTo>
                <a:lnTo>
                  <a:pt x="17859" y="125016"/>
                </a:lnTo>
                <a:lnTo>
                  <a:pt x="17859" y="133945"/>
                </a:lnTo>
                <a:lnTo>
                  <a:pt x="26789" y="142875"/>
                </a:lnTo>
                <a:lnTo>
                  <a:pt x="26789" y="160734"/>
                </a:lnTo>
                <a:lnTo>
                  <a:pt x="35719" y="187523"/>
                </a:lnTo>
                <a:lnTo>
                  <a:pt x="44648" y="205383"/>
                </a:lnTo>
                <a:lnTo>
                  <a:pt x="53578" y="232172"/>
                </a:lnTo>
                <a:lnTo>
                  <a:pt x="53578" y="258961"/>
                </a:lnTo>
                <a:lnTo>
                  <a:pt x="62508" y="285750"/>
                </a:lnTo>
                <a:lnTo>
                  <a:pt x="71437" y="312539"/>
                </a:lnTo>
                <a:lnTo>
                  <a:pt x="71437" y="330398"/>
                </a:lnTo>
                <a:lnTo>
                  <a:pt x="80367" y="348258"/>
                </a:lnTo>
                <a:lnTo>
                  <a:pt x="80367" y="357187"/>
                </a:lnTo>
                <a:lnTo>
                  <a:pt x="80367" y="366117"/>
                </a:lnTo>
                <a:lnTo>
                  <a:pt x="80367" y="357187"/>
                </a:lnTo>
                <a:lnTo>
                  <a:pt x="80367" y="357187"/>
                </a:lnTo>
                <a:lnTo>
                  <a:pt x="71437" y="339328"/>
                </a:lnTo>
                <a:lnTo>
                  <a:pt x="62508" y="312539"/>
                </a:lnTo>
                <a:lnTo>
                  <a:pt x="53578" y="285750"/>
                </a:lnTo>
                <a:lnTo>
                  <a:pt x="44648" y="250031"/>
                </a:lnTo>
                <a:lnTo>
                  <a:pt x="35719" y="214312"/>
                </a:lnTo>
                <a:lnTo>
                  <a:pt x="17859" y="178594"/>
                </a:lnTo>
                <a:lnTo>
                  <a:pt x="8929" y="142875"/>
                </a:lnTo>
                <a:lnTo>
                  <a:pt x="8929" y="107156"/>
                </a:lnTo>
                <a:lnTo>
                  <a:pt x="0" y="80367"/>
                </a:lnTo>
                <a:lnTo>
                  <a:pt x="0" y="53578"/>
                </a:lnTo>
                <a:lnTo>
                  <a:pt x="0" y="35719"/>
                </a:lnTo>
                <a:lnTo>
                  <a:pt x="8929" y="17859"/>
                </a:lnTo>
                <a:lnTo>
                  <a:pt x="26789" y="8930"/>
                </a:lnTo>
                <a:lnTo>
                  <a:pt x="44648" y="0"/>
                </a:lnTo>
                <a:lnTo>
                  <a:pt x="62508" y="0"/>
                </a:lnTo>
                <a:lnTo>
                  <a:pt x="89297" y="8930"/>
                </a:lnTo>
                <a:lnTo>
                  <a:pt x="116086" y="17859"/>
                </a:lnTo>
                <a:lnTo>
                  <a:pt x="133945" y="26789"/>
                </a:lnTo>
                <a:lnTo>
                  <a:pt x="160734" y="44648"/>
                </a:lnTo>
                <a:lnTo>
                  <a:pt x="169664" y="62508"/>
                </a:lnTo>
                <a:lnTo>
                  <a:pt x="178594" y="80367"/>
                </a:lnTo>
                <a:lnTo>
                  <a:pt x="178594" y="89297"/>
                </a:lnTo>
                <a:lnTo>
                  <a:pt x="160734" y="107156"/>
                </a:lnTo>
                <a:lnTo>
                  <a:pt x="151804" y="116086"/>
                </a:lnTo>
                <a:lnTo>
                  <a:pt x="133945" y="125016"/>
                </a:lnTo>
                <a:lnTo>
                  <a:pt x="107156" y="133945"/>
                </a:lnTo>
                <a:lnTo>
                  <a:pt x="89297" y="133945"/>
                </a:lnTo>
                <a:lnTo>
                  <a:pt x="71437" y="133945"/>
                </a:lnTo>
                <a:lnTo>
                  <a:pt x="62508" y="133945"/>
                </a:lnTo>
                <a:lnTo>
                  <a:pt x="53578" y="133945"/>
                </a:lnTo>
                <a:lnTo>
                  <a:pt x="53578" y="133945"/>
                </a:lnTo>
                <a:lnTo>
                  <a:pt x="62508" y="133945"/>
                </a:lnTo>
                <a:lnTo>
                  <a:pt x="71437" y="142875"/>
                </a:lnTo>
                <a:lnTo>
                  <a:pt x="89297" y="151805"/>
                </a:lnTo>
                <a:lnTo>
                  <a:pt x="107156" y="160734"/>
                </a:lnTo>
                <a:lnTo>
                  <a:pt x="133945" y="169664"/>
                </a:lnTo>
                <a:lnTo>
                  <a:pt x="160734" y="196453"/>
                </a:lnTo>
                <a:lnTo>
                  <a:pt x="178594" y="214312"/>
                </a:lnTo>
                <a:lnTo>
                  <a:pt x="205383" y="232172"/>
                </a:lnTo>
                <a:lnTo>
                  <a:pt x="214312" y="250031"/>
                </a:lnTo>
                <a:lnTo>
                  <a:pt x="223242" y="267891"/>
                </a:lnTo>
                <a:lnTo>
                  <a:pt x="232172" y="285750"/>
                </a:lnTo>
                <a:lnTo>
                  <a:pt x="223242" y="303609"/>
                </a:lnTo>
                <a:lnTo>
                  <a:pt x="214312" y="312539"/>
                </a:lnTo>
                <a:lnTo>
                  <a:pt x="205383" y="321469"/>
                </a:lnTo>
                <a:lnTo>
                  <a:pt x="178594" y="321469"/>
                </a:lnTo>
                <a:lnTo>
                  <a:pt x="151804" y="321469"/>
                </a:lnTo>
                <a:lnTo>
                  <a:pt x="125015" y="321469"/>
                </a:lnTo>
                <a:lnTo>
                  <a:pt x="98226" y="321469"/>
                </a:lnTo>
                <a:lnTo>
                  <a:pt x="71437" y="312539"/>
                </a:lnTo>
                <a:lnTo>
                  <a:pt x="44648" y="312539"/>
                </a:lnTo>
                <a:lnTo>
                  <a:pt x="26789" y="303609"/>
                </a:lnTo>
                <a:lnTo>
                  <a:pt x="17859" y="294680"/>
                </a:lnTo>
                <a:lnTo>
                  <a:pt x="17859" y="285750"/>
                </a:lnTo>
                <a:lnTo>
                  <a:pt x="17859" y="276820"/>
                </a:lnTo>
                <a:lnTo>
                  <a:pt x="17859" y="276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Freeform 207"/>
          <p:cNvSpPr/>
          <p:nvPr/>
        </p:nvSpPr>
        <p:spPr>
          <a:xfrm>
            <a:off x="6875859" y="5268516"/>
            <a:ext cx="44650" cy="107157"/>
          </a:xfrm>
          <a:custGeom>
            <a:avLst/>
            <a:gdLst/>
            <a:ahLst/>
            <a:cxnLst/>
            <a:rect l="0" t="0" r="0" b="0"/>
            <a:pathLst>
              <a:path w="44650" h="107157">
                <a:moveTo>
                  <a:pt x="17860" y="0"/>
                </a:moveTo>
                <a:lnTo>
                  <a:pt x="17860" y="8929"/>
                </a:lnTo>
                <a:lnTo>
                  <a:pt x="26789" y="8929"/>
                </a:lnTo>
                <a:lnTo>
                  <a:pt x="26789" y="17859"/>
                </a:lnTo>
                <a:lnTo>
                  <a:pt x="35719" y="26789"/>
                </a:lnTo>
                <a:lnTo>
                  <a:pt x="44649" y="44648"/>
                </a:lnTo>
                <a:lnTo>
                  <a:pt x="44649" y="53578"/>
                </a:lnTo>
                <a:lnTo>
                  <a:pt x="35719" y="71437"/>
                </a:lnTo>
                <a:lnTo>
                  <a:pt x="26789" y="80367"/>
                </a:lnTo>
                <a:lnTo>
                  <a:pt x="26789" y="89297"/>
                </a:lnTo>
                <a:lnTo>
                  <a:pt x="17860" y="98226"/>
                </a:lnTo>
                <a:lnTo>
                  <a:pt x="8930" y="107156"/>
                </a:lnTo>
                <a:lnTo>
                  <a:pt x="0" y="107156"/>
                </a:lnTo>
                <a:lnTo>
                  <a:pt x="0" y="1071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Freeform 208"/>
          <p:cNvSpPr/>
          <p:nvPr/>
        </p:nvSpPr>
        <p:spPr>
          <a:xfrm>
            <a:off x="6956227" y="5018484"/>
            <a:ext cx="133946" cy="250033"/>
          </a:xfrm>
          <a:custGeom>
            <a:avLst/>
            <a:gdLst/>
            <a:ahLst/>
            <a:cxnLst/>
            <a:rect l="0" t="0" r="0" b="0"/>
            <a:pathLst>
              <a:path w="133946" h="250033">
                <a:moveTo>
                  <a:pt x="133945" y="8930"/>
                </a:moveTo>
                <a:lnTo>
                  <a:pt x="133945" y="0"/>
                </a:lnTo>
                <a:lnTo>
                  <a:pt x="125015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6" y="0"/>
                </a:lnTo>
                <a:lnTo>
                  <a:pt x="80367" y="8930"/>
                </a:lnTo>
                <a:lnTo>
                  <a:pt x="62507" y="26789"/>
                </a:lnTo>
                <a:lnTo>
                  <a:pt x="44648" y="44649"/>
                </a:lnTo>
                <a:lnTo>
                  <a:pt x="26789" y="71438"/>
                </a:lnTo>
                <a:lnTo>
                  <a:pt x="8929" y="107157"/>
                </a:lnTo>
                <a:lnTo>
                  <a:pt x="8929" y="125016"/>
                </a:lnTo>
                <a:lnTo>
                  <a:pt x="0" y="151805"/>
                </a:lnTo>
                <a:lnTo>
                  <a:pt x="8929" y="178594"/>
                </a:lnTo>
                <a:lnTo>
                  <a:pt x="26789" y="196454"/>
                </a:lnTo>
                <a:lnTo>
                  <a:pt x="44648" y="214313"/>
                </a:lnTo>
                <a:lnTo>
                  <a:pt x="62507" y="232172"/>
                </a:lnTo>
                <a:lnTo>
                  <a:pt x="89296" y="241102"/>
                </a:lnTo>
                <a:lnTo>
                  <a:pt x="116086" y="250032"/>
                </a:lnTo>
                <a:lnTo>
                  <a:pt x="133945" y="250032"/>
                </a:lnTo>
                <a:lnTo>
                  <a:pt x="133945" y="25003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Freeform 209"/>
          <p:cNvSpPr/>
          <p:nvPr/>
        </p:nvSpPr>
        <p:spPr>
          <a:xfrm>
            <a:off x="7188398" y="5223867"/>
            <a:ext cx="26791" cy="80368"/>
          </a:xfrm>
          <a:custGeom>
            <a:avLst/>
            <a:gdLst/>
            <a:ahLst/>
            <a:cxnLst/>
            <a:rect l="0" t="0" r="0" b="0"/>
            <a:pathLst>
              <a:path w="26791" h="80368">
                <a:moveTo>
                  <a:pt x="26790" y="0"/>
                </a:moveTo>
                <a:lnTo>
                  <a:pt x="17860" y="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26789"/>
                </a:lnTo>
                <a:lnTo>
                  <a:pt x="17860" y="35719"/>
                </a:lnTo>
                <a:lnTo>
                  <a:pt x="17860" y="44649"/>
                </a:lnTo>
                <a:lnTo>
                  <a:pt x="17860" y="53578"/>
                </a:lnTo>
                <a:lnTo>
                  <a:pt x="17860" y="71438"/>
                </a:lnTo>
                <a:lnTo>
                  <a:pt x="1786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Freeform 210"/>
          <p:cNvSpPr/>
          <p:nvPr/>
        </p:nvSpPr>
        <p:spPr>
          <a:xfrm>
            <a:off x="7295555" y="4973836"/>
            <a:ext cx="196454" cy="276821"/>
          </a:xfrm>
          <a:custGeom>
            <a:avLst/>
            <a:gdLst/>
            <a:ahLst/>
            <a:cxnLst/>
            <a:rect l="0" t="0" r="0" b="0"/>
            <a:pathLst>
              <a:path w="196454" h="276821">
                <a:moveTo>
                  <a:pt x="26789" y="98227"/>
                </a:moveTo>
                <a:lnTo>
                  <a:pt x="26789" y="98227"/>
                </a:lnTo>
                <a:lnTo>
                  <a:pt x="26789" y="98227"/>
                </a:lnTo>
                <a:lnTo>
                  <a:pt x="26789" y="107156"/>
                </a:lnTo>
                <a:lnTo>
                  <a:pt x="26789" y="107156"/>
                </a:lnTo>
                <a:lnTo>
                  <a:pt x="35718" y="116086"/>
                </a:lnTo>
                <a:lnTo>
                  <a:pt x="35718" y="133945"/>
                </a:lnTo>
                <a:lnTo>
                  <a:pt x="44648" y="151805"/>
                </a:lnTo>
                <a:lnTo>
                  <a:pt x="53578" y="169664"/>
                </a:lnTo>
                <a:lnTo>
                  <a:pt x="53578" y="187523"/>
                </a:lnTo>
                <a:lnTo>
                  <a:pt x="62508" y="205383"/>
                </a:lnTo>
                <a:lnTo>
                  <a:pt x="71437" y="232172"/>
                </a:lnTo>
                <a:lnTo>
                  <a:pt x="71437" y="250031"/>
                </a:lnTo>
                <a:lnTo>
                  <a:pt x="80367" y="267891"/>
                </a:lnTo>
                <a:lnTo>
                  <a:pt x="80367" y="276820"/>
                </a:lnTo>
                <a:lnTo>
                  <a:pt x="80367" y="276820"/>
                </a:lnTo>
                <a:lnTo>
                  <a:pt x="80367" y="276820"/>
                </a:lnTo>
                <a:lnTo>
                  <a:pt x="71437" y="276820"/>
                </a:lnTo>
                <a:lnTo>
                  <a:pt x="71437" y="267891"/>
                </a:lnTo>
                <a:lnTo>
                  <a:pt x="62508" y="250031"/>
                </a:lnTo>
                <a:lnTo>
                  <a:pt x="53578" y="223242"/>
                </a:lnTo>
                <a:lnTo>
                  <a:pt x="44648" y="196453"/>
                </a:lnTo>
                <a:lnTo>
                  <a:pt x="26789" y="169664"/>
                </a:lnTo>
                <a:lnTo>
                  <a:pt x="17859" y="133945"/>
                </a:lnTo>
                <a:lnTo>
                  <a:pt x="8929" y="98227"/>
                </a:lnTo>
                <a:lnTo>
                  <a:pt x="8929" y="71437"/>
                </a:lnTo>
                <a:lnTo>
                  <a:pt x="0" y="53578"/>
                </a:lnTo>
                <a:lnTo>
                  <a:pt x="8929" y="35719"/>
                </a:lnTo>
                <a:lnTo>
                  <a:pt x="8929" y="17859"/>
                </a:lnTo>
                <a:lnTo>
                  <a:pt x="17859" y="8930"/>
                </a:lnTo>
                <a:lnTo>
                  <a:pt x="26789" y="8930"/>
                </a:lnTo>
                <a:lnTo>
                  <a:pt x="44648" y="0"/>
                </a:lnTo>
                <a:lnTo>
                  <a:pt x="62508" y="8930"/>
                </a:lnTo>
                <a:lnTo>
                  <a:pt x="89297" y="17859"/>
                </a:lnTo>
                <a:lnTo>
                  <a:pt x="116086" y="35719"/>
                </a:lnTo>
                <a:lnTo>
                  <a:pt x="133945" y="62508"/>
                </a:lnTo>
                <a:lnTo>
                  <a:pt x="160734" y="80367"/>
                </a:lnTo>
                <a:lnTo>
                  <a:pt x="178593" y="116086"/>
                </a:lnTo>
                <a:lnTo>
                  <a:pt x="196453" y="142875"/>
                </a:lnTo>
                <a:lnTo>
                  <a:pt x="196453" y="169664"/>
                </a:lnTo>
                <a:lnTo>
                  <a:pt x="196453" y="196453"/>
                </a:lnTo>
                <a:lnTo>
                  <a:pt x="196453" y="223242"/>
                </a:lnTo>
                <a:lnTo>
                  <a:pt x="187523" y="250031"/>
                </a:lnTo>
                <a:lnTo>
                  <a:pt x="169664" y="258961"/>
                </a:lnTo>
                <a:lnTo>
                  <a:pt x="151804" y="276820"/>
                </a:lnTo>
                <a:lnTo>
                  <a:pt x="133945" y="276820"/>
                </a:lnTo>
                <a:lnTo>
                  <a:pt x="116086" y="276820"/>
                </a:lnTo>
                <a:lnTo>
                  <a:pt x="98226" y="267891"/>
                </a:lnTo>
                <a:lnTo>
                  <a:pt x="71437" y="258961"/>
                </a:lnTo>
                <a:lnTo>
                  <a:pt x="53578" y="250031"/>
                </a:lnTo>
                <a:lnTo>
                  <a:pt x="44648" y="232172"/>
                </a:lnTo>
                <a:lnTo>
                  <a:pt x="26789" y="223242"/>
                </a:lnTo>
                <a:lnTo>
                  <a:pt x="26789" y="214312"/>
                </a:lnTo>
                <a:lnTo>
                  <a:pt x="26789" y="21431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Freeform 211"/>
          <p:cNvSpPr/>
          <p:nvPr/>
        </p:nvSpPr>
        <p:spPr>
          <a:xfrm>
            <a:off x="7590234" y="5232797"/>
            <a:ext cx="35720" cy="107157"/>
          </a:xfrm>
          <a:custGeom>
            <a:avLst/>
            <a:gdLst/>
            <a:ahLst/>
            <a:cxnLst/>
            <a:rect l="0" t="0" r="0" b="0"/>
            <a:pathLst>
              <a:path w="35720" h="107157">
                <a:moveTo>
                  <a:pt x="8930" y="0"/>
                </a:moveTo>
                <a:lnTo>
                  <a:pt x="8930" y="0"/>
                </a:lnTo>
                <a:lnTo>
                  <a:pt x="17860" y="8930"/>
                </a:lnTo>
                <a:lnTo>
                  <a:pt x="26789" y="17859"/>
                </a:lnTo>
                <a:lnTo>
                  <a:pt x="35719" y="35719"/>
                </a:lnTo>
                <a:lnTo>
                  <a:pt x="35719" y="44648"/>
                </a:lnTo>
                <a:lnTo>
                  <a:pt x="35719" y="62508"/>
                </a:lnTo>
                <a:lnTo>
                  <a:pt x="35719" y="71437"/>
                </a:lnTo>
                <a:lnTo>
                  <a:pt x="26789" y="89297"/>
                </a:lnTo>
                <a:lnTo>
                  <a:pt x="17860" y="98226"/>
                </a:lnTo>
                <a:lnTo>
                  <a:pt x="8930" y="107156"/>
                </a:lnTo>
                <a:lnTo>
                  <a:pt x="0" y="107156"/>
                </a:lnTo>
                <a:lnTo>
                  <a:pt x="0" y="1071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Freeform 212"/>
          <p:cNvSpPr/>
          <p:nvPr/>
        </p:nvSpPr>
        <p:spPr>
          <a:xfrm>
            <a:off x="7634883" y="4929188"/>
            <a:ext cx="178595" cy="285751"/>
          </a:xfrm>
          <a:custGeom>
            <a:avLst/>
            <a:gdLst/>
            <a:ahLst/>
            <a:cxnLst/>
            <a:rect l="0" t="0" r="0" b="0"/>
            <a:pathLst>
              <a:path w="178595" h="285751">
                <a:moveTo>
                  <a:pt x="71437" y="0"/>
                </a:moveTo>
                <a:lnTo>
                  <a:pt x="71437" y="0"/>
                </a:lnTo>
                <a:lnTo>
                  <a:pt x="71437" y="8929"/>
                </a:lnTo>
                <a:lnTo>
                  <a:pt x="71437" y="17859"/>
                </a:lnTo>
                <a:lnTo>
                  <a:pt x="71437" y="26789"/>
                </a:lnTo>
                <a:lnTo>
                  <a:pt x="62508" y="44648"/>
                </a:lnTo>
                <a:lnTo>
                  <a:pt x="53578" y="62507"/>
                </a:lnTo>
                <a:lnTo>
                  <a:pt x="53578" y="89296"/>
                </a:lnTo>
                <a:lnTo>
                  <a:pt x="35719" y="107156"/>
                </a:lnTo>
                <a:lnTo>
                  <a:pt x="26789" y="133945"/>
                </a:lnTo>
                <a:lnTo>
                  <a:pt x="17859" y="160734"/>
                </a:lnTo>
                <a:lnTo>
                  <a:pt x="8930" y="187523"/>
                </a:lnTo>
                <a:lnTo>
                  <a:pt x="0" y="214312"/>
                </a:lnTo>
                <a:lnTo>
                  <a:pt x="0" y="232171"/>
                </a:lnTo>
                <a:lnTo>
                  <a:pt x="8930" y="250031"/>
                </a:lnTo>
                <a:lnTo>
                  <a:pt x="17859" y="258960"/>
                </a:lnTo>
                <a:lnTo>
                  <a:pt x="35719" y="267890"/>
                </a:lnTo>
                <a:lnTo>
                  <a:pt x="53578" y="276820"/>
                </a:lnTo>
                <a:lnTo>
                  <a:pt x="71437" y="285750"/>
                </a:lnTo>
                <a:lnTo>
                  <a:pt x="89297" y="285750"/>
                </a:lnTo>
                <a:lnTo>
                  <a:pt x="116086" y="285750"/>
                </a:lnTo>
                <a:lnTo>
                  <a:pt x="133945" y="276820"/>
                </a:lnTo>
                <a:lnTo>
                  <a:pt x="151805" y="276820"/>
                </a:lnTo>
                <a:lnTo>
                  <a:pt x="160734" y="267890"/>
                </a:lnTo>
                <a:lnTo>
                  <a:pt x="169664" y="258960"/>
                </a:lnTo>
                <a:lnTo>
                  <a:pt x="178594" y="250031"/>
                </a:lnTo>
                <a:lnTo>
                  <a:pt x="178594" y="250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Freeform 213"/>
          <p:cNvSpPr/>
          <p:nvPr/>
        </p:nvSpPr>
        <p:spPr>
          <a:xfrm>
            <a:off x="7670602" y="5009555"/>
            <a:ext cx="151805" cy="26790"/>
          </a:xfrm>
          <a:custGeom>
            <a:avLst/>
            <a:gdLst/>
            <a:ahLst/>
            <a:cxnLst/>
            <a:rect l="0" t="0" r="0" b="0"/>
            <a:pathLst>
              <a:path w="151805" h="26790">
                <a:moveTo>
                  <a:pt x="0" y="26789"/>
                </a:moveTo>
                <a:lnTo>
                  <a:pt x="0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26789" y="17859"/>
                </a:lnTo>
                <a:lnTo>
                  <a:pt x="35718" y="17859"/>
                </a:lnTo>
                <a:lnTo>
                  <a:pt x="62507" y="17859"/>
                </a:lnTo>
                <a:lnTo>
                  <a:pt x="80367" y="8929"/>
                </a:lnTo>
                <a:lnTo>
                  <a:pt x="107156" y="8929"/>
                </a:lnTo>
                <a:lnTo>
                  <a:pt x="125015" y="8929"/>
                </a:lnTo>
                <a:lnTo>
                  <a:pt x="142875" y="0"/>
                </a:lnTo>
                <a:lnTo>
                  <a:pt x="151804" y="0"/>
                </a:lnTo>
                <a:lnTo>
                  <a:pt x="15180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Freeform 214"/>
          <p:cNvSpPr/>
          <p:nvPr/>
        </p:nvSpPr>
        <p:spPr>
          <a:xfrm>
            <a:off x="7670602" y="4848820"/>
            <a:ext cx="133946" cy="8931"/>
          </a:xfrm>
          <a:custGeom>
            <a:avLst/>
            <a:gdLst/>
            <a:ahLst/>
            <a:cxnLst/>
            <a:rect l="0" t="0" r="0" b="0"/>
            <a:pathLst>
              <a:path w="133946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0"/>
                </a:lnTo>
                <a:lnTo>
                  <a:pt x="26789" y="0"/>
                </a:lnTo>
                <a:lnTo>
                  <a:pt x="53578" y="0"/>
                </a:lnTo>
                <a:lnTo>
                  <a:pt x="71437" y="8930"/>
                </a:lnTo>
                <a:lnTo>
                  <a:pt x="98226" y="0"/>
                </a:lnTo>
                <a:lnTo>
                  <a:pt x="116086" y="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Freeform 215"/>
          <p:cNvSpPr/>
          <p:nvPr/>
        </p:nvSpPr>
        <p:spPr>
          <a:xfrm>
            <a:off x="7902773" y="5188148"/>
            <a:ext cx="17861" cy="98228"/>
          </a:xfrm>
          <a:custGeom>
            <a:avLst/>
            <a:gdLst/>
            <a:ahLst/>
            <a:cxnLst/>
            <a:rect l="0" t="0" r="0" b="0"/>
            <a:pathLst>
              <a:path w="17861" h="98228">
                <a:moveTo>
                  <a:pt x="0" y="0"/>
                </a:moveTo>
                <a:lnTo>
                  <a:pt x="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17860" y="35719"/>
                </a:lnTo>
                <a:lnTo>
                  <a:pt x="17860" y="44649"/>
                </a:lnTo>
                <a:lnTo>
                  <a:pt x="17860" y="62508"/>
                </a:lnTo>
                <a:lnTo>
                  <a:pt x="17860" y="71438"/>
                </a:lnTo>
                <a:lnTo>
                  <a:pt x="17860" y="80368"/>
                </a:lnTo>
                <a:lnTo>
                  <a:pt x="8930" y="89297"/>
                </a:lnTo>
                <a:lnTo>
                  <a:pt x="8930" y="98227"/>
                </a:lnTo>
                <a:lnTo>
                  <a:pt x="0" y="98227"/>
                </a:lnTo>
                <a:lnTo>
                  <a:pt x="0" y="982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Freeform 216"/>
          <p:cNvSpPr/>
          <p:nvPr/>
        </p:nvSpPr>
        <p:spPr>
          <a:xfrm>
            <a:off x="8018859" y="4893469"/>
            <a:ext cx="26790" cy="330399"/>
          </a:xfrm>
          <a:custGeom>
            <a:avLst/>
            <a:gdLst/>
            <a:ahLst/>
            <a:cxnLst/>
            <a:rect l="0" t="0" r="0" b="0"/>
            <a:pathLst>
              <a:path w="26790" h="330399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29"/>
                </a:lnTo>
                <a:lnTo>
                  <a:pt x="26789" y="8929"/>
                </a:lnTo>
                <a:lnTo>
                  <a:pt x="17860" y="26789"/>
                </a:lnTo>
                <a:lnTo>
                  <a:pt x="17860" y="44648"/>
                </a:lnTo>
                <a:lnTo>
                  <a:pt x="17860" y="71437"/>
                </a:lnTo>
                <a:lnTo>
                  <a:pt x="17860" y="107156"/>
                </a:lnTo>
                <a:lnTo>
                  <a:pt x="8930" y="133945"/>
                </a:lnTo>
                <a:lnTo>
                  <a:pt x="8930" y="169664"/>
                </a:lnTo>
                <a:lnTo>
                  <a:pt x="0" y="205383"/>
                </a:lnTo>
                <a:lnTo>
                  <a:pt x="0" y="232172"/>
                </a:lnTo>
                <a:lnTo>
                  <a:pt x="0" y="258961"/>
                </a:lnTo>
                <a:lnTo>
                  <a:pt x="0" y="285750"/>
                </a:lnTo>
                <a:lnTo>
                  <a:pt x="0" y="303609"/>
                </a:lnTo>
                <a:lnTo>
                  <a:pt x="0" y="321469"/>
                </a:lnTo>
                <a:lnTo>
                  <a:pt x="8930" y="330398"/>
                </a:lnTo>
                <a:lnTo>
                  <a:pt x="8930" y="330398"/>
                </a:lnTo>
                <a:lnTo>
                  <a:pt x="8930" y="33039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Freeform 217"/>
          <p:cNvSpPr/>
          <p:nvPr/>
        </p:nvSpPr>
        <p:spPr>
          <a:xfrm>
            <a:off x="8009930" y="4839890"/>
            <a:ext cx="151805" cy="17861"/>
          </a:xfrm>
          <a:custGeom>
            <a:avLst/>
            <a:gdLst/>
            <a:ahLst/>
            <a:cxnLst/>
            <a:rect l="0" t="0" r="0" b="0"/>
            <a:pathLst>
              <a:path w="151805" h="17861">
                <a:moveTo>
                  <a:pt x="0" y="17860"/>
                </a:moveTo>
                <a:lnTo>
                  <a:pt x="0" y="17860"/>
                </a:lnTo>
                <a:lnTo>
                  <a:pt x="0" y="8930"/>
                </a:lnTo>
                <a:lnTo>
                  <a:pt x="8929" y="8930"/>
                </a:lnTo>
                <a:lnTo>
                  <a:pt x="26789" y="8930"/>
                </a:lnTo>
                <a:lnTo>
                  <a:pt x="44648" y="8930"/>
                </a:lnTo>
                <a:lnTo>
                  <a:pt x="62508" y="0"/>
                </a:lnTo>
                <a:lnTo>
                  <a:pt x="89297" y="0"/>
                </a:lnTo>
                <a:lnTo>
                  <a:pt x="107156" y="0"/>
                </a:lnTo>
                <a:lnTo>
                  <a:pt x="133945" y="8930"/>
                </a:lnTo>
                <a:lnTo>
                  <a:pt x="142875" y="8930"/>
                </a:lnTo>
                <a:lnTo>
                  <a:pt x="151804" y="8930"/>
                </a:lnTo>
                <a:lnTo>
                  <a:pt x="151804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Freeform 218"/>
          <p:cNvSpPr/>
          <p:nvPr/>
        </p:nvSpPr>
        <p:spPr>
          <a:xfrm>
            <a:off x="7983141" y="4982766"/>
            <a:ext cx="178594" cy="8930"/>
          </a:xfrm>
          <a:custGeom>
            <a:avLst/>
            <a:gdLst/>
            <a:ahLst/>
            <a:cxnLst/>
            <a:rect l="0" t="0" r="0" b="0"/>
            <a:pathLst>
              <a:path w="178594" h="8930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17859" y="8929"/>
                </a:lnTo>
                <a:lnTo>
                  <a:pt x="35718" y="8929"/>
                </a:lnTo>
                <a:lnTo>
                  <a:pt x="62507" y="8929"/>
                </a:lnTo>
                <a:lnTo>
                  <a:pt x="89297" y="8929"/>
                </a:lnTo>
                <a:lnTo>
                  <a:pt x="125015" y="8929"/>
                </a:lnTo>
                <a:lnTo>
                  <a:pt x="151804" y="0"/>
                </a:lnTo>
                <a:lnTo>
                  <a:pt x="169664" y="0"/>
                </a:lnTo>
                <a:lnTo>
                  <a:pt x="178593" y="0"/>
                </a:lnTo>
                <a:lnTo>
                  <a:pt x="17859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Freeform 219"/>
          <p:cNvSpPr/>
          <p:nvPr/>
        </p:nvSpPr>
        <p:spPr>
          <a:xfrm>
            <a:off x="8170664" y="5188148"/>
            <a:ext cx="17860" cy="125017"/>
          </a:xfrm>
          <a:custGeom>
            <a:avLst/>
            <a:gdLst/>
            <a:ahLst/>
            <a:cxnLst/>
            <a:rect l="0" t="0" r="0" b="0"/>
            <a:pathLst>
              <a:path w="17860" h="125017">
                <a:moveTo>
                  <a:pt x="8930" y="0"/>
                </a:moveTo>
                <a:lnTo>
                  <a:pt x="8930" y="0"/>
                </a:lnTo>
                <a:lnTo>
                  <a:pt x="8930" y="17860"/>
                </a:lnTo>
                <a:lnTo>
                  <a:pt x="8930" y="26790"/>
                </a:lnTo>
                <a:lnTo>
                  <a:pt x="17859" y="53579"/>
                </a:lnTo>
                <a:lnTo>
                  <a:pt x="17859" y="71438"/>
                </a:lnTo>
                <a:lnTo>
                  <a:pt x="8930" y="89297"/>
                </a:lnTo>
                <a:lnTo>
                  <a:pt x="8930" y="107157"/>
                </a:lnTo>
                <a:lnTo>
                  <a:pt x="8930" y="125016"/>
                </a:lnTo>
                <a:lnTo>
                  <a:pt x="0" y="125016"/>
                </a:lnTo>
                <a:lnTo>
                  <a:pt x="0" y="1250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Freeform 220"/>
          <p:cNvSpPr/>
          <p:nvPr/>
        </p:nvSpPr>
        <p:spPr>
          <a:xfrm>
            <a:off x="8313538" y="4813101"/>
            <a:ext cx="160736" cy="383978"/>
          </a:xfrm>
          <a:custGeom>
            <a:avLst/>
            <a:gdLst/>
            <a:ahLst/>
            <a:cxnLst/>
            <a:rect l="0" t="0" r="0" b="0"/>
            <a:pathLst>
              <a:path w="160736" h="383978">
                <a:moveTo>
                  <a:pt x="44649" y="8930"/>
                </a:move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8930"/>
                </a:lnTo>
                <a:lnTo>
                  <a:pt x="44649" y="8930"/>
                </a:lnTo>
                <a:lnTo>
                  <a:pt x="35719" y="26789"/>
                </a:lnTo>
                <a:lnTo>
                  <a:pt x="35719" y="44649"/>
                </a:lnTo>
                <a:lnTo>
                  <a:pt x="35719" y="62508"/>
                </a:lnTo>
                <a:lnTo>
                  <a:pt x="26789" y="89297"/>
                </a:lnTo>
                <a:lnTo>
                  <a:pt x="17860" y="125016"/>
                </a:lnTo>
                <a:lnTo>
                  <a:pt x="17860" y="169665"/>
                </a:lnTo>
                <a:lnTo>
                  <a:pt x="8930" y="196454"/>
                </a:lnTo>
                <a:lnTo>
                  <a:pt x="8930" y="232172"/>
                </a:lnTo>
                <a:lnTo>
                  <a:pt x="0" y="267891"/>
                </a:lnTo>
                <a:lnTo>
                  <a:pt x="8930" y="294680"/>
                </a:lnTo>
                <a:lnTo>
                  <a:pt x="8930" y="321469"/>
                </a:lnTo>
                <a:lnTo>
                  <a:pt x="17860" y="339329"/>
                </a:lnTo>
                <a:lnTo>
                  <a:pt x="35719" y="357188"/>
                </a:lnTo>
                <a:lnTo>
                  <a:pt x="53578" y="375047"/>
                </a:lnTo>
                <a:lnTo>
                  <a:pt x="71438" y="383977"/>
                </a:lnTo>
                <a:lnTo>
                  <a:pt x="98227" y="383977"/>
                </a:lnTo>
                <a:lnTo>
                  <a:pt x="116086" y="383977"/>
                </a:lnTo>
                <a:lnTo>
                  <a:pt x="133946" y="375047"/>
                </a:lnTo>
                <a:lnTo>
                  <a:pt x="142875" y="366118"/>
                </a:lnTo>
                <a:lnTo>
                  <a:pt x="151805" y="348258"/>
                </a:lnTo>
                <a:lnTo>
                  <a:pt x="160735" y="330399"/>
                </a:lnTo>
                <a:lnTo>
                  <a:pt x="160735" y="312540"/>
                </a:lnTo>
                <a:lnTo>
                  <a:pt x="151805" y="303610"/>
                </a:lnTo>
                <a:lnTo>
                  <a:pt x="142875" y="285751"/>
                </a:lnTo>
                <a:lnTo>
                  <a:pt x="133946" y="276821"/>
                </a:lnTo>
                <a:lnTo>
                  <a:pt x="116086" y="267891"/>
                </a:lnTo>
                <a:lnTo>
                  <a:pt x="98227" y="258962"/>
                </a:lnTo>
                <a:lnTo>
                  <a:pt x="80367" y="258962"/>
                </a:lnTo>
                <a:lnTo>
                  <a:pt x="62508" y="250032"/>
                </a:lnTo>
                <a:lnTo>
                  <a:pt x="53578" y="250032"/>
                </a:lnTo>
                <a:lnTo>
                  <a:pt x="44649" y="250032"/>
                </a:lnTo>
                <a:lnTo>
                  <a:pt x="44649" y="250032"/>
                </a:lnTo>
                <a:lnTo>
                  <a:pt x="44649" y="250032"/>
                </a:lnTo>
                <a:lnTo>
                  <a:pt x="44649" y="25003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Freeform 221"/>
          <p:cNvSpPr/>
          <p:nvPr/>
        </p:nvSpPr>
        <p:spPr>
          <a:xfrm>
            <a:off x="8509991" y="5206008"/>
            <a:ext cx="26790" cy="62509"/>
          </a:xfrm>
          <a:custGeom>
            <a:avLst/>
            <a:gdLst/>
            <a:ahLst/>
            <a:cxnLst/>
            <a:rect l="0" t="0" r="0" b="0"/>
            <a:pathLst>
              <a:path w="26790" h="62509">
                <a:moveTo>
                  <a:pt x="26789" y="0"/>
                </a:moveTo>
                <a:lnTo>
                  <a:pt x="26789" y="0"/>
                </a:lnTo>
                <a:lnTo>
                  <a:pt x="26789" y="8930"/>
                </a:lnTo>
                <a:lnTo>
                  <a:pt x="26789" y="17859"/>
                </a:lnTo>
                <a:lnTo>
                  <a:pt x="26789" y="35719"/>
                </a:lnTo>
                <a:lnTo>
                  <a:pt x="17860" y="44648"/>
                </a:lnTo>
                <a:lnTo>
                  <a:pt x="8930" y="53578"/>
                </a:lnTo>
                <a:lnTo>
                  <a:pt x="8930" y="53578"/>
                </a:lnTo>
                <a:lnTo>
                  <a:pt x="0" y="62508"/>
                </a:lnTo>
                <a:lnTo>
                  <a:pt x="0" y="6250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Freeform 222"/>
          <p:cNvSpPr/>
          <p:nvPr/>
        </p:nvSpPr>
        <p:spPr>
          <a:xfrm>
            <a:off x="8661796" y="4848820"/>
            <a:ext cx="17860" cy="357189"/>
          </a:xfrm>
          <a:custGeom>
            <a:avLst/>
            <a:gdLst/>
            <a:ahLst/>
            <a:cxnLst/>
            <a:rect l="0" t="0" r="0" b="0"/>
            <a:pathLst>
              <a:path w="17860" h="357189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44649"/>
                </a:lnTo>
                <a:lnTo>
                  <a:pt x="0" y="71438"/>
                </a:lnTo>
                <a:lnTo>
                  <a:pt x="0" y="98227"/>
                </a:lnTo>
                <a:lnTo>
                  <a:pt x="8930" y="133946"/>
                </a:lnTo>
                <a:lnTo>
                  <a:pt x="8930" y="169664"/>
                </a:lnTo>
                <a:lnTo>
                  <a:pt x="8930" y="205383"/>
                </a:lnTo>
                <a:lnTo>
                  <a:pt x="8930" y="241102"/>
                </a:lnTo>
                <a:lnTo>
                  <a:pt x="8930" y="276821"/>
                </a:lnTo>
                <a:lnTo>
                  <a:pt x="8930" y="303610"/>
                </a:lnTo>
                <a:lnTo>
                  <a:pt x="8930" y="321469"/>
                </a:lnTo>
                <a:lnTo>
                  <a:pt x="8930" y="339328"/>
                </a:lnTo>
                <a:lnTo>
                  <a:pt x="17859" y="348258"/>
                </a:lnTo>
                <a:lnTo>
                  <a:pt x="17859" y="357188"/>
                </a:lnTo>
                <a:lnTo>
                  <a:pt x="17859" y="35718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Freeform 223"/>
          <p:cNvSpPr/>
          <p:nvPr/>
        </p:nvSpPr>
        <p:spPr>
          <a:xfrm>
            <a:off x="8777882" y="4848820"/>
            <a:ext cx="44649" cy="348259"/>
          </a:xfrm>
          <a:custGeom>
            <a:avLst/>
            <a:gdLst/>
            <a:ahLst/>
            <a:cxnLst/>
            <a:rect l="0" t="0" r="0" b="0"/>
            <a:pathLst>
              <a:path w="44649" h="34825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44649"/>
                </a:lnTo>
                <a:lnTo>
                  <a:pt x="8930" y="62508"/>
                </a:lnTo>
                <a:lnTo>
                  <a:pt x="8930" y="89297"/>
                </a:lnTo>
                <a:lnTo>
                  <a:pt x="17859" y="125016"/>
                </a:lnTo>
                <a:lnTo>
                  <a:pt x="17859" y="160735"/>
                </a:lnTo>
                <a:lnTo>
                  <a:pt x="17859" y="196453"/>
                </a:lnTo>
                <a:lnTo>
                  <a:pt x="26789" y="232172"/>
                </a:lnTo>
                <a:lnTo>
                  <a:pt x="35719" y="258961"/>
                </a:lnTo>
                <a:lnTo>
                  <a:pt x="44648" y="294680"/>
                </a:lnTo>
                <a:lnTo>
                  <a:pt x="44648" y="321469"/>
                </a:lnTo>
                <a:lnTo>
                  <a:pt x="44648" y="330399"/>
                </a:lnTo>
                <a:lnTo>
                  <a:pt x="44648" y="348258"/>
                </a:lnTo>
                <a:lnTo>
                  <a:pt x="44648" y="34825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Freeform 224"/>
          <p:cNvSpPr/>
          <p:nvPr/>
        </p:nvSpPr>
        <p:spPr>
          <a:xfrm>
            <a:off x="8742163" y="5000625"/>
            <a:ext cx="125017" cy="17860"/>
          </a:xfrm>
          <a:custGeom>
            <a:avLst/>
            <a:gdLst/>
            <a:ahLst/>
            <a:cxnLst/>
            <a:rect l="0" t="0" r="0" b="0"/>
            <a:pathLst>
              <a:path w="125017" h="17860">
                <a:moveTo>
                  <a:pt x="0" y="17859"/>
                </a:moveTo>
                <a:lnTo>
                  <a:pt x="0" y="17859"/>
                </a:lnTo>
                <a:lnTo>
                  <a:pt x="8930" y="17859"/>
                </a:lnTo>
                <a:lnTo>
                  <a:pt x="17860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71438" y="0"/>
                </a:lnTo>
                <a:lnTo>
                  <a:pt x="98227" y="0"/>
                </a:lnTo>
                <a:lnTo>
                  <a:pt x="116086" y="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Freeform 225"/>
          <p:cNvSpPr/>
          <p:nvPr/>
        </p:nvSpPr>
        <p:spPr>
          <a:xfrm>
            <a:off x="8670726" y="4955977"/>
            <a:ext cx="133946" cy="8930"/>
          </a:xfrm>
          <a:custGeom>
            <a:avLst/>
            <a:gdLst/>
            <a:ahLst/>
            <a:cxnLst/>
            <a:rect l="0" t="0" r="0" b="0"/>
            <a:pathLst>
              <a:path w="133946" h="893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53578" y="0"/>
                </a:lnTo>
                <a:lnTo>
                  <a:pt x="62508" y="0"/>
                </a:lnTo>
                <a:lnTo>
                  <a:pt x="80367" y="0"/>
                </a:lnTo>
                <a:lnTo>
                  <a:pt x="98226" y="8929"/>
                </a:lnTo>
                <a:lnTo>
                  <a:pt x="116086" y="8929"/>
                </a:lnTo>
                <a:lnTo>
                  <a:pt x="133945" y="8929"/>
                </a:lnTo>
                <a:lnTo>
                  <a:pt x="133945" y="8929"/>
                </a:lnTo>
                <a:lnTo>
                  <a:pt x="133945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Freeform 226"/>
          <p:cNvSpPr/>
          <p:nvPr/>
        </p:nvSpPr>
        <p:spPr>
          <a:xfrm>
            <a:off x="4250531" y="5214938"/>
            <a:ext cx="187525" cy="258961"/>
          </a:xfrm>
          <a:custGeom>
            <a:avLst/>
            <a:gdLst/>
            <a:ahLst/>
            <a:cxnLst/>
            <a:rect l="0" t="0" r="0" b="0"/>
            <a:pathLst>
              <a:path w="187525" h="258961">
                <a:moveTo>
                  <a:pt x="17860" y="62507"/>
                </a:moveTo>
                <a:lnTo>
                  <a:pt x="17860" y="62507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35718"/>
                </a:lnTo>
                <a:lnTo>
                  <a:pt x="8930" y="35718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17859"/>
                </a:lnTo>
                <a:lnTo>
                  <a:pt x="17860" y="17859"/>
                </a:lnTo>
                <a:lnTo>
                  <a:pt x="26789" y="8929"/>
                </a:lnTo>
                <a:lnTo>
                  <a:pt x="35719" y="8929"/>
                </a:lnTo>
                <a:lnTo>
                  <a:pt x="53578" y="0"/>
                </a:lnTo>
                <a:lnTo>
                  <a:pt x="62508" y="0"/>
                </a:lnTo>
                <a:lnTo>
                  <a:pt x="80367" y="0"/>
                </a:lnTo>
                <a:lnTo>
                  <a:pt x="98227" y="0"/>
                </a:lnTo>
                <a:lnTo>
                  <a:pt x="116086" y="0"/>
                </a:lnTo>
                <a:lnTo>
                  <a:pt x="133946" y="0"/>
                </a:lnTo>
                <a:lnTo>
                  <a:pt x="142875" y="8929"/>
                </a:lnTo>
                <a:lnTo>
                  <a:pt x="160735" y="8929"/>
                </a:lnTo>
                <a:lnTo>
                  <a:pt x="169664" y="17859"/>
                </a:lnTo>
                <a:lnTo>
                  <a:pt x="169664" y="26789"/>
                </a:lnTo>
                <a:lnTo>
                  <a:pt x="169664" y="44648"/>
                </a:lnTo>
                <a:lnTo>
                  <a:pt x="169664" y="62507"/>
                </a:lnTo>
                <a:lnTo>
                  <a:pt x="160735" y="71437"/>
                </a:lnTo>
                <a:lnTo>
                  <a:pt x="151805" y="89296"/>
                </a:lnTo>
                <a:lnTo>
                  <a:pt x="133946" y="107156"/>
                </a:lnTo>
                <a:lnTo>
                  <a:pt x="116086" y="125015"/>
                </a:lnTo>
                <a:lnTo>
                  <a:pt x="107157" y="142875"/>
                </a:lnTo>
                <a:lnTo>
                  <a:pt x="89297" y="160734"/>
                </a:lnTo>
                <a:lnTo>
                  <a:pt x="80367" y="178593"/>
                </a:lnTo>
                <a:lnTo>
                  <a:pt x="71438" y="187523"/>
                </a:lnTo>
                <a:lnTo>
                  <a:pt x="62508" y="205382"/>
                </a:lnTo>
                <a:lnTo>
                  <a:pt x="62508" y="214312"/>
                </a:lnTo>
                <a:lnTo>
                  <a:pt x="53578" y="223242"/>
                </a:lnTo>
                <a:lnTo>
                  <a:pt x="62508" y="232171"/>
                </a:lnTo>
                <a:lnTo>
                  <a:pt x="62508" y="241101"/>
                </a:lnTo>
                <a:lnTo>
                  <a:pt x="71438" y="250031"/>
                </a:lnTo>
                <a:lnTo>
                  <a:pt x="80367" y="250031"/>
                </a:lnTo>
                <a:lnTo>
                  <a:pt x="98227" y="258960"/>
                </a:lnTo>
                <a:lnTo>
                  <a:pt x="107157" y="258960"/>
                </a:lnTo>
                <a:lnTo>
                  <a:pt x="125016" y="250031"/>
                </a:lnTo>
                <a:lnTo>
                  <a:pt x="133946" y="250031"/>
                </a:lnTo>
                <a:lnTo>
                  <a:pt x="151805" y="241101"/>
                </a:lnTo>
                <a:lnTo>
                  <a:pt x="160735" y="223242"/>
                </a:lnTo>
                <a:lnTo>
                  <a:pt x="169664" y="214312"/>
                </a:lnTo>
                <a:lnTo>
                  <a:pt x="178594" y="196453"/>
                </a:lnTo>
                <a:lnTo>
                  <a:pt x="187524" y="187523"/>
                </a:lnTo>
                <a:lnTo>
                  <a:pt x="187524" y="169664"/>
                </a:lnTo>
                <a:lnTo>
                  <a:pt x="187524" y="151804"/>
                </a:lnTo>
                <a:lnTo>
                  <a:pt x="178594" y="133945"/>
                </a:lnTo>
                <a:lnTo>
                  <a:pt x="169664" y="116085"/>
                </a:lnTo>
                <a:lnTo>
                  <a:pt x="160735" y="98226"/>
                </a:lnTo>
                <a:lnTo>
                  <a:pt x="142875" y="80367"/>
                </a:lnTo>
                <a:lnTo>
                  <a:pt x="116086" y="62507"/>
                </a:lnTo>
                <a:lnTo>
                  <a:pt x="89297" y="44648"/>
                </a:lnTo>
                <a:lnTo>
                  <a:pt x="62508" y="35718"/>
                </a:lnTo>
                <a:lnTo>
                  <a:pt x="44649" y="26789"/>
                </a:lnTo>
                <a:lnTo>
                  <a:pt x="17860" y="17859"/>
                </a:lnTo>
                <a:lnTo>
                  <a:pt x="8930" y="17859"/>
                </a:lnTo>
                <a:lnTo>
                  <a:pt x="0" y="8929"/>
                </a:lnTo>
                <a:lnTo>
                  <a:pt x="0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Freeform 227"/>
          <p:cNvSpPr/>
          <p:nvPr/>
        </p:nvSpPr>
        <p:spPr>
          <a:xfrm>
            <a:off x="4152305" y="5036344"/>
            <a:ext cx="482204" cy="544711"/>
          </a:xfrm>
          <a:custGeom>
            <a:avLst/>
            <a:gdLst/>
            <a:ahLst/>
            <a:cxnLst/>
            <a:rect l="0" t="0" r="0" b="0"/>
            <a:pathLst>
              <a:path w="482204" h="544711">
                <a:moveTo>
                  <a:pt x="330398" y="44648"/>
                </a:moveTo>
                <a:lnTo>
                  <a:pt x="330398" y="44648"/>
                </a:lnTo>
                <a:lnTo>
                  <a:pt x="339328" y="44648"/>
                </a:lnTo>
                <a:lnTo>
                  <a:pt x="339328" y="44648"/>
                </a:lnTo>
                <a:lnTo>
                  <a:pt x="339328" y="35719"/>
                </a:lnTo>
                <a:lnTo>
                  <a:pt x="330398" y="26789"/>
                </a:lnTo>
                <a:lnTo>
                  <a:pt x="321468" y="17859"/>
                </a:lnTo>
                <a:lnTo>
                  <a:pt x="312539" y="17859"/>
                </a:lnTo>
                <a:lnTo>
                  <a:pt x="294679" y="17859"/>
                </a:lnTo>
                <a:lnTo>
                  <a:pt x="276820" y="17859"/>
                </a:lnTo>
                <a:lnTo>
                  <a:pt x="250031" y="26789"/>
                </a:lnTo>
                <a:lnTo>
                  <a:pt x="214312" y="35719"/>
                </a:lnTo>
                <a:lnTo>
                  <a:pt x="178593" y="53578"/>
                </a:lnTo>
                <a:lnTo>
                  <a:pt x="133945" y="80367"/>
                </a:lnTo>
                <a:lnTo>
                  <a:pt x="98226" y="107156"/>
                </a:lnTo>
                <a:lnTo>
                  <a:pt x="62508" y="142875"/>
                </a:lnTo>
                <a:lnTo>
                  <a:pt x="35718" y="178594"/>
                </a:lnTo>
                <a:lnTo>
                  <a:pt x="17859" y="223242"/>
                </a:lnTo>
                <a:lnTo>
                  <a:pt x="0" y="258961"/>
                </a:lnTo>
                <a:lnTo>
                  <a:pt x="0" y="303609"/>
                </a:lnTo>
                <a:lnTo>
                  <a:pt x="0" y="348258"/>
                </a:lnTo>
                <a:lnTo>
                  <a:pt x="8929" y="383976"/>
                </a:lnTo>
                <a:lnTo>
                  <a:pt x="26789" y="419695"/>
                </a:lnTo>
                <a:lnTo>
                  <a:pt x="53578" y="446484"/>
                </a:lnTo>
                <a:lnTo>
                  <a:pt x="80367" y="473273"/>
                </a:lnTo>
                <a:lnTo>
                  <a:pt x="116086" y="500062"/>
                </a:lnTo>
                <a:lnTo>
                  <a:pt x="160734" y="517922"/>
                </a:lnTo>
                <a:lnTo>
                  <a:pt x="196453" y="535781"/>
                </a:lnTo>
                <a:lnTo>
                  <a:pt x="232172" y="544710"/>
                </a:lnTo>
                <a:lnTo>
                  <a:pt x="276820" y="544710"/>
                </a:lnTo>
                <a:lnTo>
                  <a:pt x="312539" y="535781"/>
                </a:lnTo>
                <a:lnTo>
                  <a:pt x="348258" y="526851"/>
                </a:lnTo>
                <a:lnTo>
                  <a:pt x="383976" y="508992"/>
                </a:lnTo>
                <a:lnTo>
                  <a:pt x="410765" y="482203"/>
                </a:lnTo>
                <a:lnTo>
                  <a:pt x="437554" y="455414"/>
                </a:lnTo>
                <a:lnTo>
                  <a:pt x="464343" y="428625"/>
                </a:lnTo>
                <a:lnTo>
                  <a:pt x="473273" y="392906"/>
                </a:lnTo>
                <a:lnTo>
                  <a:pt x="482203" y="357187"/>
                </a:lnTo>
                <a:lnTo>
                  <a:pt x="482203" y="312539"/>
                </a:lnTo>
                <a:lnTo>
                  <a:pt x="482203" y="267890"/>
                </a:lnTo>
                <a:lnTo>
                  <a:pt x="473273" y="232172"/>
                </a:lnTo>
                <a:lnTo>
                  <a:pt x="455414" y="187523"/>
                </a:lnTo>
                <a:lnTo>
                  <a:pt x="437554" y="151804"/>
                </a:lnTo>
                <a:lnTo>
                  <a:pt x="410765" y="125015"/>
                </a:lnTo>
                <a:lnTo>
                  <a:pt x="383976" y="89297"/>
                </a:lnTo>
                <a:lnTo>
                  <a:pt x="348258" y="53578"/>
                </a:lnTo>
                <a:lnTo>
                  <a:pt x="321468" y="26789"/>
                </a:lnTo>
                <a:lnTo>
                  <a:pt x="294679" y="8929"/>
                </a:lnTo>
                <a:lnTo>
                  <a:pt x="276820" y="0"/>
                </a:lnTo>
                <a:lnTo>
                  <a:pt x="2768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1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Given the figure, list the faces/edges/and vertices.</a:t>
            </a:r>
            <a:endParaRPr lang="en-US" dirty="0"/>
          </a:p>
        </p:txBody>
      </p:sp>
      <p:sp>
        <p:nvSpPr>
          <p:cNvPr id="17" name="Freeform 16"/>
          <p:cNvSpPr/>
          <p:nvPr/>
        </p:nvSpPr>
        <p:spPr>
          <a:xfrm>
            <a:off x="1294805" y="2616398"/>
            <a:ext cx="1625204" cy="892970"/>
          </a:xfrm>
          <a:custGeom>
            <a:avLst/>
            <a:gdLst/>
            <a:ahLst/>
            <a:cxnLst/>
            <a:rect l="0" t="0" r="0" b="0"/>
            <a:pathLst>
              <a:path w="1625204" h="892970">
                <a:moveTo>
                  <a:pt x="410765" y="44649"/>
                </a:moveTo>
                <a:lnTo>
                  <a:pt x="410765" y="44649"/>
                </a:lnTo>
                <a:lnTo>
                  <a:pt x="410765" y="44649"/>
                </a:lnTo>
                <a:lnTo>
                  <a:pt x="410765" y="44649"/>
                </a:lnTo>
                <a:lnTo>
                  <a:pt x="410765" y="44649"/>
                </a:lnTo>
                <a:lnTo>
                  <a:pt x="410765" y="44649"/>
                </a:lnTo>
                <a:lnTo>
                  <a:pt x="410765" y="44649"/>
                </a:lnTo>
                <a:lnTo>
                  <a:pt x="410765" y="44649"/>
                </a:lnTo>
                <a:lnTo>
                  <a:pt x="410765" y="44649"/>
                </a:lnTo>
                <a:lnTo>
                  <a:pt x="410765" y="44649"/>
                </a:lnTo>
                <a:lnTo>
                  <a:pt x="410765" y="44649"/>
                </a:lnTo>
                <a:lnTo>
                  <a:pt x="410765" y="44649"/>
                </a:lnTo>
                <a:lnTo>
                  <a:pt x="410765" y="44649"/>
                </a:lnTo>
                <a:lnTo>
                  <a:pt x="410765" y="44649"/>
                </a:lnTo>
                <a:lnTo>
                  <a:pt x="410765" y="44649"/>
                </a:lnTo>
                <a:lnTo>
                  <a:pt x="410765" y="44649"/>
                </a:lnTo>
                <a:lnTo>
                  <a:pt x="410765" y="44649"/>
                </a:lnTo>
                <a:lnTo>
                  <a:pt x="410765" y="44649"/>
                </a:lnTo>
                <a:lnTo>
                  <a:pt x="410765" y="44649"/>
                </a:lnTo>
                <a:lnTo>
                  <a:pt x="410765" y="44649"/>
                </a:lnTo>
                <a:lnTo>
                  <a:pt x="410765" y="44649"/>
                </a:lnTo>
                <a:lnTo>
                  <a:pt x="410765" y="53579"/>
                </a:lnTo>
                <a:lnTo>
                  <a:pt x="410765" y="53579"/>
                </a:lnTo>
                <a:lnTo>
                  <a:pt x="410765" y="53579"/>
                </a:lnTo>
                <a:lnTo>
                  <a:pt x="410765" y="53579"/>
                </a:lnTo>
                <a:lnTo>
                  <a:pt x="410765" y="53579"/>
                </a:lnTo>
                <a:lnTo>
                  <a:pt x="410765" y="62508"/>
                </a:lnTo>
                <a:lnTo>
                  <a:pt x="410765" y="62508"/>
                </a:lnTo>
                <a:lnTo>
                  <a:pt x="410765" y="62508"/>
                </a:lnTo>
                <a:lnTo>
                  <a:pt x="401836" y="71438"/>
                </a:lnTo>
                <a:lnTo>
                  <a:pt x="401836" y="80368"/>
                </a:lnTo>
                <a:lnTo>
                  <a:pt x="401836" y="80368"/>
                </a:lnTo>
                <a:lnTo>
                  <a:pt x="401836" y="89297"/>
                </a:lnTo>
                <a:lnTo>
                  <a:pt x="392906" y="89297"/>
                </a:lnTo>
                <a:lnTo>
                  <a:pt x="392906" y="98227"/>
                </a:lnTo>
                <a:lnTo>
                  <a:pt x="392906" y="98227"/>
                </a:lnTo>
                <a:lnTo>
                  <a:pt x="383976" y="116086"/>
                </a:lnTo>
                <a:lnTo>
                  <a:pt x="383976" y="116086"/>
                </a:lnTo>
                <a:lnTo>
                  <a:pt x="375047" y="125016"/>
                </a:lnTo>
                <a:lnTo>
                  <a:pt x="375047" y="142875"/>
                </a:lnTo>
                <a:lnTo>
                  <a:pt x="366117" y="151805"/>
                </a:lnTo>
                <a:lnTo>
                  <a:pt x="366117" y="160735"/>
                </a:lnTo>
                <a:lnTo>
                  <a:pt x="357187" y="169665"/>
                </a:lnTo>
                <a:lnTo>
                  <a:pt x="357187" y="178594"/>
                </a:lnTo>
                <a:lnTo>
                  <a:pt x="348258" y="196453"/>
                </a:lnTo>
                <a:lnTo>
                  <a:pt x="339328" y="205383"/>
                </a:lnTo>
                <a:lnTo>
                  <a:pt x="330398" y="223242"/>
                </a:lnTo>
                <a:lnTo>
                  <a:pt x="330398" y="232172"/>
                </a:lnTo>
                <a:lnTo>
                  <a:pt x="321468" y="241102"/>
                </a:lnTo>
                <a:lnTo>
                  <a:pt x="312539" y="258961"/>
                </a:lnTo>
                <a:lnTo>
                  <a:pt x="312539" y="267891"/>
                </a:lnTo>
                <a:lnTo>
                  <a:pt x="303609" y="285750"/>
                </a:lnTo>
                <a:lnTo>
                  <a:pt x="303609" y="294680"/>
                </a:lnTo>
                <a:lnTo>
                  <a:pt x="294679" y="312539"/>
                </a:lnTo>
                <a:lnTo>
                  <a:pt x="285750" y="321469"/>
                </a:lnTo>
                <a:lnTo>
                  <a:pt x="285750" y="339328"/>
                </a:lnTo>
                <a:lnTo>
                  <a:pt x="276820" y="357188"/>
                </a:lnTo>
                <a:lnTo>
                  <a:pt x="267890" y="366117"/>
                </a:lnTo>
                <a:lnTo>
                  <a:pt x="267890" y="383977"/>
                </a:lnTo>
                <a:lnTo>
                  <a:pt x="258961" y="401836"/>
                </a:lnTo>
                <a:lnTo>
                  <a:pt x="250031" y="410766"/>
                </a:lnTo>
                <a:lnTo>
                  <a:pt x="241101" y="428625"/>
                </a:lnTo>
                <a:lnTo>
                  <a:pt x="232172" y="446484"/>
                </a:lnTo>
                <a:lnTo>
                  <a:pt x="232172" y="464344"/>
                </a:lnTo>
                <a:lnTo>
                  <a:pt x="223242" y="482203"/>
                </a:lnTo>
                <a:lnTo>
                  <a:pt x="214312" y="500063"/>
                </a:lnTo>
                <a:lnTo>
                  <a:pt x="214312" y="508992"/>
                </a:lnTo>
                <a:lnTo>
                  <a:pt x="205383" y="526852"/>
                </a:lnTo>
                <a:lnTo>
                  <a:pt x="196453" y="544711"/>
                </a:lnTo>
                <a:lnTo>
                  <a:pt x="187523" y="562570"/>
                </a:lnTo>
                <a:lnTo>
                  <a:pt x="178593" y="580430"/>
                </a:lnTo>
                <a:lnTo>
                  <a:pt x="169664" y="598289"/>
                </a:lnTo>
                <a:lnTo>
                  <a:pt x="160734" y="607219"/>
                </a:lnTo>
                <a:lnTo>
                  <a:pt x="151804" y="625078"/>
                </a:lnTo>
                <a:lnTo>
                  <a:pt x="142875" y="642938"/>
                </a:lnTo>
                <a:lnTo>
                  <a:pt x="133945" y="651867"/>
                </a:lnTo>
                <a:lnTo>
                  <a:pt x="125015" y="669727"/>
                </a:lnTo>
                <a:lnTo>
                  <a:pt x="116086" y="687586"/>
                </a:lnTo>
                <a:lnTo>
                  <a:pt x="107156" y="705445"/>
                </a:lnTo>
                <a:lnTo>
                  <a:pt x="107156" y="714375"/>
                </a:lnTo>
                <a:lnTo>
                  <a:pt x="98226" y="732234"/>
                </a:lnTo>
                <a:lnTo>
                  <a:pt x="89297" y="741164"/>
                </a:lnTo>
                <a:lnTo>
                  <a:pt x="80367" y="759023"/>
                </a:lnTo>
                <a:lnTo>
                  <a:pt x="71437" y="767953"/>
                </a:lnTo>
                <a:lnTo>
                  <a:pt x="62508" y="776883"/>
                </a:lnTo>
                <a:lnTo>
                  <a:pt x="62508" y="794742"/>
                </a:lnTo>
                <a:lnTo>
                  <a:pt x="53578" y="803672"/>
                </a:lnTo>
                <a:lnTo>
                  <a:pt x="53578" y="812602"/>
                </a:lnTo>
                <a:lnTo>
                  <a:pt x="44648" y="821531"/>
                </a:lnTo>
                <a:lnTo>
                  <a:pt x="44648" y="830461"/>
                </a:lnTo>
                <a:lnTo>
                  <a:pt x="35718" y="839391"/>
                </a:lnTo>
                <a:lnTo>
                  <a:pt x="26789" y="848320"/>
                </a:lnTo>
                <a:lnTo>
                  <a:pt x="26789" y="857250"/>
                </a:lnTo>
                <a:lnTo>
                  <a:pt x="26789" y="857250"/>
                </a:lnTo>
                <a:lnTo>
                  <a:pt x="17859" y="866180"/>
                </a:lnTo>
                <a:lnTo>
                  <a:pt x="17859" y="866180"/>
                </a:lnTo>
                <a:lnTo>
                  <a:pt x="8929" y="875109"/>
                </a:lnTo>
                <a:lnTo>
                  <a:pt x="8929" y="875109"/>
                </a:lnTo>
                <a:lnTo>
                  <a:pt x="8929" y="884039"/>
                </a:lnTo>
                <a:lnTo>
                  <a:pt x="0" y="884039"/>
                </a:lnTo>
                <a:lnTo>
                  <a:pt x="0" y="884039"/>
                </a:lnTo>
                <a:lnTo>
                  <a:pt x="0" y="884039"/>
                </a:lnTo>
                <a:lnTo>
                  <a:pt x="0" y="884039"/>
                </a:lnTo>
                <a:lnTo>
                  <a:pt x="0" y="884039"/>
                </a:lnTo>
                <a:lnTo>
                  <a:pt x="0" y="884039"/>
                </a:lnTo>
                <a:lnTo>
                  <a:pt x="0" y="884039"/>
                </a:lnTo>
                <a:lnTo>
                  <a:pt x="0" y="884039"/>
                </a:lnTo>
                <a:lnTo>
                  <a:pt x="0" y="884039"/>
                </a:lnTo>
                <a:lnTo>
                  <a:pt x="0" y="884039"/>
                </a:lnTo>
                <a:lnTo>
                  <a:pt x="0" y="884039"/>
                </a:lnTo>
                <a:lnTo>
                  <a:pt x="0" y="884039"/>
                </a:lnTo>
                <a:lnTo>
                  <a:pt x="0" y="884039"/>
                </a:lnTo>
                <a:lnTo>
                  <a:pt x="0" y="884039"/>
                </a:lnTo>
                <a:lnTo>
                  <a:pt x="0" y="884039"/>
                </a:lnTo>
                <a:lnTo>
                  <a:pt x="0" y="884039"/>
                </a:lnTo>
                <a:lnTo>
                  <a:pt x="0" y="884039"/>
                </a:lnTo>
                <a:lnTo>
                  <a:pt x="0" y="884039"/>
                </a:lnTo>
                <a:lnTo>
                  <a:pt x="0" y="884039"/>
                </a:lnTo>
                <a:lnTo>
                  <a:pt x="0" y="884039"/>
                </a:lnTo>
                <a:lnTo>
                  <a:pt x="0" y="884039"/>
                </a:lnTo>
                <a:lnTo>
                  <a:pt x="0" y="884039"/>
                </a:lnTo>
                <a:lnTo>
                  <a:pt x="0" y="884039"/>
                </a:lnTo>
                <a:lnTo>
                  <a:pt x="0" y="884039"/>
                </a:lnTo>
                <a:lnTo>
                  <a:pt x="8929" y="884039"/>
                </a:lnTo>
                <a:lnTo>
                  <a:pt x="8929" y="884039"/>
                </a:lnTo>
                <a:lnTo>
                  <a:pt x="8929" y="884039"/>
                </a:lnTo>
                <a:lnTo>
                  <a:pt x="8929" y="884039"/>
                </a:lnTo>
                <a:lnTo>
                  <a:pt x="8929" y="884039"/>
                </a:lnTo>
                <a:lnTo>
                  <a:pt x="17859" y="884039"/>
                </a:lnTo>
                <a:lnTo>
                  <a:pt x="17859" y="884039"/>
                </a:lnTo>
                <a:lnTo>
                  <a:pt x="26789" y="884039"/>
                </a:lnTo>
                <a:lnTo>
                  <a:pt x="26789" y="884039"/>
                </a:lnTo>
                <a:lnTo>
                  <a:pt x="35718" y="884039"/>
                </a:lnTo>
                <a:lnTo>
                  <a:pt x="44648" y="884039"/>
                </a:lnTo>
                <a:lnTo>
                  <a:pt x="44648" y="884039"/>
                </a:lnTo>
                <a:lnTo>
                  <a:pt x="53578" y="884039"/>
                </a:lnTo>
                <a:lnTo>
                  <a:pt x="62508" y="884039"/>
                </a:lnTo>
                <a:lnTo>
                  <a:pt x="62508" y="884039"/>
                </a:lnTo>
                <a:lnTo>
                  <a:pt x="71437" y="884039"/>
                </a:lnTo>
                <a:lnTo>
                  <a:pt x="80367" y="884039"/>
                </a:lnTo>
                <a:lnTo>
                  <a:pt x="89297" y="884039"/>
                </a:lnTo>
                <a:lnTo>
                  <a:pt x="98226" y="884039"/>
                </a:lnTo>
                <a:lnTo>
                  <a:pt x="107156" y="884039"/>
                </a:lnTo>
                <a:lnTo>
                  <a:pt x="116086" y="884039"/>
                </a:lnTo>
                <a:lnTo>
                  <a:pt x="125015" y="884039"/>
                </a:lnTo>
                <a:lnTo>
                  <a:pt x="133945" y="892969"/>
                </a:lnTo>
                <a:lnTo>
                  <a:pt x="142875" y="892969"/>
                </a:lnTo>
                <a:lnTo>
                  <a:pt x="151804" y="892969"/>
                </a:lnTo>
                <a:lnTo>
                  <a:pt x="160734" y="892969"/>
                </a:lnTo>
                <a:lnTo>
                  <a:pt x="178593" y="892969"/>
                </a:lnTo>
                <a:lnTo>
                  <a:pt x="187523" y="892969"/>
                </a:lnTo>
                <a:lnTo>
                  <a:pt x="196453" y="892969"/>
                </a:lnTo>
                <a:lnTo>
                  <a:pt x="205383" y="892969"/>
                </a:lnTo>
                <a:lnTo>
                  <a:pt x="223242" y="892969"/>
                </a:lnTo>
                <a:lnTo>
                  <a:pt x="232172" y="892969"/>
                </a:lnTo>
                <a:lnTo>
                  <a:pt x="241101" y="892969"/>
                </a:lnTo>
                <a:lnTo>
                  <a:pt x="258961" y="892969"/>
                </a:lnTo>
                <a:lnTo>
                  <a:pt x="267890" y="892969"/>
                </a:lnTo>
                <a:lnTo>
                  <a:pt x="285750" y="892969"/>
                </a:lnTo>
                <a:lnTo>
                  <a:pt x="294679" y="892969"/>
                </a:lnTo>
                <a:lnTo>
                  <a:pt x="312539" y="892969"/>
                </a:lnTo>
                <a:lnTo>
                  <a:pt x="321468" y="892969"/>
                </a:lnTo>
                <a:lnTo>
                  <a:pt x="330398" y="892969"/>
                </a:lnTo>
                <a:lnTo>
                  <a:pt x="348258" y="892969"/>
                </a:lnTo>
                <a:lnTo>
                  <a:pt x="357187" y="892969"/>
                </a:lnTo>
                <a:lnTo>
                  <a:pt x="375047" y="892969"/>
                </a:lnTo>
                <a:lnTo>
                  <a:pt x="383976" y="892969"/>
                </a:lnTo>
                <a:lnTo>
                  <a:pt x="401836" y="892969"/>
                </a:lnTo>
                <a:lnTo>
                  <a:pt x="410765" y="892969"/>
                </a:lnTo>
                <a:lnTo>
                  <a:pt x="428625" y="892969"/>
                </a:lnTo>
                <a:lnTo>
                  <a:pt x="446484" y="892969"/>
                </a:lnTo>
                <a:lnTo>
                  <a:pt x="455414" y="892969"/>
                </a:lnTo>
                <a:lnTo>
                  <a:pt x="473273" y="892969"/>
                </a:lnTo>
                <a:lnTo>
                  <a:pt x="482203" y="892969"/>
                </a:lnTo>
                <a:lnTo>
                  <a:pt x="500062" y="892969"/>
                </a:lnTo>
                <a:lnTo>
                  <a:pt x="517922" y="892969"/>
                </a:lnTo>
                <a:lnTo>
                  <a:pt x="526851" y="892969"/>
                </a:lnTo>
                <a:lnTo>
                  <a:pt x="544711" y="892969"/>
                </a:lnTo>
                <a:lnTo>
                  <a:pt x="562570" y="892969"/>
                </a:lnTo>
                <a:lnTo>
                  <a:pt x="580429" y="892969"/>
                </a:lnTo>
                <a:lnTo>
                  <a:pt x="589359" y="892969"/>
                </a:lnTo>
                <a:lnTo>
                  <a:pt x="607218" y="892969"/>
                </a:lnTo>
                <a:lnTo>
                  <a:pt x="625078" y="892969"/>
                </a:lnTo>
                <a:lnTo>
                  <a:pt x="634008" y="892969"/>
                </a:lnTo>
                <a:lnTo>
                  <a:pt x="642937" y="892969"/>
                </a:lnTo>
                <a:lnTo>
                  <a:pt x="660797" y="892969"/>
                </a:lnTo>
                <a:lnTo>
                  <a:pt x="678656" y="892969"/>
                </a:lnTo>
                <a:lnTo>
                  <a:pt x="687586" y="892969"/>
                </a:lnTo>
                <a:lnTo>
                  <a:pt x="705445" y="892969"/>
                </a:lnTo>
                <a:lnTo>
                  <a:pt x="723304" y="892969"/>
                </a:lnTo>
                <a:lnTo>
                  <a:pt x="741164" y="892969"/>
                </a:lnTo>
                <a:lnTo>
                  <a:pt x="750093" y="892969"/>
                </a:lnTo>
                <a:lnTo>
                  <a:pt x="767953" y="892969"/>
                </a:lnTo>
                <a:lnTo>
                  <a:pt x="785812" y="892969"/>
                </a:lnTo>
                <a:lnTo>
                  <a:pt x="803672" y="892969"/>
                </a:lnTo>
                <a:lnTo>
                  <a:pt x="812601" y="892969"/>
                </a:lnTo>
                <a:lnTo>
                  <a:pt x="821531" y="892969"/>
                </a:lnTo>
                <a:lnTo>
                  <a:pt x="839390" y="892969"/>
                </a:lnTo>
                <a:lnTo>
                  <a:pt x="857250" y="892969"/>
                </a:lnTo>
                <a:lnTo>
                  <a:pt x="875109" y="892969"/>
                </a:lnTo>
                <a:lnTo>
                  <a:pt x="884039" y="892969"/>
                </a:lnTo>
                <a:lnTo>
                  <a:pt x="901898" y="892969"/>
                </a:lnTo>
                <a:lnTo>
                  <a:pt x="919758" y="892969"/>
                </a:lnTo>
                <a:lnTo>
                  <a:pt x="928687" y="884039"/>
                </a:lnTo>
                <a:lnTo>
                  <a:pt x="946547" y="884039"/>
                </a:lnTo>
                <a:lnTo>
                  <a:pt x="955476" y="884039"/>
                </a:lnTo>
                <a:lnTo>
                  <a:pt x="973336" y="884039"/>
                </a:lnTo>
                <a:lnTo>
                  <a:pt x="991195" y="884039"/>
                </a:lnTo>
                <a:lnTo>
                  <a:pt x="1000125" y="884039"/>
                </a:lnTo>
                <a:lnTo>
                  <a:pt x="1017984" y="884039"/>
                </a:lnTo>
                <a:lnTo>
                  <a:pt x="1026914" y="884039"/>
                </a:lnTo>
                <a:lnTo>
                  <a:pt x="1044773" y="884039"/>
                </a:lnTo>
                <a:lnTo>
                  <a:pt x="1053703" y="884039"/>
                </a:lnTo>
                <a:lnTo>
                  <a:pt x="1071562" y="884039"/>
                </a:lnTo>
                <a:lnTo>
                  <a:pt x="1080492" y="884039"/>
                </a:lnTo>
                <a:lnTo>
                  <a:pt x="1098351" y="884039"/>
                </a:lnTo>
                <a:lnTo>
                  <a:pt x="1107281" y="884039"/>
                </a:lnTo>
                <a:lnTo>
                  <a:pt x="1125140" y="884039"/>
                </a:lnTo>
                <a:lnTo>
                  <a:pt x="1134070" y="884039"/>
                </a:lnTo>
                <a:lnTo>
                  <a:pt x="1143000" y="884039"/>
                </a:lnTo>
                <a:lnTo>
                  <a:pt x="1151929" y="884039"/>
                </a:lnTo>
                <a:lnTo>
                  <a:pt x="1160859" y="884039"/>
                </a:lnTo>
                <a:lnTo>
                  <a:pt x="1178718" y="884039"/>
                </a:lnTo>
                <a:lnTo>
                  <a:pt x="1187648" y="884039"/>
                </a:lnTo>
                <a:lnTo>
                  <a:pt x="1187648" y="884039"/>
                </a:lnTo>
                <a:lnTo>
                  <a:pt x="1196578" y="884039"/>
                </a:lnTo>
                <a:lnTo>
                  <a:pt x="1205508" y="884039"/>
                </a:lnTo>
                <a:lnTo>
                  <a:pt x="1214437" y="884039"/>
                </a:lnTo>
                <a:lnTo>
                  <a:pt x="1223367" y="884039"/>
                </a:lnTo>
                <a:lnTo>
                  <a:pt x="1223367" y="892969"/>
                </a:lnTo>
                <a:lnTo>
                  <a:pt x="1232297" y="892969"/>
                </a:lnTo>
                <a:lnTo>
                  <a:pt x="1241226" y="892969"/>
                </a:lnTo>
                <a:lnTo>
                  <a:pt x="1241226" y="892969"/>
                </a:lnTo>
                <a:lnTo>
                  <a:pt x="1250156" y="892969"/>
                </a:lnTo>
                <a:lnTo>
                  <a:pt x="1250156" y="892969"/>
                </a:lnTo>
                <a:lnTo>
                  <a:pt x="1250156" y="892969"/>
                </a:lnTo>
                <a:lnTo>
                  <a:pt x="1259086" y="892969"/>
                </a:lnTo>
                <a:lnTo>
                  <a:pt x="1259086" y="892969"/>
                </a:lnTo>
                <a:lnTo>
                  <a:pt x="1259086" y="892969"/>
                </a:lnTo>
                <a:lnTo>
                  <a:pt x="1259086" y="892969"/>
                </a:lnTo>
                <a:lnTo>
                  <a:pt x="1259086" y="892969"/>
                </a:lnTo>
                <a:lnTo>
                  <a:pt x="1259086" y="892969"/>
                </a:lnTo>
                <a:lnTo>
                  <a:pt x="1259086" y="892969"/>
                </a:lnTo>
                <a:lnTo>
                  <a:pt x="1259086" y="892969"/>
                </a:lnTo>
                <a:lnTo>
                  <a:pt x="1259086" y="892969"/>
                </a:lnTo>
                <a:lnTo>
                  <a:pt x="1259086" y="892969"/>
                </a:lnTo>
                <a:lnTo>
                  <a:pt x="1259086" y="892969"/>
                </a:lnTo>
                <a:lnTo>
                  <a:pt x="1259086" y="892969"/>
                </a:lnTo>
                <a:lnTo>
                  <a:pt x="1259086" y="892969"/>
                </a:lnTo>
                <a:lnTo>
                  <a:pt x="1259086" y="892969"/>
                </a:lnTo>
                <a:lnTo>
                  <a:pt x="1259086" y="884039"/>
                </a:lnTo>
                <a:lnTo>
                  <a:pt x="1259086" y="884039"/>
                </a:lnTo>
                <a:lnTo>
                  <a:pt x="1268015" y="884039"/>
                </a:lnTo>
                <a:lnTo>
                  <a:pt x="1268015" y="884039"/>
                </a:lnTo>
                <a:lnTo>
                  <a:pt x="1268015" y="875109"/>
                </a:lnTo>
                <a:lnTo>
                  <a:pt x="1268015" y="875109"/>
                </a:lnTo>
                <a:lnTo>
                  <a:pt x="1268015" y="875109"/>
                </a:lnTo>
                <a:lnTo>
                  <a:pt x="1268015" y="875109"/>
                </a:lnTo>
                <a:lnTo>
                  <a:pt x="1268015" y="866180"/>
                </a:lnTo>
                <a:lnTo>
                  <a:pt x="1276945" y="866180"/>
                </a:lnTo>
                <a:lnTo>
                  <a:pt x="1276945" y="857250"/>
                </a:lnTo>
                <a:lnTo>
                  <a:pt x="1276945" y="848320"/>
                </a:lnTo>
                <a:lnTo>
                  <a:pt x="1285875" y="848320"/>
                </a:lnTo>
                <a:lnTo>
                  <a:pt x="1285875" y="839391"/>
                </a:lnTo>
                <a:lnTo>
                  <a:pt x="1294804" y="830461"/>
                </a:lnTo>
                <a:lnTo>
                  <a:pt x="1294804" y="821531"/>
                </a:lnTo>
                <a:lnTo>
                  <a:pt x="1303734" y="812602"/>
                </a:lnTo>
                <a:lnTo>
                  <a:pt x="1294804" y="803672"/>
                </a:lnTo>
                <a:lnTo>
                  <a:pt x="1294804" y="794742"/>
                </a:lnTo>
                <a:lnTo>
                  <a:pt x="1303734" y="785813"/>
                </a:lnTo>
                <a:lnTo>
                  <a:pt x="1312664" y="776883"/>
                </a:lnTo>
                <a:lnTo>
                  <a:pt x="1312664" y="767953"/>
                </a:lnTo>
                <a:lnTo>
                  <a:pt x="1321593" y="759023"/>
                </a:lnTo>
                <a:lnTo>
                  <a:pt x="1321593" y="750094"/>
                </a:lnTo>
                <a:lnTo>
                  <a:pt x="1321593" y="732234"/>
                </a:lnTo>
                <a:lnTo>
                  <a:pt x="1330523" y="723305"/>
                </a:lnTo>
                <a:lnTo>
                  <a:pt x="1339453" y="705445"/>
                </a:lnTo>
                <a:lnTo>
                  <a:pt x="1339453" y="696516"/>
                </a:lnTo>
                <a:lnTo>
                  <a:pt x="1348383" y="678656"/>
                </a:lnTo>
                <a:lnTo>
                  <a:pt x="1357312" y="669727"/>
                </a:lnTo>
                <a:lnTo>
                  <a:pt x="1366242" y="651867"/>
                </a:lnTo>
                <a:lnTo>
                  <a:pt x="1366242" y="642938"/>
                </a:lnTo>
                <a:lnTo>
                  <a:pt x="1375172" y="625078"/>
                </a:lnTo>
                <a:lnTo>
                  <a:pt x="1375172" y="616148"/>
                </a:lnTo>
                <a:lnTo>
                  <a:pt x="1384101" y="598289"/>
                </a:lnTo>
                <a:lnTo>
                  <a:pt x="1393031" y="589359"/>
                </a:lnTo>
                <a:lnTo>
                  <a:pt x="1401961" y="571500"/>
                </a:lnTo>
                <a:lnTo>
                  <a:pt x="1401961" y="562570"/>
                </a:lnTo>
                <a:lnTo>
                  <a:pt x="1410890" y="544711"/>
                </a:lnTo>
                <a:lnTo>
                  <a:pt x="1410890" y="526852"/>
                </a:lnTo>
                <a:lnTo>
                  <a:pt x="1419820" y="517922"/>
                </a:lnTo>
                <a:lnTo>
                  <a:pt x="1428750" y="500063"/>
                </a:lnTo>
                <a:lnTo>
                  <a:pt x="1428750" y="491133"/>
                </a:lnTo>
                <a:lnTo>
                  <a:pt x="1437679" y="473273"/>
                </a:lnTo>
                <a:lnTo>
                  <a:pt x="1446609" y="464344"/>
                </a:lnTo>
                <a:lnTo>
                  <a:pt x="1446609" y="446484"/>
                </a:lnTo>
                <a:lnTo>
                  <a:pt x="1455539" y="428625"/>
                </a:lnTo>
                <a:lnTo>
                  <a:pt x="1464468" y="419695"/>
                </a:lnTo>
                <a:lnTo>
                  <a:pt x="1464468" y="401836"/>
                </a:lnTo>
                <a:lnTo>
                  <a:pt x="1473398" y="383977"/>
                </a:lnTo>
                <a:lnTo>
                  <a:pt x="1482328" y="375047"/>
                </a:lnTo>
                <a:lnTo>
                  <a:pt x="1482328" y="357188"/>
                </a:lnTo>
                <a:lnTo>
                  <a:pt x="1491258" y="348258"/>
                </a:lnTo>
                <a:lnTo>
                  <a:pt x="1491258" y="339328"/>
                </a:lnTo>
                <a:lnTo>
                  <a:pt x="1500187" y="321469"/>
                </a:lnTo>
                <a:lnTo>
                  <a:pt x="1509117" y="312539"/>
                </a:lnTo>
                <a:lnTo>
                  <a:pt x="1509117" y="303609"/>
                </a:lnTo>
                <a:lnTo>
                  <a:pt x="1518047" y="285750"/>
                </a:lnTo>
                <a:lnTo>
                  <a:pt x="1518047" y="276820"/>
                </a:lnTo>
                <a:lnTo>
                  <a:pt x="1526976" y="267891"/>
                </a:lnTo>
                <a:lnTo>
                  <a:pt x="1526976" y="250031"/>
                </a:lnTo>
                <a:lnTo>
                  <a:pt x="1535906" y="241102"/>
                </a:lnTo>
                <a:lnTo>
                  <a:pt x="1535906" y="232172"/>
                </a:lnTo>
                <a:lnTo>
                  <a:pt x="1544836" y="223242"/>
                </a:lnTo>
                <a:lnTo>
                  <a:pt x="1544836" y="214313"/>
                </a:lnTo>
                <a:lnTo>
                  <a:pt x="1553765" y="196453"/>
                </a:lnTo>
                <a:lnTo>
                  <a:pt x="1553765" y="187523"/>
                </a:lnTo>
                <a:lnTo>
                  <a:pt x="1562695" y="178594"/>
                </a:lnTo>
                <a:lnTo>
                  <a:pt x="1562695" y="169665"/>
                </a:lnTo>
                <a:lnTo>
                  <a:pt x="1562695" y="160735"/>
                </a:lnTo>
                <a:lnTo>
                  <a:pt x="1571625" y="151805"/>
                </a:lnTo>
                <a:lnTo>
                  <a:pt x="1571625" y="142875"/>
                </a:lnTo>
                <a:lnTo>
                  <a:pt x="1571625" y="133946"/>
                </a:lnTo>
                <a:lnTo>
                  <a:pt x="1580554" y="125016"/>
                </a:lnTo>
                <a:lnTo>
                  <a:pt x="1580554" y="116086"/>
                </a:lnTo>
                <a:lnTo>
                  <a:pt x="1580554" y="107157"/>
                </a:lnTo>
                <a:lnTo>
                  <a:pt x="1589484" y="98227"/>
                </a:lnTo>
                <a:lnTo>
                  <a:pt x="1589484" y="89297"/>
                </a:lnTo>
                <a:lnTo>
                  <a:pt x="1589484" y="80368"/>
                </a:lnTo>
                <a:lnTo>
                  <a:pt x="1589484" y="80368"/>
                </a:lnTo>
                <a:lnTo>
                  <a:pt x="1598414" y="71438"/>
                </a:lnTo>
                <a:lnTo>
                  <a:pt x="1598414" y="62508"/>
                </a:lnTo>
                <a:lnTo>
                  <a:pt x="1598414" y="62508"/>
                </a:lnTo>
                <a:lnTo>
                  <a:pt x="1607343" y="53579"/>
                </a:lnTo>
                <a:lnTo>
                  <a:pt x="1607343" y="44649"/>
                </a:lnTo>
                <a:lnTo>
                  <a:pt x="1607343" y="35719"/>
                </a:lnTo>
                <a:lnTo>
                  <a:pt x="1607343" y="35719"/>
                </a:lnTo>
                <a:lnTo>
                  <a:pt x="1607343" y="35719"/>
                </a:lnTo>
                <a:lnTo>
                  <a:pt x="1607343" y="26790"/>
                </a:lnTo>
                <a:lnTo>
                  <a:pt x="1616273" y="17860"/>
                </a:lnTo>
                <a:lnTo>
                  <a:pt x="1616273" y="17860"/>
                </a:lnTo>
                <a:lnTo>
                  <a:pt x="1616273" y="17860"/>
                </a:lnTo>
                <a:lnTo>
                  <a:pt x="1616273" y="8930"/>
                </a:lnTo>
                <a:lnTo>
                  <a:pt x="1616273" y="8930"/>
                </a:lnTo>
                <a:lnTo>
                  <a:pt x="1616273" y="8930"/>
                </a:lnTo>
                <a:lnTo>
                  <a:pt x="1616273" y="8930"/>
                </a:lnTo>
                <a:lnTo>
                  <a:pt x="1625203" y="8930"/>
                </a:lnTo>
                <a:lnTo>
                  <a:pt x="1625203" y="8930"/>
                </a:lnTo>
                <a:lnTo>
                  <a:pt x="1625203" y="0"/>
                </a:lnTo>
                <a:lnTo>
                  <a:pt x="1625203" y="0"/>
                </a:lnTo>
                <a:lnTo>
                  <a:pt x="1625203" y="0"/>
                </a:lnTo>
                <a:lnTo>
                  <a:pt x="1625203" y="0"/>
                </a:lnTo>
                <a:lnTo>
                  <a:pt x="1625203" y="0"/>
                </a:lnTo>
                <a:lnTo>
                  <a:pt x="1625203" y="0"/>
                </a:lnTo>
                <a:lnTo>
                  <a:pt x="1625203" y="0"/>
                </a:lnTo>
                <a:lnTo>
                  <a:pt x="1625203" y="0"/>
                </a:lnTo>
                <a:lnTo>
                  <a:pt x="162520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794867" y="2616398"/>
            <a:ext cx="80368" cy="8931"/>
          </a:xfrm>
          <a:custGeom>
            <a:avLst/>
            <a:gdLst/>
            <a:ahLst/>
            <a:cxnLst/>
            <a:rect l="0" t="0" r="0" b="0"/>
            <a:pathLst>
              <a:path w="80368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26789" y="0"/>
                </a:lnTo>
                <a:lnTo>
                  <a:pt x="35719" y="8930"/>
                </a:lnTo>
                <a:lnTo>
                  <a:pt x="44649" y="8930"/>
                </a:lnTo>
                <a:lnTo>
                  <a:pt x="44649" y="8930"/>
                </a:lnTo>
                <a:lnTo>
                  <a:pt x="53578" y="8930"/>
                </a:lnTo>
                <a:lnTo>
                  <a:pt x="62508" y="8930"/>
                </a:lnTo>
                <a:lnTo>
                  <a:pt x="71438" y="8930"/>
                </a:lnTo>
                <a:lnTo>
                  <a:pt x="71438" y="8930"/>
                </a:lnTo>
                <a:lnTo>
                  <a:pt x="80367" y="8930"/>
                </a:lnTo>
                <a:lnTo>
                  <a:pt x="80367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982391" y="2625328"/>
            <a:ext cx="98227" cy="1"/>
          </a:xfrm>
          <a:custGeom>
            <a:avLst/>
            <a:gdLst/>
            <a:ahLst/>
            <a:cxnLst/>
            <a:rect l="0" t="0" r="0" b="0"/>
            <a:pathLst>
              <a:path w="98227" h="1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35718" y="0"/>
                </a:ln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62507" y="0"/>
                </a:lnTo>
                <a:lnTo>
                  <a:pt x="71437" y="0"/>
                </a:lnTo>
                <a:lnTo>
                  <a:pt x="80367" y="0"/>
                </a:lnTo>
                <a:lnTo>
                  <a:pt x="89297" y="0"/>
                </a:lnTo>
                <a:lnTo>
                  <a:pt x="98226" y="0"/>
                </a:lnTo>
                <a:lnTo>
                  <a:pt x="9822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250281" y="2625328"/>
            <a:ext cx="71439" cy="1"/>
          </a:xfrm>
          <a:custGeom>
            <a:avLst/>
            <a:gdLst/>
            <a:ahLst/>
            <a:cxnLst/>
            <a:rect l="0" t="0" r="0" b="0"/>
            <a:pathLst>
              <a:path w="71439" h="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491383" y="2616398"/>
            <a:ext cx="53579" cy="1"/>
          </a:xfrm>
          <a:custGeom>
            <a:avLst/>
            <a:gdLst/>
            <a:ahLst/>
            <a:cxnLst/>
            <a:rect l="0" t="0" r="0" b="0"/>
            <a:pathLst>
              <a:path w="53579" h="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44648" y="0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678906" y="2607469"/>
            <a:ext cx="89298" cy="8930"/>
          </a:xfrm>
          <a:custGeom>
            <a:avLst/>
            <a:gdLst/>
            <a:ahLst/>
            <a:cxnLst/>
            <a:rect l="0" t="0" r="0" b="0"/>
            <a:pathLst>
              <a:path w="89298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17860" y="8929"/>
                </a:lnTo>
                <a:lnTo>
                  <a:pt x="35719" y="8929"/>
                </a:lnTo>
                <a:lnTo>
                  <a:pt x="44649" y="8929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875359" y="2607469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2402086" y="1794867"/>
            <a:ext cx="35720" cy="26790"/>
          </a:xfrm>
          <a:custGeom>
            <a:avLst/>
            <a:gdLst/>
            <a:ahLst/>
            <a:cxnLst/>
            <a:rect l="0" t="0" r="0" b="0"/>
            <a:pathLst>
              <a:path w="35720" h="26790">
                <a:moveTo>
                  <a:pt x="26789" y="17859"/>
                </a:move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35719" y="8930"/>
                </a:lnTo>
                <a:lnTo>
                  <a:pt x="35719" y="17859"/>
                </a:lnTo>
                <a:lnTo>
                  <a:pt x="26789" y="1785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8930" y="2678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669852" y="1794867"/>
            <a:ext cx="741165" cy="857251"/>
          </a:xfrm>
          <a:custGeom>
            <a:avLst/>
            <a:gdLst/>
            <a:ahLst/>
            <a:cxnLst/>
            <a:rect l="0" t="0" r="0" b="0"/>
            <a:pathLst>
              <a:path w="741165" h="857251">
                <a:moveTo>
                  <a:pt x="741164" y="0"/>
                </a:moveTo>
                <a:lnTo>
                  <a:pt x="741164" y="0"/>
                </a:lnTo>
                <a:lnTo>
                  <a:pt x="741164" y="0"/>
                </a:lnTo>
                <a:lnTo>
                  <a:pt x="741164" y="0"/>
                </a:lnTo>
                <a:lnTo>
                  <a:pt x="741164" y="0"/>
                </a:lnTo>
                <a:lnTo>
                  <a:pt x="741164" y="0"/>
                </a:lnTo>
                <a:lnTo>
                  <a:pt x="741164" y="0"/>
                </a:lnTo>
                <a:lnTo>
                  <a:pt x="741164" y="0"/>
                </a:lnTo>
                <a:lnTo>
                  <a:pt x="741164" y="0"/>
                </a:lnTo>
                <a:lnTo>
                  <a:pt x="732234" y="8930"/>
                </a:lnTo>
                <a:lnTo>
                  <a:pt x="732234" y="8930"/>
                </a:lnTo>
                <a:lnTo>
                  <a:pt x="732234" y="8930"/>
                </a:lnTo>
                <a:lnTo>
                  <a:pt x="732234" y="17859"/>
                </a:lnTo>
                <a:lnTo>
                  <a:pt x="723304" y="17859"/>
                </a:lnTo>
                <a:lnTo>
                  <a:pt x="723304" y="26789"/>
                </a:lnTo>
                <a:lnTo>
                  <a:pt x="714375" y="35719"/>
                </a:lnTo>
                <a:lnTo>
                  <a:pt x="714375" y="44648"/>
                </a:lnTo>
                <a:lnTo>
                  <a:pt x="705445" y="53578"/>
                </a:lnTo>
                <a:lnTo>
                  <a:pt x="696515" y="53578"/>
                </a:lnTo>
                <a:lnTo>
                  <a:pt x="687586" y="62508"/>
                </a:lnTo>
                <a:lnTo>
                  <a:pt x="678656" y="71437"/>
                </a:lnTo>
                <a:lnTo>
                  <a:pt x="669726" y="80367"/>
                </a:lnTo>
                <a:lnTo>
                  <a:pt x="669726" y="89297"/>
                </a:lnTo>
                <a:lnTo>
                  <a:pt x="660796" y="98227"/>
                </a:lnTo>
                <a:lnTo>
                  <a:pt x="651867" y="107156"/>
                </a:lnTo>
                <a:lnTo>
                  <a:pt x="642937" y="116086"/>
                </a:lnTo>
                <a:lnTo>
                  <a:pt x="634007" y="125016"/>
                </a:lnTo>
                <a:lnTo>
                  <a:pt x="625078" y="133945"/>
                </a:lnTo>
                <a:lnTo>
                  <a:pt x="616148" y="142875"/>
                </a:lnTo>
                <a:lnTo>
                  <a:pt x="607218" y="160734"/>
                </a:lnTo>
                <a:lnTo>
                  <a:pt x="598289" y="169664"/>
                </a:lnTo>
                <a:lnTo>
                  <a:pt x="589359" y="178594"/>
                </a:lnTo>
                <a:lnTo>
                  <a:pt x="580429" y="187523"/>
                </a:lnTo>
                <a:lnTo>
                  <a:pt x="571500" y="205383"/>
                </a:lnTo>
                <a:lnTo>
                  <a:pt x="562570" y="214312"/>
                </a:lnTo>
                <a:lnTo>
                  <a:pt x="544711" y="232172"/>
                </a:lnTo>
                <a:lnTo>
                  <a:pt x="535781" y="241102"/>
                </a:lnTo>
                <a:lnTo>
                  <a:pt x="526851" y="250031"/>
                </a:lnTo>
                <a:lnTo>
                  <a:pt x="517921" y="267891"/>
                </a:lnTo>
                <a:lnTo>
                  <a:pt x="508992" y="276820"/>
                </a:lnTo>
                <a:lnTo>
                  <a:pt x="491132" y="294680"/>
                </a:lnTo>
                <a:lnTo>
                  <a:pt x="482203" y="303609"/>
                </a:lnTo>
                <a:lnTo>
                  <a:pt x="473273" y="321469"/>
                </a:lnTo>
                <a:lnTo>
                  <a:pt x="464343" y="330398"/>
                </a:lnTo>
                <a:lnTo>
                  <a:pt x="446484" y="348258"/>
                </a:lnTo>
                <a:lnTo>
                  <a:pt x="437554" y="357187"/>
                </a:lnTo>
                <a:lnTo>
                  <a:pt x="428625" y="375047"/>
                </a:lnTo>
                <a:lnTo>
                  <a:pt x="419695" y="383977"/>
                </a:lnTo>
                <a:lnTo>
                  <a:pt x="410765" y="392906"/>
                </a:lnTo>
                <a:lnTo>
                  <a:pt x="392906" y="410766"/>
                </a:lnTo>
                <a:lnTo>
                  <a:pt x="383976" y="419695"/>
                </a:lnTo>
                <a:lnTo>
                  <a:pt x="375046" y="437555"/>
                </a:lnTo>
                <a:lnTo>
                  <a:pt x="366117" y="446484"/>
                </a:lnTo>
                <a:lnTo>
                  <a:pt x="348257" y="464344"/>
                </a:lnTo>
                <a:lnTo>
                  <a:pt x="339328" y="473273"/>
                </a:lnTo>
                <a:lnTo>
                  <a:pt x="330398" y="482203"/>
                </a:lnTo>
                <a:lnTo>
                  <a:pt x="312539" y="500062"/>
                </a:lnTo>
                <a:lnTo>
                  <a:pt x="303609" y="508992"/>
                </a:lnTo>
                <a:lnTo>
                  <a:pt x="294679" y="526852"/>
                </a:lnTo>
                <a:lnTo>
                  <a:pt x="285750" y="535781"/>
                </a:lnTo>
                <a:lnTo>
                  <a:pt x="267890" y="553641"/>
                </a:lnTo>
                <a:lnTo>
                  <a:pt x="258961" y="562570"/>
                </a:lnTo>
                <a:lnTo>
                  <a:pt x="250031" y="571500"/>
                </a:lnTo>
                <a:lnTo>
                  <a:pt x="241101" y="589359"/>
                </a:lnTo>
                <a:lnTo>
                  <a:pt x="232171" y="598289"/>
                </a:lnTo>
                <a:lnTo>
                  <a:pt x="223242" y="616148"/>
                </a:lnTo>
                <a:lnTo>
                  <a:pt x="205382" y="625078"/>
                </a:lnTo>
                <a:lnTo>
                  <a:pt x="196453" y="634008"/>
                </a:lnTo>
                <a:lnTo>
                  <a:pt x="187523" y="651867"/>
                </a:lnTo>
                <a:lnTo>
                  <a:pt x="178593" y="660797"/>
                </a:lnTo>
                <a:lnTo>
                  <a:pt x="169664" y="669727"/>
                </a:lnTo>
                <a:lnTo>
                  <a:pt x="160734" y="678656"/>
                </a:lnTo>
                <a:lnTo>
                  <a:pt x="142875" y="696516"/>
                </a:lnTo>
                <a:lnTo>
                  <a:pt x="133945" y="705446"/>
                </a:lnTo>
                <a:lnTo>
                  <a:pt x="125015" y="714375"/>
                </a:lnTo>
                <a:lnTo>
                  <a:pt x="125015" y="723305"/>
                </a:lnTo>
                <a:lnTo>
                  <a:pt x="116086" y="732235"/>
                </a:lnTo>
                <a:lnTo>
                  <a:pt x="107156" y="750094"/>
                </a:lnTo>
                <a:lnTo>
                  <a:pt x="98226" y="759024"/>
                </a:lnTo>
                <a:lnTo>
                  <a:pt x="89296" y="767953"/>
                </a:lnTo>
                <a:lnTo>
                  <a:pt x="80367" y="776883"/>
                </a:lnTo>
                <a:lnTo>
                  <a:pt x="71437" y="776883"/>
                </a:lnTo>
                <a:lnTo>
                  <a:pt x="71437" y="785813"/>
                </a:lnTo>
                <a:lnTo>
                  <a:pt x="62507" y="794742"/>
                </a:lnTo>
                <a:lnTo>
                  <a:pt x="53578" y="803672"/>
                </a:lnTo>
                <a:lnTo>
                  <a:pt x="44648" y="812602"/>
                </a:lnTo>
                <a:lnTo>
                  <a:pt x="44648" y="821531"/>
                </a:lnTo>
                <a:lnTo>
                  <a:pt x="35718" y="821531"/>
                </a:lnTo>
                <a:lnTo>
                  <a:pt x="26789" y="830461"/>
                </a:lnTo>
                <a:lnTo>
                  <a:pt x="26789" y="830461"/>
                </a:lnTo>
                <a:lnTo>
                  <a:pt x="17859" y="839391"/>
                </a:lnTo>
                <a:lnTo>
                  <a:pt x="17859" y="839391"/>
                </a:lnTo>
                <a:lnTo>
                  <a:pt x="8929" y="848321"/>
                </a:lnTo>
                <a:lnTo>
                  <a:pt x="8929" y="848321"/>
                </a:lnTo>
                <a:lnTo>
                  <a:pt x="8929" y="848321"/>
                </a:lnTo>
                <a:lnTo>
                  <a:pt x="8929" y="857250"/>
                </a:lnTo>
                <a:lnTo>
                  <a:pt x="0" y="857250"/>
                </a:lnTo>
                <a:lnTo>
                  <a:pt x="0" y="857250"/>
                </a:lnTo>
                <a:lnTo>
                  <a:pt x="0" y="8572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312664" y="1812726"/>
            <a:ext cx="1089423" cy="1687712"/>
          </a:xfrm>
          <a:custGeom>
            <a:avLst/>
            <a:gdLst/>
            <a:ahLst/>
            <a:cxnLst/>
            <a:rect l="0" t="0" r="0" b="0"/>
            <a:pathLst>
              <a:path w="1089423" h="1687712">
                <a:moveTo>
                  <a:pt x="1089422" y="0"/>
                </a:moveTo>
                <a:lnTo>
                  <a:pt x="1080492" y="0"/>
                </a:lnTo>
                <a:lnTo>
                  <a:pt x="1080492" y="0"/>
                </a:lnTo>
                <a:lnTo>
                  <a:pt x="1080492" y="0"/>
                </a:lnTo>
                <a:lnTo>
                  <a:pt x="1080492" y="0"/>
                </a:lnTo>
                <a:lnTo>
                  <a:pt x="1080492" y="8930"/>
                </a:lnTo>
                <a:lnTo>
                  <a:pt x="1071563" y="8930"/>
                </a:lnTo>
                <a:lnTo>
                  <a:pt x="1071563" y="8930"/>
                </a:lnTo>
                <a:lnTo>
                  <a:pt x="1071563" y="17860"/>
                </a:lnTo>
                <a:lnTo>
                  <a:pt x="1071563" y="26789"/>
                </a:lnTo>
                <a:lnTo>
                  <a:pt x="1062633" y="35719"/>
                </a:lnTo>
                <a:lnTo>
                  <a:pt x="1062633" y="35719"/>
                </a:lnTo>
                <a:lnTo>
                  <a:pt x="1053703" y="44649"/>
                </a:lnTo>
                <a:lnTo>
                  <a:pt x="1044774" y="53578"/>
                </a:lnTo>
                <a:lnTo>
                  <a:pt x="1044774" y="62508"/>
                </a:lnTo>
                <a:lnTo>
                  <a:pt x="1035844" y="80368"/>
                </a:lnTo>
                <a:lnTo>
                  <a:pt x="1026914" y="89297"/>
                </a:lnTo>
                <a:lnTo>
                  <a:pt x="1017984" y="107157"/>
                </a:lnTo>
                <a:lnTo>
                  <a:pt x="1009055" y="125016"/>
                </a:lnTo>
                <a:lnTo>
                  <a:pt x="991195" y="142875"/>
                </a:lnTo>
                <a:lnTo>
                  <a:pt x="982266" y="151805"/>
                </a:lnTo>
                <a:lnTo>
                  <a:pt x="973336" y="169664"/>
                </a:lnTo>
                <a:lnTo>
                  <a:pt x="964406" y="187524"/>
                </a:lnTo>
                <a:lnTo>
                  <a:pt x="955477" y="205383"/>
                </a:lnTo>
                <a:lnTo>
                  <a:pt x="937617" y="223243"/>
                </a:lnTo>
                <a:lnTo>
                  <a:pt x="928688" y="241102"/>
                </a:lnTo>
                <a:lnTo>
                  <a:pt x="919758" y="258961"/>
                </a:lnTo>
                <a:lnTo>
                  <a:pt x="901899" y="276821"/>
                </a:lnTo>
                <a:lnTo>
                  <a:pt x="892969" y="303610"/>
                </a:lnTo>
                <a:lnTo>
                  <a:pt x="875109" y="321469"/>
                </a:lnTo>
                <a:lnTo>
                  <a:pt x="866180" y="348258"/>
                </a:lnTo>
                <a:lnTo>
                  <a:pt x="848320" y="366118"/>
                </a:lnTo>
                <a:lnTo>
                  <a:pt x="839391" y="383977"/>
                </a:lnTo>
                <a:lnTo>
                  <a:pt x="830461" y="410766"/>
                </a:lnTo>
                <a:lnTo>
                  <a:pt x="821531" y="428625"/>
                </a:lnTo>
                <a:lnTo>
                  <a:pt x="803672" y="455414"/>
                </a:lnTo>
                <a:lnTo>
                  <a:pt x="794742" y="473274"/>
                </a:lnTo>
                <a:lnTo>
                  <a:pt x="785813" y="491133"/>
                </a:lnTo>
                <a:lnTo>
                  <a:pt x="767953" y="517922"/>
                </a:lnTo>
                <a:lnTo>
                  <a:pt x="759024" y="535782"/>
                </a:lnTo>
                <a:lnTo>
                  <a:pt x="741164" y="562571"/>
                </a:lnTo>
                <a:lnTo>
                  <a:pt x="732234" y="580430"/>
                </a:lnTo>
                <a:lnTo>
                  <a:pt x="723305" y="598289"/>
                </a:lnTo>
                <a:lnTo>
                  <a:pt x="705445" y="625078"/>
                </a:lnTo>
                <a:lnTo>
                  <a:pt x="696516" y="642938"/>
                </a:lnTo>
                <a:lnTo>
                  <a:pt x="687586" y="669727"/>
                </a:lnTo>
                <a:lnTo>
                  <a:pt x="669727" y="687587"/>
                </a:lnTo>
                <a:lnTo>
                  <a:pt x="660797" y="714376"/>
                </a:lnTo>
                <a:lnTo>
                  <a:pt x="651867" y="732235"/>
                </a:lnTo>
                <a:lnTo>
                  <a:pt x="634008" y="750094"/>
                </a:lnTo>
                <a:lnTo>
                  <a:pt x="625078" y="767954"/>
                </a:lnTo>
                <a:lnTo>
                  <a:pt x="616149" y="794743"/>
                </a:lnTo>
                <a:lnTo>
                  <a:pt x="598289" y="812602"/>
                </a:lnTo>
                <a:lnTo>
                  <a:pt x="589359" y="839391"/>
                </a:lnTo>
                <a:lnTo>
                  <a:pt x="580430" y="857251"/>
                </a:lnTo>
                <a:lnTo>
                  <a:pt x="571500" y="875110"/>
                </a:lnTo>
                <a:lnTo>
                  <a:pt x="553641" y="892969"/>
                </a:lnTo>
                <a:lnTo>
                  <a:pt x="544711" y="910829"/>
                </a:lnTo>
                <a:lnTo>
                  <a:pt x="526852" y="937618"/>
                </a:lnTo>
                <a:lnTo>
                  <a:pt x="517922" y="955477"/>
                </a:lnTo>
                <a:lnTo>
                  <a:pt x="500063" y="973337"/>
                </a:lnTo>
                <a:lnTo>
                  <a:pt x="491133" y="1000125"/>
                </a:lnTo>
                <a:lnTo>
                  <a:pt x="473274" y="1017985"/>
                </a:lnTo>
                <a:lnTo>
                  <a:pt x="464344" y="1035844"/>
                </a:lnTo>
                <a:lnTo>
                  <a:pt x="446484" y="1053703"/>
                </a:lnTo>
                <a:lnTo>
                  <a:pt x="437555" y="1071563"/>
                </a:lnTo>
                <a:lnTo>
                  <a:pt x="419695" y="1089422"/>
                </a:lnTo>
                <a:lnTo>
                  <a:pt x="410766" y="1107281"/>
                </a:lnTo>
                <a:lnTo>
                  <a:pt x="392906" y="1134070"/>
                </a:lnTo>
                <a:lnTo>
                  <a:pt x="383977" y="1151930"/>
                </a:lnTo>
                <a:lnTo>
                  <a:pt x="366117" y="1178719"/>
                </a:lnTo>
                <a:lnTo>
                  <a:pt x="357188" y="1196578"/>
                </a:lnTo>
                <a:lnTo>
                  <a:pt x="348258" y="1214438"/>
                </a:lnTo>
                <a:lnTo>
                  <a:pt x="330399" y="1232297"/>
                </a:lnTo>
                <a:lnTo>
                  <a:pt x="321469" y="1250156"/>
                </a:lnTo>
                <a:lnTo>
                  <a:pt x="303609" y="1268016"/>
                </a:lnTo>
                <a:lnTo>
                  <a:pt x="294680" y="1294805"/>
                </a:lnTo>
                <a:lnTo>
                  <a:pt x="285750" y="1312664"/>
                </a:lnTo>
                <a:lnTo>
                  <a:pt x="267891" y="1330524"/>
                </a:lnTo>
                <a:lnTo>
                  <a:pt x="258961" y="1348383"/>
                </a:lnTo>
                <a:lnTo>
                  <a:pt x="241102" y="1366242"/>
                </a:lnTo>
                <a:lnTo>
                  <a:pt x="232172" y="1384102"/>
                </a:lnTo>
                <a:lnTo>
                  <a:pt x="214313" y="1401961"/>
                </a:lnTo>
                <a:lnTo>
                  <a:pt x="205383" y="1419820"/>
                </a:lnTo>
                <a:lnTo>
                  <a:pt x="196453" y="1437680"/>
                </a:lnTo>
                <a:lnTo>
                  <a:pt x="178594" y="1455539"/>
                </a:lnTo>
                <a:lnTo>
                  <a:pt x="169664" y="1473399"/>
                </a:lnTo>
                <a:lnTo>
                  <a:pt x="160734" y="1482328"/>
                </a:lnTo>
                <a:lnTo>
                  <a:pt x="142875" y="1500188"/>
                </a:lnTo>
                <a:lnTo>
                  <a:pt x="133945" y="1518047"/>
                </a:lnTo>
                <a:lnTo>
                  <a:pt x="125016" y="1526977"/>
                </a:lnTo>
                <a:lnTo>
                  <a:pt x="107156" y="1544836"/>
                </a:lnTo>
                <a:lnTo>
                  <a:pt x="98227" y="1562695"/>
                </a:lnTo>
                <a:lnTo>
                  <a:pt x="89297" y="1571625"/>
                </a:lnTo>
                <a:lnTo>
                  <a:pt x="80367" y="1589485"/>
                </a:lnTo>
                <a:lnTo>
                  <a:pt x="71438" y="1598414"/>
                </a:lnTo>
                <a:lnTo>
                  <a:pt x="53578" y="1607344"/>
                </a:lnTo>
                <a:lnTo>
                  <a:pt x="53578" y="1616274"/>
                </a:lnTo>
                <a:lnTo>
                  <a:pt x="44649" y="1634133"/>
                </a:lnTo>
                <a:lnTo>
                  <a:pt x="35719" y="1643063"/>
                </a:lnTo>
                <a:lnTo>
                  <a:pt x="26789" y="1651992"/>
                </a:lnTo>
                <a:lnTo>
                  <a:pt x="17859" y="1660922"/>
                </a:lnTo>
                <a:lnTo>
                  <a:pt x="17859" y="1669852"/>
                </a:lnTo>
                <a:lnTo>
                  <a:pt x="8930" y="1669852"/>
                </a:lnTo>
                <a:lnTo>
                  <a:pt x="0" y="1678781"/>
                </a:lnTo>
                <a:lnTo>
                  <a:pt x="0" y="1687711"/>
                </a:lnTo>
                <a:lnTo>
                  <a:pt x="0" y="1687711"/>
                </a:lnTo>
                <a:lnTo>
                  <a:pt x="0" y="168771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330648" y="1794867"/>
            <a:ext cx="133947" cy="1660923"/>
          </a:xfrm>
          <a:custGeom>
            <a:avLst/>
            <a:gdLst/>
            <a:ahLst/>
            <a:cxnLst/>
            <a:rect l="0" t="0" r="0" b="0"/>
            <a:pathLst>
              <a:path w="133947" h="1660923">
                <a:moveTo>
                  <a:pt x="1786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53578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0" y="133945"/>
                </a:lnTo>
                <a:lnTo>
                  <a:pt x="0" y="142875"/>
                </a:lnTo>
                <a:lnTo>
                  <a:pt x="8930" y="160734"/>
                </a:lnTo>
                <a:lnTo>
                  <a:pt x="8930" y="178594"/>
                </a:lnTo>
                <a:lnTo>
                  <a:pt x="8930" y="196453"/>
                </a:lnTo>
                <a:lnTo>
                  <a:pt x="8930" y="214312"/>
                </a:lnTo>
                <a:lnTo>
                  <a:pt x="8930" y="241102"/>
                </a:lnTo>
                <a:lnTo>
                  <a:pt x="8930" y="250031"/>
                </a:lnTo>
                <a:lnTo>
                  <a:pt x="8930" y="276820"/>
                </a:lnTo>
                <a:lnTo>
                  <a:pt x="17860" y="294680"/>
                </a:lnTo>
                <a:lnTo>
                  <a:pt x="17860" y="312539"/>
                </a:lnTo>
                <a:lnTo>
                  <a:pt x="17860" y="330398"/>
                </a:lnTo>
                <a:lnTo>
                  <a:pt x="17860" y="357187"/>
                </a:lnTo>
                <a:lnTo>
                  <a:pt x="17860" y="375047"/>
                </a:lnTo>
                <a:lnTo>
                  <a:pt x="17860" y="401836"/>
                </a:lnTo>
                <a:lnTo>
                  <a:pt x="17860" y="419695"/>
                </a:lnTo>
                <a:lnTo>
                  <a:pt x="17860" y="437555"/>
                </a:lnTo>
                <a:lnTo>
                  <a:pt x="26790" y="464344"/>
                </a:lnTo>
                <a:lnTo>
                  <a:pt x="26790" y="482203"/>
                </a:lnTo>
                <a:lnTo>
                  <a:pt x="26790" y="508992"/>
                </a:lnTo>
                <a:lnTo>
                  <a:pt x="26790" y="526852"/>
                </a:lnTo>
                <a:lnTo>
                  <a:pt x="35719" y="544711"/>
                </a:lnTo>
                <a:lnTo>
                  <a:pt x="35719" y="571500"/>
                </a:lnTo>
                <a:lnTo>
                  <a:pt x="35719" y="589359"/>
                </a:lnTo>
                <a:lnTo>
                  <a:pt x="35719" y="616148"/>
                </a:lnTo>
                <a:lnTo>
                  <a:pt x="44649" y="634008"/>
                </a:lnTo>
                <a:lnTo>
                  <a:pt x="44649" y="651867"/>
                </a:lnTo>
                <a:lnTo>
                  <a:pt x="44649" y="678656"/>
                </a:lnTo>
                <a:lnTo>
                  <a:pt x="44649" y="696516"/>
                </a:lnTo>
                <a:lnTo>
                  <a:pt x="44649" y="723305"/>
                </a:lnTo>
                <a:lnTo>
                  <a:pt x="53579" y="741164"/>
                </a:lnTo>
                <a:lnTo>
                  <a:pt x="53579" y="759024"/>
                </a:lnTo>
                <a:lnTo>
                  <a:pt x="53579" y="785813"/>
                </a:lnTo>
                <a:lnTo>
                  <a:pt x="53579" y="803672"/>
                </a:lnTo>
                <a:lnTo>
                  <a:pt x="62508" y="830461"/>
                </a:lnTo>
                <a:lnTo>
                  <a:pt x="62508" y="848321"/>
                </a:lnTo>
                <a:lnTo>
                  <a:pt x="62508" y="875110"/>
                </a:lnTo>
                <a:lnTo>
                  <a:pt x="62508" y="892969"/>
                </a:lnTo>
                <a:lnTo>
                  <a:pt x="62508" y="919758"/>
                </a:lnTo>
                <a:lnTo>
                  <a:pt x="62508" y="937617"/>
                </a:lnTo>
                <a:lnTo>
                  <a:pt x="71438" y="955477"/>
                </a:lnTo>
                <a:lnTo>
                  <a:pt x="71438" y="982266"/>
                </a:lnTo>
                <a:lnTo>
                  <a:pt x="71438" y="1000125"/>
                </a:lnTo>
                <a:lnTo>
                  <a:pt x="71438" y="1017984"/>
                </a:lnTo>
                <a:lnTo>
                  <a:pt x="71438" y="1044773"/>
                </a:lnTo>
                <a:lnTo>
                  <a:pt x="71438" y="1062633"/>
                </a:lnTo>
                <a:lnTo>
                  <a:pt x="71438" y="1089422"/>
                </a:lnTo>
                <a:lnTo>
                  <a:pt x="71438" y="1107281"/>
                </a:lnTo>
                <a:lnTo>
                  <a:pt x="71438" y="1125140"/>
                </a:lnTo>
                <a:lnTo>
                  <a:pt x="80368" y="1151929"/>
                </a:lnTo>
                <a:lnTo>
                  <a:pt x="80368" y="1169789"/>
                </a:lnTo>
                <a:lnTo>
                  <a:pt x="80368" y="1187648"/>
                </a:lnTo>
                <a:lnTo>
                  <a:pt x="80368" y="1205508"/>
                </a:lnTo>
                <a:lnTo>
                  <a:pt x="80368" y="1232297"/>
                </a:lnTo>
                <a:lnTo>
                  <a:pt x="80368" y="1250156"/>
                </a:lnTo>
                <a:lnTo>
                  <a:pt x="80368" y="1268015"/>
                </a:lnTo>
                <a:lnTo>
                  <a:pt x="80368" y="1285875"/>
                </a:lnTo>
                <a:lnTo>
                  <a:pt x="89297" y="1303734"/>
                </a:lnTo>
                <a:lnTo>
                  <a:pt x="89297" y="1321594"/>
                </a:lnTo>
                <a:lnTo>
                  <a:pt x="89297" y="1339453"/>
                </a:lnTo>
                <a:lnTo>
                  <a:pt x="89297" y="1357312"/>
                </a:lnTo>
                <a:lnTo>
                  <a:pt x="89297" y="1375172"/>
                </a:lnTo>
                <a:lnTo>
                  <a:pt x="89297" y="1393031"/>
                </a:lnTo>
                <a:lnTo>
                  <a:pt x="98227" y="1410890"/>
                </a:lnTo>
                <a:lnTo>
                  <a:pt x="98227" y="1428750"/>
                </a:lnTo>
                <a:lnTo>
                  <a:pt x="98227" y="1446609"/>
                </a:lnTo>
                <a:lnTo>
                  <a:pt x="98227" y="1455539"/>
                </a:lnTo>
                <a:lnTo>
                  <a:pt x="98227" y="1473398"/>
                </a:lnTo>
                <a:lnTo>
                  <a:pt x="98227" y="1482328"/>
                </a:lnTo>
                <a:lnTo>
                  <a:pt x="98227" y="1500187"/>
                </a:lnTo>
                <a:lnTo>
                  <a:pt x="98227" y="1509117"/>
                </a:lnTo>
                <a:lnTo>
                  <a:pt x="107157" y="1518047"/>
                </a:lnTo>
                <a:lnTo>
                  <a:pt x="107157" y="1526976"/>
                </a:lnTo>
                <a:lnTo>
                  <a:pt x="107157" y="1535906"/>
                </a:lnTo>
                <a:lnTo>
                  <a:pt x="107157" y="1544836"/>
                </a:lnTo>
                <a:lnTo>
                  <a:pt x="107157" y="1553765"/>
                </a:lnTo>
                <a:lnTo>
                  <a:pt x="107157" y="1562695"/>
                </a:lnTo>
                <a:lnTo>
                  <a:pt x="107157" y="1562695"/>
                </a:lnTo>
                <a:lnTo>
                  <a:pt x="116086" y="1571625"/>
                </a:lnTo>
                <a:lnTo>
                  <a:pt x="116086" y="1580554"/>
                </a:lnTo>
                <a:lnTo>
                  <a:pt x="116086" y="1580554"/>
                </a:lnTo>
                <a:lnTo>
                  <a:pt x="116086" y="1589484"/>
                </a:lnTo>
                <a:lnTo>
                  <a:pt x="116086" y="1598414"/>
                </a:lnTo>
                <a:lnTo>
                  <a:pt x="116086" y="1598414"/>
                </a:lnTo>
                <a:lnTo>
                  <a:pt x="116086" y="1607344"/>
                </a:lnTo>
                <a:lnTo>
                  <a:pt x="116086" y="1607344"/>
                </a:lnTo>
                <a:lnTo>
                  <a:pt x="116086" y="1616273"/>
                </a:lnTo>
                <a:lnTo>
                  <a:pt x="116086" y="1616273"/>
                </a:lnTo>
                <a:lnTo>
                  <a:pt x="116086" y="1625203"/>
                </a:lnTo>
                <a:lnTo>
                  <a:pt x="116086" y="1625203"/>
                </a:lnTo>
                <a:lnTo>
                  <a:pt x="125016" y="1634133"/>
                </a:lnTo>
                <a:lnTo>
                  <a:pt x="133946" y="1634133"/>
                </a:lnTo>
                <a:lnTo>
                  <a:pt x="133946" y="1643062"/>
                </a:lnTo>
                <a:lnTo>
                  <a:pt x="133946" y="1643062"/>
                </a:lnTo>
                <a:lnTo>
                  <a:pt x="133946" y="1643062"/>
                </a:lnTo>
                <a:lnTo>
                  <a:pt x="133946" y="1651992"/>
                </a:lnTo>
                <a:lnTo>
                  <a:pt x="133946" y="1651992"/>
                </a:lnTo>
                <a:lnTo>
                  <a:pt x="133946" y="1651992"/>
                </a:lnTo>
                <a:lnTo>
                  <a:pt x="133946" y="1660922"/>
                </a:lnTo>
                <a:lnTo>
                  <a:pt x="133946" y="1660922"/>
                </a:lnTo>
                <a:lnTo>
                  <a:pt x="133946" y="1660922"/>
                </a:lnTo>
                <a:lnTo>
                  <a:pt x="133946" y="1660922"/>
                </a:lnTo>
                <a:lnTo>
                  <a:pt x="133946" y="166092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294930" y="1839515"/>
            <a:ext cx="571501" cy="803674"/>
          </a:xfrm>
          <a:custGeom>
            <a:avLst/>
            <a:gdLst/>
            <a:ahLst/>
            <a:cxnLst/>
            <a:rect l="0" t="0" r="0" b="0"/>
            <a:pathLst>
              <a:path w="571501" h="803674">
                <a:moveTo>
                  <a:pt x="8929" y="0"/>
                </a:move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26789"/>
                </a:lnTo>
                <a:lnTo>
                  <a:pt x="26789" y="35719"/>
                </a:lnTo>
                <a:lnTo>
                  <a:pt x="26789" y="44649"/>
                </a:lnTo>
                <a:lnTo>
                  <a:pt x="35718" y="53579"/>
                </a:lnTo>
                <a:lnTo>
                  <a:pt x="44648" y="62508"/>
                </a:lnTo>
                <a:lnTo>
                  <a:pt x="44648" y="71438"/>
                </a:lnTo>
                <a:lnTo>
                  <a:pt x="53578" y="89297"/>
                </a:lnTo>
                <a:lnTo>
                  <a:pt x="62508" y="98227"/>
                </a:lnTo>
                <a:lnTo>
                  <a:pt x="62508" y="107157"/>
                </a:lnTo>
                <a:lnTo>
                  <a:pt x="71437" y="116086"/>
                </a:lnTo>
                <a:lnTo>
                  <a:pt x="80367" y="133946"/>
                </a:lnTo>
                <a:lnTo>
                  <a:pt x="89297" y="142875"/>
                </a:lnTo>
                <a:lnTo>
                  <a:pt x="98226" y="160735"/>
                </a:lnTo>
                <a:lnTo>
                  <a:pt x="107156" y="169664"/>
                </a:lnTo>
                <a:lnTo>
                  <a:pt x="116086" y="187524"/>
                </a:lnTo>
                <a:lnTo>
                  <a:pt x="125015" y="205383"/>
                </a:lnTo>
                <a:lnTo>
                  <a:pt x="133945" y="214313"/>
                </a:lnTo>
                <a:lnTo>
                  <a:pt x="142875" y="232172"/>
                </a:lnTo>
                <a:lnTo>
                  <a:pt x="151804" y="250032"/>
                </a:lnTo>
                <a:lnTo>
                  <a:pt x="169664" y="267891"/>
                </a:lnTo>
                <a:lnTo>
                  <a:pt x="178593" y="276821"/>
                </a:lnTo>
                <a:lnTo>
                  <a:pt x="178593" y="294680"/>
                </a:lnTo>
                <a:lnTo>
                  <a:pt x="187523" y="303610"/>
                </a:lnTo>
                <a:lnTo>
                  <a:pt x="196453" y="321469"/>
                </a:lnTo>
                <a:lnTo>
                  <a:pt x="205383" y="330399"/>
                </a:lnTo>
                <a:lnTo>
                  <a:pt x="214312" y="348258"/>
                </a:lnTo>
                <a:lnTo>
                  <a:pt x="232172" y="366118"/>
                </a:lnTo>
                <a:lnTo>
                  <a:pt x="241101" y="375047"/>
                </a:lnTo>
                <a:lnTo>
                  <a:pt x="250031" y="392907"/>
                </a:lnTo>
                <a:lnTo>
                  <a:pt x="258961" y="410766"/>
                </a:lnTo>
                <a:lnTo>
                  <a:pt x="267890" y="419696"/>
                </a:lnTo>
                <a:lnTo>
                  <a:pt x="276820" y="437555"/>
                </a:lnTo>
                <a:lnTo>
                  <a:pt x="285750" y="446485"/>
                </a:lnTo>
                <a:lnTo>
                  <a:pt x="294679" y="464344"/>
                </a:lnTo>
                <a:lnTo>
                  <a:pt x="303609" y="473274"/>
                </a:lnTo>
                <a:lnTo>
                  <a:pt x="312539" y="491133"/>
                </a:lnTo>
                <a:lnTo>
                  <a:pt x="321468" y="500063"/>
                </a:lnTo>
                <a:lnTo>
                  <a:pt x="330398" y="517922"/>
                </a:lnTo>
                <a:lnTo>
                  <a:pt x="339328" y="526852"/>
                </a:lnTo>
                <a:lnTo>
                  <a:pt x="348258" y="535782"/>
                </a:lnTo>
                <a:lnTo>
                  <a:pt x="357187" y="553641"/>
                </a:lnTo>
                <a:lnTo>
                  <a:pt x="366117" y="562571"/>
                </a:lnTo>
                <a:lnTo>
                  <a:pt x="375047" y="571500"/>
                </a:lnTo>
                <a:lnTo>
                  <a:pt x="375047" y="580430"/>
                </a:lnTo>
                <a:lnTo>
                  <a:pt x="392906" y="598289"/>
                </a:lnTo>
                <a:lnTo>
                  <a:pt x="392906" y="607219"/>
                </a:lnTo>
                <a:lnTo>
                  <a:pt x="401836" y="616149"/>
                </a:lnTo>
                <a:lnTo>
                  <a:pt x="410765" y="625079"/>
                </a:lnTo>
                <a:lnTo>
                  <a:pt x="419695" y="634008"/>
                </a:lnTo>
                <a:lnTo>
                  <a:pt x="428625" y="642938"/>
                </a:lnTo>
                <a:lnTo>
                  <a:pt x="428625" y="651868"/>
                </a:lnTo>
                <a:lnTo>
                  <a:pt x="437554" y="660798"/>
                </a:lnTo>
                <a:lnTo>
                  <a:pt x="446484" y="669727"/>
                </a:lnTo>
                <a:lnTo>
                  <a:pt x="446484" y="669727"/>
                </a:lnTo>
                <a:lnTo>
                  <a:pt x="455414" y="678657"/>
                </a:lnTo>
                <a:lnTo>
                  <a:pt x="464343" y="687587"/>
                </a:lnTo>
                <a:lnTo>
                  <a:pt x="473273" y="696516"/>
                </a:lnTo>
                <a:lnTo>
                  <a:pt x="473273" y="696516"/>
                </a:lnTo>
                <a:lnTo>
                  <a:pt x="482203" y="705446"/>
                </a:lnTo>
                <a:lnTo>
                  <a:pt x="482203" y="705446"/>
                </a:lnTo>
                <a:lnTo>
                  <a:pt x="491133" y="714376"/>
                </a:lnTo>
                <a:lnTo>
                  <a:pt x="491133" y="723305"/>
                </a:lnTo>
                <a:lnTo>
                  <a:pt x="500062" y="723305"/>
                </a:lnTo>
                <a:lnTo>
                  <a:pt x="500062" y="732235"/>
                </a:lnTo>
                <a:lnTo>
                  <a:pt x="508992" y="732235"/>
                </a:lnTo>
                <a:lnTo>
                  <a:pt x="508992" y="732235"/>
                </a:lnTo>
                <a:lnTo>
                  <a:pt x="508992" y="741165"/>
                </a:lnTo>
                <a:lnTo>
                  <a:pt x="517922" y="741165"/>
                </a:lnTo>
                <a:lnTo>
                  <a:pt x="517922" y="750094"/>
                </a:lnTo>
                <a:lnTo>
                  <a:pt x="526851" y="750094"/>
                </a:lnTo>
                <a:lnTo>
                  <a:pt x="526851" y="759024"/>
                </a:lnTo>
                <a:lnTo>
                  <a:pt x="535781" y="759024"/>
                </a:lnTo>
                <a:lnTo>
                  <a:pt x="535781" y="759024"/>
                </a:lnTo>
                <a:lnTo>
                  <a:pt x="535781" y="767954"/>
                </a:lnTo>
                <a:lnTo>
                  <a:pt x="544711" y="767954"/>
                </a:lnTo>
                <a:lnTo>
                  <a:pt x="544711" y="776883"/>
                </a:lnTo>
                <a:lnTo>
                  <a:pt x="544711" y="776883"/>
                </a:lnTo>
                <a:lnTo>
                  <a:pt x="553640" y="776883"/>
                </a:lnTo>
                <a:lnTo>
                  <a:pt x="553640" y="785813"/>
                </a:lnTo>
                <a:lnTo>
                  <a:pt x="553640" y="785813"/>
                </a:lnTo>
                <a:lnTo>
                  <a:pt x="562570" y="785813"/>
                </a:lnTo>
                <a:lnTo>
                  <a:pt x="562570" y="785813"/>
                </a:lnTo>
                <a:lnTo>
                  <a:pt x="562570" y="794743"/>
                </a:lnTo>
                <a:lnTo>
                  <a:pt x="562570" y="794743"/>
                </a:lnTo>
                <a:lnTo>
                  <a:pt x="571500" y="794743"/>
                </a:lnTo>
                <a:lnTo>
                  <a:pt x="571500" y="794743"/>
                </a:lnTo>
                <a:lnTo>
                  <a:pt x="571500" y="794743"/>
                </a:lnTo>
                <a:lnTo>
                  <a:pt x="571500" y="794743"/>
                </a:lnTo>
                <a:lnTo>
                  <a:pt x="571500" y="794743"/>
                </a:lnTo>
                <a:lnTo>
                  <a:pt x="571500" y="803673"/>
                </a:lnTo>
                <a:lnTo>
                  <a:pt x="571500" y="803673"/>
                </a:lnTo>
                <a:lnTo>
                  <a:pt x="571500" y="80367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2214563" y="1384102"/>
            <a:ext cx="250032" cy="294680"/>
          </a:xfrm>
          <a:custGeom>
            <a:avLst/>
            <a:gdLst/>
            <a:ahLst/>
            <a:cxnLst/>
            <a:rect l="0" t="0" r="0" b="0"/>
            <a:pathLst>
              <a:path w="250032" h="294680">
                <a:moveTo>
                  <a:pt x="0" y="294679"/>
                </a:moveTo>
                <a:lnTo>
                  <a:pt x="0" y="294679"/>
                </a:lnTo>
                <a:lnTo>
                  <a:pt x="0" y="294679"/>
                </a:lnTo>
                <a:lnTo>
                  <a:pt x="0" y="294679"/>
                </a:lnTo>
                <a:lnTo>
                  <a:pt x="0" y="294679"/>
                </a:lnTo>
                <a:lnTo>
                  <a:pt x="0" y="294679"/>
                </a:lnTo>
                <a:lnTo>
                  <a:pt x="0" y="285749"/>
                </a:lnTo>
                <a:lnTo>
                  <a:pt x="8929" y="276820"/>
                </a:lnTo>
                <a:lnTo>
                  <a:pt x="8929" y="267890"/>
                </a:lnTo>
                <a:lnTo>
                  <a:pt x="8929" y="258960"/>
                </a:lnTo>
                <a:lnTo>
                  <a:pt x="17859" y="241101"/>
                </a:lnTo>
                <a:lnTo>
                  <a:pt x="26789" y="223242"/>
                </a:lnTo>
                <a:lnTo>
                  <a:pt x="35718" y="205382"/>
                </a:lnTo>
                <a:lnTo>
                  <a:pt x="44648" y="187523"/>
                </a:lnTo>
                <a:lnTo>
                  <a:pt x="53578" y="160734"/>
                </a:lnTo>
                <a:lnTo>
                  <a:pt x="62507" y="142874"/>
                </a:lnTo>
                <a:lnTo>
                  <a:pt x="71437" y="116085"/>
                </a:lnTo>
                <a:lnTo>
                  <a:pt x="80367" y="98226"/>
                </a:lnTo>
                <a:lnTo>
                  <a:pt x="89296" y="80367"/>
                </a:lnTo>
                <a:lnTo>
                  <a:pt x="98226" y="62507"/>
                </a:lnTo>
                <a:lnTo>
                  <a:pt x="107156" y="44648"/>
                </a:lnTo>
                <a:lnTo>
                  <a:pt x="107156" y="26788"/>
                </a:lnTo>
                <a:lnTo>
                  <a:pt x="116085" y="17859"/>
                </a:lnTo>
                <a:lnTo>
                  <a:pt x="125015" y="8929"/>
                </a:lnTo>
                <a:lnTo>
                  <a:pt x="125015" y="8929"/>
                </a:lnTo>
                <a:lnTo>
                  <a:pt x="133945" y="0"/>
                </a:lnTo>
                <a:lnTo>
                  <a:pt x="133945" y="0"/>
                </a:lnTo>
                <a:lnTo>
                  <a:pt x="142875" y="0"/>
                </a:lnTo>
                <a:lnTo>
                  <a:pt x="151804" y="0"/>
                </a:lnTo>
                <a:lnTo>
                  <a:pt x="160734" y="8929"/>
                </a:lnTo>
                <a:lnTo>
                  <a:pt x="160734" y="17859"/>
                </a:lnTo>
                <a:lnTo>
                  <a:pt x="169664" y="26788"/>
                </a:lnTo>
                <a:lnTo>
                  <a:pt x="169664" y="44648"/>
                </a:lnTo>
                <a:lnTo>
                  <a:pt x="178593" y="62507"/>
                </a:lnTo>
                <a:lnTo>
                  <a:pt x="187523" y="71437"/>
                </a:lnTo>
                <a:lnTo>
                  <a:pt x="187523" y="98226"/>
                </a:lnTo>
                <a:lnTo>
                  <a:pt x="196453" y="116085"/>
                </a:lnTo>
                <a:lnTo>
                  <a:pt x="196453" y="142874"/>
                </a:lnTo>
                <a:lnTo>
                  <a:pt x="205382" y="160734"/>
                </a:lnTo>
                <a:lnTo>
                  <a:pt x="205382" y="178593"/>
                </a:lnTo>
                <a:lnTo>
                  <a:pt x="214312" y="196452"/>
                </a:lnTo>
                <a:lnTo>
                  <a:pt x="223242" y="214312"/>
                </a:lnTo>
                <a:lnTo>
                  <a:pt x="223242" y="223242"/>
                </a:lnTo>
                <a:lnTo>
                  <a:pt x="232171" y="232171"/>
                </a:lnTo>
                <a:lnTo>
                  <a:pt x="241101" y="250031"/>
                </a:lnTo>
                <a:lnTo>
                  <a:pt x="241101" y="250031"/>
                </a:lnTo>
                <a:lnTo>
                  <a:pt x="250031" y="258960"/>
                </a:lnTo>
                <a:lnTo>
                  <a:pt x="250031" y="258960"/>
                </a:lnTo>
                <a:lnTo>
                  <a:pt x="250031" y="258960"/>
                </a:lnTo>
                <a:lnTo>
                  <a:pt x="250031" y="258960"/>
                </a:lnTo>
                <a:lnTo>
                  <a:pt x="250031" y="258960"/>
                </a:lnTo>
                <a:lnTo>
                  <a:pt x="250031" y="258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2241352" y="1509117"/>
            <a:ext cx="169665" cy="35720"/>
          </a:xfrm>
          <a:custGeom>
            <a:avLst/>
            <a:gdLst/>
            <a:ahLst/>
            <a:cxnLst/>
            <a:rect l="0" t="0" r="0" b="0"/>
            <a:pathLst>
              <a:path w="169665" h="35720">
                <a:moveTo>
                  <a:pt x="0" y="35719"/>
                </a:moveTo>
                <a:lnTo>
                  <a:pt x="8929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17859" y="26789"/>
                </a:lnTo>
                <a:lnTo>
                  <a:pt x="35718" y="26789"/>
                </a:lnTo>
                <a:lnTo>
                  <a:pt x="44648" y="17859"/>
                </a:lnTo>
                <a:lnTo>
                  <a:pt x="62507" y="17859"/>
                </a:lnTo>
                <a:lnTo>
                  <a:pt x="80367" y="17859"/>
                </a:lnTo>
                <a:lnTo>
                  <a:pt x="98226" y="8930"/>
                </a:lnTo>
                <a:lnTo>
                  <a:pt x="125015" y="8930"/>
                </a:lnTo>
                <a:lnTo>
                  <a:pt x="142875" y="8930"/>
                </a:lnTo>
                <a:lnTo>
                  <a:pt x="160734" y="0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3036094" y="2455664"/>
            <a:ext cx="223243" cy="294681"/>
          </a:xfrm>
          <a:custGeom>
            <a:avLst/>
            <a:gdLst/>
            <a:ahLst/>
            <a:cxnLst/>
            <a:rect l="0" t="0" r="0" b="0"/>
            <a:pathLst>
              <a:path w="223243" h="294681">
                <a:moveTo>
                  <a:pt x="0" y="89297"/>
                </a:moveTo>
                <a:lnTo>
                  <a:pt x="0" y="89297"/>
                </a:lnTo>
                <a:lnTo>
                  <a:pt x="0" y="89297"/>
                </a:lnTo>
                <a:lnTo>
                  <a:pt x="0" y="98227"/>
                </a:lnTo>
                <a:lnTo>
                  <a:pt x="0" y="107156"/>
                </a:lnTo>
                <a:lnTo>
                  <a:pt x="8929" y="116086"/>
                </a:lnTo>
                <a:lnTo>
                  <a:pt x="8929" y="133945"/>
                </a:lnTo>
                <a:lnTo>
                  <a:pt x="17859" y="142875"/>
                </a:lnTo>
                <a:lnTo>
                  <a:pt x="17859" y="160734"/>
                </a:lnTo>
                <a:lnTo>
                  <a:pt x="26789" y="178594"/>
                </a:lnTo>
                <a:lnTo>
                  <a:pt x="35719" y="196453"/>
                </a:lnTo>
                <a:lnTo>
                  <a:pt x="35719" y="214313"/>
                </a:lnTo>
                <a:lnTo>
                  <a:pt x="44648" y="232172"/>
                </a:lnTo>
                <a:lnTo>
                  <a:pt x="44648" y="250031"/>
                </a:lnTo>
                <a:lnTo>
                  <a:pt x="53578" y="258961"/>
                </a:lnTo>
                <a:lnTo>
                  <a:pt x="62508" y="267891"/>
                </a:lnTo>
                <a:lnTo>
                  <a:pt x="62508" y="276820"/>
                </a:lnTo>
                <a:lnTo>
                  <a:pt x="71437" y="276820"/>
                </a:lnTo>
                <a:lnTo>
                  <a:pt x="71437" y="276820"/>
                </a:lnTo>
                <a:lnTo>
                  <a:pt x="71437" y="276820"/>
                </a:lnTo>
                <a:lnTo>
                  <a:pt x="71437" y="276820"/>
                </a:lnTo>
                <a:lnTo>
                  <a:pt x="62508" y="267891"/>
                </a:lnTo>
                <a:lnTo>
                  <a:pt x="62508" y="250031"/>
                </a:lnTo>
                <a:lnTo>
                  <a:pt x="53578" y="232172"/>
                </a:lnTo>
                <a:lnTo>
                  <a:pt x="53578" y="214313"/>
                </a:lnTo>
                <a:lnTo>
                  <a:pt x="44648" y="196453"/>
                </a:lnTo>
                <a:lnTo>
                  <a:pt x="35719" y="169664"/>
                </a:lnTo>
                <a:lnTo>
                  <a:pt x="26789" y="151805"/>
                </a:lnTo>
                <a:lnTo>
                  <a:pt x="17859" y="133945"/>
                </a:lnTo>
                <a:lnTo>
                  <a:pt x="17859" y="116086"/>
                </a:lnTo>
                <a:lnTo>
                  <a:pt x="8929" y="89297"/>
                </a:lnTo>
                <a:lnTo>
                  <a:pt x="8929" y="71438"/>
                </a:lnTo>
                <a:lnTo>
                  <a:pt x="8929" y="53578"/>
                </a:lnTo>
                <a:lnTo>
                  <a:pt x="17859" y="35719"/>
                </a:lnTo>
                <a:lnTo>
                  <a:pt x="26789" y="26789"/>
                </a:lnTo>
                <a:lnTo>
                  <a:pt x="44648" y="8930"/>
                </a:lnTo>
                <a:lnTo>
                  <a:pt x="53578" y="8930"/>
                </a:lnTo>
                <a:lnTo>
                  <a:pt x="71437" y="0"/>
                </a:lnTo>
                <a:lnTo>
                  <a:pt x="89297" y="0"/>
                </a:lnTo>
                <a:lnTo>
                  <a:pt x="107156" y="8930"/>
                </a:lnTo>
                <a:lnTo>
                  <a:pt x="116086" y="17859"/>
                </a:lnTo>
                <a:lnTo>
                  <a:pt x="125015" y="35719"/>
                </a:lnTo>
                <a:lnTo>
                  <a:pt x="133945" y="44649"/>
                </a:lnTo>
                <a:lnTo>
                  <a:pt x="142875" y="53578"/>
                </a:lnTo>
                <a:lnTo>
                  <a:pt x="142875" y="71438"/>
                </a:lnTo>
                <a:lnTo>
                  <a:pt x="142875" y="80367"/>
                </a:lnTo>
                <a:lnTo>
                  <a:pt x="133945" y="89297"/>
                </a:lnTo>
                <a:lnTo>
                  <a:pt x="125015" y="107156"/>
                </a:lnTo>
                <a:lnTo>
                  <a:pt x="116086" y="116086"/>
                </a:lnTo>
                <a:lnTo>
                  <a:pt x="98226" y="125016"/>
                </a:lnTo>
                <a:lnTo>
                  <a:pt x="89297" y="133945"/>
                </a:lnTo>
                <a:lnTo>
                  <a:pt x="80367" y="133945"/>
                </a:lnTo>
                <a:lnTo>
                  <a:pt x="71437" y="142875"/>
                </a:lnTo>
                <a:lnTo>
                  <a:pt x="71437" y="142875"/>
                </a:lnTo>
                <a:lnTo>
                  <a:pt x="71437" y="142875"/>
                </a:lnTo>
                <a:lnTo>
                  <a:pt x="71437" y="133945"/>
                </a:lnTo>
                <a:lnTo>
                  <a:pt x="80367" y="133945"/>
                </a:lnTo>
                <a:lnTo>
                  <a:pt x="98226" y="133945"/>
                </a:lnTo>
                <a:lnTo>
                  <a:pt x="116086" y="133945"/>
                </a:lnTo>
                <a:lnTo>
                  <a:pt x="133945" y="133945"/>
                </a:lnTo>
                <a:lnTo>
                  <a:pt x="151804" y="133945"/>
                </a:lnTo>
                <a:lnTo>
                  <a:pt x="169664" y="142875"/>
                </a:lnTo>
                <a:lnTo>
                  <a:pt x="187523" y="151805"/>
                </a:lnTo>
                <a:lnTo>
                  <a:pt x="205383" y="160734"/>
                </a:lnTo>
                <a:lnTo>
                  <a:pt x="214312" y="169664"/>
                </a:lnTo>
                <a:lnTo>
                  <a:pt x="223242" y="187524"/>
                </a:lnTo>
                <a:lnTo>
                  <a:pt x="223242" y="205383"/>
                </a:lnTo>
                <a:lnTo>
                  <a:pt x="223242" y="214313"/>
                </a:lnTo>
                <a:lnTo>
                  <a:pt x="214312" y="232172"/>
                </a:lnTo>
                <a:lnTo>
                  <a:pt x="205383" y="241102"/>
                </a:lnTo>
                <a:lnTo>
                  <a:pt x="196453" y="250031"/>
                </a:lnTo>
                <a:lnTo>
                  <a:pt x="178594" y="258961"/>
                </a:lnTo>
                <a:lnTo>
                  <a:pt x="160734" y="267891"/>
                </a:lnTo>
                <a:lnTo>
                  <a:pt x="142875" y="276820"/>
                </a:lnTo>
                <a:lnTo>
                  <a:pt x="125015" y="276820"/>
                </a:lnTo>
                <a:lnTo>
                  <a:pt x="98226" y="285750"/>
                </a:lnTo>
                <a:lnTo>
                  <a:pt x="80367" y="285750"/>
                </a:lnTo>
                <a:lnTo>
                  <a:pt x="62508" y="285750"/>
                </a:lnTo>
                <a:lnTo>
                  <a:pt x="53578" y="294680"/>
                </a:lnTo>
                <a:lnTo>
                  <a:pt x="44648" y="294680"/>
                </a:lnTo>
                <a:lnTo>
                  <a:pt x="44648" y="294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2580680" y="3571875"/>
            <a:ext cx="285751" cy="205383"/>
          </a:xfrm>
          <a:custGeom>
            <a:avLst/>
            <a:gdLst/>
            <a:ahLst/>
            <a:cxnLst/>
            <a:rect l="0" t="0" r="0" b="0"/>
            <a:pathLst>
              <a:path w="285751" h="205383">
                <a:moveTo>
                  <a:pt x="116086" y="0"/>
                </a:move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6" y="0"/>
                </a:lnTo>
                <a:lnTo>
                  <a:pt x="89297" y="8929"/>
                </a:lnTo>
                <a:lnTo>
                  <a:pt x="80367" y="17859"/>
                </a:lnTo>
                <a:lnTo>
                  <a:pt x="71437" y="26789"/>
                </a:lnTo>
                <a:lnTo>
                  <a:pt x="53578" y="35718"/>
                </a:lnTo>
                <a:lnTo>
                  <a:pt x="44648" y="53578"/>
                </a:lnTo>
                <a:lnTo>
                  <a:pt x="26789" y="71437"/>
                </a:lnTo>
                <a:lnTo>
                  <a:pt x="17859" y="98226"/>
                </a:lnTo>
                <a:lnTo>
                  <a:pt x="8929" y="116086"/>
                </a:lnTo>
                <a:lnTo>
                  <a:pt x="0" y="142875"/>
                </a:lnTo>
                <a:lnTo>
                  <a:pt x="0" y="160734"/>
                </a:lnTo>
                <a:lnTo>
                  <a:pt x="8929" y="169664"/>
                </a:lnTo>
                <a:lnTo>
                  <a:pt x="17859" y="187523"/>
                </a:lnTo>
                <a:lnTo>
                  <a:pt x="26789" y="196453"/>
                </a:lnTo>
                <a:lnTo>
                  <a:pt x="44648" y="205382"/>
                </a:lnTo>
                <a:lnTo>
                  <a:pt x="62508" y="205382"/>
                </a:lnTo>
                <a:lnTo>
                  <a:pt x="89297" y="205382"/>
                </a:lnTo>
                <a:lnTo>
                  <a:pt x="116086" y="205382"/>
                </a:lnTo>
                <a:lnTo>
                  <a:pt x="142875" y="205382"/>
                </a:lnTo>
                <a:lnTo>
                  <a:pt x="169664" y="196453"/>
                </a:lnTo>
                <a:lnTo>
                  <a:pt x="196453" y="196453"/>
                </a:lnTo>
                <a:lnTo>
                  <a:pt x="223242" y="196453"/>
                </a:lnTo>
                <a:lnTo>
                  <a:pt x="241101" y="187523"/>
                </a:lnTo>
                <a:lnTo>
                  <a:pt x="258961" y="187523"/>
                </a:lnTo>
                <a:lnTo>
                  <a:pt x="276820" y="187523"/>
                </a:lnTo>
                <a:lnTo>
                  <a:pt x="285750" y="187523"/>
                </a:lnTo>
                <a:lnTo>
                  <a:pt x="285750" y="1875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1143000" y="3554015"/>
            <a:ext cx="232173" cy="294681"/>
          </a:xfrm>
          <a:custGeom>
            <a:avLst/>
            <a:gdLst/>
            <a:ahLst/>
            <a:cxnLst/>
            <a:rect l="0" t="0" r="0" b="0"/>
            <a:pathLst>
              <a:path w="232173" h="294681">
                <a:moveTo>
                  <a:pt x="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0" y="62508"/>
                </a:lnTo>
                <a:lnTo>
                  <a:pt x="0" y="62508"/>
                </a:lnTo>
                <a:lnTo>
                  <a:pt x="8930" y="71438"/>
                </a:lnTo>
                <a:lnTo>
                  <a:pt x="8930" y="89297"/>
                </a:lnTo>
                <a:lnTo>
                  <a:pt x="17859" y="98227"/>
                </a:lnTo>
                <a:lnTo>
                  <a:pt x="26789" y="116086"/>
                </a:lnTo>
                <a:lnTo>
                  <a:pt x="35719" y="133946"/>
                </a:lnTo>
                <a:lnTo>
                  <a:pt x="44649" y="160735"/>
                </a:lnTo>
                <a:lnTo>
                  <a:pt x="53578" y="178594"/>
                </a:lnTo>
                <a:lnTo>
                  <a:pt x="62508" y="205383"/>
                </a:lnTo>
                <a:lnTo>
                  <a:pt x="71438" y="223242"/>
                </a:lnTo>
                <a:lnTo>
                  <a:pt x="80367" y="241102"/>
                </a:lnTo>
                <a:lnTo>
                  <a:pt x="89297" y="258961"/>
                </a:lnTo>
                <a:lnTo>
                  <a:pt x="89297" y="276821"/>
                </a:lnTo>
                <a:lnTo>
                  <a:pt x="98227" y="285750"/>
                </a:lnTo>
                <a:lnTo>
                  <a:pt x="98227" y="285750"/>
                </a:lnTo>
                <a:lnTo>
                  <a:pt x="98227" y="294680"/>
                </a:lnTo>
                <a:lnTo>
                  <a:pt x="107156" y="294680"/>
                </a:lnTo>
                <a:lnTo>
                  <a:pt x="98227" y="294680"/>
                </a:lnTo>
                <a:lnTo>
                  <a:pt x="98227" y="285750"/>
                </a:lnTo>
                <a:lnTo>
                  <a:pt x="89297" y="276821"/>
                </a:lnTo>
                <a:lnTo>
                  <a:pt x="80367" y="267891"/>
                </a:lnTo>
                <a:lnTo>
                  <a:pt x="71438" y="258961"/>
                </a:lnTo>
                <a:lnTo>
                  <a:pt x="62508" y="241102"/>
                </a:lnTo>
                <a:lnTo>
                  <a:pt x="44649" y="223242"/>
                </a:lnTo>
                <a:lnTo>
                  <a:pt x="35719" y="214313"/>
                </a:lnTo>
                <a:lnTo>
                  <a:pt x="17859" y="196453"/>
                </a:lnTo>
                <a:lnTo>
                  <a:pt x="8930" y="178594"/>
                </a:lnTo>
                <a:lnTo>
                  <a:pt x="0" y="160735"/>
                </a:lnTo>
                <a:lnTo>
                  <a:pt x="0" y="142875"/>
                </a:lnTo>
                <a:lnTo>
                  <a:pt x="0" y="125016"/>
                </a:lnTo>
                <a:lnTo>
                  <a:pt x="0" y="107156"/>
                </a:lnTo>
                <a:lnTo>
                  <a:pt x="0" y="89297"/>
                </a:lnTo>
                <a:lnTo>
                  <a:pt x="8930" y="71438"/>
                </a:lnTo>
                <a:lnTo>
                  <a:pt x="8930" y="53578"/>
                </a:lnTo>
                <a:lnTo>
                  <a:pt x="26789" y="35719"/>
                </a:lnTo>
                <a:lnTo>
                  <a:pt x="35719" y="26789"/>
                </a:lnTo>
                <a:lnTo>
                  <a:pt x="44649" y="17860"/>
                </a:lnTo>
                <a:lnTo>
                  <a:pt x="62508" y="8930"/>
                </a:lnTo>
                <a:lnTo>
                  <a:pt x="71438" y="893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8930"/>
                </a:lnTo>
                <a:lnTo>
                  <a:pt x="133945" y="8930"/>
                </a:lnTo>
                <a:lnTo>
                  <a:pt x="151805" y="26789"/>
                </a:lnTo>
                <a:lnTo>
                  <a:pt x="169664" y="35719"/>
                </a:lnTo>
                <a:lnTo>
                  <a:pt x="178594" y="62508"/>
                </a:lnTo>
                <a:lnTo>
                  <a:pt x="196453" y="80367"/>
                </a:lnTo>
                <a:lnTo>
                  <a:pt x="214313" y="98227"/>
                </a:lnTo>
                <a:lnTo>
                  <a:pt x="223242" y="125016"/>
                </a:lnTo>
                <a:lnTo>
                  <a:pt x="232172" y="142875"/>
                </a:lnTo>
                <a:lnTo>
                  <a:pt x="232172" y="169664"/>
                </a:lnTo>
                <a:lnTo>
                  <a:pt x="232172" y="187524"/>
                </a:lnTo>
                <a:lnTo>
                  <a:pt x="232172" y="205383"/>
                </a:lnTo>
                <a:lnTo>
                  <a:pt x="232172" y="223242"/>
                </a:lnTo>
                <a:lnTo>
                  <a:pt x="232172" y="241102"/>
                </a:lnTo>
                <a:lnTo>
                  <a:pt x="223242" y="250031"/>
                </a:lnTo>
                <a:lnTo>
                  <a:pt x="214313" y="258961"/>
                </a:lnTo>
                <a:lnTo>
                  <a:pt x="196453" y="276821"/>
                </a:lnTo>
                <a:lnTo>
                  <a:pt x="178594" y="276821"/>
                </a:lnTo>
                <a:lnTo>
                  <a:pt x="160734" y="285750"/>
                </a:lnTo>
                <a:lnTo>
                  <a:pt x="133945" y="294680"/>
                </a:lnTo>
                <a:lnTo>
                  <a:pt x="116086" y="294680"/>
                </a:lnTo>
                <a:lnTo>
                  <a:pt x="98227" y="294680"/>
                </a:lnTo>
                <a:lnTo>
                  <a:pt x="80367" y="294680"/>
                </a:lnTo>
                <a:lnTo>
                  <a:pt x="62508" y="285750"/>
                </a:lnTo>
                <a:lnTo>
                  <a:pt x="44649" y="285750"/>
                </a:lnTo>
                <a:lnTo>
                  <a:pt x="44649" y="276821"/>
                </a:lnTo>
                <a:lnTo>
                  <a:pt x="44649" y="27682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1276945" y="2446734"/>
            <a:ext cx="187525" cy="232173"/>
          </a:xfrm>
          <a:custGeom>
            <a:avLst/>
            <a:gdLst/>
            <a:ahLst/>
            <a:cxnLst/>
            <a:rect l="0" t="0" r="0" b="0"/>
            <a:pathLst>
              <a:path w="187525" h="232173">
                <a:moveTo>
                  <a:pt x="44649" y="8930"/>
                </a:moveTo>
                <a:lnTo>
                  <a:pt x="44649" y="893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8930"/>
                </a:lnTo>
                <a:lnTo>
                  <a:pt x="44649" y="17860"/>
                </a:lnTo>
                <a:lnTo>
                  <a:pt x="35719" y="35719"/>
                </a:lnTo>
                <a:lnTo>
                  <a:pt x="35719" y="44649"/>
                </a:lnTo>
                <a:lnTo>
                  <a:pt x="26789" y="71438"/>
                </a:lnTo>
                <a:lnTo>
                  <a:pt x="26789" y="89297"/>
                </a:lnTo>
                <a:lnTo>
                  <a:pt x="17860" y="116086"/>
                </a:lnTo>
                <a:lnTo>
                  <a:pt x="8930" y="142875"/>
                </a:lnTo>
                <a:lnTo>
                  <a:pt x="0" y="169664"/>
                </a:lnTo>
                <a:lnTo>
                  <a:pt x="0" y="187524"/>
                </a:lnTo>
                <a:lnTo>
                  <a:pt x="0" y="205383"/>
                </a:lnTo>
                <a:lnTo>
                  <a:pt x="0" y="214313"/>
                </a:lnTo>
                <a:lnTo>
                  <a:pt x="8930" y="223243"/>
                </a:lnTo>
                <a:lnTo>
                  <a:pt x="17860" y="232172"/>
                </a:lnTo>
                <a:lnTo>
                  <a:pt x="35719" y="232172"/>
                </a:lnTo>
                <a:lnTo>
                  <a:pt x="53578" y="232172"/>
                </a:lnTo>
                <a:lnTo>
                  <a:pt x="71438" y="223243"/>
                </a:lnTo>
                <a:lnTo>
                  <a:pt x="89297" y="223243"/>
                </a:lnTo>
                <a:lnTo>
                  <a:pt x="107157" y="223243"/>
                </a:lnTo>
                <a:lnTo>
                  <a:pt x="133946" y="214313"/>
                </a:lnTo>
                <a:lnTo>
                  <a:pt x="142875" y="214313"/>
                </a:lnTo>
                <a:lnTo>
                  <a:pt x="160735" y="214313"/>
                </a:lnTo>
                <a:lnTo>
                  <a:pt x="169664" y="214313"/>
                </a:lnTo>
                <a:lnTo>
                  <a:pt x="178594" y="214313"/>
                </a:lnTo>
                <a:lnTo>
                  <a:pt x="178594" y="214313"/>
                </a:lnTo>
                <a:lnTo>
                  <a:pt x="187524" y="214313"/>
                </a:lnTo>
                <a:lnTo>
                  <a:pt x="187524" y="214313"/>
                </a:lnTo>
                <a:lnTo>
                  <a:pt x="187524" y="21431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1321594" y="2509242"/>
            <a:ext cx="187524" cy="35720"/>
          </a:xfrm>
          <a:custGeom>
            <a:avLst/>
            <a:gdLst/>
            <a:ahLst/>
            <a:cxnLst/>
            <a:rect l="0" t="0" r="0" b="0"/>
            <a:pathLst>
              <a:path w="187524" h="35720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17859" y="35719"/>
                </a:lnTo>
                <a:lnTo>
                  <a:pt x="26789" y="26789"/>
                </a:lnTo>
                <a:lnTo>
                  <a:pt x="44648" y="26789"/>
                </a:lnTo>
                <a:lnTo>
                  <a:pt x="62508" y="26789"/>
                </a:lnTo>
                <a:lnTo>
                  <a:pt x="80367" y="17860"/>
                </a:lnTo>
                <a:lnTo>
                  <a:pt x="107156" y="17860"/>
                </a:lnTo>
                <a:lnTo>
                  <a:pt x="125015" y="17860"/>
                </a:lnTo>
                <a:lnTo>
                  <a:pt x="142875" y="8930"/>
                </a:lnTo>
                <a:lnTo>
                  <a:pt x="151804" y="8930"/>
                </a:lnTo>
                <a:lnTo>
                  <a:pt x="160734" y="8930"/>
                </a:lnTo>
                <a:lnTo>
                  <a:pt x="169664" y="8930"/>
                </a:lnTo>
                <a:lnTo>
                  <a:pt x="178594" y="0"/>
                </a:lnTo>
                <a:lnTo>
                  <a:pt x="187523" y="0"/>
                </a:lnTo>
                <a:lnTo>
                  <a:pt x="187523" y="0"/>
                </a:lnTo>
                <a:lnTo>
                  <a:pt x="18752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1312664" y="2384226"/>
            <a:ext cx="187525" cy="17861"/>
          </a:xfrm>
          <a:custGeom>
            <a:avLst/>
            <a:gdLst/>
            <a:ahLst/>
            <a:cxnLst/>
            <a:rect l="0" t="0" r="0" b="0"/>
            <a:pathLst>
              <a:path w="187525" h="17861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8930" y="8930"/>
                </a:lnTo>
                <a:lnTo>
                  <a:pt x="17859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80367" y="0"/>
                </a:lnTo>
                <a:lnTo>
                  <a:pt x="107156" y="0"/>
                </a:lnTo>
                <a:lnTo>
                  <a:pt x="125016" y="0"/>
                </a:lnTo>
                <a:lnTo>
                  <a:pt x="151805" y="0"/>
                </a:lnTo>
                <a:lnTo>
                  <a:pt x="187524" y="0"/>
                </a:lnTo>
                <a:lnTo>
                  <a:pt x="187524" y="0"/>
                </a:lnTo>
                <a:lnTo>
                  <a:pt x="18752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4339828" y="1928812"/>
            <a:ext cx="205384" cy="196454"/>
          </a:xfrm>
          <a:custGeom>
            <a:avLst/>
            <a:gdLst/>
            <a:ahLst/>
            <a:cxnLst/>
            <a:rect l="0" t="0" r="0" b="0"/>
            <a:pathLst>
              <a:path w="205384" h="196454">
                <a:moveTo>
                  <a:pt x="8930" y="107157"/>
                </a:moveTo>
                <a:lnTo>
                  <a:pt x="8930" y="107157"/>
                </a:lnTo>
                <a:lnTo>
                  <a:pt x="8930" y="107157"/>
                </a:lnTo>
                <a:lnTo>
                  <a:pt x="8930" y="107157"/>
                </a:lnTo>
                <a:lnTo>
                  <a:pt x="8930" y="107157"/>
                </a:lnTo>
                <a:lnTo>
                  <a:pt x="17860" y="116086"/>
                </a:lnTo>
                <a:lnTo>
                  <a:pt x="17860" y="116086"/>
                </a:lnTo>
                <a:lnTo>
                  <a:pt x="26789" y="116086"/>
                </a:lnTo>
                <a:lnTo>
                  <a:pt x="44649" y="116086"/>
                </a:lnTo>
                <a:lnTo>
                  <a:pt x="62508" y="107157"/>
                </a:lnTo>
                <a:lnTo>
                  <a:pt x="89297" y="107157"/>
                </a:lnTo>
                <a:lnTo>
                  <a:pt x="107156" y="98227"/>
                </a:lnTo>
                <a:lnTo>
                  <a:pt x="125016" y="98227"/>
                </a:lnTo>
                <a:lnTo>
                  <a:pt x="142875" y="80367"/>
                </a:lnTo>
                <a:lnTo>
                  <a:pt x="151805" y="71438"/>
                </a:lnTo>
                <a:lnTo>
                  <a:pt x="169664" y="62508"/>
                </a:lnTo>
                <a:lnTo>
                  <a:pt x="187524" y="53578"/>
                </a:lnTo>
                <a:lnTo>
                  <a:pt x="196453" y="44649"/>
                </a:lnTo>
                <a:lnTo>
                  <a:pt x="205383" y="26789"/>
                </a:lnTo>
                <a:lnTo>
                  <a:pt x="205383" y="17860"/>
                </a:lnTo>
                <a:lnTo>
                  <a:pt x="205383" y="8930"/>
                </a:lnTo>
                <a:lnTo>
                  <a:pt x="205383" y="0"/>
                </a:lnTo>
                <a:lnTo>
                  <a:pt x="196453" y="0"/>
                </a:lnTo>
                <a:lnTo>
                  <a:pt x="187524" y="0"/>
                </a:lnTo>
                <a:lnTo>
                  <a:pt x="169664" y="0"/>
                </a:lnTo>
                <a:lnTo>
                  <a:pt x="142875" y="0"/>
                </a:lnTo>
                <a:lnTo>
                  <a:pt x="125016" y="8930"/>
                </a:lnTo>
                <a:lnTo>
                  <a:pt x="98227" y="17860"/>
                </a:lnTo>
                <a:lnTo>
                  <a:pt x="71438" y="26789"/>
                </a:lnTo>
                <a:lnTo>
                  <a:pt x="44649" y="35719"/>
                </a:lnTo>
                <a:lnTo>
                  <a:pt x="35719" y="53578"/>
                </a:lnTo>
                <a:lnTo>
                  <a:pt x="17860" y="62508"/>
                </a:lnTo>
                <a:lnTo>
                  <a:pt x="8930" y="80367"/>
                </a:lnTo>
                <a:lnTo>
                  <a:pt x="8930" y="98227"/>
                </a:lnTo>
                <a:lnTo>
                  <a:pt x="0" y="116086"/>
                </a:lnTo>
                <a:lnTo>
                  <a:pt x="8930" y="133946"/>
                </a:lnTo>
                <a:lnTo>
                  <a:pt x="17860" y="151805"/>
                </a:lnTo>
                <a:lnTo>
                  <a:pt x="26789" y="160735"/>
                </a:lnTo>
                <a:lnTo>
                  <a:pt x="44649" y="169664"/>
                </a:lnTo>
                <a:lnTo>
                  <a:pt x="62508" y="178594"/>
                </a:lnTo>
                <a:lnTo>
                  <a:pt x="80367" y="187524"/>
                </a:lnTo>
                <a:lnTo>
                  <a:pt x="98227" y="196453"/>
                </a:lnTo>
                <a:lnTo>
                  <a:pt x="125016" y="196453"/>
                </a:lnTo>
                <a:lnTo>
                  <a:pt x="151805" y="196453"/>
                </a:lnTo>
                <a:lnTo>
                  <a:pt x="169664" y="196453"/>
                </a:lnTo>
                <a:lnTo>
                  <a:pt x="178594" y="196453"/>
                </a:lnTo>
                <a:lnTo>
                  <a:pt x="178594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4625578" y="1750219"/>
            <a:ext cx="232173" cy="348258"/>
          </a:xfrm>
          <a:custGeom>
            <a:avLst/>
            <a:gdLst/>
            <a:ahLst/>
            <a:cxnLst/>
            <a:rect l="0" t="0" r="0" b="0"/>
            <a:pathLst>
              <a:path w="232173" h="348258">
                <a:moveTo>
                  <a:pt x="187524" y="160734"/>
                </a:moveTo>
                <a:lnTo>
                  <a:pt x="178594" y="160734"/>
                </a:lnTo>
                <a:lnTo>
                  <a:pt x="178594" y="160734"/>
                </a:lnTo>
                <a:lnTo>
                  <a:pt x="178594" y="151804"/>
                </a:lnTo>
                <a:lnTo>
                  <a:pt x="169664" y="142875"/>
                </a:lnTo>
                <a:lnTo>
                  <a:pt x="169664" y="142875"/>
                </a:lnTo>
                <a:lnTo>
                  <a:pt x="151805" y="133945"/>
                </a:lnTo>
                <a:lnTo>
                  <a:pt x="142875" y="133945"/>
                </a:lnTo>
                <a:lnTo>
                  <a:pt x="125016" y="142875"/>
                </a:lnTo>
                <a:lnTo>
                  <a:pt x="98227" y="151804"/>
                </a:lnTo>
                <a:lnTo>
                  <a:pt x="80367" y="160734"/>
                </a:lnTo>
                <a:lnTo>
                  <a:pt x="62508" y="178593"/>
                </a:lnTo>
                <a:lnTo>
                  <a:pt x="44649" y="196453"/>
                </a:lnTo>
                <a:lnTo>
                  <a:pt x="17860" y="214312"/>
                </a:lnTo>
                <a:lnTo>
                  <a:pt x="8930" y="232171"/>
                </a:lnTo>
                <a:lnTo>
                  <a:pt x="0" y="258960"/>
                </a:lnTo>
                <a:lnTo>
                  <a:pt x="8930" y="285750"/>
                </a:lnTo>
                <a:lnTo>
                  <a:pt x="8930" y="303609"/>
                </a:lnTo>
                <a:lnTo>
                  <a:pt x="26789" y="321468"/>
                </a:lnTo>
                <a:lnTo>
                  <a:pt x="44649" y="339328"/>
                </a:lnTo>
                <a:lnTo>
                  <a:pt x="62508" y="339328"/>
                </a:lnTo>
                <a:lnTo>
                  <a:pt x="89297" y="348257"/>
                </a:lnTo>
                <a:lnTo>
                  <a:pt x="116086" y="348257"/>
                </a:lnTo>
                <a:lnTo>
                  <a:pt x="142875" y="339328"/>
                </a:lnTo>
                <a:lnTo>
                  <a:pt x="169664" y="330398"/>
                </a:lnTo>
                <a:lnTo>
                  <a:pt x="187524" y="312539"/>
                </a:lnTo>
                <a:lnTo>
                  <a:pt x="205383" y="294679"/>
                </a:lnTo>
                <a:lnTo>
                  <a:pt x="223242" y="267890"/>
                </a:lnTo>
                <a:lnTo>
                  <a:pt x="232172" y="250031"/>
                </a:lnTo>
                <a:lnTo>
                  <a:pt x="232172" y="223242"/>
                </a:lnTo>
                <a:lnTo>
                  <a:pt x="232172" y="187523"/>
                </a:lnTo>
                <a:lnTo>
                  <a:pt x="223242" y="160734"/>
                </a:lnTo>
                <a:lnTo>
                  <a:pt x="214313" y="125015"/>
                </a:lnTo>
                <a:lnTo>
                  <a:pt x="187524" y="98226"/>
                </a:lnTo>
                <a:lnTo>
                  <a:pt x="160735" y="71437"/>
                </a:lnTo>
                <a:lnTo>
                  <a:pt x="142875" y="53578"/>
                </a:lnTo>
                <a:lnTo>
                  <a:pt x="107156" y="35718"/>
                </a:lnTo>
                <a:lnTo>
                  <a:pt x="89297" y="17859"/>
                </a:lnTo>
                <a:lnTo>
                  <a:pt x="62508" y="8929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4866680" y="1884164"/>
            <a:ext cx="250032" cy="357188"/>
          </a:xfrm>
          <a:custGeom>
            <a:avLst/>
            <a:gdLst/>
            <a:ahLst/>
            <a:cxnLst/>
            <a:rect l="0" t="0" r="0" b="0"/>
            <a:pathLst>
              <a:path w="250032" h="357188">
                <a:moveTo>
                  <a:pt x="241101" y="26789"/>
                </a:moveTo>
                <a:lnTo>
                  <a:pt x="241101" y="26789"/>
                </a:lnTo>
                <a:lnTo>
                  <a:pt x="232172" y="17859"/>
                </a:lnTo>
                <a:lnTo>
                  <a:pt x="232172" y="17859"/>
                </a:lnTo>
                <a:lnTo>
                  <a:pt x="223242" y="17859"/>
                </a:lnTo>
                <a:lnTo>
                  <a:pt x="214312" y="8930"/>
                </a:lnTo>
                <a:lnTo>
                  <a:pt x="196453" y="0"/>
                </a:lnTo>
                <a:lnTo>
                  <a:pt x="178593" y="0"/>
                </a:lnTo>
                <a:lnTo>
                  <a:pt x="151804" y="0"/>
                </a:lnTo>
                <a:lnTo>
                  <a:pt x="133945" y="8930"/>
                </a:lnTo>
                <a:lnTo>
                  <a:pt x="107156" y="17859"/>
                </a:lnTo>
                <a:lnTo>
                  <a:pt x="89297" y="26789"/>
                </a:lnTo>
                <a:lnTo>
                  <a:pt x="71437" y="44648"/>
                </a:lnTo>
                <a:lnTo>
                  <a:pt x="62508" y="62508"/>
                </a:lnTo>
                <a:lnTo>
                  <a:pt x="53578" y="80367"/>
                </a:lnTo>
                <a:lnTo>
                  <a:pt x="44648" y="98226"/>
                </a:lnTo>
                <a:lnTo>
                  <a:pt x="44648" y="125015"/>
                </a:lnTo>
                <a:lnTo>
                  <a:pt x="53578" y="142875"/>
                </a:lnTo>
                <a:lnTo>
                  <a:pt x="62508" y="151805"/>
                </a:lnTo>
                <a:lnTo>
                  <a:pt x="80367" y="169664"/>
                </a:lnTo>
                <a:lnTo>
                  <a:pt x="98226" y="169664"/>
                </a:lnTo>
                <a:lnTo>
                  <a:pt x="125015" y="178594"/>
                </a:lnTo>
                <a:lnTo>
                  <a:pt x="142875" y="169664"/>
                </a:lnTo>
                <a:lnTo>
                  <a:pt x="160734" y="160734"/>
                </a:lnTo>
                <a:lnTo>
                  <a:pt x="178593" y="151805"/>
                </a:lnTo>
                <a:lnTo>
                  <a:pt x="196453" y="133945"/>
                </a:lnTo>
                <a:lnTo>
                  <a:pt x="214312" y="125015"/>
                </a:lnTo>
                <a:lnTo>
                  <a:pt x="223242" y="98226"/>
                </a:lnTo>
                <a:lnTo>
                  <a:pt x="232172" y="89297"/>
                </a:lnTo>
                <a:lnTo>
                  <a:pt x="241101" y="71437"/>
                </a:lnTo>
                <a:lnTo>
                  <a:pt x="241101" y="53578"/>
                </a:lnTo>
                <a:lnTo>
                  <a:pt x="241101" y="44648"/>
                </a:lnTo>
                <a:lnTo>
                  <a:pt x="241101" y="44648"/>
                </a:lnTo>
                <a:lnTo>
                  <a:pt x="241101" y="35719"/>
                </a:lnTo>
                <a:lnTo>
                  <a:pt x="241101" y="35719"/>
                </a:lnTo>
                <a:lnTo>
                  <a:pt x="241101" y="44648"/>
                </a:lnTo>
                <a:lnTo>
                  <a:pt x="241101" y="44648"/>
                </a:lnTo>
                <a:lnTo>
                  <a:pt x="241101" y="62508"/>
                </a:lnTo>
                <a:lnTo>
                  <a:pt x="241101" y="71437"/>
                </a:lnTo>
                <a:lnTo>
                  <a:pt x="241101" y="98226"/>
                </a:lnTo>
                <a:lnTo>
                  <a:pt x="241101" y="116086"/>
                </a:lnTo>
                <a:lnTo>
                  <a:pt x="250031" y="142875"/>
                </a:lnTo>
                <a:lnTo>
                  <a:pt x="241101" y="169664"/>
                </a:lnTo>
                <a:lnTo>
                  <a:pt x="241101" y="205383"/>
                </a:lnTo>
                <a:lnTo>
                  <a:pt x="232172" y="232172"/>
                </a:lnTo>
                <a:lnTo>
                  <a:pt x="232172" y="258961"/>
                </a:lnTo>
                <a:lnTo>
                  <a:pt x="223242" y="276820"/>
                </a:lnTo>
                <a:lnTo>
                  <a:pt x="214312" y="303609"/>
                </a:lnTo>
                <a:lnTo>
                  <a:pt x="205383" y="312539"/>
                </a:lnTo>
                <a:lnTo>
                  <a:pt x="187523" y="330398"/>
                </a:lnTo>
                <a:lnTo>
                  <a:pt x="169664" y="339328"/>
                </a:lnTo>
                <a:lnTo>
                  <a:pt x="151804" y="348258"/>
                </a:lnTo>
                <a:lnTo>
                  <a:pt x="133945" y="357187"/>
                </a:lnTo>
                <a:lnTo>
                  <a:pt x="107156" y="357187"/>
                </a:lnTo>
                <a:lnTo>
                  <a:pt x="89297" y="357187"/>
                </a:lnTo>
                <a:lnTo>
                  <a:pt x="62508" y="357187"/>
                </a:lnTo>
                <a:lnTo>
                  <a:pt x="44648" y="348258"/>
                </a:lnTo>
                <a:lnTo>
                  <a:pt x="26789" y="339328"/>
                </a:lnTo>
                <a:lnTo>
                  <a:pt x="8929" y="330398"/>
                </a:lnTo>
                <a:lnTo>
                  <a:pt x="0" y="321469"/>
                </a:lnTo>
                <a:lnTo>
                  <a:pt x="0" y="321469"/>
                </a:lnTo>
                <a:lnTo>
                  <a:pt x="0" y="32146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5214938" y="1893094"/>
            <a:ext cx="169665" cy="178594"/>
          </a:xfrm>
          <a:custGeom>
            <a:avLst/>
            <a:gdLst/>
            <a:ahLst/>
            <a:cxnLst/>
            <a:rect l="0" t="0" r="0" b="0"/>
            <a:pathLst>
              <a:path w="169665" h="178594">
                <a:moveTo>
                  <a:pt x="8929" y="116085"/>
                </a:moveTo>
                <a:lnTo>
                  <a:pt x="8929" y="116085"/>
                </a:lnTo>
                <a:lnTo>
                  <a:pt x="17859" y="116085"/>
                </a:lnTo>
                <a:lnTo>
                  <a:pt x="26789" y="107156"/>
                </a:lnTo>
                <a:lnTo>
                  <a:pt x="44648" y="107156"/>
                </a:lnTo>
                <a:lnTo>
                  <a:pt x="53578" y="98226"/>
                </a:lnTo>
                <a:lnTo>
                  <a:pt x="71437" y="89296"/>
                </a:lnTo>
                <a:lnTo>
                  <a:pt x="80367" y="80367"/>
                </a:lnTo>
                <a:lnTo>
                  <a:pt x="98226" y="71437"/>
                </a:lnTo>
                <a:lnTo>
                  <a:pt x="116085" y="62507"/>
                </a:lnTo>
                <a:lnTo>
                  <a:pt x="125015" y="53578"/>
                </a:lnTo>
                <a:lnTo>
                  <a:pt x="133945" y="44648"/>
                </a:lnTo>
                <a:lnTo>
                  <a:pt x="142875" y="26789"/>
                </a:lnTo>
                <a:lnTo>
                  <a:pt x="151804" y="17859"/>
                </a:lnTo>
                <a:lnTo>
                  <a:pt x="151804" y="8929"/>
                </a:lnTo>
                <a:lnTo>
                  <a:pt x="142875" y="0"/>
                </a:lnTo>
                <a:lnTo>
                  <a:pt x="133945" y="0"/>
                </a:lnTo>
                <a:lnTo>
                  <a:pt x="125015" y="0"/>
                </a:lnTo>
                <a:lnTo>
                  <a:pt x="107156" y="8929"/>
                </a:lnTo>
                <a:lnTo>
                  <a:pt x="80367" y="17859"/>
                </a:lnTo>
                <a:lnTo>
                  <a:pt x="53578" y="35718"/>
                </a:lnTo>
                <a:lnTo>
                  <a:pt x="35718" y="53578"/>
                </a:lnTo>
                <a:lnTo>
                  <a:pt x="17859" y="80367"/>
                </a:lnTo>
                <a:lnTo>
                  <a:pt x="8929" y="98226"/>
                </a:lnTo>
                <a:lnTo>
                  <a:pt x="0" y="116085"/>
                </a:lnTo>
                <a:lnTo>
                  <a:pt x="0" y="142875"/>
                </a:lnTo>
                <a:lnTo>
                  <a:pt x="8929" y="151804"/>
                </a:lnTo>
                <a:lnTo>
                  <a:pt x="26789" y="169664"/>
                </a:lnTo>
                <a:lnTo>
                  <a:pt x="44648" y="169664"/>
                </a:lnTo>
                <a:lnTo>
                  <a:pt x="71437" y="178593"/>
                </a:lnTo>
                <a:lnTo>
                  <a:pt x="98226" y="178593"/>
                </a:lnTo>
                <a:lnTo>
                  <a:pt x="133945" y="169664"/>
                </a:lnTo>
                <a:lnTo>
                  <a:pt x="169664" y="160734"/>
                </a:lnTo>
                <a:lnTo>
                  <a:pt x="169664" y="160734"/>
                </a:lnTo>
                <a:lnTo>
                  <a:pt x="169664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5402461" y="1866304"/>
            <a:ext cx="187524" cy="187525"/>
          </a:xfrm>
          <a:custGeom>
            <a:avLst/>
            <a:gdLst/>
            <a:ahLst/>
            <a:cxnLst/>
            <a:rect l="0" t="0" r="0" b="0"/>
            <a:pathLst>
              <a:path w="187524" h="187525">
                <a:moveTo>
                  <a:pt x="187523" y="17860"/>
                </a:moveTo>
                <a:lnTo>
                  <a:pt x="187523" y="8930"/>
                </a:lnTo>
                <a:lnTo>
                  <a:pt x="187523" y="8930"/>
                </a:lnTo>
                <a:lnTo>
                  <a:pt x="178594" y="8930"/>
                </a:lnTo>
                <a:lnTo>
                  <a:pt x="169664" y="0"/>
                </a:lnTo>
                <a:lnTo>
                  <a:pt x="151805" y="0"/>
                </a:lnTo>
                <a:lnTo>
                  <a:pt x="133945" y="8930"/>
                </a:lnTo>
                <a:lnTo>
                  <a:pt x="107156" y="8930"/>
                </a:lnTo>
                <a:lnTo>
                  <a:pt x="80367" y="17860"/>
                </a:lnTo>
                <a:lnTo>
                  <a:pt x="62508" y="26790"/>
                </a:lnTo>
                <a:lnTo>
                  <a:pt x="53578" y="35719"/>
                </a:lnTo>
                <a:lnTo>
                  <a:pt x="44648" y="53579"/>
                </a:lnTo>
                <a:lnTo>
                  <a:pt x="44648" y="53579"/>
                </a:lnTo>
                <a:lnTo>
                  <a:pt x="53578" y="62508"/>
                </a:lnTo>
                <a:lnTo>
                  <a:pt x="71437" y="71438"/>
                </a:lnTo>
                <a:lnTo>
                  <a:pt x="89297" y="71438"/>
                </a:lnTo>
                <a:lnTo>
                  <a:pt x="116086" y="80368"/>
                </a:lnTo>
                <a:lnTo>
                  <a:pt x="133945" y="89297"/>
                </a:lnTo>
                <a:lnTo>
                  <a:pt x="151805" y="98227"/>
                </a:lnTo>
                <a:lnTo>
                  <a:pt x="169664" y="107157"/>
                </a:lnTo>
                <a:lnTo>
                  <a:pt x="178594" y="116086"/>
                </a:lnTo>
                <a:lnTo>
                  <a:pt x="178594" y="133946"/>
                </a:lnTo>
                <a:lnTo>
                  <a:pt x="178594" y="142875"/>
                </a:lnTo>
                <a:lnTo>
                  <a:pt x="169664" y="151805"/>
                </a:lnTo>
                <a:lnTo>
                  <a:pt x="160734" y="160735"/>
                </a:lnTo>
                <a:lnTo>
                  <a:pt x="142875" y="169665"/>
                </a:lnTo>
                <a:lnTo>
                  <a:pt x="125016" y="178594"/>
                </a:lnTo>
                <a:lnTo>
                  <a:pt x="98227" y="187524"/>
                </a:lnTo>
                <a:lnTo>
                  <a:pt x="80367" y="187524"/>
                </a:lnTo>
                <a:lnTo>
                  <a:pt x="53578" y="187524"/>
                </a:lnTo>
                <a:lnTo>
                  <a:pt x="35719" y="187524"/>
                </a:lnTo>
                <a:lnTo>
                  <a:pt x="17859" y="178594"/>
                </a:lnTo>
                <a:lnTo>
                  <a:pt x="8930" y="178594"/>
                </a:lnTo>
                <a:lnTo>
                  <a:pt x="8930" y="169665"/>
                </a:lnTo>
                <a:lnTo>
                  <a:pt x="0" y="169665"/>
                </a:lnTo>
                <a:lnTo>
                  <a:pt x="0" y="16966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5697141" y="1857375"/>
            <a:ext cx="1" cy="8930"/>
          </a:xfrm>
          <a:custGeom>
            <a:avLst/>
            <a:gdLst/>
            <a:ahLst/>
            <a:cxnLst/>
            <a:rect l="0" t="0" r="0" b="0"/>
            <a:pathLst>
              <a:path w="1" h="893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5715000" y="1955601"/>
            <a:ext cx="1" cy="26790"/>
          </a:xfrm>
          <a:custGeom>
            <a:avLst/>
            <a:gdLst/>
            <a:ahLst/>
            <a:cxnLst/>
            <a:rect l="0" t="0" r="0" b="0"/>
            <a:pathLst>
              <a:path w="1" h="2679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4250531" y="3429000"/>
            <a:ext cx="294681" cy="473274"/>
          </a:xfrm>
          <a:custGeom>
            <a:avLst/>
            <a:gdLst/>
            <a:ahLst/>
            <a:cxnLst/>
            <a:rect l="0" t="0" r="0" b="0"/>
            <a:pathLst>
              <a:path w="294681" h="473274">
                <a:moveTo>
                  <a:pt x="241102" y="473273"/>
                </a:moveTo>
                <a:lnTo>
                  <a:pt x="232172" y="473273"/>
                </a:lnTo>
                <a:lnTo>
                  <a:pt x="232172" y="473273"/>
                </a:lnTo>
                <a:lnTo>
                  <a:pt x="232172" y="473273"/>
                </a:lnTo>
                <a:lnTo>
                  <a:pt x="232172" y="473273"/>
                </a:lnTo>
                <a:lnTo>
                  <a:pt x="232172" y="464343"/>
                </a:lnTo>
                <a:lnTo>
                  <a:pt x="232172" y="455414"/>
                </a:lnTo>
                <a:lnTo>
                  <a:pt x="223242" y="446484"/>
                </a:lnTo>
                <a:lnTo>
                  <a:pt x="223242" y="428625"/>
                </a:lnTo>
                <a:lnTo>
                  <a:pt x="214313" y="410765"/>
                </a:lnTo>
                <a:lnTo>
                  <a:pt x="205383" y="383976"/>
                </a:lnTo>
                <a:lnTo>
                  <a:pt x="196453" y="357187"/>
                </a:lnTo>
                <a:lnTo>
                  <a:pt x="178594" y="330398"/>
                </a:lnTo>
                <a:lnTo>
                  <a:pt x="160735" y="303609"/>
                </a:lnTo>
                <a:lnTo>
                  <a:pt x="142875" y="276820"/>
                </a:lnTo>
                <a:lnTo>
                  <a:pt x="116086" y="250031"/>
                </a:lnTo>
                <a:lnTo>
                  <a:pt x="98227" y="223242"/>
                </a:lnTo>
                <a:lnTo>
                  <a:pt x="71438" y="196453"/>
                </a:lnTo>
                <a:lnTo>
                  <a:pt x="44649" y="169664"/>
                </a:lnTo>
                <a:lnTo>
                  <a:pt x="26789" y="151804"/>
                </a:lnTo>
                <a:lnTo>
                  <a:pt x="8930" y="133945"/>
                </a:lnTo>
                <a:lnTo>
                  <a:pt x="0" y="107156"/>
                </a:lnTo>
                <a:lnTo>
                  <a:pt x="0" y="89296"/>
                </a:lnTo>
                <a:lnTo>
                  <a:pt x="0" y="71437"/>
                </a:lnTo>
                <a:lnTo>
                  <a:pt x="8930" y="53578"/>
                </a:lnTo>
                <a:lnTo>
                  <a:pt x="17860" y="35718"/>
                </a:lnTo>
                <a:lnTo>
                  <a:pt x="35719" y="26789"/>
                </a:lnTo>
                <a:lnTo>
                  <a:pt x="62508" y="17859"/>
                </a:lnTo>
                <a:lnTo>
                  <a:pt x="89297" y="8929"/>
                </a:lnTo>
                <a:lnTo>
                  <a:pt x="125016" y="0"/>
                </a:lnTo>
                <a:lnTo>
                  <a:pt x="151805" y="0"/>
                </a:lnTo>
                <a:lnTo>
                  <a:pt x="187524" y="8929"/>
                </a:lnTo>
                <a:lnTo>
                  <a:pt x="214313" y="8929"/>
                </a:lnTo>
                <a:lnTo>
                  <a:pt x="241102" y="17859"/>
                </a:lnTo>
                <a:lnTo>
                  <a:pt x="267891" y="26789"/>
                </a:lnTo>
                <a:lnTo>
                  <a:pt x="276821" y="35718"/>
                </a:lnTo>
                <a:lnTo>
                  <a:pt x="294680" y="44648"/>
                </a:lnTo>
                <a:lnTo>
                  <a:pt x="294680" y="53578"/>
                </a:lnTo>
                <a:lnTo>
                  <a:pt x="294680" y="5357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4241602" y="3661171"/>
            <a:ext cx="187524" cy="17861"/>
          </a:xfrm>
          <a:custGeom>
            <a:avLst/>
            <a:gdLst/>
            <a:ahLst/>
            <a:cxnLst/>
            <a:rect l="0" t="0" r="0" b="0"/>
            <a:pathLst>
              <a:path w="187524" h="17861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17860"/>
                </a:lnTo>
                <a:lnTo>
                  <a:pt x="26789" y="17860"/>
                </a:lnTo>
                <a:lnTo>
                  <a:pt x="44648" y="8930"/>
                </a:lnTo>
                <a:lnTo>
                  <a:pt x="80367" y="8930"/>
                </a:lnTo>
                <a:lnTo>
                  <a:pt x="107156" y="0"/>
                </a:lnTo>
                <a:lnTo>
                  <a:pt x="142875" y="0"/>
                </a:lnTo>
                <a:lnTo>
                  <a:pt x="169664" y="0"/>
                </a:lnTo>
                <a:lnTo>
                  <a:pt x="187523" y="0"/>
                </a:lnTo>
                <a:lnTo>
                  <a:pt x="18752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4518422" y="3661171"/>
            <a:ext cx="187524" cy="178595"/>
          </a:xfrm>
          <a:custGeom>
            <a:avLst/>
            <a:gdLst/>
            <a:ahLst/>
            <a:cxnLst/>
            <a:rect l="0" t="0" r="0" b="0"/>
            <a:pathLst>
              <a:path w="187524" h="178595">
                <a:moveTo>
                  <a:pt x="133945" y="26790"/>
                </a:moveTo>
                <a:lnTo>
                  <a:pt x="133945" y="26790"/>
                </a:lnTo>
                <a:lnTo>
                  <a:pt x="133945" y="26790"/>
                </a:lnTo>
                <a:lnTo>
                  <a:pt x="133945" y="26790"/>
                </a:lnTo>
                <a:lnTo>
                  <a:pt x="125016" y="17860"/>
                </a:lnTo>
                <a:lnTo>
                  <a:pt x="125016" y="8930"/>
                </a:lnTo>
                <a:lnTo>
                  <a:pt x="116086" y="8930"/>
                </a:lnTo>
                <a:lnTo>
                  <a:pt x="107156" y="8930"/>
                </a:lnTo>
                <a:lnTo>
                  <a:pt x="89297" y="0"/>
                </a:lnTo>
                <a:lnTo>
                  <a:pt x="80367" y="8930"/>
                </a:lnTo>
                <a:lnTo>
                  <a:pt x="62508" y="8930"/>
                </a:lnTo>
                <a:lnTo>
                  <a:pt x="44648" y="17860"/>
                </a:lnTo>
                <a:lnTo>
                  <a:pt x="35719" y="26790"/>
                </a:lnTo>
                <a:lnTo>
                  <a:pt x="17859" y="44649"/>
                </a:lnTo>
                <a:lnTo>
                  <a:pt x="8930" y="62508"/>
                </a:lnTo>
                <a:lnTo>
                  <a:pt x="0" y="80368"/>
                </a:lnTo>
                <a:lnTo>
                  <a:pt x="0" y="107157"/>
                </a:lnTo>
                <a:lnTo>
                  <a:pt x="0" y="125016"/>
                </a:lnTo>
                <a:lnTo>
                  <a:pt x="8930" y="142875"/>
                </a:lnTo>
                <a:lnTo>
                  <a:pt x="17859" y="160735"/>
                </a:lnTo>
                <a:lnTo>
                  <a:pt x="26789" y="169665"/>
                </a:lnTo>
                <a:lnTo>
                  <a:pt x="35719" y="169665"/>
                </a:lnTo>
                <a:lnTo>
                  <a:pt x="53578" y="178594"/>
                </a:lnTo>
                <a:lnTo>
                  <a:pt x="62508" y="178594"/>
                </a:lnTo>
                <a:lnTo>
                  <a:pt x="80367" y="169665"/>
                </a:lnTo>
                <a:lnTo>
                  <a:pt x="98226" y="160735"/>
                </a:lnTo>
                <a:lnTo>
                  <a:pt x="107156" y="142875"/>
                </a:lnTo>
                <a:lnTo>
                  <a:pt x="116086" y="125016"/>
                </a:lnTo>
                <a:lnTo>
                  <a:pt x="125016" y="116086"/>
                </a:lnTo>
                <a:lnTo>
                  <a:pt x="133945" y="98227"/>
                </a:lnTo>
                <a:lnTo>
                  <a:pt x="133945" y="80368"/>
                </a:lnTo>
                <a:lnTo>
                  <a:pt x="133945" y="71438"/>
                </a:lnTo>
                <a:lnTo>
                  <a:pt x="133945" y="62508"/>
                </a:lnTo>
                <a:lnTo>
                  <a:pt x="133945" y="62508"/>
                </a:lnTo>
                <a:lnTo>
                  <a:pt x="133945" y="62508"/>
                </a:lnTo>
                <a:lnTo>
                  <a:pt x="133945" y="62508"/>
                </a:lnTo>
                <a:lnTo>
                  <a:pt x="133945" y="62508"/>
                </a:lnTo>
                <a:lnTo>
                  <a:pt x="133945" y="71438"/>
                </a:lnTo>
                <a:lnTo>
                  <a:pt x="133945" y="80368"/>
                </a:lnTo>
                <a:lnTo>
                  <a:pt x="142875" y="98227"/>
                </a:lnTo>
                <a:lnTo>
                  <a:pt x="142875" y="107157"/>
                </a:lnTo>
                <a:lnTo>
                  <a:pt x="151805" y="116086"/>
                </a:lnTo>
                <a:lnTo>
                  <a:pt x="151805" y="133946"/>
                </a:lnTo>
                <a:lnTo>
                  <a:pt x="160734" y="142875"/>
                </a:lnTo>
                <a:lnTo>
                  <a:pt x="169664" y="151805"/>
                </a:lnTo>
                <a:lnTo>
                  <a:pt x="178594" y="160735"/>
                </a:lnTo>
                <a:lnTo>
                  <a:pt x="178594" y="169665"/>
                </a:lnTo>
                <a:lnTo>
                  <a:pt x="187523" y="169665"/>
                </a:lnTo>
                <a:lnTo>
                  <a:pt x="187523" y="169665"/>
                </a:lnTo>
                <a:lnTo>
                  <a:pt x="187523" y="16966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4759523" y="3661171"/>
            <a:ext cx="392908" cy="223244"/>
          </a:xfrm>
          <a:custGeom>
            <a:avLst/>
            <a:gdLst/>
            <a:ahLst/>
            <a:cxnLst/>
            <a:rect l="0" t="0" r="0" b="0"/>
            <a:pathLst>
              <a:path w="392908" h="223244">
                <a:moveTo>
                  <a:pt x="107157" y="17860"/>
                </a:moveTo>
                <a:lnTo>
                  <a:pt x="107157" y="8930"/>
                </a:lnTo>
                <a:lnTo>
                  <a:pt x="107157" y="8930"/>
                </a:lnTo>
                <a:lnTo>
                  <a:pt x="107157" y="8930"/>
                </a:lnTo>
                <a:lnTo>
                  <a:pt x="98227" y="0"/>
                </a:lnTo>
                <a:lnTo>
                  <a:pt x="98227" y="0"/>
                </a:lnTo>
                <a:lnTo>
                  <a:pt x="80368" y="8930"/>
                </a:lnTo>
                <a:lnTo>
                  <a:pt x="71438" y="8930"/>
                </a:lnTo>
                <a:lnTo>
                  <a:pt x="53579" y="26790"/>
                </a:lnTo>
                <a:lnTo>
                  <a:pt x="35719" y="35719"/>
                </a:lnTo>
                <a:lnTo>
                  <a:pt x="26790" y="53579"/>
                </a:lnTo>
                <a:lnTo>
                  <a:pt x="8930" y="80368"/>
                </a:lnTo>
                <a:lnTo>
                  <a:pt x="0" y="98227"/>
                </a:lnTo>
                <a:lnTo>
                  <a:pt x="0" y="125016"/>
                </a:lnTo>
                <a:lnTo>
                  <a:pt x="0" y="142875"/>
                </a:lnTo>
                <a:lnTo>
                  <a:pt x="17860" y="160735"/>
                </a:lnTo>
                <a:lnTo>
                  <a:pt x="26790" y="169665"/>
                </a:lnTo>
                <a:lnTo>
                  <a:pt x="44649" y="178594"/>
                </a:lnTo>
                <a:lnTo>
                  <a:pt x="71438" y="187524"/>
                </a:lnTo>
                <a:lnTo>
                  <a:pt x="89297" y="187524"/>
                </a:lnTo>
                <a:lnTo>
                  <a:pt x="125016" y="187524"/>
                </a:lnTo>
                <a:lnTo>
                  <a:pt x="151805" y="187524"/>
                </a:lnTo>
                <a:lnTo>
                  <a:pt x="178594" y="178594"/>
                </a:lnTo>
                <a:lnTo>
                  <a:pt x="205383" y="169665"/>
                </a:lnTo>
                <a:lnTo>
                  <a:pt x="232172" y="160735"/>
                </a:lnTo>
                <a:lnTo>
                  <a:pt x="258961" y="151805"/>
                </a:lnTo>
                <a:lnTo>
                  <a:pt x="285750" y="133946"/>
                </a:lnTo>
                <a:lnTo>
                  <a:pt x="303610" y="116086"/>
                </a:lnTo>
                <a:lnTo>
                  <a:pt x="312540" y="107157"/>
                </a:lnTo>
                <a:lnTo>
                  <a:pt x="330399" y="89297"/>
                </a:lnTo>
                <a:lnTo>
                  <a:pt x="330399" y="71438"/>
                </a:lnTo>
                <a:lnTo>
                  <a:pt x="339329" y="53579"/>
                </a:lnTo>
                <a:lnTo>
                  <a:pt x="330399" y="44649"/>
                </a:lnTo>
                <a:lnTo>
                  <a:pt x="321469" y="35719"/>
                </a:lnTo>
                <a:lnTo>
                  <a:pt x="312540" y="35719"/>
                </a:lnTo>
                <a:lnTo>
                  <a:pt x="294680" y="35719"/>
                </a:lnTo>
                <a:lnTo>
                  <a:pt x="267891" y="35719"/>
                </a:lnTo>
                <a:lnTo>
                  <a:pt x="250032" y="44649"/>
                </a:lnTo>
                <a:lnTo>
                  <a:pt x="232172" y="62508"/>
                </a:lnTo>
                <a:lnTo>
                  <a:pt x="214313" y="80368"/>
                </a:lnTo>
                <a:lnTo>
                  <a:pt x="205383" y="98227"/>
                </a:lnTo>
                <a:lnTo>
                  <a:pt x="205383" y="116086"/>
                </a:lnTo>
                <a:lnTo>
                  <a:pt x="205383" y="142875"/>
                </a:lnTo>
                <a:lnTo>
                  <a:pt x="214313" y="160735"/>
                </a:lnTo>
                <a:lnTo>
                  <a:pt x="232172" y="178594"/>
                </a:lnTo>
                <a:lnTo>
                  <a:pt x="250032" y="196454"/>
                </a:lnTo>
                <a:lnTo>
                  <a:pt x="276821" y="205383"/>
                </a:lnTo>
                <a:lnTo>
                  <a:pt x="303610" y="214313"/>
                </a:lnTo>
                <a:lnTo>
                  <a:pt x="330399" y="223243"/>
                </a:lnTo>
                <a:lnTo>
                  <a:pt x="357188" y="223243"/>
                </a:lnTo>
                <a:lnTo>
                  <a:pt x="383977" y="223243"/>
                </a:lnTo>
                <a:lnTo>
                  <a:pt x="392907" y="223243"/>
                </a:lnTo>
                <a:lnTo>
                  <a:pt x="392907" y="22324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5188148" y="3696890"/>
            <a:ext cx="205384" cy="196454"/>
          </a:xfrm>
          <a:custGeom>
            <a:avLst/>
            <a:gdLst/>
            <a:ahLst/>
            <a:cxnLst/>
            <a:rect l="0" t="0" r="0" b="0"/>
            <a:pathLst>
              <a:path w="205384" h="196454">
                <a:moveTo>
                  <a:pt x="160735" y="17860"/>
                </a:moveTo>
                <a:lnTo>
                  <a:pt x="160735" y="17860"/>
                </a:lnTo>
                <a:lnTo>
                  <a:pt x="151805" y="8930"/>
                </a:lnTo>
                <a:lnTo>
                  <a:pt x="142875" y="8930"/>
                </a:lnTo>
                <a:lnTo>
                  <a:pt x="133946" y="0"/>
                </a:lnTo>
                <a:lnTo>
                  <a:pt x="116086" y="0"/>
                </a:lnTo>
                <a:lnTo>
                  <a:pt x="98227" y="0"/>
                </a:lnTo>
                <a:lnTo>
                  <a:pt x="71438" y="0"/>
                </a:lnTo>
                <a:lnTo>
                  <a:pt x="44649" y="8930"/>
                </a:lnTo>
                <a:lnTo>
                  <a:pt x="26790" y="17860"/>
                </a:lnTo>
                <a:lnTo>
                  <a:pt x="8930" y="26789"/>
                </a:lnTo>
                <a:lnTo>
                  <a:pt x="0" y="35719"/>
                </a:lnTo>
                <a:lnTo>
                  <a:pt x="8930" y="44649"/>
                </a:lnTo>
                <a:lnTo>
                  <a:pt x="17860" y="44649"/>
                </a:lnTo>
                <a:lnTo>
                  <a:pt x="35719" y="53578"/>
                </a:lnTo>
                <a:lnTo>
                  <a:pt x="62508" y="62508"/>
                </a:lnTo>
                <a:lnTo>
                  <a:pt x="89297" y="71438"/>
                </a:lnTo>
                <a:lnTo>
                  <a:pt x="125016" y="89297"/>
                </a:lnTo>
                <a:lnTo>
                  <a:pt x="151805" y="98227"/>
                </a:lnTo>
                <a:lnTo>
                  <a:pt x="169665" y="116086"/>
                </a:lnTo>
                <a:lnTo>
                  <a:pt x="187524" y="125016"/>
                </a:lnTo>
                <a:lnTo>
                  <a:pt x="196454" y="142875"/>
                </a:lnTo>
                <a:lnTo>
                  <a:pt x="205383" y="151805"/>
                </a:lnTo>
                <a:lnTo>
                  <a:pt x="205383" y="160735"/>
                </a:lnTo>
                <a:lnTo>
                  <a:pt x="196454" y="169664"/>
                </a:lnTo>
                <a:lnTo>
                  <a:pt x="178594" y="178594"/>
                </a:lnTo>
                <a:lnTo>
                  <a:pt x="169665" y="187524"/>
                </a:lnTo>
                <a:lnTo>
                  <a:pt x="142875" y="196453"/>
                </a:lnTo>
                <a:lnTo>
                  <a:pt x="125016" y="196453"/>
                </a:lnTo>
                <a:lnTo>
                  <a:pt x="98227" y="196453"/>
                </a:lnTo>
                <a:lnTo>
                  <a:pt x="71438" y="196453"/>
                </a:lnTo>
                <a:lnTo>
                  <a:pt x="53579" y="187524"/>
                </a:lnTo>
                <a:lnTo>
                  <a:pt x="35719" y="187524"/>
                </a:lnTo>
                <a:lnTo>
                  <a:pt x="26790" y="169664"/>
                </a:lnTo>
                <a:lnTo>
                  <a:pt x="17860" y="169664"/>
                </a:lnTo>
                <a:lnTo>
                  <a:pt x="17860" y="160735"/>
                </a:lnTo>
                <a:lnTo>
                  <a:pt x="17860" y="16073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5563195" y="3687961"/>
            <a:ext cx="1" cy="8930"/>
          </a:xfrm>
          <a:custGeom>
            <a:avLst/>
            <a:gdLst/>
            <a:ahLst/>
            <a:cxnLst/>
            <a:rect l="0" t="0" r="0" b="0"/>
            <a:pathLst>
              <a:path w="1" h="893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5607844" y="3812976"/>
            <a:ext cx="8930" cy="26790"/>
          </a:xfrm>
          <a:custGeom>
            <a:avLst/>
            <a:gdLst/>
            <a:ahLst/>
            <a:cxnLst/>
            <a:rect l="0" t="0" r="0" b="0"/>
            <a:pathLst>
              <a:path w="8930" h="26790">
                <a:moveTo>
                  <a:pt x="8929" y="0"/>
                </a:moveTo>
                <a:lnTo>
                  <a:pt x="8929" y="8930"/>
                </a:lnTo>
                <a:lnTo>
                  <a:pt x="8929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4304109" y="5259586"/>
            <a:ext cx="232173" cy="446485"/>
          </a:xfrm>
          <a:custGeom>
            <a:avLst/>
            <a:gdLst/>
            <a:ahLst/>
            <a:cxnLst/>
            <a:rect l="0" t="0" r="0" b="0"/>
            <a:pathLst>
              <a:path w="232173" h="446485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17860" y="53578"/>
                </a:lnTo>
                <a:lnTo>
                  <a:pt x="26789" y="71437"/>
                </a:lnTo>
                <a:lnTo>
                  <a:pt x="26789" y="98227"/>
                </a:lnTo>
                <a:lnTo>
                  <a:pt x="44649" y="125016"/>
                </a:lnTo>
                <a:lnTo>
                  <a:pt x="53579" y="151805"/>
                </a:lnTo>
                <a:lnTo>
                  <a:pt x="62508" y="187523"/>
                </a:lnTo>
                <a:lnTo>
                  <a:pt x="71438" y="223242"/>
                </a:lnTo>
                <a:lnTo>
                  <a:pt x="80368" y="258961"/>
                </a:lnTo>
                <a:lnTo>
                  <a:pt x="98227" y="294680"/>
                </a:lnTo>
                <a:lnTo>
                  <a:pt x="107157" y="330398"/>
                </a:lnTo>
                <a:lnTo>
                  <a:pt x="125016" y="357187"/>
                </a:lnTo>
                <a:lnTo>
                  <a:pt x="133946" y="383976"/>
                </a:lnTo>
                <a:lnTo>
                  <a:pt x="151805" y="410765"/>
                </a:lnTo>
                <a:lnTo>
                  <a:pt x="169664" y="428624"/>
                </a:lnTo>
                <a:lnTo>
                  <a:pt x="178594" y="437554"/>
                </a:lnTo>
                <a:lnTo>
                  <a:pt x="196454" y="446484"/>
                </a:lnTo>
                <a:lnTo>
                  <a:pt x="205383" y="446484"/>
                </a:lnTo>
                <a:lnTo>
                  <a:pt x="214313" y="446484"/>
                </a:lnTo>
                <a:lnTo>
                  <a:pt x="223243" y="437554"/>
                </a:lnTo>
                <a:lnTo>
                  <a:pt x="223243" y="419694"/>
                </a:lnTo>
                <a:lnTo>
                  <a:pt x="223243" y="401835"/>
                </a:lnTo>
                <a:lnTo>
                  <a:pt x="232172" y="375046"/>
                </a:lnTo>
                <a:lnTo>
                  <a:pt x="232172" y="339327"/>
                </a:lnTo>
                <a:lnTo>
                  <a:pt x="232172" y="312539"/>
                </a:lnTo>
                <a:lnTo>
                  <a:pt x="232172" y="276820"/>
                </a:lnTo>
                <a:lnTo>
                  <a:pt x="223243" y="241102"/>
                </a:lnTo>
                <a:lnTo>
                  <a:pt x="223243" y="205383"/>
                </a:lnTo>
                <a:lnTo>
                  <a:pt x="223243" y="169664"/>
                </a:lnTo>
                <a:lnTo>
                  <a:pt x="214313" y="142875"/>
                </a:lnTo>
                <a:lnTo>
                  <a:pt x="214313" y="107156"/>
                </a:lnTo>
                <a:lnTo>
                  <a:pt x="205383" y="89297"/>
                </a:lnTo>
                <a:lnTo>
                  <a:pt x="205383" y="62508"/>
                </a:lnTo>
                <a:lnTo>
                  <a:pt x="205383" y="44648"/>
                </a:lnTo>
                <a:lnTo>
                  <a:pt x="205383" y="26789"/>
                </a:lnTo>
                <a:lnTo>
                  <a:pt x="205383" y="17859"/>
                </a:lnTo>
                <a:lnTo>
                  <a:pt x="205383" y="8930"/>
                </a:lnTo>
                <a:lnTo>
                  <a:pt x="205383" y="8930"/>
                </a:lnTo>
                <a:lnTo>
                  <a:pt x="205383" y="0"/>
                </a:lnTo>
                <a:lnTo>
                  <a:pt x="20538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4598789" y="5500688"/>
            <a:ext cx="178595" cy="196453"/>
          </a:xfrm>
          <a:custGeom>
            <a:avLst/>
            <a:gdLst/>
            <a:ahLst/>
            <a:cxnLst/>
            <a:rect l="0" t="0" r="0" b="0"/>
            <a:pathLst>
              <a:path w="178595" h="196453">
                <a:moveTo>
                  <a:pt x="0" y="116085"/>
                </a:moveTo>
                <a:lnTo>
                  <a:pt x="0" y="116085"/>
                </a:lnTo>
                <a:lnTo>
                  <a:pt x="8930" y="116085"/>
                </a:lnTo>
                <a:lnTo>
                  <a:pt x="17859" y="116085"/>
                </a:lnTo>
                <a:lnTo>
                  <a:pt x="26789" y="107155"/>
                </a:lnTo>
                <a:lnTo>
                  <a:pt x="35719" y="107155"/>
                </a:lnTo>
                <a:lnTo>
                  <a:pt x="44649" y="98225"/>
                </a:lnTo>
                <a:lnTo>
                  <a:pt x="53578" y="98225"/>
                </a:lnTo>
                <a:lnTo>
                  <a:pt x="71438" y="89296"/>
                </a:lnTo>
                <a:lnTo>
                  <a:pt x="80367" y="80366"/>
                </a:lnTo>
                <a:lnTo>
                  <a:pt x="89297" y="71437"/>
                </a:lnTo>
                <a:lnTo>
                  <a:pt x="98227" y="62507"/>
                </a:lnTo>
                <a:lnTo>
                  <a:pt x="98227" y="53578"/>
                </a:lnTo>
                <a:lnTo>
                  <a:pt x="107156" y="44648"/>
                </a:lnTo>
                <a:lnTo>
                  <a:pt x="107156" y="26789"/>
                </a:lnTo>
                <a:lnTo>
                  <a:pt x="107156" y="17859"/>
                </a:lnTo>
                <a:lnTo>
                  <a:pt x="107156" y="8929"/>
                </a:lnTo>
                <a:lnTo>
                  <a:pt x="98227" y="0"/>
                </a:lnTo>
                <a:lnTo>
                  <a:pt x="98227" y="0"/>
                </a:lnTo>
                <a:lnTo>
                  <a:pt x="89297" y="0"/>
                </a:lnTo>
                <a:lnTo>
                  <a:pt x="80367" y="0"/>
                </a:lnTo>
                <a:lnTo>
                  <a:pt x="71438" y="8929"/>
                </a:lnTo>
                <a:lnTo>
                  <a:pt x="62508" y="8929"/>
                </a:lnTo>
                <a:lnTo>
                  <a:pt x="53578" y="26789"/>
                </a:lnTo>
                <a:lnTo>
                  <a:pt x="53578" y="44648"/>
                </a:lnTo>
                <a:lnTo>
                  <a:pt x="44649" y="62507"/>
                </a:lnTo>
                <a:lnTo>
                  <a:pt x="53578" y="80366"/>
                </a:lnTo>
                <a:lnTo>
                  <a:pt x="53578" y="107155"/>
                </a:lnTo>
                <a:lnTo>
                  <a:pt x="62508" y="125014"/>
                </a:lnTo>
                <a:lnTo>
                  <a:pt x="71438" y="142874"/>
                </a:lnTo>
                <a:lnTo>
                  <a:pt x="80367" y="151803"/>
                </a:lnTo>
                <a:lnTo>
                  <a:pt x="98227" y="169663"/>
                </a:lnTo>
                <a:lnTo>
                  <a:pt x="116086" y="178592"/>
                </a:lnTo>
                <a:lnTo>
                  <a:pt x="125016" y="187522"/>
                </a:lnTo>
                <a:lnTo>
                  <a:pt x="142875" y="196452"/>
                </a:lnTo>
                <a:lnTo>
                  <a:pt x="160734" y="196452"/>
                </a:lnTo>
                <a:lnTo>
                  <a:pt x="178594" y="196452"/>
                </a:lnTo>
                <a:lnTo>
                  <a:pt x="178594" y="196452"/>
                </a:lnTo>
                <a:lnTo>
                  <a:pt x="178594" y="19645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4804172" y="5518547"/>
            <a:ext cx="116087" cy="169664"/>
          </a:xfrm>
          <a:custGeom>
            <a:avLst/>
            <a:gdLst/>
            <a:ahLst/>
            <a:cxnLst/>
            <a:rect l="0" t="0" r="0" b="0"/>
            <a:pathLst>
              <a:path w="116087" h="169664">
                <a:moveTo>
                  <a:pt x="44648" y="169663"/>
                </a:moveTo>
                <a:lnTo>
                  <a:pt x="44648" y="169663"/>
                </a:lnTo>
                <a:lnTo>
                  <a:pt x="44648" y="169663"/>
                </a:lnTo>
                <a:lnTo>
                  <a:pt x="44648" y="169663"/>
                </a:lnTo>
                <a:lnTo>
                  <a:pt x="44648" y="160733"/>
                </a:lnTo>
                <a:lnTo>
                  <a:pt x="44648" y="160733"/>
                </a:lnTo>
                <a:lnTo>
                  <a:pt x="44648" y="142874"/>
                </a:lnTo>
                <a:lnTo>
                  <a:pt x="35719" y="133944"/>
                </a:lnTo>
                <a:lnTo>
                  <a:pt x="35719" y="116085"/>
                </a:lnTo>
                <a:lnTo>
                  <a:pt x="26789" y="89296"/>
                </a:lnTo>
                <a:lnTo>
                  <a:pt x="17859" y="71437"/>
                </a:lnTo>
                <a:lnTo>
                  <a:pt x="17859" y="53578"/>
                </a:lnTo>
                <a:lnTo>
                  <a:pt x="8930" y="35719"/>
                </a:lnTo>
                <a:lnTo>
                  <a:pt x="0" y="17859"/>
                </a:lnTo>
                <a:lnTo>
                  <a:pt x="0" y="893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44648" y="0"/>
                </a:lnTo>
                <a:lnTo>
                  <a:pt x="62508" y="8930"/>
                </a:lnTo>
                <a:lnTo>
                  <a:pt x="80367" y="17859"/>
                </a:lnTo>
                <a:lnTo>
                  <a:pt x="98226" y="26789"/>
                </a:lnTo>
                <a:lnTo>
                  <a:pt x="116086" y="26789"/>
                </a:lnTo>
                <a:lnTo>
                  <a:pt x="116086" y="26789"/>
                </a:lnTo>
                <a:lnTo>
                  <a:pt x="116086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5000625" y="5304234"/>
            <a:ext cx="89298" cy="491133"/>
          </a:xfrm>
          <a:custGeom>
            <a:avLst/>
            <a:gdLst/>
            <a:ahLst/>
            <a:cxnLst/>
            <a:rect l="0" t="0" r="0" b="0"/>
            <a:pathLst>
              <a:path w="89298" h="49113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8930" y="35719"/>
                </a:lnTo>
                <a:lnTo>
                  <a:pt x="8930" y="62508"/>
                </a:lnTo>
                <a:lnTo>
                  <a:pt x="17859" y="89297"/>
                </a:lnTo>
                <a:lnTo>
                  <a:pt x="26789" y="125016"/>
                </a:lnTo>
                <a:lnTo>
                  <a:pt x="35719" y="160735"/>
                </a:lnTo>
                <a:lnTo>
                  <a:pt x="35719" y="205383"/>
                </a:lnTo>
                <a:lnTo>
                  <a:pt x="44648" y="250032"/>
                </a:lnTo>
                <a:lnTo>
                  <a:pt x="53578" y="303609"/>
                </a:lnTo>
                <a:lnTo>
                  <a:pt x="62508" y="348257"/>
                </a:lnTo>
                <a:lnTo>
                  <a:pt x="62508" y="383976"/>
                </a:lnTo>
                <a:lnTo>
                  <a:pt x="71438" y="419695"/>
                </a:lnTo>
                <a:lnTo>
                  <a:pt x="80367" y="446484"/>
                </a:lnTo>
                <a:lnTo>
                  <a:pt x="80367" y="464343"/>
                </a:lnTo>
                <a:lnTo>
                  <a:pt x="89297" y="482203"/>
                </a:lnTo>
                <a:lnTo>
                  <a:pt x="89297" y="491132"/>
                </a:lnTo>
                <a:lnTo>
                  <a:pt x="89297" y="49113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5009555" y="5554266"/>
            <a:ext cx="133946" cy="26789"/>
          </a:xfrm>
          <a:custGeom>
            <a:avLst/>
            <a:gdLst/>
            <a:ahLst/>
            <a:cxnLst/>
            <a:rect l="0" t="0" r="0" b="0"/>
            <a:pathLst>
              <a:path w="133946" h="2678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35718" y="8929"/>
                </a:lnTo>
                <a:lnTo>
                  <a:pt x="53578" y="8929"/>
                </a:lnTo>
                <a:lnTo>
                  <a:pt x="71437" y="17859"/>
                </a:lnTo>
                <a:lnTo>
                  <a:pt x="89297" y="17859"/>
                </a:lnTo>
                <a:lnTo>
                  <a:pt x="107156" y="17859"/>
                </a:lnTo>
                <a:lnTo>
                  <a:pt x="125015" y="26788"/>
                </a:lnTo>
                <a:lnTo>
                  <a:pt x="133945" y="26788"/>
                </a:lnTo>
                <a:lnTo>
                  <a:pt x="133945" y="2678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5232797" y="5518547"/>
            <a:ext cx="223243" cy="267891"/>
          </a:xfrm>
          <a:custGeom>
            <a:avLst/>
            <a:gdLst/>
            <a:ahLst/>
            <a:cxnLst/>
            <a:rect l="0" t="0" r="0" b="0"/>
            <a:pathLst>
              <a:path w="223243" h="267891">
                <a:moveTo>
                  <a:pt x="0" y="98226"/>
                </a:moveTo>
                <a:lnTo>
                  <a:pt x="0" y="98226"/>
                </a:lnTo>
                <a:lnTo>
                  <a:pt x="0" y="98226"/>
                </a:lnTo>
                <a:lnTo>
                  <a:pt x="8930" y="98226"/>
                </a:lnTo>
                <a:lnTo>
                  <a:pt x="17859" y="98226"/>
                </a:lnTo>
                <a:lnTo>
                  <a:pt x="35719" y="89296"/>
                </a:lnTo>
                <a:lnTo>
                  <a:pt x="44648" y="89296"/>
                </a:lnTo>
                <a:lnTo>
                  <a:pt x="62508" y="80366"/>
                </a:lnTo>
                <a:lnTo>
                  <a:pt x="89297" y="80366"/>
                </a:lnTo>
                <a:lnTo>
                  <a:pt x="107156" y="71437"/>
                </a:lnTo>
                <a:lnTo>
                  <a:pt x="125016" y="62507"/>
                </a:lnTo>
                <a:lnTo>
                  <a:pt x="142875" y="53578"/>
                </a:lnTo>
                <a:lnTo>
                  <a:pt x="151805" y="44648"/>
                </a:lnTo>
                <a:lnTo>
                  <a:pt x="160734" y="35719"/>
                </a:lnTo>
                <a:lnTo>
                  <a:pt x="160734" y="26789"/>
                </a:lnTo>
                <a:lnTo>
                  <a:pt x="160734" y="8930"/>
                </a:lnTo>
                <a:lnTo>
                  <a:pt x="151805" y="8930"/>
                </a:lnTo>
                <a:lnTo>
                  <a:pt x="142875" y="0"/>
                </a:lnTo>
                <a:lnTo>
                  <a:pt x="125016" y="0"/>
                </a:lnTo>
                <a:lnTo>
                  <a:pt x="116086" y="0"/>
                </a:lnTo>
                <a:lnTo>
                  <a:pt x="89297" y="8930"/>
                </a:lnTo>
                <a:lnTo>
                  <a:pt x="71437" y="17859"/>
                </a:lnTo>
                <a:lnTo>
                  <a:pt x="53578" y="35719"/>
                </a:lnTo>
                <a:lnTo>
                  <a:pt x="44648" y="53578"/>
                </a:lnTo>
                <a:lnTo>
                  <a:pt x="35719" y="80366"/>
                </a:lnTo>
                <a:lnTo>
                  <a:pt x="26789" y="107155"/>
                </a:lnTo>
                <a:lnTo>
                  <a:pt x="26789" y="133944"/>
                </a:lnTo>
                <a:lnTo>
                  <a:pt x="26789" y="160733"/>
                </a:lnTo>
                <a:lnTo>
                  <a:pt x="44648" y="178593"/>
                </a:lnTo>
                <a:lnTo>
                  <a:pt x="53578" y="205382"/>
                </a:lnTo>
                <a:lnTo>
                  <a:pt x="80367" y="223241"/>
                </a:lnTo>
                <a:lnTo>
                  <a:pt x="107156" y="241101"/>
                </a:lnTo>
                <a:lnTo>
                  <a:pt x="133945" y="250030"/>
                </a:lnTo>
                <a:lnTo>
                  <a:pt x="160734" y="258960"/>
                </a:lnTo>
                <a:lnTo>
                  <a:pt x="187523" y="267890"/>
                </a:lnTo>
                <a:lnTo>
                  <a:pt x="223242" y="267890"/>
                </a:lnTo>
                <a:lnTo>
                  <a:pt x="223242" y="267890"/>
                </a:lnTo>
                <a:lnTo>
                  <a:pt x="223242" y="267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5447109" y="5509617"/>
            <a:ext cx="223244" cy="285750"/>
          </a:xfrm>
          <a:custGeom>
            <a:avLst/>
            <a:gdLst/>
            <a:ahLst/>
            <a:cxnLst/>
            <a:rect l="0" t="0" r="0" b="0"/>
            <a:pathLst>
              <a:path w="223244" h="28575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60"/>
                </a:lnTo>
                <a:lnTo>
                  <a:pt x="17860" y="26789"/>
                </a:lnTo>
                <a:lnTo>
                  <a:pt x="35719" y="53578"/>
                </a:lnTo>
                <a:lnTo>
                  <a:pt x="53579" y="71437"/>
                </a:lnTo>
                <a:lnTo>
                  <a:pt x="80368" y="98226"/>
                </a:lnTo>
                <a:lnTo>
                  <a:pt x="107157" y="133945"/>
                </a:lnTo>
                <a:lnTo>
                  <a:pt x="125016" y="160734"/>
                </a:lnTo>
                <a:lnTo>
                  <a:pt x="151805" y="196453"/>
                </a:lnTo>
                <a:lnTo>
                  <a:pt x="169664" y="223242"/>
                </a:lnTo>
                <a:lnTo>
                  <a:pt x="187524" y="250031"/>
                </a:lnTo>
                <a:lnTo>
                  <a:pt x="205383" y="267890"/>
                </a:lnTo>
                <a:lnTo>
                  <a:pt x="214313" y="276820"/>
                </a:lnTo>
                <a:lnTo>
                  <a:pt x="223243" y="285749"/>
                </a:lnTo>
                <a:lnTo>
                  <a:pt x="223243" y="28574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5500688" y="5545336"/>
            <a:ext cx="142876" cy="303610"/>
          </a:xfrm>
          <a:custGeom>
            <a:avLst/>
            <a:gdLst/>
            <a:ahLst/>
            <a:cxnLst/>
            <a:rect l="0" t="0" r="0" b="0"/>
            <a:pathLst>
              <a:path w="142876" h="303610">
                <a:moveTo>
                  <a:pt x="142875" y="8930"/>
                </a:moveTo>
                <a:lnTo>
                  <a:pt x="142875" y="8930"/>
                </a:lnTo>
                <a:lnTo>
                  <a:pt x="133945" y="8930"/>
                </a:lnTo>
                <a:lnTo>
                  <a:pt x="133945" y="0"/>
                </a:lnTo>
                <a:lnTo>
                  <a:pt x="133945" y="0"/>
                </a:lnTo>
                <a:lnTo>
                  <a:pt x="125015" y="8930"/>
                </a:lnTo>
                <a:lnTo>
                  <a:pt x="125015" y="17859"/>
                </a:lnTo>
                <a:lnTo>
                  <a:pt x="116085" y="35718"/>
                </a:lnTo>
                <a:lnTo>
                  <a:pt x="107156" y="53577"/>
                </a:lnTo>
                <a:lnTo>
                  <a:pt x="98226" y="89296"/>
                </a:lnTo>
                <a:lnTo>
                  <a:pt x="89296" y="125015"/>
                </a:lnTo>
                <a:lnTo>
                  <a:pt x="71437" y="160734"/>
                </a:lnTo>
                <a:lnTo>
                  <a:pt x="53578" y="196452"/>
                </a:lnTo>
                <a:lnTo>
                  <a:pt x="35718" y="232171"/>
                </a:lnTo>
                <a:lnTo>
                  <a:pt x="17859" y="258960"/>
                </a:lnTo>
                <a:lnTo>
                  <a:pt x="8929" y="285749"/>
                </a:lnTo>
                <a:lnTo>
                  <a:pt x="0" y="303609"/>
                </a:lnTo>
                <a:lnTo>
                  <a:pt x="0" y="303609"/>
                </a:lnTo>
                <a:lnTo>
                  <a:pt x="0" y="30360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5768578" y="5491758"/>
            <a:ext cx="1" cy="35720"/>
          </a:xfrm>
          <a:custGeom>
            <a:avLst/>
            <a:gdLst/>
            <a:ahLst/>
            <a:cxnLst/>
            <a:rect l="0" t="0" r="0" b="0"/>
            <a:pathLst>
              <a:path w="1" h="3572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5795367" y="5679280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1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Questions/Comments???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Hw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1384102" y="3545086"/>
            <a:ext cx="357188" cy="241102"/>
          </a:xfrm>
          <a:custGeom>
            <a:avLst/>
            <a:gdLst/>
            <a:ahLst/>
            <a:cxnLst/>
            <a:rect l="0" t="0" r="0" b="0"/>
            <a:pathLst>
              <a:path w="357188" h="24110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29"/>
                </a:lnTo>
                <a:lnTo>
                  <a:pt x="8929" y="17859"/>
                </a:lnTo>
                <a:lnTo>
                  <a:pt x="17859" y="26789"/>
                </a:lnTo>
                <a:lnTo>
                  <a:pt x="17859" y="44648"/>
                </a:lnTo>
                <a:lnTo>
                  <a:pt x="17859" y="71437"/>
                </a:lnTo>
                <a:lnTo>
                  <a:pt x="26789" y="98226"/>
                </a:lnTo>
                <a:lnTo>
                  <a:pt x="26789" y="125015"/>
                </a:lnTo>
                <a:lnTo>
                  <a:pt x="35718" y="151804"/>
                </a:lnTo>
                <a:lnTo>
                  <a:pt x="35718" y="178593"/>
                </a:lnTo>
                <a:lnTo>
                  <a:pt x="44648" y="196453"/>
                </a:lnTo>
                <a:lnTo>
                  <a:pt x="53578" y="214312"/>
                </a:lnTo>
                <a:lnTo>
                  <a:pt x="62507" y="232171"/>
                </a:lnTo>
                <a:lnTo>
                  <a:pt x="71437" y="241101"/>
                </a:lnTo>
                <a:lnTo>
                  <a:pt x="80367" y="241101"/>
                </a:lnTo>
                <a:lnTo>
                  <a:pt x="89296" y="241101"/>
                </a:lnTo>
                <a:lnTo>
                  <a:pt x="98226" y="241101"/>
                </a:lnTo>
                <a:lnTo>
                  <a:pt x="107156" y="232171"/>
                </a:lnTo>
                <a:lnTo>
                  <a:pt x="116086" y="214312"/>
                </a:lnTo>
                <a:lnTo>
                  <a:pt x="133945" y="196453"/>
                </a:lnTo>
                <a:lnTo>
                  <a:pt x="142875" y="169664"/>
                </a:lnTo>
                <a:lnTo>
                  <a:pt x="142875" y="142875"/>
                </a:lnTo>
                <a:lnTo>
                  <a:pt x="151804" y="116085"/>
                </a:lnTo>
                <a:lnTo>
                  <a:pt x="160734" y="98226"/>
                </a:lnTo>
                <a:lnTo>
                  <a:pt x="169664" y="71437"/>
                </a:lnTo>
                <a:lnTo>
                  <a:pt x="178593" y="53578"/>
                </a:lnTo>
                <a:lnTo>
                  <a:pt x="178593" y="44648"/>
                </a:lnTo>
                <a:lnTo>
                  <a:pt x="187523" y="35718"/>
                </a:lnTo>
                <a:lnTo>
                  <a:pt x="187523" y="26789"/>
                </a:lnTo>
                <a:lnTo>
                  <a:pt x="187523" y="26789"/>
                </a:lnTo>
                <a:lnTo>
                  <a:pt x="187523" y="26789"/>
                </a:lnTo>
                <a:lnTo>
                  <a:pt x="187523" y="35718"/>
                </a:lnTo>
                <a:lnTo>
                  <a:pt x="187523" y="44648"/>
                </a:lnTo>
                <a:lnTo>
                  <a:pt x="187523" y="62507"/>
                </a:lnTo>
                <a:lnTo>
                  <a:pt x="196453" y="80367"/>
                </a:lnTo>
                <a:lnTo>
                  <a:pt x="196453" y="98226"/>
                </a:lnTo>
                <a:lnTo>
                  <a:pt x="196453" y="125015"/>
                </a:lnTo>
                <a:lnTo>
                  <a:pt x="214312" y="142875"/>
                </a:lnTo>
                <a:lnTo>
                  <a:pt x="214312" y="169664"/>
                </a:lnTo>
                <a:lnTo>
                  <a:pt x="232171" y="187523"/>
                </a:lnTo>
                <a:lnTo>
                  <a:pt x="241101" y="196453"/>
                </a:lnTo>
                <a:lnTo>
                  <a:pt x="250031" y="205382"/>
                </a:lnTo>
                <a:lnTo>
                  <a:pt x="267890" y="214312"/>
                </a:lnTo>
                <a:lnTo>
                  <a:pt x="285750" y="214312"/>
                </a:lnTo>
                <a:lnTo>
                  <a:pt x="294679" y="214312"/>
                </a:lnTo>
                <a:lnTo>
                  <a:pt x="303609" y="214312"/>
                </a:lnTo>
                <a:lnTo>
                  <a:pt x="321468" y="205382"/>
                </a:lnTo>
                <a:lnTo>
                  <a:pt x="330398" y="196453"/>
                </a:lnTo>
                <a:lnTo>
                  <a:pt x="339328" y="178593"/>
                </a:lnTo>
                <a:lnTo>
                  <a:pt x="348257" y="160734"/>
                </a:lnTo>
                <a:lnTo>
                  <a:pt x="357187" y="142875"/>
                </a:lnTo>
                <a:lnTo>
                  <a:pt x="357187" y="125015"/>
                </a:lnTo>
                <a:lnTo>
                  <a:pt x="357187" y="98226"/>
                </a:lnTo>
                <a:lnTo>
                  <a:pt x="357187" y="80367"/>
                </a:lnTo>
                <a:lnTo>
                  <a:pt x="357187" y="71437"/>
                </a:lnTo>
                <a:lnTo>
                  <a:pt x="348257" y="62507"/>
                </a:lnTo>
                <a:lnTo>
                  <a:pt x="348257" y="53578"/>
                </a:lnTo>
                <a:lnTo>
                  <a:pt x="348257" y="53578"/>
                </a:lnTo>
                <a:lnTo>
                  <a:pt x="348257" y="44648"/>
                </a:lnTo>
                <a:lnTo>
                  <a:pt x="348257" y="44648"/>
                </a:lnTo>
                <a:lnTo>
                  <a:pt x="348257" y="4464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839516" y="3589734"/>
            <a:ext cx="160735" cy="151806"/>
          </a:xfrm>
          <a:custGeom>
            <a:avLst/>
            <a:gdLst/>
            <a:ahLst/>
            <a:cxnLst/>
            <a:rect l="0" t="0" r="0" b="0"/>
            <a:pathLst>
              <a:path w="160735" h="151806">
                <a:moveTo>
                  <a:pt x="89297" y="17859"/>
                </a:moveTo>
                <a:lnTo>
                  <a:pt x="89297" y="17859"/>
                </a:lnTo>
                <a:lnTo>
                  <a:pt x="89297" y="17859"/>
                </a:lnTo>
                <a:lnTo>
                  <a:pt x="89297" y="8930"/>
                </a:lnTo>
                <a:lnTo>
                  <a:pt x="80367" y="8930"/>
                </a:lnTo>
                <a:lnTo>
                  <a:pt x="71437" y="8930"/>
                </a:lnTo>
                <a:lnTo>
                  <a:pt x="62507" y="0"/>
                </a:lnTo>
                <a:lnTo>
                  <a:pt x="53578" y="8930"/>
                </a:lnTo>
                <a:lnTo>
                  <a:pt x="44648" y="8930"/>
                </a:lnTo>
                <a:lnTo>
                  <a:pt x="35718" y="8930"/>
                </a:lnTo>
                <a:lnTo>
                  <a:pt x="17859" y="17859"/>
                </a:lnTo>
                <a:lnTo>
                  <a:pt x="8929" y="26789"/>
                </a:lnTo>
                <a:lnTo>
                  <a:pt x="0" y="44648"/>
                </a:lnTo>
                <a:lnTo>
                  <a:pt x="0" y="62508"/>
                </a:lnTo>
                <a:lnTo>
                  <a:pt x="0" y="80367"/>
                </a:lnTo>
                <a:lnTo>
                  <a:pt x="0" y="107156"/>
                </a:lnTo>
                <a:lnTo>
                  <a:pt x="8929" y="125016"/>
                </a:lnTo>
                <a:lnTo>
                  <a:pt x="17859" y="133945"/>
                </a:lnTo>
                <a:lnTo>
                  <a:pt x="35718" y="142875"/>
                </a:lnTo>
                <a:lnTo>
                  <a:pt x="62507" y="151805"/>
                </a:lnTo>
                <a:lnTo>
                  <a:pt x="80367" y="151805"/>
                </a:lnTo>
                <a:lnTo>
                  <a:pt x="98226" y="151805"/>
                </a:lnTo>
                <a:lnTo>
                  <a:pt x="116086" y="142875"/>
                </a:lnTo>
                <a:lnTo>
                  <a:pt x="133945" y="142875"/>
                </a:lnTo>
                <a:lnTo>
                  <a:pt x="151804" y="125016"/>
                </a:lnTo>
                <a:lnTo>
                  <a:pt x="160734" y="116086"/>
                </a:lnTo>
                <a:lnTo>
                  <a:pt x="160734" y="107156"/>
                </a:lnTo>
                <a:lnTo>
                  <a:pt x="160734" y="89297"/>
                </a:lnTo>
                <a:lnTo>
                  <a:pt x="160734" y="80367"/>
                </a:lnTo>
                <a:lnTo>
                  <a:pt x="151804" y="62508"/>
                </a:lnTo>
                <a:lnTo>
                  <a:pt x="142875" y="44648"/>
                </a:lnTo>
                <a:lnTo>
                  <a:pt x="125015" y="35719"/>
                </a:lnTo>
                <a:lnTo>
                  <a:pt x="107156" y="26789"/>
                </a:lnTo>
                <a:lnTo>
                  <a:pt x="98226" y="17859"/>
                </a:lnTo>
                <a:lnTo>
                  <a:pt x="8929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17859"/>
                </a:lnTo>
                <a:lnTo>
                  <a:pt x="80367" y="17859"/>
                </a:lnTo>
                <a:lnTo>
                  <a:pt x="80367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053828" y="3598664"/>
            <a:ext cx="160736" cy="133946"/>
          </a:xfrm>
          <a:custGeom>
            <a:avLst/>
            <a:gdLst/>
            <a:ahLst/>
            <a:cxnLst/>
            <a:rect l="0" t="0" r="0" b="0"/>
            <a:pathLst>
              <a:path w="160736" h="133946">
                <a:moveTo>
                  <a:pt x="0" y="125015"/>
                </a:moveTo>
                <a:lnTo>
                  <a:pt x="0" y="125015"/>
                </a:lnTo>
                <a:lnTo>
                  <a:pt x="8930" y="125015"/>
                </a:lnTo>
                <a:lnTo>
                  <a:pt x="17860" y="125015"/>
                </a:lnTo>
                <a:lnTo>
                  <a:pt x="26789" y="125015"/>
                </a:lnTo>
                <a:lnTo>
                  <a:pt x="35719" y="133945"/>
                </a:lnTo>
                <a:lnTo>
                  <a:pt x="44649" y="125015"/>
                </a:lnTo>
                <a:lnTo>
                  <a:pt x="44649" y="125015"/>
                </a:lnTo>
                <a:lnTo>
                  <a:pt x="44649" y="116086"/>
                </a:lnTo>
                <a:lnTo>
                  <a:pt x="44649" y="98226"/>
                </a:lnTo>
                <a:lnTo>
                  <a:pt x="44649" y="89297"/>
                </a:lnTo>
                <a:lnTo>
                  <a:pt x="35719" y="71437"/>
                </a:lnTo>
                <a:lnTo>
                  <a:pt x="26789" y="53578"/>
                </a:lnTo>
                <a:lnTo>
                  <a:pt x="26789" y="35718"/>
                </a:lnTo>
                <a:lnTo>
                  <a:pt x="26789" y="26789"/>
                </a:lnTo>
                <a:lnTo>
                  <a:pt x="26789" y="17859"/>
                </a:lnTo>
                <a:lnTo>
                  <a:pt x="35719" y="8929"/>
                </a:lnTo>
                <a:lnTo>
                  <a:pt x="35719" y="8929"/>
                </a:lnTo>
                <a:lnTo>
                  <a:pt x="44649" y="0"/>
                </a:lnTo>
                <a:lnTo>
                  <a:pt x="62508" y="0"/>
                </a:lnTo>
                <a:lnTo>
                  <a:pt x="80367" y="0"/>
                </a:lnTo>
                <a:lnTo>
                  <a:pt x="89297" y="0"/>
                </a:lnTo>
                <a:lnTo>
                  <a:pt x="107156" y="8929"/>
                </a:lnTo>
                <a:lnTo>
                  <a:pt x="125016" y="8929"/>
                </a:lnTo>
                <a:lnTo>
                  <a:pt x="142875" y="17859"/>
                </a:lnTo>
                <a:lnTo>
                  <a:pt x="151805" y="17859"/>
                </a:lnTo>
                <a:lnTo>
                  <a:pt x="160735" y="17859"/>
                </a:lnTo>
                <a:lnTo>
                  <a:pt x="160735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169914" y="3357562"/>
            <a:ext cx="169665" cy="428626"/>
          </a:xfrm>
          <a:custGeom>
            <a:avLst/>
            <a:gdLst/>
            <a:ahLst/>
            <a:cxnLst/>
            <a:rect l="0" t="0" r="0" b="0"/>
            <a:pathLst>
              <a:path w="169665" h="428626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44649"/>
                </a:lnTo>
                <a:lnTo>
                  <a:pt x="44649" y="71438"/>
                </a:lnTo>
                <a:lnTo>
                  <a:pt x="53578" y="98227"/>
                </a:lnTo>
                <a:lnTo>
                  <a:pt x="53578" y="125016"/>
                </a:lnTo>
                <a:lnTo>
                  <a:pt x="62508" y="160734"/>
                </a:lnTo>
                <a:lnTo>
                  <a:pt x="71438" y="196453"/>
                </a:lnTo>
                <a:lnTo>
                  <a:pt x="80367" y="232172"/>
                </a:lnTo>
                <a:lnTo>
                  <a:pt x="89297" y="258961"/>
                </a:lnTo>
                <a:lnTo>
                  <a:pt x="98227" y="294680"/>
                </a:lnTo>
                <a:lnTo>
                  <a:pt x="116086" y="330399"/>
                </a:lnTo>
                <a:lnTo>
                  <a:pt x="125016" y="357188"/>
                </a:lnTo>
                <a:lnTo>
                  <a:pt x="142875" y="375047"/>
                </a:lnTo>
                <a:lnTo>
                  <a:pt x="142875" y="392906"/>
                </a:lnTo>
                <a:lnTo>
                  <a:pt x="151805" y="410766"/>
                </a:lnTo>
                <a:lnTo>
                  <a:pt x="160734" y="419695"/>
                </a:lnTo>
                <a:lnTo>
                  <a:pt x="169664" y="428625"/>
                </a:lnTo>
                <a:lnTo>
                  <a:pt x="169664" y="428625"/>
                </a:lnTo>
                <a:lnTo>
                  <a:pt x="169664" y="42862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321719" y="3607593"/>
            <a:ext cx="160735" cy="53579"/>
          </a:xfrm>
          <a:custGeom>
            <a:avLst/>
            <a:gdLst/>
            <a:ahLst/>
            <a:cxnLst/>
            <a:rect l="0" t="0" r="0" b="0"/>
            <a:pathLst>
              <a:path w="160735" h="53579">
                <a:moveTo>
                  <a:pt x="0" y="53578"/>
                </a:moveTo>
                <a:lnTo>
                  <a:pt x="0" y="53578"/>
                </a:lnTo>
                <a:lnTo>
                  <a:pt x="8929" y="44649"/>
                </a:lnTo>
                <a:lnTo>
                  <a:pt x="8929" y="35719"/>
                </a:lnTo>
                <a:lnTo>
                  <a:pt x="26789" y="26789"/>
                </a:lnTo>
                <a:lnTo>
                  <a:pt x="35719" y="17860"/>
                </a:lnTo>
                <a:lnTo>
                  <a:pt x="62508" y="17860"/>
                </a:lnTo>
                <a:lnTo>
                  <a:pt x="80367" y="8930"/>
                </a:lnTo>
                <a:lnTo>
                  <a:pt x="107156" y="0"/>
                </a:lnTo>
                <a:lnTo>
                  <a:pt x="133945" y="0"/>
                </a:lnTo>
                <a:lnTo>
                  <a:pt x="151804" y="0"/>
                </a:lnTo>
                <a:lnTo>
                  <a:pt x="160734" y="0"/>
                </a:lnTo>
                <a:lnTo>
                  <a:pt x="1607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393156" y="3634382"/>
            <a:ext cx="142876" cy="107158"/>
          </a:xfrm>
          <a:custGeom>
            <a:avLst/>
            <a:gdLst/>
            <a:ahLst/>
            <a:cxnLst/>
            <a:rect l="0" t="0" r="0" b="0"/>
            <a:pathLst>
              <a:path w="142876" h="107158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17860" y="26789"/>
                </a:lnTo>
                <a:lnTo>
                  <a:pt x="26789" y="44649"/>
                </a:lnTo>
                <a:lnTo>
                  <a:pt x="44649" y="53579"/>
                </a:lnTo>
                <a:lnTo>
                  <a:pt x="62508" y="71438"/>
                </a:lnTo>
                <a:lnTo>
                  <a:pt x="80367" y="80368"/>
                </a:lnTo>
                <a:lnTo>
                  <a:pt x="98227" y="89297"/>
                </a:lnTo>
                <a:lnTo>
                  <a:pt x="116086" y="98227"/>
                </a:lnTo>
                <a:lnTo>
                  <a:pt x="133946" y="107157"/>
                </a:lnTo>
                <a:lnTo>
                  <a:pt x="142875" y="107157"/>
                </a:lnTo>
                <a:lnTo>
                  <a:pt x="142875" y="1071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589609" y="3571875"/>
            <a:ext cx="151806" cy="178594"/>
          </a:xfrm>
          <a:custGeom>
            <a:avLst/>
            <a:gdLst/>
            <a:ahLst/>
            <a:cxnLst/>
            <a:rect l="0" t="0" r="0" b="0"/>
            <a:pathLst>
              <a:path w="151806" h="178594">
                <a:moveTo>
                  <a:pt x="89297" y="0"/>
                </a:moveTo>
                <a:lnTo>
                  <a:pt x="89297" y="0"/>
                </a:lnTo>
                <a:lnTo>
                  <a:pt x="80368" y="0"/>
                </a:lnTo>
                <a:lnTo>
                  <a:pt x="62508" y="0"/>
                </a:lnTo>
                <a:lnTo>
                  <a:pt x="44649" y="0"/>
                </a:lnTo>
                <a:lnTo>
                  <a:pt x="35719" y="0"/>
                </a:lnTo>
                <a:lnTo>
                  <a:pt x="17860" y="8929"/>
                </a:lnTo>
                <a:lnTo>
                  <a:pt x="893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  <a:lnTo>
                  <a:pt x="8930" y="35718"/>
                </a:lnTo>
                <a:lnTo>
                  <a:pt x="26789" y="44648"/>
                </a:lnTo>
                <a:lnTo>
                  <a:pt x="53579" y="53578"/>
                </a:lnTo>
                <a:lnTo>
                  <a:pt x="71438" y="62507"/>
                </a:lnTo>
                <a:lnTo>
                  <a:pt x="98227" y="80367"/>
                </a:lnTo>
                <a:lnTo>
                  <a:pt x="116086" y="89296"/>
                </a:lnTo>
                <a:lnTo>
                  <a:pt x="133946" y="107156"/>
                </a:lnTo>
                <a:lnTo>
                  <a:pt x="142875" y="116086"/>
                </a:lnTo>
                <a:lnTo>
                  <a:pt x="151805" y="133945"/>
                </a:lnTo>
                <a:lnTo>
                  <a:pt x="151805" y="142875"/>
                </a:lnTo>
                <a:lnTo>
                  <a:pt x="142875" y="151804"/>
                </a:lnTo>
                <a:lnTo>
                  <a:pt x="133946" y="160734"/>
                </a:lnTo>
                <a:lnTo>
                  <a:pt x="116086" y="169664"/>
                </a:lnTo>
                <a:lnTo>
                  <a:pt x="98227" y="169664"/>
                </a:lnTo>
                <a:lnTo>
                  <a:pt x="80368" y="178593"/>
                </a:lnTo>
                <a:lnTo>
                  <a:pt x="62508" y="169664"/>
                </a:lnTo>
                <a:lnTo>
                  <a:pt x="44649" y="169664"/>
                </a:lnTo>
                <a:lnTo>
                  <a:pt x="26789" y="160734"/>
                </a:lnTo>
                <a:lnTo>
                  <a:pt x="17860" y="151804"/>
                </a:lnTo>
                <a:lnTo>
                  <a:pt x="8930" y="142875"/>
                </a:lnTo>
                <a:lnTo>
                  <a:pt x="8930" y="142875"/>
                </a:lnTo>
                <a:lnTo>
                  <a:pt x="8930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741414" y="3330773"/>
            <a:ext cx="312540" cy="428626"/>
          </a:xfrm>
          <a:custGeom>
            <a:avLst/>
            <a:gdLst/>
            <a:ahLst/>
            <a:cxnLst/>
            <a:rect l="0" t="0" r="0" b="0"/>
            <a:pathLst>
              <a:path w="312540" h="4286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8930" y="35719"/>
                </a:lnTo>
                <a:lnTo>
                  <a:pt x="17859" y="53578"/>
                </a:lnTo>
                <a:lnTo>
                  <a:pt x="17859" y="80367"/>
                </a:lnTo>
                <a:lnTo>
                  <a:pt x="62508" y="107156"/>
                </a:lnTo>
                <a:lnTo>
                  <a:pt x="71438" y="142875"/>
                </a:lnTo>
                <a:lnTo>
                  <a:pt x="80367" y="178594"/>
                </a:lnTo>
                <a:lnTo>
                  <a:pt x="80367" y="223242"/>
                </a:lnTo>
                <a:lnTo>
                  <a:pt x="89297" y="258961"/>
                </a:lnTo>
                <a:lnTo>
                  <a:pt x="98227" y="294680"/>
                </a:lnTo>
                <a:lnTo>
                  <a:pt x="107156" y="321469"/>
                </a:lnTo>
                <a:lnTo>
                  <a:pt x="116086" y="357188"/>
                </a:lnTo>
                <a:lnTo>
                  <a:pt x="116086" y="375047"/>
                </a:lnTo>
                <a:lnTo>
                  <a:pt x="125016" y="401836"/>
                </a:lnTo>
                <a:lnTo>
                  <a:pt x="133945" y="410766"/>
                </a:lnTo>
                <a:lnTo>
                  <a:pt x="142875" y="419695"/>
                </a:lnTo>
                <a:lnTo>
                  <a:pt x="142875" y="419695"/>
                </a:lnTo>
                <a:lnTo>
                  <a:pt x="142875" y="428625"/>
                </a:lnTo>
                <a:lnTo>
                  <a:pt x="142875" y="419695"/>
                </a:lnTo>
                <a:lnTo>
                  <a:pt x="142875" y="410766"/>
                </a:lnTo>
                <a:lnTo>
                  <a:pt x="142875" y="401836"/>
                </a:lnTo>
                <a:lnTo>
                  <a:pt x="133945" y="375047"/>
                </a:lnTo>
                <a:lnTo>
                  <a:pt x="133945" y="357188"/>
                </a:lnTo>
                <a:lnTo>
                  <a:pt x="125016" y="339328"/>
                </a:lnTo>
                <a:lnTo>
                  <a:pt x="125016" y="312539"/>
                </a:lnTo>
                <a:lnTo>
                  <a:pt x="116086" y="303609"/>
                </a:lnTo>
                <a:lnTo>
                  <a:pt x="116086" y="285750"/>
                </a:lnTo>
                <a:lnTo>
                  <a:pt x="125016" y="276820"/>
                </a:lnTo>
                <a:lnTo>
                  <a:pt x="125016" y="267891"/>
                </a:lnTo>
                <a:lnTo>
                  <a:pt x="133945" y="258961"/>
                </a:lnTo>
                <a:lnTo>
                  <a:pt x="151805" y="258961"/>
                </a:lnTo>
                <a:lnTo>
                  <a:pt x="160734" y="258961"/>
                </a:lnTo>
                <a:lnTo>
                  <a:pt x="178594" y="258961"/>
                </a:lnTo>
                <a:lnTo>
                  <a:pt x="196453" y="258961"/>
                </a:lnTo>
                <a:lnTo>
                  <a:pt x="205383" y="267891"/>
                </a:lnTo>
                <a:lnTo>
                  <a:pt x="214313" y="276820"/>
                </a:lnTo>
                <a:lnTo>
                  <a:pt x="223242" y="285750"/>
                </a:lnTo>
                <a:lnTo>
                  <a:pt x="232172" y="303609"/>
                </a:lnTo>
                <a:lnTo>
                  <a:pt x="241102" y="312539"/>
                </a:lnTo>
                <a:lnTo>
                  <a:pt x="241102" y="330398"/>
                </a:lnTo>
                <a:lnTo>
                  <a:pt x="241102" y="348258"/>
                </a:lnTo>
                <a:lnTo>
                  <a:pt x="250031" y="357188"/>
                </a:lnTo>
                <a:lnTo>
                  <a:pt x="250031" y="375047"/>
                </a:lnTo>
                <a:lnTo>
                  <a:pt x="258961" y="383977"/>
                </a:lnTo>
                <a:lnTo>
                  <a:pt x="267891" y="383977"/>
                </a:lnTo>
                <a:lnTo>
                  <a:pt x="276820" y="392906"/>
                </a:lnTo>
                <a:lnTo>
                  <a:pt x="285750" y="392906"/>
                </a:lnTo>
                <a:lnTo>
                  <a:pt x="294680" y="401836"/>
                </a:lnTo>
                <a:lnTo>
                  <a:pt x="303609" y="401836"/>
                </a:lnTo>
                <a:lnTo>
                  <a:pt x="312539" y="401836"/>
                </a:lnTo>
                <a:lnTo>
                  <a:pt x="312539" y="40183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062883" y="3571875"/>
            <a:ext cx="571501" cy="142876"/>
          </a:xfrm>
          <a:custGeom>
            <a:avLst/>
            <a:gdLst/>
            <a:ahLst/>
            <a:cxnLst/>
            <a:rect l="0" t="0" r="0" b="0"/>
            <a:pathLst>
              <a:path w="571501" h="142876">
                <a:moveTo>
                  <a:pt x="0" y="44648"/>
                </a:moveTo>
                <a:lnTo>
                  <a:pt x="0" y="44648"/>
                </a:lnTo>
                <a:lnTo>
                  <a:pt x="8930" y="44648"/>
                </a:lnTo>
                <a:lnTo>
                  <a:pt x="26789" y="44648"/>
                </a:lnTo>
                <a:lnTo>
                  <a:pt x="44648" y="35718"/>
                </a:lnTo>
                <a:lnTo>
                  <a:pt x="62508" y="35718"/>
                </a:lnTo>
                <a:lnTo>
                  <a:pt x="80367" y="35718"/>
                </a:lnTo>
                <a:lnTo>
                  <a:pt x="107156" y="26789"/>
                </a:lnTo>
                <a:lnTo>
                  <a:pt x="125015" y="26789"/>
                </a:lnTo>
                <a:lnTo>
                  <a:pt x="142875" y="26789"/>
                </a:lnTo>
                <a:lnTo>
                  <a:pt x="160734" y="17859"/>
                </a:lnTo>
                <a:lnTo>
                  <a:pt x="169664" y="17859"/>
                </a:lnTo>
                <a:lnTo>
                  <a:pt x="169664" y="17859"/>
                </a:lnTo>
                <a:lnTo>
                  <a:pt x="178594" y="17859"/>
                </a:lnTo>
                <a:lnTo>
                  <a:pt x="178594" y="17859"/>
                </a:lnTo>
                <a:lnTo>
                  <a:pt x="169664" y="8929"/>
                </a:lnTo>
                <a:lnTo>
                  <a:pt x="160734" y="8929"/>
                </a:lnTo>
                <a:lnTo>
                  <a:pt x="151805" y="0"/>
                </a:lnTo>
                <a:lnTo>
                  <a:pt x="133945" y="0"/>
                </a:lnTo>
                <a:lnTo>
                  <a:pt x="116086" y="8929"/>
                </a:lnTo>
                <a:lnTo>
                  <a:pt x="98226" y="17859"/>
                </a:lnTo>
                <a:lnTo>
                  <a:pt x="80367" y="17859"/>
                </a:lnTo>
                <a:lnTo>
                  <a:pt x="71437" y="35718"/>
                </a:lnTo>
                <a:lnTo>
                  <a:pt x="53578" y="44648"/>
                </a:lnTo>
                <a:lnTo>
                  <a:pt x="44648" y="62507"/>
                </a:lnTo>
                <a:lnTo>
                  <a:pt x="44648" y="71437"/>
                </a:lnTo>
                <a:lnTo>
                  <a:pt x="53578" y="89296"/>
                </a:lnTo>
                <a:lnTo>
                  <a:pt x="62508" y="107156"/>
                </a:lnTo>
                <a:lnTo>
                  <a:pt x="80367" y="125015"/>
                </a:lnTo>
                <a:lnTo>
                  <a:pt x="107156" y="133945"/>
                </a:lnTo>
                <a:lnTo>
                  <a:pt x="133945" y="142875"/>
                </a:lnTo>
                <a:lnTo>
                  <a:pt x="160734" y="142875"/>
                </a:lnTo>
                <a:lnTo>
                  <a:pt x="196453" y="142875"/>
                </a:lnTo>
                <a:lnTo>
                  <a:pt x="232172" y="142875"/>
                </a:lnTo>
                <a:lnTo>
                  <a:pt x="267890" y="142875"/>
                </a:lnTo>
                <a:lnTo>
                  <a:pt x="303609" y="133945"/>
                </a:lnTo>
                <a:lnTo>
                  <a:pt x="330398" y="125015"/>
                </a:lnTo>
                <a:lnTo>
                  <a:pt x="357187" y="116086"/>
                </a:lnTo>
                <a:lnTo>
                  <a:pt x="375047" y="107156"/>
                </a:lnTo>
                <a:lnTo>
                  <a:pt x="383976" y="98226"/>
                </a:lnTo>
                <a:lnTo>
                  <a:pt x="392906" y="80367"/>
                </a:lnTo>
                <a:lnTo>
                  <a:pt x="392906" y="62507"/>
                </a:lnTo>
                <a:lnTo>
                  <a:pt x="383976" y="44648"/>
                </a:lnTo>
                <a:lnTo>
                  <a:pt x="366117" y="35718"/>
                </a:lnTo>
                <a:lnTo>
                  <a:pt x="357187" y="26789"/>
                </a:lnTo>
                <a:lnTo>
                  <a:pt x="339328" y="17859"/>
                </a:lnTo>
                <a:lnTo>
                  <a:pt x="321469" y="17859"/>
                </a:lnTo>
                <a:lnTo>
                  <a:pt x="303609" y="17859"/>
                </a:lnTo>
                <a:lnTo>
                  <a:pt x="294680" y="17859"/>
                </a:lnTo>
                <a:lnTo>
                  <a:pt x="285750" y="26789"/>
                </a:lnTo>
                <a:lnTo>
                  <a:pt x="285750" y="35718"/>
                </a:lnTo>
                <a:lnTo>
                  <a:pt x="285750" y="53578"/>
                </a:lnTo>
                <a:lnTo>
                  <a:pt x="294680" y="71437"/>
                </a:lnTo>
                <a:lnTo>
                  <a:pt x="303609" y="80367"/>
                </a:lnTo>
                <a:lnTo>
                  <a:pt x="321469" y="98226"/>
                </a:lnTo>
                <a:lnTo>
                  <a:pt x="348258" y="107156"/>
                </a:lnTo>
                <a:lnTo>
                  <a:pt x="375047" y="116086"/>
                </a:lnTo>
                <a:lnTo>
                  <a:pt x="410765" y="125015"/>
                </a:lnTo>
                <a:lnTo>
                  <a:pt x="446484" y="133945"/>
                </a:lnTo>
                <a:lnTo>
                  <a:pt x="491133" y="133945"/>
                </a:lnTo>
                <a:lnTo>
                  <a:pt x="526851" y="133945"/>
                </a:lnTo>
                <a:lnTo>
                  <a:pt x="553640" y="133945"/>
                </a:lnTo>
                <a:lnTo>
                  <a:pt x="571500" y="133945"/>
                </a:lnTo>
                <a:lnTo>
                  <a:pt x="571500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545086" y="3321843"/>
            <a:ext cx="178595" cy="375048"/>
          </a:xfrm>
          <a:custGeom>
            <a:avLst/>
            <a:gdLst/>
            <a:ahLst/>
            <a:cxnLst/>
            <a:rect l="0" t="0" r="0" b="0"/>
            <a:pathLst>
              <a:path w="178595" h="375048">
                <a:moveTo>
                  <a:pt x="17859" y="26789"/>
                </a:moveTo>
                <a:lnTo>
                  <a:pt x="17859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26789" y="53578"/>
                </a:lnTo>
                <a:lnTo>
                  <a:pt x="35719" y="89297"/>
                </a:lnTo>
                <a:lnTo>
                  <a:pt x="71437" y="125016"/>
                </a:lnTo>
                <a:lnTo>
                  <a:pt x="80367" y="160735"/>
                </a:lnTo>
                <a:lnTo>
                  <a:pt x="89297" y="196453"/>
                </a:lnTo>
                <a:lnTo>
                  <a:pt x="107156" y="232172"/>
                </a:lnTo>
                <a:lnTo>
                  <a:pt x="116086" y="267891"/>
                </a:lnTo>
                <a:lnTo>
                  <a:pt x="133945" y="294680"/>
                </a:lnTo>
                <a:lnTo>
                  <a:pt x="151805" y="330399"/>
                </a:lnTo>
                <a:lnTo>
                  <a:pt x="160734" y="348258"/>
                </a:lnTo>
                <a:lnTo>
                  <a:pt x="169664" y="366118"/>
                </a:lnTo>
                <a:lnTo>
                  <a:pt x="178594" y="375047"/>
                </a:lnTo>
                <a:lnTo>
                  <a:pt x="178594" y="37504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562945" y="3491507"/>
            <a:ext cx="223244" cy="35720"/>
          </a:xfrm>
          <a:custGeom>
            <a:avLst/>
            <a:gdLst/>
            <a:ahLst/>
            <a:cxnLst/>
            <a:rect l="0" t="0" r="0" b="0"/>
            <a:pathLst>
              <a:path w="223244" h="35720">
                <a:moveTo>
                  <a:pt x="0" y="35719"/>
                </a:moveTo>
                <a:lnTo>
                  <a:pt x="0" y="35719"/>
                </a:lnTo>
                <a:lnTo>
                  <a:pt x="0" y="26789"/>
                </a:lnTo>
                <a:lnTo>
                  <a:pt x="8930" y="17860"/>
                </a:lnTo>
                <a:lnTo>
                  <a:pt x="26789" y="8930"/>
                </a:lnTo>
                <a:lnTo>
                  <a:pt x="44649" y="8930"/>
                </a:lnTo>
                <a:lnTo>
                  <a:pt x="80368" y="0"/>
                </a:lnTo>
                <a:lnTo>
                  <a:pt x="116086" y="0"/>
                </a:lnTo>
                <a:lnTo>
                  <a:pt x="160735" y="8930"/>
                </a:lnTo>
                <a:lnTo>
                  <a:pt x="196453" y="8930"/>
                </a:lnTo>
                <a:lnTo>
                  <a:pt x="223243" y="17860"/>
                </a:lnTo>
                <a:lnTo>
                  <a:pt x="223243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02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1150</TotalTime>
  <Words>143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Paper</vt:lpstr>
      <vt:lpstr>12.1-D Figures</vt:lpstr>
      <vt:lpstr>Notes 3-d Figures</vt:lpstr>
      <vt:lpstr>3D Figures and attributes</vt:lpstr>
      <vt:lpstr>Given the figure, tell me what shape is created if I take a specific cross section</vt:lpstr>
      <vt:lpstr>Given the figure, tell me what shape is created if I take a specific cross section</vt:lpstr>
      <vt:lpstr>Given the figure, list the faces/edges/and vertices.</vt:lpstr>
      <vt:lpstr>Given the figure, list the faces/edges/and vertices.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12.1/2 3-D Figures and Volume of Prisms</dc:title>
  <dc:creator>admin</dc:creator>
  <cp:lastModifiedBy>Garth Fiedler</cp:lastModifiedBy>
  <cp:revision>37</cp:revision>
  <cp:lastPrinted>2016-01-28T12:02:33Z</cp:lastPrinted>
  <dcterms:created xsi:type="dcterms:W3CDTF">2011-04-01T12:01:37Z</dcterms:created>
  <dcterms:modified xsi:type="dcterms:W3CDTF">2017-01-19T17:23:22Z</dcterms:modified>
</cp:coreProperties>
</file>