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F18E-4BFB-410B-871A-5D4ADE59AF20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2CF4EB-C7B8-4ED5-BAFE-A8BEC341BF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F18E-4BFB-410B-871A-5D4ADE59AF20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F4EB-C7B8-4ED5-BAFE-A8BEC341BF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92CF4EB-C7B8-4ED5-BAFE-A8BEC341BF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F18E-4BFB-410B-871A-5D4ADE59AF20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F18E-4BFB-410B-871A-5D4ADE59AF20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92CF4EB-C7B8-4ED5-BAFE-A8BEC341BF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F18E-4BFB-410B-871A-5D4ADE59AF20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2CF4EB-C7B8-4ED5-BAFE-A8BEC341BF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2BCF18E-4BFB-410B-871A-5D4ADE59AF20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F4EB-C7B8-4ED5-BAFE-A8BEC341BF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F18E-4BFB-410B-871A-5D4ADE59AF20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92CF4EB-C7B8-4ED5-BAFE-A8BEC341BF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F18E-4BFB-410B-871A-5D4ADE59AF20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92CF4EB-C7B8-4ED5-BAFE-A8BEC341B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F18E-4BFB-410B-871A-5D4ADE59AF20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2CF4EB-C7B8-4ED5-BAFE-A8BEC341B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2CF4EB-C7B8-4ED5-BAFE-A8BEC341BF6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F18E-4BFB-410B-871A-5D4ADE59AF20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92CF4EB-C7B8-4ED5-BAFE-A8BEC341BF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2BCF18E-4BFB-410B-871A-5D4ADE59AF20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BCF18E-4BFB-410B-871A-5D4ADE59AF20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2CF4EB-C7B8-4ED5-BAFE-A8BEC341BF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Graph y ≥ -x</a:t>
            </a:r>
            <a:r>
              <a:rPr lang="en-US" baseline="30000" dirty="0" smtClean="0"/>
              <a:t>2</a:t>
            </a:r>
            <a:r>
              <a:rPr lang="en-US" dirty="0" smtClean="0"/>
              <a:t> + 4x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828800"/>
            <a:ext cx="4215332" cy="441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7942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9.8 Comparing linear, exponential, and quadratic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5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Linear: y = mx + b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Exponential: y = c(1±r)</a:t>
            </a:r>
            <a:r>
              <a:rPr lang="en-US" baseline="30000" dirty="0" smtClean="0"/>
              <a:t>t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Quadratic: 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c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1905000"/>
            <a:ext cx="2514600" cy="2768367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905000"/>
            <a:ext cx="1447800" cy="1593908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4419600"/>
            <a:ext cx="1447800" cy="1593908"/>
          </a:xfrm>
          <a:prstGeom prst="rect">
            <a:avLst/>
          </a:prstGeom>
          <a:noFill/>
        </p:spPr>
      </p:pic>
      <p:sp>
        <p:nvSpPr>
          <p:cNvPr id="8" name="Freeform 7"/>
          <p:cNvSpPr/>
          <p:nvPr/>
        </p:nvSpPr>
        <p:spPr>
          <a:xfrm>
            <a:off x="1821656" y="2107406"/>
            <a:ext cx="991197" cy="991196"/>
          </a:xfrm>
          <a:custGeom>
            <a:avLst/>
            <a:gdLst/>
            <a:ahLst/>
            <a:cxnLst/>
            <a:rect l="0" t="0" r="0" b="0"/>
            <a:pathLst>
              <a:path w="991197" h="991196">
                <a:moveTo>
                  <a:pt x="0" y="991195"/>
                </a:moveTo>
                <a:lnTo>
                  <a:pt x="0" y="991195"/>
                </a:lnTo>
                <a:lnTo>
                  <a:pt x="0" y="991195"/>
                </a:lnTo>
                <a:lnTo>
                  <a:pt x="0" y="991195"/>
                </a:lnTo>
                <a:lnTo>
                  <a:pt x="0" y="991195"/>
                </a:lnTo>
                <a:lnTo>
                  <a:pt x="0" y="982265"/>
                </a:lnTo>
                <a:lnTo>
                  <a:pt x="0" y="982265"/>
                </a:lnTo>
                <a:lnTo>
                  <a:pt x="0" y="982265"/>
                </a:lnTo>
                <a:lnTo>
                  <a:pt x="0" y="982265"/>
                </a:lnTo>
                <a:lnTo>
                  <a:pt x="0" y="982265"/>
                </a:lnTo>
                <a:lnTo>
                  <a:pt x="0" y="982265"/>
                </a:lnTo>
                <a:lnTo>
                  <a:pt x="0" y="973336"/>
                </a:lnTo>
                <a:lnTo>
                  <a:pt x="0" y="973336"/>
                </a:lnTo>
                <a:lnTo>
                  <a:pt x="8930" y="973336"/>
                </a:lnTo>
                <a:lnTo>
                  <a:pt x="8930" y="964406"/>
                </a:lnTo>
                <a:lnTo>
                  <a:pt x="17860" y="964406"/>
                </a:lnTo>
                <a:lnTo>
                  <a:pt x="17860" y="955476"/>
                </a:lnTo>
                <a:lnTo>
                  <a:pt x="17860" y="946547"/>
                </a:lnTo>
                <a:lnTo>
                  <a:pt x="26789" y="937617"/>
                </a:lnTo>
                <a:lnTo>
                  <a:pt x="35719" y="928687"/>
                </a:lnTo>
                <a:lnTo>
                  <a:pt x="44649" y="919758"/>
                </a:lnTo>
                <a:lnTo>
                  <a:pt x="53578" y="919758"/>
                </a:lnTo>
                <a:lnTo>
                  <a:pt x="62508" y="901898"/>
                </a:lnTo>
                <a:lnTo>
                  <a:pt x="71438" y="892969"/>
                </a:lnTo>
                <a:lnTo>
                  <a:pt x="80367" y="884039"/>
                </a:lnTo>
                <a:lnTo>
                  <a:pt x="89297" y="875109"/>
                </a:lnTo>
                <a:lnTo>
                  <a:pt x="98227" y="866180"/>
                </a:lnTo>
                <a:lnTo>
                  <a:pt x="107157" y="857250"/>
                </a:lnTo>
                <a:lnTo>
                  <a:pt x="116086" y="848320"/>
                </a:lnTo>
                <a:lnTo>
                  <a:pt x="125016" y="839390"/>
                </a:lnTo>
                <a:lnTo>
                  <a:pt x="133946" y="821531"/>
                </a:lnTo>
                <a:lnTo>
                  <a:pt x="151805" y="812601"/>
                </a:lnTo>
                <a:lnTo>
                  <a:pt x="160735" y="803672"/>
                </a:lnTo>
                <a:lnTo>
                  <a:pt x="169664" y="785812"/>
                </a:lnTo>
                <a:lnTo>
                  <a:pt x="178594" y="776883"/>
                </a:lnTo>
                <a:lnTo>
                  <a:pt x="196453" y="759023"/>
                </a:lnTo>
                <a:lnTo>
                  <a:pt x="205383" y="750094"/>
                </a:lnTo>
                <a:lnTo>
                  <a:pt x="214313" y="732234"/>
                </a:lnTo>
                <a:lnTo>
                  <a:pt x="232172" y="723305"/>
                </a:lnTo>
                <a:lnTo>
                  <a:pt x="241102" y="714375"/>
                </a:lnTo>
                <a:lnTo>
                  <a:pt x="258961" y="696515"/>
                </a:lnTo>
                <a:lnTo>
                  <a:pt x="267891" y="687586"/>
                </a:lnTo>
                <a:lnTo>
                  <a:pt x="276821" y="669727"/>
                </a:lnTo>
                <a:lnTo>
                  <a:pt x="294680" y="660797"/>
                </a:lnTo>
                <a:lnTo>
                  <a:pt x="303610" y="642938"/>
                </a:lnTo>
                <a:lnTo>
                  <a:pt x="321469" y="625078"/>
                </a:lnTo>
                <a:lnTo>
                  <a:pt x="330399" y="616149"/>
                </a:lnTo>
                <a:lnTo>
                  <a:pt x="348258" y="598289"/>
                </a:lnTo>
                <a:lnTo>
                  <a:pt x="366117" y="589360"/>
                </a:lnTo>
                <a:lnTo>
                  <a:pt x="375047" y="571500"/>
                </a:lnTo>
                <a:lnTo>
                  <a:pt x="383977" y="562571"/>
                </a:lnTo>
                <a:lnTo>
                  <a:pt x="401836" y="544711"/>
                </a:lnTo>
                <a:lnTo>
                  <a:pt x="410766" y="535782"/>
                </a:lnTo>
                <a:lnTo>
                  <a:pt x="428625" y="517922"/>
                </a:lnTo>
                <a:lnTo>
                  <a:pt x="446485" y="508992"/>
                </a:lnTo>
                <a:lnTo>
                  <a:pt x="455414" y="491133"/>
                </a:lnTo>
                <a:lnTo>
                  <a:pt x="473274" y="473274"/>
                </a:lnTo>
                <a:lnTo>
                  <a:pt x="482203" y="464344"/>
                </a:lnTo>
                <a:lnTo>
                  <a:pt x="500063" y="446485"/>
                </a:lnTo>
                <a:lnTo>
                  <a:pt x="508992" y="437555"/>
                </a:lnTo>
                <a:lnTo>
                  <a:pt x="526852" y="419696"/>
                </a:lnTo>
                <a:lnTo>
                  <a:pt x="535782" y="410766"/>
                </a:lnTo>
                <a:lnTo>
                  <a:pt x="553641" y="392907"/>
                </a:lnTo>
                <a:lnTo>
                  <a:pt x="562571" y="383977"/>
                </a:lnTo>
                <a:lnTo>
                  <a:pt x="580430" y="375047"/>
                </a:lnTo>
                <a:lnTo>
                  <a:pt x="589360" y="357188"/>
                </a:lnTo>
                <a:lnTo>
                  <a:pt x="607219" y="348258"/>
                </a:lnTo>
                <a:lnTo>
                  <a:pt x="616149" y="330398"/>
                </a:lnTo>
                <a:lnTo>
                  <a:pt x="634008" y="321469"/>
                </a:lnTo>
                <a:lnTo>
                  <a:pt x="642938" y="312539"/>
                </a:lnTo>
                <a:lnTo>
                  <a:pt x="651867" y="294680"/>
                </a:lnTo>
                <a:lnTo>
                  <a:pt x="669727" y="285750"/>
                </a:lnTo>
                <a:lnTo>
                  <a:pt x="678657" y="276820"/>
                </a:lnTo>
                <a:lnTo>
                  <a:pt x="687586" y="258961"/>
                </a:lnTo>
                <a:lnTo>
                  <a:pt x="705446" y="250031"/>
                </a:lnTo>
                <a:lnTo>
                  <a:pt x="714375" y="241102"/>
                </a:lnTo>
                <a:lnTo>
                  <a:pt x="723305" y="232172"/>
                </a:lnTo>
                <a:lnTo>
                  <a:pt x="732235" y="214313"/>
                </a:lnTo>
                <a:lnTo>
                  <a:pt x="750094" y="205383"/>
                </a:lnTo>
                <a:lnTo>
                  <a:pt x="759024" y="196453"/>
                </a:lnTo>
                <a:lnTo>
                  <a:pt x="767953" y="187523"/>
                </a:lnTo>
                <a:lnTo>
                  <a:pt x="776883" y="178594"/>
                </a:lnTo>
                <a:lnTo>
                  <a:pt x="785813" y="169664"/>
                </a:lnTo>
                <a:lnTo>
                  <a:pt x="794742" y="160734"/>
                </a:lnTo>
                <a:lnTo>
                  <a:pt x="812602" y="151805"/>
                </a:lnTo>
                <a:lnTo>
                  <a:pt x="821532" y="142875"/>
                </a:lnTo>
                <a:lnTo>
                  <a:pt x="830461" y="133945"/>
                </a:lnTo>
                <a:lnTo>
                  <a:pt x="839391" y="125016"/>
                </a:lnTo>
                <a:lnTo>
                  <a:pt x="848321" y="116086"/>
                </a:lnTo>
                <a:lnTo>
                  <a:pt x="857250" y="107156"/>
                </a:lnTo>
                <a:lnTo>
                  <a:pt x="857250" y="98227"/>
                </a:lnTo>
                <a:lnTo>
                  <a:pt x="866180" y="89297"/>
                </a:lnTo>
                <a:lnTo>
                  <a:pt x="875110" y="89297"/>
                </a:lnTo>
                <a:lnTo>
                  <a:pt x="884039" y="80367"/>
                </a:lnTo>
                <a:lnTo>
                  <a:pt x="892969" y="71438"/>
                </a:lnTo>
                <a:lnTo>
                  <a:pt x="901899" y="71438"/>
                </a:lnTo>
                <a:lnTo>
                  <a:pt x="901899" y="62508"/>
                </a:lnTo>
                <a:lnTo>
                  <a:pt x="910828" y="53578"/>
                </a:lnTo>
                <a:lnTo>
                  <a:pt x="910828" y="53578"/>
                </a:lnTo>
                <a:lnTo>
                  <a:pt x="919758" y="44648"/>
                </a:lnTo>
                <a:lnTo>
                  <a:pt x="919758" y="44648"/>
                </a:lnTo>
                <a:lnTo>
                  <a:pt x="928688" y="35719"/>
                </a:lnTo>
                <a:lnTo>
                  <a:pt x="937617" y="35719"/>
                </a:lnTo>
                <a:lnTo>
                  <a:pt x="937617" y="35719"/>
                </a:lnTo>
                <a:lnTo>
                  <a:pt x="937617" y="26789"/>
                </a:lnTo>
                <a:lnTo>
                  <a:pt x="946547" y="26789"/>
                </a:lnTo>
                <a:lnTo>
                  <a:pt x="946547" y="26789"/>
                </a:lnTo>
                <a:lnTo>
                  <a:pt x="946547" y="17859"/>
                </a:lnTo>
                <a:lnTo>
                  <a:pt x="946547" y="17859"/>
                </a:lnTo>
                <a:lnTo>
                  <a:pt x="946547" y="17859"/>
                </a:lnTo>
                <a:lnTo>
                  <a:pt x="946547" y="17859"/>
                </a:lnTo>
                <a:lnTo>
                  <a:pt x="946547" y="17859"/>
                </a:lnTo>
                <a:lnTo>
                  <a:pt x="946547" y="8930"/>
                </a:lnTo>
                <a:lnTo>
                  <a:pt x="955477" y="8930"/>
                </a:lnTo>
                <a:lnTo>
                  <a:pt x="955477" y="8930"/>
                </a:lnTo>
                <a:lnTo>
                  <a:pt x="955477" y="8930"/>
                </a:lnTo>
                <a:lnTo>
                  <a:pt x="955477" y="8930"/>
                </a:lnTo>
                <a:lnTo>
                  <a:pt x="955477" y="8930"/>
                </a:lnTo>
                <a:lnTo>
                  <a:pt x="955477" y="8930"/>
                </a:lnTo>
                <a:lnTo>
                  <a:pt x="946547" y="8930"/>
                </a:lnTo>
                <a:lnTo>
                  <a:pt x="946547" y="8930"/>
                </a:lnTo>
                <a:lnTo>
                  <a:pt x="937617" y="8930"/>
                </a:lnTo>
                <a:lnTo>
                  <a:pt x="928688" y="8930"/>
                </a:lnTo>
                <a:lnTo>
                  <a:pt x="919758" y="8930"/>
                </a:lnTo>
                <a:lnTo>
                  <a:pt x="910828" y="8930"/>
                </a:lnTo>
                <a:lnTo>
                  <a:pt x="901899" y="8930"/>
                </a:lnTo>
                <a:lnTo>
                  <a:pt x="892969" y="8930"/>
                </a:lnTo>
                <a:lnTo>
                  <a:pt x="884039" y="8930"/>
                </a:lnTo>
                <a:lnTo>
                  <a:pt x="884039" y="17859"/>
                </a:lnTo>
                <a:lnTo>
                  <a:pt x="875110" y="17859"/>
                </a:lnTo>
                <a:lnTo>
                  <a:pt x="875110" y="17859"/>
                </a:lnTo>
                <a:lnTo>
                  <a:pt x="866180" y="17859"/>
                </a:lnTo>
                <a:lnTo>
                  <a:pt x="875110" y="8930"/>
                </a:lnTo>
                <a:lnTo>
                  <a:pt x="875110" y="8930"/>
                </a:lnTo>
                <a:lnTo>
                  <a:pt x="884039" y="8930"/>
                </a:lnTo>
                <a:lnTo>
                  <a:pt x="892969" y="8930"/>
                </a:lnTo>
                <a:lnTo>
                  <a:pt x="901899" y="0"/>
                </a:lnTo>
                <a:lnTo>
                  <a:pt x="919758" y="0"/>
                </a:lnTo>
                <a:lnTo>
                  <a:pt x="928688" y="0"/>
                </a:lnTo>
                <a:lnTo>
                  <a:pt x="946547" y="0"/>
                </a:lnTo>
                <a:lnTo>
                  <a:pt x="955477" y="0"/>
                </a:lnTo>
                <a:lnTo>
                  <a:pt x="964407" y="0"/>
                </a:lnTo>
                <a:lnTo>
                  <a:pt x="982266" y="8930"/>
                </a:lnTo>
                <a:lnTo>
                  <a:pt x="982266" y="8930"/>
                </a:lnTo>
                <a:lnTo>
                  <a:pt x="991196" y="8930"/>
                </a:lnTo>
                <a:lnTo>
                  <a:pt x="991196" y="17859"/>
                </a:lnTo>
                <a:lnTo>
                  <a:pt x="991196" y="26789"/>
                </a:lnTo>
                <a:lnTo>
                  <a:pt x="982266" y="35719"/>
                </a:lnTo>
                <a:lnTo>
                  <a:pt x="982266" y="44648"/>
                </a:lnTo>
                <a:lnTo>
                  <a:pt x="964407" y="62508"/>
                </a:lnTo>
                <a:lnTo>
                  <a:pt x="955477" y="71438"/>
                </a:lnTo>
                <a:lnTo>
                  <a:pt x="946547" y="80367"/>
                </a:lnTo>
                <a:lnTo>
                  <a:pt x="937617" y="89297"/>
                </a:lnTo>
                <a:lnTo>
                  <a:pt x="937617" y="89297"/>
                </a:lnTo>
                <a:lnTo>
                  <a:pt x="937617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750219" y="2991445"/>
            <a:ext cx="160735" cy="125017"/>
          </a:xfrm>
          <a:custGeom>
            <a:avLst/>
            <a:gdLst/>
            <a:ahLst/>
            <a:cxnLst/>
            <a:rect l="0" t="0" r="0" b="0"/>
            <a:pathLst>
              <a:path w="160735" h="125017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17859"/>
                </a:lnTo>
                <a:lnTo>
                  <a:pt x="35719" y="35719"/>
                </a:lnTo>
                <a:lnTo>
                  <a:pt x="26789" y="53578"/>
                </a:lnTo>
                <a:lnTo>
                  <a:pt x="17859" y="62508"/>
                </a:lnTo>
                <a:lnTo>
                  <a:pt x="8929" y="80367"/>
                </a:lnTo>
                <a:lnTo>
                  <a:pt x="8929" y="98226"/>
                </a:lnTo>
                <a:lnTo>
                  <a:pt x="0" y="107156"/>
                </a:lnTo>
                <a:lnTo>
                  <a:pt x="8929" y="116086"/>
                </a:lnTo>
                <a:lnTo>
                  <a:pt x="8929" y="125016"/>
                </a:lnTo>
                <a:lnTo>
                  <a:pt x="17859" y="125016"/>
                </a:lnTo>
                <a:lnTo>
                  <a:pt x="26789" y="125016"/>
                </a:lnTo>
                <a:lnTo>
                  <a:pt x="44648" y="125016"/>
                </a:lnTo>
                <a:lnTo>
                  <a:pt x="62508" y="116086"/>
                </a:lnTo>
                <a:lnTo>
                  <a:pt x="80367" y="107156"/>
                </a:lnTo>
                <a:lnTo>
                  <a:pt x="98226" y="98226"/>
                </a:lnTo>
                <a:lnTo>
                  <a:pt x="116086" y="89297"/>
                </a:lnTo>
                <a:lnTo>
                  <a:pt x="133945" y="80367"/>
                </a:lnTo>
                <a:lnTo>
                  <a:pt x="151804" y="71437"/>
                </a:lnTo>
                <a:lnTo>
                  <a:pt x="160734" y="71437"/>
                </a:lnTo>
                <a:lnTo>
                  <a:pt x="160734" y="71437"/>
                </a:lnTo>
                <a:lnTo>
                  <a:pt x="160734" y="714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018109" y="4464843"/>
            <a:ext cx="741165" cy="473275"/>
          </a:xfrm>
          <a:custGeom>
            <a:avLst/>
            <a:gdLst/>
            <a:ahLst/>
            <a:cxnLst/>
            <a:rect l="0" t="0" r="0" b="0"/>
            <a:pathLst>
              <a:path w="741165" h="473275">
                <a:moveTo>
                  <a:pt x="0" y="473274"/>
                </a:moveTo>
                <a:lnTo>
                  <a:pt x="0" y="473274"/>
                </a:lnTo>
                <a:lnTo>
                  <a:pt x="8930" y="473274"/>
                </a:lnTo>
                <a:lnTo>
                  <a:pt x="8930" y="473274"/>
                </a:lnTo>
                <a:lnTo>
                  <a:pt x="17860" y="473274"/>
                </a:lnTo>
                <a:lnTo>
                  <a:pt x="17860" y="473274"/>
                </a:lnTo>
                <a:lnTo>
                  <a:pt x="26789" y="473274"/>
                </a:lnTo>
                <a:lnTo>
                  <a:pt x="44649" y="464345"/>
                </a:lnTo>
                <a:lnTo>
                  <a:pt x="53579" y="464345"/>
                </a:lnTo>
                <a:lnTo>
                  <a:pt x="62508" y="464345"/>
                </a:lnTo>
                <a:lnTo>
                  <a:pt x="62508" y="455415"/>
                </a:lnTo>
                <a:lnTo>
                  <a:pt x="71438" y="455415"/>
                </a:lnTo>
                <a:lnTo>
                  <a:pt x="89297" y="446485"/>
                </a:lnTo>
                <a:lnTo>
                  <a:pt x="98227" y="446485"/>
                </a:lnTo>
                <a:lnTo>
                  <a:pt x="107157" y="437555"/>
                </a:lnTo>
                <a:lnTo>
                  <a:pt x="116086" y="437555"/>
                </a:lnTo>
                <a:lnTo>
                  <a:pt x="133946" y="428626"/>
                </a:lnTo>
                <a:lnTo>
                  <a:pt x="142875" y="428626"/>
                </a:lnTo>
                <a:lnTo>
                  <a:pt x="160735" y="419696"/>
                </a:lnTo>
                <a:lnTo>
                  <a:pt x="169664" y="419696"/>
                </a:lnTo>
                <a:lnTo>
                  <a:pt x="178594" y="410766"/>
                </a:lnTo>
                <a:lnTo>
                  <a:pt x="196454" y="410766"/>
                </a:lnTo>
                <a:lnTo>
                  <a:pt x="205383" y="401836"/>
                </a:lnTo>
                <a:lnTo>
                  <a:pt x="223243" y="392907"/>
                </a:lnTo>
                <a:lnTo>
                  <a:pt x="232172" y="383977"/>
                </a:lnTo>
                <a:lnTo>
                  <a:pt x="241102" y="383977"/>
                </a:lnTo>
                <a:lnTo>
                  <a:pt x="258961" y="375047"/>
                </a:lnTo>
                <a:lnTo>
                  <a:pt x="267891" y="366118"/>
                </a:lnTo>
                <a:lnTo>
                  <a:pt x="276821" y="366118"/>
                </a:lnTo>
                <a:lnTo>
                  <a:pt x="285750" y="357188"/>
                </a:lnTo>
                <a:lnTo>
                  <a:pt x="294680" y="348258"/>
                </a:lnTo>
                <a:lnTo>
                  <a:pt x="312539" y="339328"/>
                </a:lnTo>
                <a:lnTo>
                  <a:pt x="321469" y="339328"/>
                </a:lnTo>
                <a:lnTo>
                  <a:pt x="330399" y="330399"/>
                </a:lnTo>
                <a:lnTo>
                  <a:pt x="339329" y="321469"/>
                </a:lnTo>
                <a:lnTo>
                  <a:pt x="357188" y="312539"/>
                </a:lnTo>
                <a:lnTo>
                  <a:pt x="366118" y="303610"/>
                </a:lnTo>
                <a:lnTo>
                  <a:pt x="375047" y="294680"/>
                </a:lnTo>
                <a:lnTo>
                  <a:pt x="383977" y="294680"/>
                </a:lnTo>
                <a:lnTo>
                  <a:pt x="401836" y="285750"/>
                </a:lnTo>
                <a:lnTo>
                  <a:pt x="410766" y="276821"/>
                </a:lnTo>
                <a:lnTo>
                  <a:pt x="419696" y="267891"/>
                </a:lnTo>
                <a:lnTo>
                  <a:pt x="428625" y="258961"/>
                </a:lnTo>
                <a:lnTo>
                  <a:pt x="437555" y="258961"/>
                </a:lnTo>
                <a:lnTo>
                  <a:pt x="446485" y="250032"/>
                </a:lnTo>
                <a:lnTo>
                  <a:pt x="455414" y="241102"/>
                </a:lnTo>
                <a:lnTo>
                  <a:pt x="464344" y="232172"/>
                </a:lnTo>
                <a:lnTo>
                  <a:pt x="473274" y="232172"/>
                </a:lnTo>
                <a:lnTo>
                  <a:pt x="482204" y="223243"/>
                </a:lnTo>
                <a:lnTo>
                  <a:pt x="491133" y="214313"/>
                </a:lnTo>
                <a:lnTo>
                  <a:pt x="500063" y="205383"/>
                </a:lnTo>
                <a:lnTo>
                  <a:pt x="500063" y="196453"/>
                </a:lnTo>
                <a:lnTo>
                  <a:pt x="508993" y="196453"/>
                </a:lnTo>
                <a:lnTo>
                  <a:pt x="517922" y="187524"/>
                </a:lnTo>
                <a:lnTo>
                  <a:pt x="526852" y="178594"/>
                </a:lnTo>
                <a:lnTo>
                  <a:pt x="535782" y="169664"/>
                </a:lnTo>
                <a:lnTo>
                  <a:pt x="544711" y="160735"/>
                </a:lnTo>
                <a:lnTo>
                  <a:pt x="544711" y="160735"/>
                </a:lnTo>
                <a:lnTo>
                  <a:pt x="553641" y="151805"/>
                </a:lnTo>
                <a:lnTo>
                  <a:pt x="562571" y="142875"/>
                </a:lnTo>
                <a:lnTo>
                  <a:pt x="571500" y="133946"/>
                </a:lnTo>
                <a:lnTo>
                  <a:pt x="580430" y="125016"/>
                </a:lnTo>
                <a:lnTo>
                  <a:pt x="589360" y="116086"/>
                </a:lnTo>
                <a:lnTo>
                  <a:pt x="589360" y="116086"/>
                </a:lnTo>
                <a:lnTo>
                  <a:pt x="598289" y="107157"/>
                </a:lnTo>
                <a:lnTo>
                  <a:pt x="607219" y="98227"/>
                </a:lnTo>
                <a:lnTo>
                  <a:pt x="607219" y="89297"/>
                </a:lnTo>
                <a:lnTo>
                  <a:pt x="616149" y="89297"/>
                </a:lnTo>
                <a:lnTo>
                  <a:pt x="616149" y="80368"/>
                </a:lnTo>
                <a:lnTo>
                  <a:pt x="625079" y="71438"/>
                </a:lnTo>
                <a:lnTo>
                  <a:pt x="625079" y="71438"/>
                </a:lnTo>
                <a:lnTo>
                  <a:pt x="634008" y="62508"/>
                </a:lnTo>
                <a:lnTo>
                  <a:pt x="642938" y="53578"/>
                </a:lnTo>
                <a:lnTo>
                  <a:pt x="642938" y="53578"/>
                </a:lnTo>
                <a:lnTo>
                  <a:pt x="651868" y="44649"/>
                </a:lnTo>
                <a:lnTo>
                  <a:pt x="651868" y="44649"/>
                </a:lnTo>
                <a:lnTo>
                  <a:pt x="660797" y="35719"/>
                </a:lnTo>
                <a:lnTo>
                  <a:pt x="660797" y="35719"/>
                </a:lnTo>
                <a:lnTo>
                  <a:pt x="669727" y="26789"/>
                </a:lnTo>
                <a:lnTo>
                  <a:pt x="669727" y="26789"/>
                </a:lnTo>
                <a:lnTo>
                  <a:pt x="669727" y="26789"/>
                </a:lnTo>
                <a:lnTo>
                  <a:pt x="678657" y="17860"/>
                </a:lnTo>
                <a:lnTo>
                  <a:pt x="678657" y="17860"/>
                </a:lnTo>
                <a:lnTo>
                  <a:pt x="678657" y="8930"/>
                </a:lnTo>
                <a:lnTo>
                  <a:pt x="678657" y="8930"/>
                </a:lnTo>
                <a:lnTo>
                  <a:pt x="687586" y="8930"/>
                </a:lnTo>
                <a:lnTo>
                  <a:pt x="687586" y="8930"/>
                </a:lnTo>
                <a:lnTo>
                  <a:pt x="687586" y="8930"/>
                </a:lnTo>
                <a:lnTo>
                  <a:pt x="687586" y="8930"/>
                </a:lnTo>
                <a:lnTo>
                  <a:pt x="687586" y="8930"/>
                </a:lnTo>
                <a:lnTo>
                  <a:pt x="687586" y="8930"/>
                </a:lnTo>
                <a:lnTo>
                  <a:pt x="687586" y="8930"/>
                </a:lnTo>
                <a:lnTo>
                  <a:pt x="687586" y="0"/>
                </a:lnTo>
                <a:lnTo>
                  <a:pt x="687586" y="0"/>
                </a:lnTo>
                <a:lnTo>
                  <a:pt x="687586" y="0"/>
                </a:lnTo>
                <a:lnTo>
                  <a:pt x="687586" y="0"/>
                </a:lnTo>
                <a:lnTo>
                  <a:pt x="687586" y="0"/>
                </a:lnTo>
                <a:lnTo>
                  <a:pt x="687586" y="0"/>
                </a:lnTo>
                <a:lnTo>
                  <a:pt x="687586" y="0"/>
                </a:lnTo>
                <a:lnTo>
                  <a:pt x="687586" y="0"/>
                </a:lnTo>
                <a:lnTo>
                  <a:pt x="696516" y="0"/>
                </a:lnTo>
                <a:lnTo>
                  <a:pt x="696516" y="0"/>
                </a:lnTo>
                <a:lnTo>
                  <a:pt x="696516" y="0"/>
                </a:lnTo>
                <a:lnTo>
                  <a:pt x="687586" y="0"/>
                </a:lnTo>
                <a:lnTo>
                  <a:pt x="687586" y="0"/>
                </a:lnTo>
                <a:lnTo>
                  <a:pt x="687586" y="8930"/>
                </a:lnTo>
                <a:lnTo>
                  <a:pt x="678657" y="8930"/>
                </a:lnTo>
                <a:lnTo>
                  <a:pt x="669727" y="8930"/>
                </a:lnTo>
                <a:lnTo>
                  <a:pt x="660797" y="8930"/>
                </a:lnTo>
                <a:lnTo>
                  <a:pt x="660797" y="8930"/>
                </a:lnTo>
                <a:lnTo>
                  <a:pt x="651868" y="8930"/>
                </a:lnTo>
                <a:lnTo>
                  <a:pt x="634008" y="8930"/>
                </a:lnTo>
                <a:lnTo>
                  <a:pt x="625079" y="8930"/>
                </a:lnTo>
                <a:lnTo>
                  <a:pt x="616149" y="17860"/>
                </a:lnTo>
                <a:lnTo>
                  <a:pt x="607219" y="17860"/>
                </a:lnTo>
                <a:lnTo>
                  <a:pt x="598289" y="17860"/>
                </a:lnTo>
                <a:lnTo>
                  <a:pt x="589360" y="17860"/>
                </a:lnTo>
                <a:lnTo>
                  <a:pt x="589360" y="26789"/>
                </a:lnTo>
                <a:lnTo>
                  <a:pt x="580430" y="26789"/>
                </a:lnTo>
                <a:lnTo>
                  <a:pt x="580430" y="26789"/>
                </a:lnTo>
                <a:lnTo>
                  <a:pt x="571500" y="26789"/>
                </a:lnTo>
                <a:lnTo>
                  <a:pt x="571500" y="26789"/>
                </a:lnTo>
                <a:lnTo>
                  <a:pt x="571500" y="26789"/>
                </a:lnTo>
                <a:lnTo>
                  <a:pt x="571500" y="17860"/>
                </a:lnTo>
                <a:lnTo>
                  <a:pt x="580430" y="17860"/>
                </a:lnTo>
                <a:lnTo>
                  <a:pt x="580430" y="17860"/>
                </a:lnTo>
                <a:lnTo>
                  <a:pt x="589360" y="17860"/>
                </a:lnTo>
                <a:lnTo>
                  <a:pt x="598289" y="8930"/>
                </a:lnTo>
                <a:lnTo>
                  <a:pt x="607219" y="8930"/>
                </a:lnTo>
                <a:lnTo>
                  <a:pt x="616149" y="8930"/>
                </a:lnTo>
                <a:lnTo>
                  <a:pt x="625079" y="0"/>
                </a:lnTo>
                <a:lnTo>
                  <a:pt x="642938" y="0"/>
                </a:lnTo>
                <a:lnTo>
                  <a:pt x="651868" y="0"/>
                </a:lnTo>
                <a:lnTo>
                  <a:pt x="660797" y="0"/>
                </a:lnTo>
                <a:lnTo>
                  <a:pt x="669727" y="0"/>
                </a:lnTo>
                <a:lnTo>
                  <a:pt x="678657" y="0"/>
                </a:lnTo>
                <a:lnTo>
                  <a:pt x="687586" y="0"/>
                </a:lnTo>
                <a:lnTo>
                  <a:pt x="696516" y="0"/>
                </a:lnTo>
                <a:lnTo>
                  <a:pt x="705446" y="8930"/>
                </a:lnTo>
                <a:lnTo>
                  <a:pt x="705446" y="8930"/>
                </a:lnTo>
                <a:lnTo>
                  <a:pt x="714375" y="17860"/>
                </a:lnTo>
                <a:lnTo>
                  <a:pt x="714375" y="35719"/>
                </a:lnTo>
                <a:lnTo>
                  <a:pt x="723305" y="44649"/>
                </a:lnTo>
                <a:lnTo>
                  <a:pt x="723305" y="53578"/>
                </a:lnTo>
                <a:lnTo>
                  <a:pt x="732235" y="71438"/>
                </a:lnTo>
                <a:lnTo>
                  <a:pt x="732235" y="80368"/>
                </a:lnTo>
                <a:lnTo>
                  <a:pt x="732235" y="89297"/>
                </a:lnTo>
                <a:lnTo>
                  <a:pt x="732235" y="107157"/>
                </a:lnTo>
                <a:lnTo>
                  <a:pt x="741164" y="116086"/>
                </a:lnTo>
                <a:lnTo>
                  <a:pt x="741164" y="116086"/>
                </a:lnTo>
                <a:lnTo>
                  <a:pt x="741164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813352" y="2178844"/>
            <a:ext cx="634008" cy="839391"/>
          </a:xfrm>
          <a:custGeom>
            <a:avLst/>
            <a:gdLst/>
            <a:ahLst/>
            <a:cxnLst/>
            <a:rect l="0" t="0" r="0" b="0"/>
            <a:pathLst>
              <a:path w="634008" h="839391">
                <a:moveTo>
                  <a:pt x="0" y="839390"/>
                </a:moveTo>
                <a:lnTo>
                  <a:pt x="0" y="839390"/>
                </a:lnTo>
                <a:lnTo>
                  <a:pt x="0" y="839390"/>
                </a:lnTo>
                <a:lnTo>
                  <a:pt x="0" y="839390"/>
                </a:lnTo>
                <a:lnTo>
                  <a:pt x="0" y="839390"/>
                </a:lnTo>
                <a:lnTo>
                  <a:pt x="0" y="839390"/>
                </a:lnTo>
                <a:lnTo>
                  <a:pt x="0" y="839390"/>
                </a:lnTo>
                <a:lnTo>
                  <a:pt x="0" y="839390"/>
                </a:lnTo>
                <a:lnTo>
                  <a:pt x="0" y="839390"/>
                </a:lnTo>
                <a:lnTo>
                  <a:pt x="0" y="839390"/>
                </a:lnTo>
                <a:lnTo>
                  <a:pt x="8929" y="839390"/>
                </a:lnTo>
                <a:lnTo>
                  <a:pt x="8929" y="830460"/>
                </a:lnTo>
                <a:lnTo>
                  <a:pt x="8929" y="830460"/>
                </a:lnTo>
                <a:lnTo>
                  <a:pt x="17859" y="830460"/>
                </a:lnTo>
                <a:lnTo>
                  <a:pt x="26789" y="821531"/>
                </a:lnTo>
                <a:lnTo>
                  <a:pt x="35718" y="821531"/>
                </a:lnTo>
                <a:lnTo>
                  <a:pt x="44648" y="821531"/>
                </a:lnTo>
                <a:lnTo>
                  <a:pt x="53578" y="812601"/>
                </a:lnTo>
                <a:lnTo>
                  <a:pt x="62507" y="812601"/>
                </a:lnTo>
                <a:lnTo>
                  <a:pt x="71437" y="812601"/>
                </a:lnTo>
                <a:lnTo>
                  <a:pt x="80367" y="803671"/>
                </a:lnTo>
                <a:lnTo>
                  <a:pt x="98226" y="794742"/>
                </a:lnTo>
                <a:lnTo>
                  <a:pt x="107156" y="794742"/>
                </a:lnTo>
                <a:lnTo>
                  <a:pt x="125015" y="785812"/>
                </a:lnTo>
                <a:lnTo>
                  <a:pt x="133945" y="785812"/>
                </a:lnTo>
                <a:lnTo>
                  <a:pt x="142875" y="776882"/>
                </a:lnTo>
                <a:lnTo>
                  <a:pt x="160734" y="767952"/>
                </a:lnTo>
                <a:lnTo>
                  <a:pt x="169664" y="759023"/>
                </a:lnTo>
                <a:lnTo>
                  <a:pt x="187523" y="759023"/>
                </a:lnTo>
                <a:lnTo>
                  <a:pt x="196453" y="750093"/>
                </a:lnTo>
                <a:lnTo>
                  <a:pt x="205382" y="741163"/>
                </a:lnTo>
                <a:lnTo>
                  <a:pt x="223242" y="732234"/>
                </a:lnTo>
                <a:lnTo>
                  <a:pt x="232171" y="723304"/>
                </a:lnTo>
                <a:lnTo>
                  <a:pt x="250031" y="714374"/>
                </a:lnTo>
                <a:lnTo>
                  <a:pt x="258961" y="705445"/>
                </a:lnTo>
                <a:lnTo>
                  <a:pt x="267890" y="687585"/>
                </a:lnTo>
                <a:lnTo>
                  <a:pt x="285750" y="678656"/>
                </a:lnTo>
                <a:lnTo>
                  <a:pt x="294679" y="669726"/>
                </a:lnTo>
                <a:lnTo>
                  <a:pt x="303609" y="660796"/>
                </a:lnTo>
                <a:lnTo>
                  <a:pt x="321468" y="642937"/>
                </a:lnTo>
                <a:lnTo>
                  <a:pt x="330398" y="634007"/>
                </a:lnTo>
                <a:lnTo>
                  <a:pt x="339328" y="616148"/>
                </a:lnTo>
                <a:lnTo>
                  <a:pt x="348257" y="607219"/>
                </a:lnTo>
                <a:lnTo>
                  <a:pt x="357187" y="589359"/>
                </a:lnTo>
                <a:lnTo>
                  <a:pt x="366117" y="571500"/>
                </a:lnTo>
                <a:lnTo>
                  <a:pt x="375046" y="562570"/>
                </a:lnTo>
                <a:lnTo>
                  <a:pt x="383976" y="544711"/>
                </a:lnTo>
                <a:lnTo>
                  <a:pt x="392906" y="526851"/>
                </a:lnTo>
                <a:lnTo>
                  <a:pt x="401836" y="517922"/>
                </a:lnTo>
                <a:lnTo>
                  <a:pt x="410765" y="500062"/>
                </a:lnTo>
                <a:lnTo>
                  <a:pt x="419695" y="482203"/>
                </a:lnTo>
                <a:lnTo>
                  <a:pt x="428625" y="464344"/>
                </a:lnTo>
                <a:lnTo>
                  <a:pt x="437554" y="446484"/>
                </a:lnTo>
                <a:lnTo>
                  <a:pt x="446484" y="437554"/>
                </a:lnTo>
                <a:lnTo>
                  <a:pt x="455414" y="419695"/>
                </a:lnTo>
                <a:lnTo>
                  <a:pt x="464343" y="401836"/>
                </a:lnTo>
                <a:lnTo>
                  <a:pt x="464343" y="383976"/>
                </a:lnTo>
                <a:lnTo>
                  <a:pt x="473273" y="366117"/>
                </a:lnTo>
                <a:lnTo>
                  <a:pt x="482203" y="348258"/>
                </a:lnTo>
                <a:lnTo>
                  <a:pt x="491132" y="339328"/>
                </a:lnTo>
                <a:lnTo>
                  <a:pt x="500062" y="321469"/>
                </a:lnTo>
                <a:lnTo>
                  <a:pt x="500062" y="303609"/>
                </a:lnTo>
                <a:lnTo>
                  <a:pt x="508992" y="285750"/>
                </a:lnTo>
                <a:lnTo>
                  <a:pt x="517921" y="276820"/>
                </a:lnTo>
                <a:lnTo>
                  <a:pt x="517921" y="258960"/>
                </a:lnTo>
                <a:lnTo>
                  <a:pt x="526851" y="241101"/>
                </a:lnTo>
                <a:lnTo>
                  <a:pt x="526851" y="223242"/>
                </a:lnTo>
                <a:lnTo>
                  <a:pt x="535781" y="214312"/>
                </a:lnTo>
                <a:lnTo>
                  <a:pt x="535781" y="196453"/>
                </a:lnTo>
                <a:lnTo>
                  <a:pt x="544711" y="178593"/>
                </a:lnTo>
                <a:lnTo>
                  <a:pt x="544711" y="169664"/>
                </a:lnTo>
                <a:lnTo>
                  <a:pt x="553640" y="151804"/>
                </a:lnTo>
                <a:lnTo>
                  <a:pt x="553640" y="142875"/>
                </a:lnTo>
                <a:lnTo>
                  <a:pt x="553640" y="133945"/>
                </a:lnTo>
                <a:lnTo>
                  <a:pt x="562570" y="116085"/>
                </a:lnTo>
                <a:lnTo>
                  <a:pt x="562570" y="107156"/>
                </a:lnTo>
                <a:lnTo>
                  <a:pt x="562570" y="89296"/>
                </a:lnTo>
                <a:lnTo>
                  <a:pt x="562570" y="80367"/>
                </a:lnTo>
                <a:lnTo>
                  <a:pt x="571500" y="71437"/>
                </a:lnTo>
                <a:lnTo>
                  <a:pt x="571500" y="62507"/>
                </a:lnTo>
                <a:lnTo>
                  <a:pt x="571500" y="53578"/>
                </a:lnTo>
                <a:lnTo>
                  <a:pt x="571500" y="44648"/>
                </a:lnTo>
                <a:lnTo>
                  <a:pt x="571500" y="44648"/>
                </a:lnTo>
                <a:lnTo>
                  <a:pt x="580429" y="35718"/>
                </a:lnTo>
                <a:lnTo>
                  <a:pt x="580429" y="26789"/>
                </a:lnTo>
                <a:lnTo>
                  <a:pt x="580429" y="26789"/>
                </a:lnTo>
                <a:lnTo>
                  <a:pt x="580429" y="17859"/>
                </a:lnTo>
                <a:lnTo>
                  <a:pt x="580429" y="17859"/>
                </a:lnTo>
                <a:lnTo>
                  <a:pt x="580429" y="17859"/>
                </a:lnTo>
                <a:lnTo>
                  <a:pt x="580429" y="8929"/>
                </a:lnTo>
                <a:lnTo>
                  <a:pt x="580429" y="8929"/>
                </a:lnTo>
                <a:lnTo>
                  <a:pt x="580429" y="8929"/>
                </a:lnTo>
                <a:lnTo>
                  <a:pt x="580429" y="8929"/>
                </a:lnTo>
                <a:lnTo>
                  <a:pt x="580429" y="17859"/>
                </a:lnTo>
                <a:lnTo>
                  <a:pt x="571500" y="17859"/>
                </a:lnTo>
                <a:lnTo>
                  <a:pt x="571500" y="17859"/>
                </a:lnTo>
                <a:lnTo>
                  <a:pt x="562570" y="26789"/>
                </a:lnTo>
                <a:lnTo>
                  <a:pt x="562570" y="26789"/>
                </a:lnTo>
                <a:lnTo>
                  <a:pt x="553640" y="35718"/>
                </a:lnTo>
                <a:lnTo>
                  <a:pt x="544711" y="44648"/>
                </a:lnTo>
                <a:lnTo>
                  <a:pt x="535781" y="44648"/>
                </a:lnTo>
                <a:lnTo>
                  <a:pt x="526851" y="53578"/>
                </a:lnTo>
                <a:lnTo>
                  <a:pt x="517921" y="53578"/>
                </a:lnTo>
                <a:lnTo>
                  <a:pt x="517921" y="62507"/>
                </a:lnTo>
                <a:lnTo>
                  <a:pt x="508992" y="62507"/>
                </a:lnTo>
                <a:lnTo>
                  <a:pt x="508992" y="62507"/>
                </a:lnTo>
                <a:lnTo>
                  <a:pt x="508992" y="62507"/>
                </a:lnTo>
                <a:lnTo>
                  <a:pt x="508992" y="62507"/>
                </a:lnTo>
                <a:lnTo>
                  <a:pt x="508992" y="53578"/>
                </a:lnTo>
                <a:lnTo>
                  <a:pt x="508992" y="53578"/>
                </a:lnTo>
                <a:lnTo>
                  <a:pt x="508992" y="44648"/>
                </a:lnTo>
                <a:lnTo>
                  <a:pt x="517921" y="44648"/>
                </a:lnTo>
                <a:lnTo>
                  <a:pt x="517921" y="35718"/>
                </a:lnTo>
                <a:lnTo>
                  <a:pt x="526851" y="26789"/>
                </a:lnTo>
                <a:lnTo>
                  <a:pt x="535781" y="17859"/>
                </a:lnTo>
                <a:lnTo>
                  <a:pt x="544711" y="17859"/>
                </a:lnTo>
                <a:lnTo>
                  <a:pt x="544711" y="8929"/>
                </a:lnTo>
                <a:lnTo>
                  <a:pt x="553640" y="8929"/>
                </a:lnTo>
                <a:lnTo>
                  <a:pt x="553640" y="0"/>
                </a:lnTo>
                <a:lnTo>
                  <a:pt x="562570" y="0"/>
                </a:lnTo>
                <a:lnTo>
                  <a:pt x="562570" y="0"/>
                </a:lnTo>
                <a:lnTo>
                  <a:pt x="571500" y="0"/>
                </a:lnTo>
                <a:lnTo>
                  <a:pt x="571500" y="0"/>
                </a:lnTo>
                <a:lnTo>
                  <a:pt x="580429" y="8929"/>
                </a:lnTo>
                <a:lnTo>
                  <a:pt x="580429" y="17859"/>
                </a:lnTo>
                <a:lnTo>
                  <a:pt x="580429" y="17859"/>
                </a:lnTo>
                <a:lnTo>
                  <a:pt x="589359" y="26789"/>
                </a:lnTo>
                <a:lnTo>
                  <a:pt x="589359" y="35718"/>
                </a:lnTo>
                <a:lnTo>
                  <a:pt x="598289" y="44648"/>
                </a:lnTo>
                <a:lnTo>
                  <a:pt x="607218" y="53578"/>
                </a:lnTo>
                <a:lnTo>
                  <a:pt x="607218" y="62507"/>
                </a:lnTo>
                <a:lnTo>
                  <a:pt x="616148" y="71437"/>
                </a:lnTo>
                <a:lnTo>
                  <a:pt x="625078" y="80367"/>
                </a:lnTo>
                <a:lnTo>
                  <a:pt x="625078" y="89296"/>
                </a:lnTo>
                <a:lnTo>
                  <a:pt x="634007" y="98226"/>
                </a:lnTo>
                <a:lnTo>
                  <a:pt x="634007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054328" y="2187773"/>
            <a:ext cx="767954" cy="839392"/>
          </a:xfrm>
          <a:custGeom>
            <a:avLst/>
            <a:gdLst/>
            <a:ahLst/>
            <a:cxnLst/>
            <a:rect l="0" t="0" r="0" b="0"/>
            <a:pathLst>
              <a:path w="767954" h="839392">
                <a:moveTo>
                  <a:pt x="767953" y="830461"/>
                </a:moveTo>
                <a:lnTo>
                  <a:pt x="767953" y="830461"/>
                </a:lnTo>
                <a:lnTo>
                  <a:pt x="767953" y="830461"/>
                </a:lnTo>
                <a:lnTo>
                  <a:pt x="767953" y="830461"/>
                </a:lnTo>
                <a:lnTo>
                  <a:pt x="767953" y="830461"/>
                </a:lnTo>
                <a:lnTo>
                  <a:pt x="767953" y="830461"/>
                </a:lnTo>
                <a:lnTo>
                  <a:pt x="767953" y="830461"/>
                </a:lnTo>
                <a:lnTo>
                  <a:pt x="767953" y="830461"/>
                </a:lnTo>
                <a:lnTo>
                  <a:pt x="767953" y="830461"/>
                </a:lnTo>
                <a:lnTo>
                  <a:pt x="767953" y="830461"/>
                </a:lnTo>
                <a:lnTo>
                  <a:pt x="759024" y="830461"/>
                </a:lnTo>
                <a:lnTo>
                  <a:pt x="759024" y="830461"/>
                </a:lnTo>
                <a:lnTo>
                  <a:pt x="750094" y="830461"/>
                </a:lnTo>
                <a:lnTo>
                  <a:pt x="750094" y="830461"/>
                </a:lnTo>
                <a:lnTo>
                  <a:pt x="741164" y="830461"/>
                </a:lnTo>
                <a:lnTo>
                  <a:pt x="732235" y="830461"/>
                </a:lnTo>
                <a:lnTo>
                  <a:pt x="732235" y="830461"/>
                </a:lnTo>
                <a:lnTo>
                  <a:pt x="723305" y="839391"/>
                </a:lnTo>
                <a:lnTo>
                  <a:pt x="714375" y="839391"/>
                </a:lnTo>
                <a:lnTo>
                  <a:pt x="705445" y="830461"/>
                </a:lnTo>
                <a:lnTo>
                  <a:pt x="696516" y="830461"/>
                </a:lnTo>
                <a:lnTo>
                  <a:pt x="687586" y="830461"/>
                </a:lnTo>
                <a:lnTo>
                  <a:pt x="687586" y="830461"/>
                </a:lnTo>
                <a:lnTo>
                  <a:pt x="678656" y="830461"/>
                </a:lnTo>
                <a:lnTo>
                  <a:pt x="669727" y="830461"/>
                </a:lnTo>
                <a:lnTo>
                  <a:pt x="660797" y="830461"/>
                </a:lnTo>
                <a:lnTo>
                  <a:pt x="642938" y="821531"/>
                </a:lnTo>
                <a:lnTo>
                  <a:pt x="634008" y="821531"/>
                </a:lnTo>
                <a:lnTo>
                  <a:pt x="625078" y="821531"/>
                </a:lnTo>
                <a:lnTo>
                  <a:pt x="616149" y="812602"/>
                </a:lnTo>
                <a:lnTo>
                  <a:pt x="607219" y="812602"/>
                </a:lnTo>
                <a:lnTo>
                  <a:pt x="589360" y="803672"/>
                </a:lnTo>
                <a:lnTo>
                  <a:pt x="580430" y="803672"/>
                </a:lnTo>
                <a:lnTo>
                  <a:pt x="571500" y="794742"/>
                </a:lnTo>
                <a:lnTo>
                  <a:pt x="562570" y="794742"/>
                </a:lnTo>
                <a:lnTo>
                  <a:pt x="553641" y="785813"/>
                </a:lnTo>
                <a:lnTo>
                  <a:pt x="544711" y="785813"/>
                </a:lnTo>
                <a:lnTo>
                  <a:pt x="535781" y="776883"/>
                </a:lnTo>
                <a:lnTo>
                  <a:pt x="526852" y="767953"/>
                </a:lnTo>
                <a:lnTo>
                  <a:pt x="517922" y="759023"/>
                </a:lnTo>
                <a:lnTo>
                  <a:pt x="508992" y="750094"/>
                </a:lnTo>
                <a:lnTo>
                  <a:pt x="491133" y="741164"/>
                </a:lnTo>
                <a:lnTo>
                  <a:pt x="482203" y="732234"/>
                </a:lnTo>
                <a:lnTo>
                  <a:pt x="473274" y="723305"/>
                </a:lnTo>
                <a:lnTo>
                  <a:pt x="464344" y="714375"/>
                </a:lnTo>
                <a:lnTo>
                  <a:pt x="455414" y="705445"/>
                </a:lnTo>
                <a:lnTo>
                  <a:pt x="446485" y="696516"/>
                </a:lnTo>
                <a:lnTo>
                  <a:pt x="428625" y="687586"/>
                </a:lnTo>
                <a:lnTo>
                  <a:pt x="419695" y="669727"/>
                </a:lnTo>
                <a:lnTo>
                  <a:pt x="410766" y="660797"/>
                </a:lnTo>
                <a:lnTo>
                  <a:pt x="401836" y="651867"/>
                </a:lnTo>
                <a:lnTo>
                  <a:pt x="392906" y="634008"/>
                </a:lnTo>
                <a:lnTo>
                  <a:pt x="383977" y="625078"/>
                </a:lnTo>
                <a:lnTo>
                  <a:pt x="366117" y="616148"/>
                </a:lnTo>
                <a:lnTo>
                  <a:pt x="357188" y="598290"/>
                </a:lnTo>
                <a:lnTo>
                  <a:pt x="348258" y="589360"/>
                </a:lnTo>
                <a:lnTo>
                  <a:pt x="339328" y="571500"/>
                </a:lnTo>
                <a:lnTo>
                  <a:pt x="330399" y="562571"/>
                </a:lnTo>
                <a:lnTo>
                  <a:pt x="321469" y="544711"/>
                </a:lnTo>
                <a:lnTo>
                  <a:pt x="312539" y="526852"/>
                </a:lnTo>
                <a:lnTo>
                  <a:pt x="303610" y="517922"/>
                </a:lnTo>
                <a:lnTo>
                  <a:pt x="294680" y="500063"/>
                </a:lnTo>
                <a:lnTo>
                  <a:pt x="285750" y="482204"/>
                </a:lnTo>
                <a:lnTo>
                  <a:pt x="276820" y="464344"/>
                </a:lnTo>
                <a:lnTo>
                  <a:pt x="267891" y="455415"/>
                </a:lnTo>
                <a:lnTo>
                  <a:pt x="258961" y="437555"/>
                </a:lnTo>
                <a:lnTo>
                  <a:pt x="250031" y="428625"/>
                </a:lnTo>
                <a:lnTo>
                  <a:pt x="241102" y="410766"/>
                </a:lnTo>
                <a:lnTo>
                  <a:pt x="241102" y="392907"/>
                </a:lnTo>
                <a:lnTo>
                  <a:pt x="232172" y="383977"/>
                </a:lnTo>
                <a:lnTo>
                  <a:pt x="223242" y="366118"/>
                </a:lnTo>
                <a:lnTo>
                  <a:pt x="214313" y="348258"/>
                </a:lnTo>
                <a:lnTo>
                  <a:pt x="205383" y="330399"/>
                </a:lnTo>
                <a:lnTo>
                  <a:pt x="196453" y="321469"/>
                </a:lnTo>
                <a:lnTo>
                  <a:pt x="196453" y="303610"/>
                </a:lnTo>
                <a:lnTo>
                  <a:pt x="187524" y="285750"/>
                </a:lnTo>
                <a:lnTo>
                  <a:pt x="178594" y="267891"/>
                </a:lnTo>
                <a:lnTo>
                  <a:pt x="178594" y="258961"/>
                </a:lnTo>
                <a:lnTo>
                  <a:pt x="169664" y="241102"/>
                </a:lnTo>
                <a:lnTo>
                  <a:pt x="169664" y="223242"/>
                </a:lnTo>
                <a:lnTo>
                  <a:pt x="160735" y="205383"/>
                </a:lnTo>
                <a:lnTo>
                  <a:pt x="151805" y="196453"/>
                </a:lnTo>
                <a:lnTo>
                  <a:pt x="142875" y="178594"/>
                </a:lnTo>
                <a:lnTo>
                  <a:pt x="142875" y="169664"/>
                </a:lnTo>
                <a:lnTo>
                  <a:pt x="133945" y="151805"/>
                </a:lnTo>
                <a:lnTo>
                  <a:pt x="133945" y="142875"/>
                </a:lnTo>
                <a:lnTo>
                  <a:pt x="125016" y="133946"/>
                </a:lnTo>
                <a:lnTo>
                  <a:pt x="125016" y="116086"/>
                </a:lnTo>
                <a:lnTo>
                  <a:pt x="116086" y="107156"/>
                </a:lnTo>
                <a:lnTo>
                  <a:pt x="116086" y="98227"/>
                </a:lnTo>
                <a:lnTo>
                  <a:pt x="116086" y="80367"/>
                </a:lnTo>
                <a:lnTo>
                  <a:pt x="107156" y="71438"/>
                </a:lnTo>
                <a:lnTo>
                  <a:pt x="107156" y="62508"/>
                </a:lnTo>
                <a:lnTo>
                  <a:pt x="107156" y="53578"/>
                </a:lnTo>
                <a:lnTo>
                  <a:pt x="107156" y="44649"/>
                </a:lnTo>
                <a:lnTo>
                  <a:pt x="98227" y="35719"/>
                </a:lnTo>
                <a:lnTo>
                  <a:pt x="98227" y="26789"/>
                </a:lnTo>
                <a:lnTo>
                  <a:pt x="98227" y="26789"/>
                </a:lnTo>
                <a:lnTo>
                  <a:pt x="98227" y="17860"/>
                </a:lnTo>
                <a:lnTo>
                  <a:pt x="89297" y="1786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26789"/>
                </a:lnTo>
                <a:lnTo>
                  <a:pt x="71438" y="35719"/>
                </a:lnTo>
                <a:lnTo>
                  <a:pt x="71438" y="35719"/>
                </a:lnTo>
                <a:lnTo>
                  <a:pt x="71438" y="44649"/>
                </a:lnTo>
                <a:lnTo>
                  <a:pt x="62508" y="62508"/>
                </a:lnTo>
                <a:lnTo>
                  <a:pt x="53578" y="71438"/>
                </a:lnTo>
                <a:lnTo>
                  <a:pt x="44649" y="80367"/>
                </a:lnTo>
                <a:lnTo>
                  <a:pt x="44649" y="89297"/>
                </a:lnTo>
                <a:lnTo>
                  <a:pt x="35719" y="98227"/>
                </a:lnTo>
                <a:lnTo>
                  <a:pt x="26789" y="107156"/>
                </a:lnTo>
                <a:lnTo>
                  <a:pt x="17860" y="11608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16086"/>
                </a:lnTo>
                <a:lnTo>
                  <a:pt x="0" y="107156"/>
                </a:lnTo>
                <a:lnTo>
                  <a:pt x="0" y="98227"/>
                </a:lnTo>
                <a:lnTo>
                  <a:pt x="8930" y="89297"/>
                </a:lnTo>
                <a:lnTo>
                  <a:pt x="8930" y="71438"/>
                </a:lnTo>
                <a:lnTo>
                  <a:pt x="17860" y="62508"/>
                </a:lnTo>
                <a:lnTo>
                  <a:pt x="17860" y="44649"/>
                </a:lnTo>
                <a:lnTo>
                  <a:pt x="26789" y="35719"/>
                </a:lnTo>
                <a:lnTo>
                  <a:pt x="35719" y="26789"/>
                </a:lnTo>
                <a:lnTo>
                  <a:pt x="44649" y="17860"/>
                </a:lnTo>
                <a:lnTo>
                  <a:pt x="44649" y="893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0367" y="0"/>
                </a:lnTo>
                <a:lnTo>
                  <a:pt x="98227" y="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6" y="17860"/>
                </a:lnTo>
                <a:lnTo>
                  <a:pt x="133945" y="26789"/>
                </a:lnTo>
                <a:lnTo>
                  <a:pt x="142875" y="35719"/>
                </a:lnTo>
                <a:lnTo>
                  <a:pt x="160735" y="44649"/>
                </a:lnTo>
                <a:lnTo>
                  <a:pt x="169664" y="53578"/>
                </a:lnTo>
                <a:lnTo>
                  <a:pt x="178594" y="71438"/>
                </a:lnTo>
                <a:lnTo>
                  <a:pt x="187524" y="71438"/>
                </a:lnTo>
                <a:lnTo>
                  <a:pt x="187524" y="71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835152"/>
          </a:xfrm>
        </p:spPr>
        <p:txBody>
          <a:bodyPr>
            <a:noAutofit/>
          </a:bodyPr>
          <a:lstStyle/>
          <a:p>
            <a:r>
              <a:rPr lang="en-US" sz="2400" dirty="0" smtClean="0"/>
              <a:t>Make a scatterplot and determine which model to use - 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(-1 , 16) (2 , -.25) (1 , -1)    (0 , -4) (2.5 , -.125) (.5, -2)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905000"/>
            <a:ext cx="4142654" cy="434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291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835152"/>
          </a:xfrm>
        </p:spPr>
        <p:txBody>
          <a:bodyPr>
            <a:noAutofit/>
          </a:bodyPr>
          <a:lstStyle/>
          <a:p>
            <a:r>
              <a:rPr lang="en-US" sz="2400" dirty="0" smtClean="0"/>
              <a:t>Make a scatterplot and determine which model to use - ST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(1,3/2) (1/2,1/8) (-1,-5/2) (2,5) (-3,-5/2) (-2,-3)     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905000"/>
            <a:ext cx="4142654" cy="434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3167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model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kinetic energy E of a 10kg object moving with velocity v is shown in the table.  Which type of model best fits the data?  Write the model.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303336"/>
              </p:ext>
            </p:extLst>
          </p:nvPr>
        </p:nvGraphicFramePr>
        <p:xfrm>
          <a:off x="381000" y="5105400"/>
          <a:ext cx="40386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533400"/>
                <a:gridCol w="609600"/>
                <a:gridCol w="685800"/>
                <a:gridCol w="762000"/>
                <a:gridCol w="6858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017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model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value of V of a piece of equipment between 1990 and 1995 is given in the table.  Let t represent the year with t = 0 corresponding to 1990.  Create a model that relates the year and value.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16545731"/>
              </p:ext>
            </p:extLst>
          </p:nvPr>
        </p:nvGraphicFramePr>
        <p:xfrm>
          <a:off x="381000" y="5105400"/>
          <a:ext cx="40386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09600"/>
                <a:gridCol w="609600"/>
                <a:gridCol w="609600"/>
                <a:gridCol w="609600"/>
                <a:gridCol w="642258"/>
                <a:gridCol w="5769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548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557, #’s: 3-7, 9-17, 18, 19, 23-25, 27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19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</TotalTime>
  <Words>253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Review</vt:lpstr>
      <vt:lpstr>9.8 Comparing linear, exponential, and quadratic models</vt:lpstr>
      <vt:lpstr>Notes</vt:lpstr>
      <vt:lpstr>Make a scatterplot and determine which model to use - T</vt:lpstr>
      <vt:lpstr>Make a scatterplot and determine which model to use - ST</vt:lpstr>
      <vt:lpstr>Create a model - t</vt:lpstr>
      <vt:lpstr>Create a model - 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</dc:title>
  <dc:creator>Garth Fiedler</dc:creator>
  <cp:lastModifiedBy>Garth Fiedler</cp:lastModifiedBy>
  <cp:revision>9</cp:revision>
  <dcterms:created xsi:type="dcterms:W3CDTF">2012-09-04T16:15:03Z</dcterms:created>
  <dcterms:modified xsi:type="dcterms:W3CDTF">2012-09-17T17:35:53Z</dcterms:modified>
</cp:coreProperties>
</file>