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2" r:id="rId5"/>
    <p:sldId id="263" r:id="rId6"/>
    <p:sldId id="266" r:id="rId7"/>
    <p:sldId id="264" r:id="rId8"/>
    <p:sldId id="265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660"/>
  </p:normalViewPr>
  <p:slideViewPr>
    <p:cSldViewPr>
      <p:cViewPr varScale="1">
        <p:scale>
          <a:sx n="69" d="100"/>
          <a:sy n="69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B1050285-D174-4B09-BF35-8B39FD2889BC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63C59D-D774-459C-B10E-E107FF318D3B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0285-D174-4B09-BF35-8B39FD2889BC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C59D-D774-459C-B10E-E107FF318D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0285-D174-4B09-BF35-8B39FD2889BC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C59D-D774-459C-B10E-E107FF318D3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1050285-D174-4B09-BF35-8B39FD2889BC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863C59D-D774-459C-B10E-E107FF318D3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0285-D174-4B09-BF35-8B39FD2889BC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63C59D-D774-459C-B10E-E107FF318D3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1050285-D174-4B09-BF35-8B39FD2889BC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863C59D-D774-459C-B10E-E107FF318D3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1050285-D174-4B09-BF35-8B39FD2889BC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863C59D-D774-459C-B10E-E107FF318D3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0285-D174-4B09-BF35-8B39FD2889BC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63C59D-D774-459C-B10E-E107FF318D3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0285-D174-4B09-BF35-8B39FD2889BC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63C59D-D774-459C-B10E-E107FF318D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1050285-D174-4B09-BF35-8B39FD2889BC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863C59D-D774-459C-B10E-E107FF318D3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B1050285-D174-4B09-BF35-8B39FD2889BC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2863C59D-D774-459C-B10E-E107FF318D3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B1050285-D174-4B09-BF35-8B39FD2889BC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2863C59D-D774-459C-B10E-E107FF318D3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2860040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9.8/9 Quadratic, cubic, and exponential Functions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4627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1" y="1752600"/>
            <a:ext cx="4023360" cy="4273296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Y = 3x + 1</a:t>
            </a:r>
          </a:p>
          <a:p>
            <a:pPr algn="l"/>
            <a:endParaRPr lang="en-US" sz="2800" dirty="0"/>
          </a:p>
          <a:p>
            <a:pPr algn="l"/>
            <a:r>
              <a:rPr lang="en-US" sz="2800" dirty="0" smtClean="0"/>
              <a:t>Y = 2</a:t>
            </a:r>
            <a:r>
              <a:rPr lang="en-US" sz="2800" baseline="30000" dirty="0" smtClean="0"/>
              <a:t>x</a:t>
            </a:r>
            <a:r>
              <a:rPr lang="en-US" sz="2800" dirty="0" smtClean="0"/>
              <a:t> – 3</a:t>
            </a:r>
          </a:p>
          <a:p>
            <a:pPr algn="l"/>
            <a:endParaRPr lang="en-US" sz="2800" dirty="0"/>
          </a:p>
          <a:p>
            <a:pPr algn="l"/>
            <a:r>
              <a:rPr lang="en-US" sz="2800" dirty="0" smtClean="0"/>
              <a:t>Y = 1/3x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– 3</a:t>
            </a:r>
          </a:p>
          <a:p>
            <a:pPr algn="l"/>
            <a:endParaRPr lang="en-US" sz="2800" dirty="0"/>
          </a:p>
          <a:p>
            <a:pPr algn="l"/>
            <a:r>
              <a:rPr lang="en-US" sz="2800" dirty="0" smtClean="0"/>
              <a:t>Y = 3x</a:t>
            </a:r>
            <a:r>
              <a:rPr lang="en-US" sz="2800" baseline="30000" dirty="0" smtClean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63440" y="1752600"/>
            <a:ext cx="4023360" cy="4273296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Y = -2x</a:t>
            </a:r>
          </a:p>
          <a:p>
            <a:pPr algn="l"/>
            <a:endParaRPr lang="en-US" sz="2800" dirty="0"/>
          </a:p>
          <a:p>
            <a:pPr algn="l"/>
            <a:r>
              <a:rPr lang="en-US" sz="2800" dirty="0" smtClean="0"/>
              <a:t>Y = 3x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+ 2</a:t>
            </a:r>
          </a:p>
          <a:p>
            <a:pPr algn="l"/>
            <a:endParaRPr lang="en-US" sz="2800" dirty="0"/>
          </a:p>
          <a:p>
            <a:pPr algn="l"/>
            <a:r>
              <a:rPr lang="en-US" sz="2800" dirty="0" smtClean="0"/>
              <a:t>Y = -8</a:t>
            </a:r>
            <a:r>
              <a:rPr lang="en-US" sz="2800" baseline="30000" dirty="0" smtClean="0"/>
              <a:t>x</a:t>
            </a:r>
            <a:r>
              <a:rPr lang="en-US" sz="2800" dirty="0" smtClean="0"/>
              <a:t> – 3</a:t>
            </a:r>
          </a:p>
          <a:p>
            <a:pPr algn="l"/>
            <a:endParaRPr lang="en-US" sz="2800" dirty="0"/>
          </a:p>
          <a:p>
            <a:pPr algn="l"/>
            <a:r>
              <a:rPr lang="en-US" sz="2800" dirty="0" smtClean="0"/>
              <a:t>Y = 6x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+ 3</a:t>
            </a:r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4600" y="762000"/>
            <a:ext cx="4114800" cy="701040"/>
          </a:xfrm>
        </p:spPr>
        <p:txBody>
          <a:bodyPr/>
          <a:lstStyle/>
          <a:p>
            <a:r>
              <a:rPr lang="en-US" dirty="0"/>
              <a:t>Identify the graph</a:t>
            </a:r>
            <a:br>
              <a:rPr lang="en-US" dirty="0"/>
            </a:br>
            <a:r>
              <a:rPr lang="en-US" dirty="0"/>
              <a:t>linear, </a:t>
            </a:r>
            <a:r>
              <a:rPr lang="en-US" dirty="0" err="1"/>
              <a:t>quad,cubic,expon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65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94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 = </a:t>
            </a:r>
            <a:r>
              <a:rPr lang="en-US" sz="2800" dirty="0" smtClean="0"/>
              <a:t>x</a:t>
            </a:r>
            <a:r>
              <a:rPr lang="en-US" sz="2800" baseline="30000" dirty="0" smtClean="0"/>
              <a:t>2</a:t>
            </a:r>
            <a:endParaRPr lang="en-US" sz="2800" baseline="300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Y </a:t>
            </a:r>
            <a:r>
              <a:rPr lang="en-US" sz="2800" dirty="0" smtClean="0"/>
              <a:t>= </a:t>
            </a:r>
            <a:r>
              <a:rPr lang="en-US" sz="2800" dirty="0" smtClean="0"/>
              <a:t>x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- 5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 = </a:t>
            </a:r>
            <a:r>
              <a:rPr lang="en-US" sz="2800" dirty="0" smtClean="0"/>
              <a:t>3x </a:t>
            </a:r>
            <a:r>
              <a:rPr lang="en-US" sz="2800" dirty="0" smtClean="0"/>
              <a:t>+ 2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 smtClean="0"/>
              <a:t>Y = </a:t>
            </a:r>
            <a:r>
              <a:rPr lang="en-US" sz="2800" dirty="0" smtClean="0"/>
              <a:t>3</a:t>
            </a:r>
            <a:r>
              <a:rPr lang="en-US" sz="2800" baseline="30000" dirty="0" smtClean="0"/>
              <a:t>x</a:t>
            </a:r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the following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86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Quadratic Function</a:t>
            </a:r>
          </a:p>
          <a:p>
            <a:pPr marL="137160" indent="0">
              <a:buNone/>
            </a:pPr>
            <a:endParaRPr lang="en-US" sz="2800" dirty="0">
              <a:solidFill>
                <a:srgbClr val="FFFF00"/>
              </a:solidFill>
            </a:endParaRPr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y = ax</a:t>
            </a:r>
            <a:r>
              <a:rPr lang="en-US" sz="2800" baseline="30000" dirty="0" smtClean="0">
                <a:solidFill>
                  <a:srgbClr val="FFFF00"/>
                </a:solidFill>
              </a:rPr>
              <a:t>2</a:t>
            </a:r>
            <a:r>
              <a:rPr lang="en-US" sz="2800" dirty="0" smtClean="0">
                <a:solidFill>
                  <a:srgbClr val="FFFF00"/>
                </a:solidFill>
              </a:rPr>
              <a:t> + </a:t>
            </a:r>
            <a:r>
              <a:rPr lang="en-US" sz="2800" dirty="0" err="1" smtClean="0">
                <a:solidFill>
                  <a:srgbClr val="FFFF00"/>
                </a:solidFill>
              </a:rPr>
              <a:t>bx</a:t>
            </a:r>
            <a:r>
              <a:rPr lang="en-US" sz="2800" dirty="0" smtClean="0">
                <a:solidFill>
                  <a:srgbClr val="FFFF00"/>
                </a:solidFill>
              </a:rPr>
              <a:t> + c</a:t>
            </a:r>
          </a:p>
          <a:p>
            <a:pPr lvl="1"/>
            <a:endParaRPr lang="en-US" sz="2800" dirty="0">
              <a:solidFill>
                <a:srgbClr val="FFFF00"/>
              </a:solidFill>
            </a:endParaRP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a ≠ 0</a:t>
            </a:r>
          </a:p>
          <a:p>
            <a:pPr lvl="1"/>
            <a:endParaRPr lang="en-US" sz="2800" dirty="0">
              <a:solidFill>
                <a:srgbClr val="FFFF00"/>
              </a:solidFill>
            </a:endParaRPr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Parabola: graph of quadratic function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0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Positive Graph</a:t>
            </a:r>
          </a:p>
          <a:p>
            <a:pPr lvl="1"/>
            <a:r>
              <a:rPr lang="en-US" sz="3200" dirty="0" smtClean="0">
                <a:solidFill>
                  <a:srgbClr val="FFFF00"/>
                </a:solidFill>
              </a:rPr>
              <a:t>Graph opens up</a:t>
            </a:r>
          </a:p>
          <a:p>
            <a:pPr lvl="1"/>
            <a:r>
              <a:rPr lang="en-US" sz="3200" dirty="0" smtClean="0">
                <a:solidFill>
                  <a:srgbClr val="FFFF00"/>
                </a:solidFill>
              </a:rPr>
              <a:t>y = 3x</a:t>
            </a:r>
            <a:r>
              <a:rPr lang="en-US" sz="3200" baseline="30000" dirty="0" smtClean="0">
                <a:solidFill>
                  <a:srgbClr val="FFFF00"/>
                </a:solidFill>
              </a:rPr>
              <a:t>2</a:t>
            </a:r>
            <a:r>
              <a:rPr lang="en-US" sz="3200" dirty="0" smtClean="0">
                <a:solidFill>
                  <a:srgbClr val="FFFF00"/>
                </a:solidFill>
              </a:rPr>
              <a:t> - 2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Negative Graph</a:t>
            </a:r>
          </a:p>
          <a:p>
            <a:pPr lvl="1"/>
            <a:r>
              <a:rPr lang="en-US" sz="3200" dirty="0" smtClean="0">
                <a:solidFill>
                  <a:srgbClr val="FFFF00"/>
                </a:solidFill>
              </a:rPr>
              <a:t>Graph opens down</a:t>
            </a:r>
          </a:p>
          <a:p>
            <a:pPr lvl="1"/>
            <a:r>
              <a:rPr lang="en-US" sz="3200" dirty="0" smtClean="0">
                <a:solidFill>
                  <a:srgbClr val="FFFF00"/>
                </a:solidFill>
              </a:rPr>
              <a:t>y = -x</a:t>
            </a:r>
            <a:r>
              <a:rPr lang="en-US" sz="3200" baseline="30000" dirty="0" smtClean="0">
                <a:solidFill>
                  <a:srgbClr val="FFFF00"/>
                </a:solidFill>
              </a:rPr>
              <a:t>2</a:t>
            </a:r>
            <a:r>
              <a:rPr lang="en-US" sz="3200" dirty="0" smtClean="0">
                <a:solidFill>
                  <a:srgbClr val="FFFF00"/>
                </a:solidFill>
              </a:rPr>
              <a:t> + 2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32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1" y="1676400"/>
            <a:ext cx="4023360" cy="434949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Y </a:t>
            </a:r>
            <a:r>
              <a:rPr lang="en-US" sz="3200" dirty="0"/>
              <a:t>= x</a:t>
            </a:r>
            <a:r>
              <a:rPr lang="en-US" sz="3200" baseline="30000" dirty="0"/>
              <a:t>2</a:t>
            </a:r>
            <a:r>
              <a:rPr lang="en-US" sz="3200" dirty="0"/>
              <a:t> +1</a:t>
            </a:r>
          </a:p>
          <a:p>
            <a:endParaRPr lang="en-US" sz="3200" baseline="30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63440" y="1600200"/>
            <a:ext cx="4023360" cy="442569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Y = -3x</a:t>
            </a:r>
            <a:r>
              <a:rPr lang="en-US" sz="3200" baseline="30000" dirty="0" smtClean="0"/>
              <a:t>2</a:t>
            </a:r>
            <a:endParaRPr lang="en-US" sz="3200" baseline="30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Graph the equation</a:t>
            </a:r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3352800"/>
            <a:ext cx="2819400" cy="2970440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0" y="3352800"/>
            <a:ext cx="2819400" cy="2970440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265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Cubic Function</a:t>
            </a:r>
          </a:p>
          <a:p>
            <a:pPr marL="137160" indent="0">
              <a:buNone/>
            </a:pPr>
            <a:endParaRPr lang="en-US" sz="2800" dirty="0">
              <a:solidFill>
                <a:srgbClr val="FFFF00"/>
              </a:solidFill>
            </a:endParaRPr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y = ax</a:t>
            </a:r>
            <a:r>
              <a:rPr lang="en-US" sz="2800" baseline="30000" dirty="0" smtClean="0">
                <a:solidFill>
                  <a:srgbClr val="FFFF00"/>
                </a:solidFill>
              </a:rPr>
              <a:t>3</a:t>
            </a:r>
            <a:r>
              <a:rPr lang="en-US" sz="2800" dirty="0" smtClean="0">
                <a:solidFill>
                  <a:srgbClr val="FFFF00"/>
                </a:solidFill>
              </a:rPr>
              <a:t> + bx</a:t>
            </a:r>
            <a:r>
              <a:rPr lang="en-US" sz="2800" baseline="30000" dirty="0" smtClean="0">
                <a:solidFill>
                  <a:srgbClr val="FFFF00"/>
                </a:solidFill>
              </a:rPr>
              <a:t>2</a:t>
            </a:r>
            <a:r>
              <a:rPr lang="en-US" sz="2800" dirty="0" smtClean="0">
                <a:solidFill>
                  <a:srgbClr val="FFFF00"/>
                </a:solidFill>
              </a:rPr>
              <a:t> + cx  + d</a:t>
            </a:r>
          </a:p>
          <a:p>
            <a:pPr lvl="1"/>
            <a:endParaRPr lang="en-US" sz="2800" dirty="0">
              <a:solidFill>
                <a:srgbClr val="FFFF00"/>
              </a:solidFill>
            </a:endParaRP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a ≠ 0</a:t>
            </a:r>
          </a:p>
          <a:p>
            <a:pPr lvl="1"/>
            <a:endParaRPr lang="en-US" sz="2800" dirty="0">
              <a:solidFill>
                <a:srgbClr val="FFFF00"/>
              </a:solidFill>
            </a:endParaRPr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Cubic functions form </a:t>
            </a:r>
            <a:r>
              <a:rPr lang="en-US" sz="2800" dirty="0" err="1" smtClean="0">
                <a:solidFill>
                  <a:srgbClr val="FFFF00"/>
                </a:solidFill>
              </a:rPr>
              <a:t>swiggle</a:t>
            </a:r>
            <a:r>
              <a:rPr lang="en-US" sz="2800" dirty="0" smtClean="0">
                <a:solidFill>
                  <a:srgbClr val="FFFF00"/>
                </a:solidFill>
              </a:rPr>
              <a:t> line.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99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1" y="1600200"/>
            <a:ext cx="4023360" cy="442569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Y = x</a:t>
            </a:r>
            <a:r>
              <a:rPr lang="en-US" sz="3200" baseline="30000" dirty="0"/>
              <a:t>3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63440" y="1600200"/>
            <a:ext cx="4023360" cy="442569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y = x</a:t>
            </a:r>
            <a:r>
              <a:rPr lang="en-US" sz="3600" baseline="30000" dirty="0" smtClean="0"/>
              <a:t>3</a:t>
            </a:r>
            <a:r>
              <a:rPr lang="en-US" sz="3600" dirty="0" smtClean="0"/>
              <a:t> + 1</a:t>
            </a:r>
            <a:endParaRPr lang="en-US" sz="3600" baseline="30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/>
          <a:lstStyle/>
          <a:p>
            <a:r>
              <a:rPr lang="en-US" dirty="0" smtClean="0"/>
              <a:t>Graph the equation</a:t>
            </a:r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3352800"/>
            <a:ext cx="2819400" cy="2970440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0" y="3352800"/>
            <a:ext cx="2819400" cy="2970440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044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Exponential Function</a:t>
            </a:r>
          </a:p>
          <a:p>
            <a:pPr marL="137160" indent="0">
              <a:buNone/>
            </a:pPr>
            <a:endParaRPr lang="en-US" sz="2800" dirty="0">
              <a:solidFill>
                <a:srgbClr val="FFFF00"/>
              </a:solidFill>
            </a:endParaRPr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y = a</a:t>
            </a:r>
            <a:r>
              <a:rPr lang="en-US" sz="2800" baseline="30000" dirty="0" smtClean="0">
                <a:solidFill>
                  <a:srgbClr val="FFFF00"/>
                </a:solidFill>
              </a:rPr>
              <a:t>x</a:t>
            </a:r>
            <a:r>
              <a:rPr lang="en-US" sz="2800" dirty="0" smtClean="0">
                <a:solidFill>
                  <a:srgbClr val="FFFF00"/>
                </a:solidFill>
              </a:rPr>
              <a:t> + c</a:t>
            </a:r>
          </a:p>
          <a:p>
            <a:pPr lvl="1"/>
            <a:endParaRPr lang="en-US" sz="2800" dirty="0">
              <a:solidFill>
                <a:srgbClr val="FFFF00"/>
              </a:solidFill>
            </a:endParaRP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a ≠ 0 or 1</a:t>
            </a:r>
          </a:p>
          <a:p>
            <a:pPr lvl="1"/>
            <a:endParaRPr lang="en-US" sz="2800" dirty="0">
              <a:solidFill>
                <a:srgbClr val="FFFF00"/>
              </a:solidFill>
            </a:endParaRPr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Exponential functions form gradual inclines/declines.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84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1" y="1600200"/>
            <a:ext cx="4023360" cy="442569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Y = 2</a:t>
            </a:r>
            <a:r>
              <a:rPr lang="en-US" sz="3200" baseline="30000" dirty="0" smtClean="0"/>
              <a:t>x</a:t>
            </a:r>
            <a:r>
              <a:rPr lang="en-US" sz="3200" dirty="0" smtClean="0"/>
              <a:t> + 1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63440" y="1600200"/>
            <a:ext cx="4023360" cy="442569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y = 4</a:t>
            </a:r>
            <a:r>
              <a:rPr lang="en-US" sz="3600" baseline="30000" dirty="0" smtClean="0"/>
              <a:t>x</a:t>
            </a:r>
            <a:endParaRPr lang="en-US" sz="3600" baseline="30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/>
          <a:lstStyle/>
          <a:p>
            <a:r>
              <a:rPr lang="en-US" dirty="0" smtClean="0"/>
              <a:t>Graph the equation</a:t>
            </a:r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3352800"/>
            <a:ext cx="2819400" cy="2970440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0" y="3352800"/>
            <a:ext cx="2819400" cy="2970440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044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4600" y="304800"/>
            <a:ext cx="4114800" cy="701040"/>
          </a:xfrm>
        </p:spPr>
        <p:txBody>
          <a:bodyPr/>
          <a:lstStyle/>
          <a:p>
            <a:r>
              <a:rPr lang="en-US" dirty="0" smtClean="0"/>
              <a:t>Identify the graph</a:t>
            </a:r>
            <a:br>
              <a:rPr lang="en-US" dirty="0" smtClean="0"/>
            </a:br>
            <a:r>
              <a:rPr lang="en-US" dirty="0" smtClean="0"/>
              <a:t>linear, </a:t>
            </a:r>
            <a:r>
              <a:rPr lang="en-US" dirty="0" err="1" smtClean="0"/>
              <a:t>quad,cubic,expon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6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2200" y="1281545"/>
            <a:ext cx="2438400" cy="2556561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44982" y="1295400"/>
            <a:ext cx="2493818" cy="2627416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44982" y="4075216"/>
            <a:ext cx="2493818" cy="2627416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4075216"/>
            <a:ext cx="2493818" cy="2627416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299853"/>
            <a:ext cx="2493818" cy="2627416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2200" y="4040580"/>
            <a:ext cx="2493818" cy="2627416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MARTInkAnnotation0"/>
          <p:cNvSpPr/>
          <p:nvPr/>
        </p:nvSpPr>
        <p:spPr>
          <a:xfrm>
            <a:off x="1035876" y="1955641"/>
            <a:ext cx="1455508" cy="1240807"/>
          </a:xfrm>
          <a:custGeom>
            <a:avLst/>
            <a:gdLst/>
            <a:ahLst/>
            <a:cxnLst/>
            <a:rect l="0" t="0" r="0" b="0"/>
            <a:pathLst>
              <a:path w="1455508" h="1240807">
                <a:moveTo>
                  <a:pt x="8897" y="62468"/>
                </a:moveTo>
                <a:lnTo>
                  <a:pt x="1209" y="62468"/>
                </a:lnTo>
                <a:lnTo>
                  <a:pt x="795" y="63461"/>
                </a:lnTo>
                <a:lnTo>
                  <a:pt x="77" y="74897"/>
                </a:lnTo>
                <a:lnTo>
                  <a:pt x="0" y="83459"/>
                </a:lnTo>
                <a:lnTo>
                  <a:pt x="981" y="86384"/>
                </a:lnTo>
                <a:lnTo>
                  <a:pt x="6111" y="95241"/>
                </a:lnTo>
                <a:lnTo>
                  <a:pt x="7659" y="101177"/>
                </a:lnTo>
                <a:lnTo>
                  <a:pt x="8849" y="136001"/>
                </a:lnTo>
                <a:lnTo>
                  <a:pt x="8897" y="211307"/>
                </a:lnTo>
                <a:lnTo>
                  <a:pt x="1830" y="248131"/>
                </a:lnTo>
                <a:lnTo>
                  <a:pt x="335" y="278177"/>
                </a:lnTo>
                <a:lnTo>
                  <a:pt x="6177" y="311783"/>
                </a:lnTo>
                <a:lnTo>
                  <a:pt x="8539" y="349496"/>
                </a:lnTo>
                <a:lnTo>
                  <a:pt x="8897" y="482167"/>
                </a:lnTo>
                <a:lnTo>
                  <a:pt x="15965" y="526813"/>
                </a:lnTo>
                <a:lnTo>
                  <a:pt x="19921" y="553602"/>
                </a:lnTo>
                <a:lnTo>
                  <a:pt x="24731" y="580390"/>
                </a:lnTo>
                <a:lnTo>
                  <a:pt x="28803" y="607179"/>
                </a:lnTo>
                <a:lnTo>
                  <a:pt x="39067" y="642898"/>
                </a:lnTo>
                <a:lnTo>
                  <a:pt x="101171" y="830422"/>
                </a:lnTo>
                <a:lnTo>
                  <a:pt x="109770" y="845635"/>
                </a:lnTo>
                <a:lnTo>
                  <a:pt x="136246" y="883835"/>
                </a:lnTo>
                <a:lnTo>
                  <a:pt x="159013" y="921069"/>
                </a:lnTo>
                <a:lnTo>
                  <a:pt x="181792" y="954712"/>
                </a:lnTo>
                <a:lnTo>
                  <a:pt x="216078" y="992432"/>
                </a:lnTo>
                <a:lnTo>
                  <a:pt x="299327" y="1076199"/>
                </a:lnTo>
                <a:lnTo>
                  <a:pt x="314587" y="1086169"/>
                </a:lnTo>
                <a:lnTo>
                  <a:pt x="330298" y="1094899"/>
                </a:lnTo>
                <a:lnTo>
                  <a:pt x="367448" y="1122459"/>
                </a:lnTo>
                <a:lnTo>
                  <a:pt x="408267" y="1149288"/>
                </a:lnTo>
                <a:lnTo>
                  <a:pt x="438799" y="1163283"/>
                </a:lnTo>
                <a:lnTo>
                  <a:pt x="472501" y="1176594"/>
                </a:lnTo>
                <a:lnTo>
                  <a:pt x="501942" y="1194657"/>
                </a:lnTo>
                <a:lnTo>
                  <a:pt x="518739" y="1200663"/>
                </a:lnTo>
                <a:lnTo>
                  <a:pt x="551130" y="1207165"/>
                </a:lnTo>
                <a:lnTo>
                  <a:pt x="590177" y="1220575"/>
                </a:lnTo>
                <a:lnTo>
                  <a:pt x="622568" y="1229656"/>
                </a:lnTo>
                <a:lnTo>
                  <a:pt x="661614" y="1232907"/>
                </a:lnTo>
                <a:lnTo>
                  <a:pt x="700784" y="1239900"/>
                </a:lnTo>
                <a:lnTo>
                  <a:pt x="724547" y="1240806"/>
                </a:lnTo>
                <a:lnTo>
                  <a:pt x="739052" y="1238372"/>
                </a:lnTo>
                <a:lnTo>
                  <a:pt x="753106" y="1234975"/>
                </a:lnTo>
                <a:lnTo>
                  <a:pt x="796778" y="1231504"/>
                </a:lnTo>
                <a:lnTo>
                  <a:pt x="839462" y="1218039"/>
                </a:lnTo>
                <a:lnTo>
                  <a:pt x="858351" y="1214485"/>
                </a:lnTo>
                <a:lnTo>
                  <a:pt x="882159" y="1202111"/>
                </a:lnTo>
                <a:lnTo>
                  <a:pt x="926053" y="1170286"/>
                </a:lnTo>
                <a:lnTo>
                  <a:pt x="966400" y="1131951"/>
                </a:lnTo>
                <a:lnTo>
                  <a:pt x="993414" y="1103991"/>
                </a:lnTo>
                <a:lnTo>
                  <a:pt x="1005941" y="1087317"/>
                </a:lnTo>
                <a:lnTo>
                  <a:pt x="1016252" y="1079204"/>
                </a:lnTo>
                <a:lnTo>
                  <a:pt x="1024803" y="1066999"/>
                </a:lnTo>
                <a:lnTo>
                  <a:pt x="1028473" y="1059577"/>
                </a:lnTo>
                <a:lnTo>
                  <a:pt x="1037841" y="1048685"/>
                </a:lnTo>
                <a:lnTo>
                  <a:pt x="1043118" y="1044392"/>
                </a:lnTo>
                <a:lnTo>
                  <a:pt x="1051626" y="1031683"/>
                </a:lnTo>
                <a:lnTo>
                  <a:pt x="1069277" y="997742"/>
                </a:lnTo>
                <a:lnTo>
                  <a:pt x="1083541" y="978445"/>
                </a:lnTo>
                <a:lnTo>
                  <a:pt x="1100918" y="941820"/>
                </a:lnTo>
                <a:lnTo>
                  <a:pt x="1116129" y="908310"/>
                </a:lnTo>
                <a:lnTo>
                  <a:pt x="1131055" y="872943"/>
                </a:lnTo>
                <a:lnTo>
                  <a:pt x="1145944" y="837699"/>
                </a:lnTo>
                <a:lnTo>
                  <a:pt x="1169095" y="778889"/>
                </a:lnTo>
                <a:lnTo>
                  <a:pt x="1182030" y="747656"/>
                </a:lnTo>
                <a:lnTo>
                  <a:pt x="1194891" y="716271"/>
                </a:lnTo>
                <a:lnTo>
                  <a:pt x="1208125" y="683740"/>
                </a:lnTo>
                <a:lnTo>
                  <a:pt x="1220294" y="651076"/>
                </a:lnTo>
                <a:lnTo>
                  <a:pt x="1228277" y="625808"/>
                </a:lnTo>
                <a:lnTo>
                  <a:pt x="1236480" y="588049"/>
                </a:lnTo>
                <a:lnTo>
                  <a:pt x="1243219" y="551572"/>
                </a:lnTo>
                <a:lnTo>
                  <a:pt x="1248078" y="528857"/>
                </a:lnTo>
                <a:lnTo>
                  <a:pt x="1252164" y="506913"/>
                </a:lnTo>
                <a:lnTo>
                  <a:pt x="1255991" y="490187"/>
                </a:lnTo>
                <a:lnTo>
                  <a:pt x="1258449" y="457841"/>
                </a:lnTo>
                <a:lnTo>
                  <a:pt x="1259777" y="443572"/>
                </a:lnTo>
                <a:lnTo>
                  <a:pt x="1266707" y="406159"/>
                </a:lnTo>
                <a:lnTo>
                  <a:pt x="1267815" y="372544"/>
                </a:lnTo>
                <a:lnTo>
                  <a:pt x="1268901" y="357046"/>
                </a:lnTo>
                <a:lnTo>
                  <a:pt x="1275662" y="324785"/>
                </a:lnTo>
                <a:lnTo>
                  <a:pt x="1277658" y="300668"/>
                </a:lnTo>
                <a:lnTo>
                  <a:pt x="1282977" y="281764"/>
                </a:lnTo>
                <a:lnTo>
                  <a:pt x="1285465" y="245283"/>
                </a:lnTo>
                <a:lnTo>
                  <a:pt x="1285731" y="226548"/>
                </a:lnTo>
                <a:lnTo>
                  <a:pt x="1288439" y="214437"/>
                </a:lnTo>
                <a:lnTo>
                  <a:pt x="1291958" y="202440"/>
                </a:lnTo>
                <a:lnTo>
                  <a:pt x="1294525" y="167647"/>
                </a:lnTo>
                <a:lnTo>
                  <a:pt x="1294740" y="144572"/>
                </a:lnTo>
                <a:lnTo>
                  <a:pt x="1295743" y="140024"/>
                </a:lnTo>
                <a:lnTo>
                  <a:pt x="1300903" y="127892"/>
                </a:lnTo>
                <a:lnTo>
                  <a:pt x="1303149" y="106517"/>
                </a:lnTo>
                <a:lnTo>
                  <a:pt x="1303334" y="100764"/>
                </a:lnTo>
                <a:lnTo>
                  <a:pt x="1304448" y="95936"/>
                </a:lnTo>
                <a:lnTo>
                  <a:pt x="1310721" y="81059"/>
                </a:lnTo>
                <a:lnTo>
                  <a:pt x="1312066" y="68969"/>
                </a:lnTo>
                <a:lnTo>
                  <a:pt x="1312625" y="31376"/>
                </a:lnTo>
                <a:lnTo>
                  <a:pt x="1312632" y="372"/>
                </a:lnTo>
                <a:lnTo>
                  <a:pt x="1312632" y="12425"/>
                </a:lnTo>
                <a:lnTo>
                  <a:pt x="1311640" y="15216"/>
                </a:lnTo>
                <a:lnTo>
                  <a:pt x="1307892" y="20962"/>
                </a:lnTo>
                <a:lnTo>
                  <a:pt x="1300203" y="29775"/>
                </a:lnTo>
                <a:lnTo>
                  <a:pt x="1286901" y="38670"/>
                </a:lnTo>
                <a:lnTo>
                  <a:pt x="1248192" y="61257"/>
                </a:lnTo>
                <a:lnTo>
                  <a:pt x="1220160" y="76524"/>
                </a:lnTo>
                <a:lnTo>
                  <a:pt x="1196597" y="87028"/>
                </a:lnTo>
                <a:lnTo>
                  <a:pt x="1164202" y="108820"/>
                </a:lnTo>
                <a:lnTo>
                  <a:pt x="1152075" y="112835"/>
                </a:lnTo>
                <a:lnTo>
                  <a:pt x="1146063" y="113905"/>
                </a:lnTo>
                <a:lnTo>
                  <a:pt x="1136737" y="117741"/>
                </a:lnTo>
                <a:lnTo>
                  <a:pt x="1108186" y="133413"/>
                </a:lnTo>
                <a:lnTo>
                  <a:pt x="1099643" y="133863"/>
                </a:lnTo>
                <a:lnTo>
                  <a:pt x="1100194" y="132885"/>
                </a:lnTo>
                <a:lnTo>
                  <a:pt x="1103452" y="129152"/>
                </a:lnTo>
                <a:lnTo>
                  <a:pt x="1104718" y="126768"/>
                </a:lnTo>
                <a:lnTo>
                  <a:pt x="1106124" y="121473"/>
                </a:lnTo>
                <a:lnTo>
                  <a:pt x="1108483" y="118672"/>
                </a:lnTo>
                <a:lnTo>
                  <a:pt x="1149928" y="82184"/>
                </a:lnTo>
                <a:lnTo>
                  <a:pt x="1173650" y="59552"/>
                </a:lnTo>
                <a:lnTo>
                  <a:pt x="1214459" y="35857"/>
                </a:lnTo>
                <a:lnTo>
                  <a:pt x="1226335" y="28813"/>
                </a:lnTo>
                <a:lnTo>
                  <a:pt x="1244178" y="15675"/>
                </a:lnTo>
                <a:lnTo>
                  <a:pt x="1265339" y="7585"/>
                </a:lnTo>
                <a:lnTo>
                  <a:pt x="1269197" y="5043"/>
                </a:lnTo>
                <a:lnTo>
                  <a:pt x="1278775" y="2220"/>
                </a:lnTo>
                <a:lnTo>
                  <a:pt x="1324048" y="0"/>
                </a:lnTo>
                <a:lnTo>
                  <a:pt x="1327188" y="979"/>
                </a:lnTo>
                <a:lnTo>
                  <a:pt x="1333322" y="4713"/>
                </a:lnTo>
                <a:lnTo>
                  <a:pt x="1351314" y="20952"/>
                </a:lnTo>
                <a:lnTo>
                  <a:pt x="1375139" y="55639"/>
                </a:lnTo>
                <a:lnTo>
                  <a:pt x="1392999" y="86796"/>
                </a:lnTo>
                <a:lnTo>
                  <a:pt x="1419788" y="123051"/>
                </a:lnTo>
                <a:lnTo>
                  <a:pt x="1433678" y="139606"/>
                </a:lnTo>
                <a:lnTo>
                  <a:pt x="1437464" y="148714"/>
                </a:lnTo>
                <a:lnTo>
                  <a:pt x="1441865" y="154708"/>
                </a:lnTo>
                <a:lnTo>
                  <a:pt x="1444428" y="156704"/>
                </a:lnTo>
                <a:lnTo>
                  <a:pt x="1447128" y="158034"/>
                </a:lnTo>
                <a:lnTo>
                  <a:pt x="1449921" y="158921"/>
                </a:lnTo>
                <a:lnTo>
                  <a:pt x="1451783" y="160505"/>
                </a:lnTo>
                <a:lnTo>
                  <a:pt x="1453024" y="162553"/>
                </a:lnTo>
                <a:lnTo>
                  <a:pt x="1455507" y="16962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Annotation1"/>
          <p:cNvSpPr/>
          <p:nvPr/>
        </p:nvSpPr>
        <p:spPr>
          <a:xfrm>
            <a:off x="821546" y="2018123"/>
            <a:ext cx="401822" cy="169652"/>
          </a:xfrm>
          <a:custGeom>
            <a:avLst/>
            <a:gdLst/>
            <a:ahLst/>
            <a:cxnLst/>
            <a:rect l="0" t="0" r="0" b="0"/>
            <a:pathLst>
              <a:path w="401822" h="169652">
                <a:moveTo>
                  <a:pt x="214298" y="26775"/>
                </a:moveTo>
                <a:lnTo>
                  <a:pt x="214298" y="19087"/>
                </a:lnTo>
                <a:lnTo>
                  <a:pt x="213306" y="18673"/>
                </a:lnTo>
                <a:lnTo>
                  <a:pt x="206609" y="17955"/>
                </a:lnTo>
                <a:lnTo>
                  <a:pt x="206196" y="16926"/>
                </a:lnTo>
                <a:lnTo>
                  <a:pt x="205736" y="13138"/>
                </a:lnTo>
                <a:lnTo>
                  <a:pt x="204621" y="11731"/>
                </a:lnTo>
                <a:lnTo>
                  <a:pt x="202886" y="10792"/>
                </a:lnTo>
                <a:lnTo>
                  <a:pt x="200737" y="10167"/>
                </a:lnTo>
                <a:lnTo>
                  <a:pt x="199304" y="10742"/>
                </a:lnTo>
                <a:lnTo>
                  <a:pt x="198349" y="12118"/>
                </a:lnTo>
                <a:lnTo>
                  <a:pt x="197712" y="14027"/>
                </a:lnTo>
                <a:lnTo>
                  <a:pt x="196295" y="15300"/>
                </a:lnTo>
                <a:lnTo>
                  <a:pt x="194359" y="16149"/>
                </a:lnTo>
                <a:lnTo>
                  <a:pt x="192075" y="16715"/>
                </a:lnTo>
                <a:lnTo>
                  <a:pt x="186892" y="19989"/>
                </a:lnTo>
                <a:lnTo>
                  <a:pt x="184121" y="22251"/>
                </a:lnTo>
                <a:lnTo>
                  <a:pt x="180290" y="25744"/>
                </a:lnTo>
                <a:lnTo>
                  <a:pt x="170740" y="34916"/>
                </a:lnTo>
                <a:lnTo>
                  <a:pt x="164423" y="39148"/>
                </a:lnTo>
                <a:lnTo>
                  <a:pt x="157236" y="42961"/>
                </a:lnTo>
                <a:lnTo>
                  <a:pt x="149467" y="46496"/>
                </a:lnTo>
                <a:lnTo>
                  <a:pt x="142304" y="50836"/>
                </a:lnTo>
                <a:lnTo>
                  <a:pt x="135544" y="55715"/>
                </a:lnTo>
                <a:lnTo>
                  <a:pt x="129053" y="60951"/>
                </a:lnTo>
                <a:lnTo>
                  <a:pt x="122741" y="66426"/>
                </a:lnTo>
                <a:lnTo>
                  <a:pt x="116549" y="72061"/>
                </a:lnTo>
                <a:lnTo>
                  <a:pt x="110437" y="77802"/>
                </a:lnTo>
                <a:lnTo>
                  <a:pt x="103385" y="83613"/>
                </a:lnTo>
                <a:lnTo>
                  <a:pt x="95708" y="89472"/>
                </a:lnTo>
                <a:lnTo>
                  <a:pt x="87613" y="95362"/>
                </a:lnTo>
                <a:lnTo>
                  <a:pt x="80232" y="100281"/>
                </a:lnTo>
                <a:lnTo>
                  <a:pt x="73327" y="104553"/>
                </a:lnTo>
                <a:lnTo>
                  <a:pt x="66739" y="108393"/>
                </a:lnTo>
                <a:lnTo>
                  <a:pt x="54127" y="115305"/>
                </a:lnTo>
                <a:lnTo>
                  <a:pt x="47986" y="118537"/>
                </a:lnTo>
                <a:lnTo>
                  <a:pt x="41908" y="122677"/>
                </a:lnTo>
                <a:lnTo>
                  <a:pt x="35871" y="127421"/>
                </a:lnTo>
                <a:lnTo>
                  <a:pt x="29862" y="132568"/>
                </a:lnTo>
                <a:lnTo>
                  <a:pt x="24864" y="135999"/>
                </a:lnTo>
                <a:lnTo>
                  <a:pt x="16665" y="139812"/>
                </a:lnTo>
                <a:lnTo>
                  <a:pt x="4309" y="142259"/>
                </a:lnTo>
                <a:lnTo>
                  <a:pt x="154" y="142838"/>
                </a:lnTo>
                <a:lnTo>
                  <a:pt x="35" y="138114"/>
                </a:lnTo>
                <a:lnTo>
                  <a:pt x="0" y="130431"/>
                </a:lnTo>
                <a:lnTo>
                  <a:pt x="987" y="127629"/>
                </a:lnTo>
                <a:lnTo>
                  <a:pt x="2638" y="124769"/>
                </a:lnTo>
                <a:lnTo>
                  <a:pt x="4730" y="121870"/>
                </a:lnTo>
                <a:lnTo>
                  <a:pt x="8109" y="118946"/>
                </a:lnTo>
                <a:lnTo>
                  <a:pt x="12347" y="116003"/>
                </a:lnTo>
                <a:lnTo>
                  <a:pt x="17156" y="113050"/>
                </a:lnTo>
                <a:lnTo>
                  <a:pt x="22346" y="109096"/>
                </a:lnTo>
                <a:lnTo>
                  <a:pt x="27791" y="104477"/>
                </a:lnTo>
                <a:lnTo>
                  <a:pt x="33405" y="99412"/>
                </a:lnTo>
                <a:lnTo>
                  <a:pt x="39132" y="95044"/>
                </a:lnTo>
                <a:lnTo>
                  <a:pt x="44935" y="91139"/>
                </a:lnTo>
                <a:lnTo>
                  <a:pt x="50788" y="87544"/>
                </a:lnTo>
                <a:lnTo>
                  <a:pt x="56674" y="84155"/>
                </a:lnTo>
                <a:lnTo>
                  <a:pt x="68506" y="77744"/>
                </a:lnTo>
                <a:lnTo>
                  <a:pt x="74439" y="73653"/>
                </a:lnTo>
                <a:lnTo>
                  <a:pt x="80379" y="68941"/>
                </a:lnTo>
                <a:lnTo>
                  <a:pt x="86323" y="63816"/>
                </a:lnTo>
                <a:lnTo>
                  <a:pt x="92270" y="59406"/>
                </a:lnTo>
                <a:lnTo>
                  <a:pt x="98219" y="55475"/>
                </a:lnTo>
                <a:lnTo>
                  <a:pt x="104170" y="51862"/>
                </a:lnTo>
                <a:lnTo>
                  <a:pt x="110122" y="47468"/>
                </a:lnTo>
                <a:lnTo>
                  <a:pt x="116073" y="42555"/>
                </a:lnTo>
                <a:lnTo>
                  <a:pt x="122026" y="37295"/>
                </a:lnTo>
                <a:lnTo>
                  <a:pt x="128971" y="32797"/>
                </a:lnTo>
                <a:lnTo>
                  <a:pt x="136577" y="28805"/>
                </a:lnTo>
                <a:lnTo>
                  <a:pt x="151974" y="21724"/>
                </a:lnTo>
                <a:lnTo>
                  <a:pt x="178027" y="9095"/>
                </a:lnTo>
                <a:lnTo>
                  <a:pt x="189248" y="4035"/>
                </a:lnTo>
                <a:lnTo>
                  <a:pt x="197542" y="1786"/>
                </a:lnTo>
                <a:lnTo>
                  <a:pt x="207181" y="786"/>
                </a:lnTo>
                <a:lnTo>
                  <a:pt x="218080" y="342"/>
                </a:lnTo>
                <a:lnTo>
                  <a:pt x="238600" y="57"/>
                </a:lnTo>
                <a:lnTo>
                  <a:pt x="252502" y="0"/>
                </a:lnTo>
                <a:lnTo>
                  <a:pt x="261374" y="2639"/>
                </a:lnTo>
                <a:lnTo>
                  <a:pt x="270939" y="7118"/>
                </a:lnTo>
                <a:lnTo>
                  <a:pt x="278498" y="12416"/>
                </a:lnTo>
                <a:lnTo>
                  <a:pt x="285164" y="15433"/>
                </a:lnTo>
                <a:lnTo>
                  <a:pt x="288331" y="16237"/>
                </a:lnTo>
                <a:lnTo>
                  <a:pt x="294496" y="19777"/>
                </a:lnTo>
                <a:lnTo>
                  <a:pt x="297529" y="22110"/>
                </a:lnTo>
                <a:lnTo>
                  <a:pt x="300543" y="25649"/>
                </a:lnTo>
                <a:lnTo>
                  <a:pt x="303544" y="29993"/>
                </a:lnTo>
                <a:lnTo>
                  <a:pt x="306538" y="34874"/>
                </a:lnTo>
                <a:lnTo>
                  <a:pt x="309525" y="39120"/>
                </a:lnTo>
                <a:lnTo>
                  <a:pt x="312509" y="42943"/>
                </a:lnTo>
                <a:lnTo>
                  <a:pt x="315491" y="46484"/>
                </a:lnTo>
                <a:lnTo>
                  <a:pt x="318471" y="49836"/>
                </a:lnTo>
                <a:lnTo>
                  <a:pt x="324428" y="56207"/>
                </a:lnTo>
                <a:lnTo>
                  <a:pt x="336336" y="68381"/>
                </a:lnTo>
                <a:lnTo>
                  <a:pt x="378009" y="110119"/>
                </a:lnTo>
                <a:lnTo>
                  <a:pt x="379993" y="113096"/>
                </a:lnTo>
                <a:lnTo>
                  <a:pt x="381316" y="116073"/>
                </a:lnTo>
                <a:lnTo>
                  <a:pt x="382198" y="119049"/>
                </a:lnTo>
                <a:lnTo>
                  <a:pt x="383778" y="123018"/>
                </a:lnTo>
                <a:lnTo>
                  <a:pt x="385824" y="127648"/>
                </a:lnTo>
                <a:lnTo>
                  <a:pt x="388180" y="132719"/>
                </a:lnTo>
                <a:lnTo>
                  <a:pt x="389750" y="137092"/>
                </a:lnTo>
                <a:lnTo>
                  <a:pt x="390797" y="141000"/>
                </a:lnTo>
                <a:lnTo>
                  <a:pt x="391495" y="144597"/>
                </a:lnTo>
                <a:lnTo>
                  <a:pt x="392953" y="147987"/>
                </a:lnTo>
                <a:lnTo>
                  <a:pt x="394917" y="151240"/>
                </a:lnTo>
                <a:lnTo>
                  <a:pt x="397218" y="154400"/>
                </a:lnTo>
                <a:lnTo>
                  <a:pt x="398753" y="157499"/>
                </a:lnTo>
                <a:lnTo>
                  <a:pt x="399775" y="160558"/>
                </a:lnTo>
                <a:lnTo>
                  <a:pt x="401821" y="16965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Annotation2"/>
          <p:cNvSpPr/>
          <p:nvPr/>
        </p:nvSpPr>
        <p:spPr>
          <a:xfrm>
            <a:off x="3652242" y="1785941"/>
            <a:ext cx="1589281" cy="1562693"/>
          </a:xfrm>
          <a:custGeom>
            <a:avLst/>
            <a:gdLst/>
            <a:ahLst/>
            <a:cxnLst/>
            <a:rect l="0" t="0" r="0" b="0"/>
            <a:pathLst>
              <a:path w="1589281" h="1562693">
                <a:moveTo>
                  <a:pt x="0" y="1562692"/>
                </a:moveTo>
                <a:lnTo>
                  <a:pt x="0" y="1557952"/>
                </a:lnTo>
                <a:lnTo>
                  <a:pt x="992" y="1556555"/>
                </a:lnTo>
                <a:lnTo>
                  <a:pt x="2646" y="1555624"/>
                </a:lnTo>
                <a:lnTo>
                  <a:pt x="7688" y="1554130"/>
                </a:lnTo>
                <a:lnTo>
                  <a:pt x="56746" y="1512082"/>
                </a:lnTo>
                <a:lnTo>
                  <a:pt x="64246" y="1506134"/>
                </a:lnTo>
                <a:lnTo>
                  <a:pt x="70887" y="1497537"/>
                </a:lnTo>
                <a:lnTo>
                  <a:pt x="74047" y="1492466"/>
                </a:lnTo>
                <a:lnTo>
                  <a:pt x="82850" y="1484187"/>
                </a:lnTo>
                <a:lnTo>
                  <a:pt x="127097" y="1449491"/>
                </a:lnTo>
                <a:lnTo>
                  <a:pt x="167059" y="1404815"/>
                </a:lnTo>
                <a:lnTo>
                  <a:pt x="208381" y="1362263"/>
                </a:lnTo>
                <a:lnTo>
                  <a:pt x="244080" y="1319441"/>
                </a:lnTo>
                <a:lnTo>
                  <a:pt x="288396" y="1274345"/>
                </a:lnTo>
                <a:lnTo>
                  <a:pt x="340724" y="1221971"/>
                </a:lnTo>
                <a:lnTo>
                  <a:pt x="377093" y="1181178"/>
                </a:lnTo>
                <a:lnTo>
                  <a:pt x="392823" y="1166911"/>
                </a:lnTo>
                <a:lnTo>
                  <a:pt x="437470" y="1115955"/>
                </a:lnTo>
                <a:lnTo>
                  <a:pt x="458476" y="1090336"/>
                </a:lnTo>
                <a:lnTo>
                  <a:pt x="489092" y="1060753"/>
                </a:lnTo>
                <a:lnTo>
                  <a:pt x="526766" y="1018726"/>
                </a:lnTo>
                <a:lnTo>
                  <a:pt x="566271" y="973476"/>
                </a:lnTo>
                <a:lnTo>
                  <a:pt x="615481" y="927782"/>
                </a:lnTo>
                <a:lnTo>
                  <a:pt x="644864" y="895433"/>
                </a:lnTo>
                <a:lnTo>
                  <a:pt x="660661" y="881164"/>
                </a:lnTo>
                <a:lnTo>
                  <a:pt x="693129" y="839009"/>
                </a:lnTo>
                <a:lnTo>
                  <a:pt x="733962" y="793464"/>
                </a:lnTo>
                <a:lnTo>
                  <a:pt x="773536" y="748737"/>
                </a:lnTo>
                <a:lnTo>
                  <a:pt x="814333" y="704082"/>
                </a:lnTo>
                <a:lnTo>
                  <a:pt x="853903" y="659433"/>
                </a:lnTo>
                <a:lnTo>
                  <a:pt x="897648" y="614785"/>
                </a:lnTo>
                <a:lnTo>
                  <a:pt x="942217" y="574876"/>
                </a:lnTo>
                <a:lnTo>
                  <a:pt x="979171" y="531101"/>
                </a:lnTo>
                <a:lnTo>
                  <a:pt x="1014998" y="486530"/>
                </a:lnTo>
                <a:lnTo>
                  <a:pt x="1048576" y="443584"/>
                </a:lnTo>
                <a:lnTo>
                  <a:pt x="1074372" y="419708"/>
                </a:lnTo>
                <a:lnTo>
                  <a:pt x="1121806" y="378021"/>
                </a:lnTo>
                <a:lnTo>
                  <a:pt x="1211460" y="288723"/>
                </a:lnTo>
                <a:lnTo>
                  <a:pt x="1234281" y="271048"/>
                </a:lnTo>
                <a:lnTo>
                  <a:pt x="1246004" y="255153"/>
                </a:lnTo>
                <a:lnTo>
                  <a:pt x="1252611" y="243707"/>
                </a:lnTo>
                <a:lnTo>
                  <a:pt x="1261500" y="234651"/>
                </a:lnTo>
                <a:lnTo>
                  <a:pt x="1283375" y="216012"/>
                </a:lnTo>
                <a:lnTo>
                  <a:pt x="1300668" y="194214"/>
                </a:lnTo>
                <a:lnTo>
                  <a:pt x="1315504" y="181676"/>
                </a:lnTo>
                <a:lnTo>
                  <a:pt x="1327617" y="166827"/>
                </a:lnTo>
                <a:lnTo>
                  <a:pt x="1342340" y="154710"/>
                </a:lnTo>
                <a:lnTo>
                  <a:pt x="1354419" y="139985"/>
                </a:lnTo>
                <a:lnTo>
                  <a:pt x="1401908" y="98239"/>
                </a:lnTo>
                <a:lnTo>
                  <a:pt x="1407890" y="91285"/>
                </a:lnTo>
                <a:lnTo>
                  <a:pt x="1422793" y="69700"/>
                </a:lnTo>
                <a:lnTo>
                  <a:pt x="1449586" y="41701"/>
                </a:lnTo>
                <a:lnTo>
                  <a:pt x="1452563" y="39706"/>
                </a:lnTo>
                <a:lnTo>
                  <a:pt x="1461492" y="35905"/>
                </a:lnTo>
                <a:lnTo>
                  <a:pt x="1467445" y="31500"/>
                </a:lnTo>
                <a:lnTo>
                  <a:pt x="1469430" y="28937"/>
                </a:lnTo>
                <a:lnTo>
                  <a:pt x="1470753" y="26235"/>
                </a:lnTo>
                <a:lnTo>
                  <a:pt x="1471635" y="23442"/>
                </a:lnTo>
                <a:lnTo>
                  <a:pt x="1475260" y="17693"/>
                </a:lnTo>
                <a:lnTo>
                  <a:pt x="1480931" y="10658"/>
                </a:lnTo>
                <a:lnTo>
                  <a:pt x="1482390" y="10081"/>
                </a:lnTo>
                <a:lnTo>
                  <a:pt x="1486655" y="9439"/>
                </a:lnTo>
                <a:lnTo>
                  <a:pt x="1488190" y="8276"/>
                </a:lnTo>
                <a:lnTo>
                  <a:pt x="1489212" y="6509"/>
                </a:lnTo>
                <a:lnTo>
                  <a:pt x="1489894" y="4338"/>
                </a:lnTo>
                <a:lnTo>
                  <a:pt x="1491341" y="2891"/>
                </a:lnTo>
                <a:lnTo>
                  <a:pt x="1493298" y="1926"/>
                </a:lnTo>
                <a:lnTo>
                  <a:pt x="1499784" y="110"/>
                </a:lnTo>
                <a:lnTo>
                  <a:pt x="1486875" y="0"/>
                </a:lnTo>
                <a:lnTo>
                  <a:pt x="1484367" y="991"/>
                </a:lnTo>
                <a:lnTo>
                  <a:pt x="1478935" y="4738"/>
                </a:lnTo>
                <a:lnTo>
                  <a:pt x="1470567" y="7065"/>
                </a:lnTo>
                <a:lnTo>
                  <a:pt x="1427718" y="8763"/>
                </a:lnTo>
                <a:lnTo>
                  <a:pt x="1411424" y="9846"/>
                </a:lnTo>
                <a:lnTo>
                  <a:pt x="1382150" y="15980"/>
                </a:lnTo>
                <a:lnTo>
                  <a:pt x="1366366" y="18014"/>
                </a:lnTo>
                <a:lnTo>
                  <a:pt x="1340066" y="24759"/>
                </a:lnTo>
                <a:lnTo>
                  <a:pt x="1292362" y="26750"/>
                </a:lnTo>
                <a:lnTo>
                  <a:pt x="1286043" y="26785"/>
                </a:lnTo>
                <a:lnTo>
                  <a:pt x="1290665" y="26785"/>
                </a:lnTo>
                <a:lnTo>
                  <a:pt x="1308245" y="19657"/>
                </a:lnTo>
                <a:lnTo>
                  <a:pt x="1325025" y="12547"/>
                </a:lnTo>
                <a:lnTo>
                  <a:pt x="1367458" y="3107"/>
                </a:lnTo>
                <a:lnTo>
                  <a:pt x="1411051" y="406"/>
                </a:lnTo>
                <a:lnTo>
                  <a:pt x="1499824" y="7"/>
                </a:lnTo>
                <a:lnTo>
                  <a:pt x="1548994" y="7686"/>
                </a:lnTo>
                <a:lnTo>
                  <a:pt x="1568117" y="13299"/>
                </a:lnTo>
                <a:lnTo>
                  <a:pt x="1577672" y="18477"/>
                </a:lnTo>
                <a:lnTo>
                  <a:pt x="1581610" y="21246"/>
                </a:lnTo>
                <a:lnTo>
                  <a:pt x="1584235" y="25077"/>
                </a:lnTo>
                <a:lnTo>
                  <a:pt x="1587151" y="34625"/>
                </a:lnTo>
                <a:lnTo>
                  <a:pt x="1589178" y="55685"/>
                </a:lnTo>
                <a:lnTo>
                  <a:pt x="1589280" y="60935"/>
                </a:lnTo>
                <a:lnTo>
                  <a:pt x="1586748" y="72059"/>
                </a:lnTo>
                <a:lnTo>
                  <a:pt x="1584683" y="77804"/>
                </a:lnTo>
                <a:lnTo>
                  <a:pt x="1577098" y="89479"/>
                </a:lnTo>
                <a:lnTo>
                  <a:pt x="1564317" y="107208"/>
                </a:lnTo>
                <a:lnTo>
                  <a:pt x="1556471" y="119083"/>
                </a:lnTo>
                <a:lnTo>
                  <a:pt x="1520503" y="167800"/>
                </a:lnTo>
                <a:lnTo>
                  <a:pt x="1491258" y="21430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Annotation3"/>
          <p:cNvSpPr/>
          <p:nvPr/>
        </p:nvSpPr>
        <p:spPr>
          <a:xfrm>
            <a:off x="3595687" y="3214688"/>
            <a:ext cx="190502" cy="230250"/>
          </a:xfrm>
          <a:custGeom>
            <a:avLst/>
            <a:gdLst/>
            <a:ahLst/>
            <a:cxnLst/>
            <a:rect l="0" t="0" r="0" b="0"/>
            <a:pathLst>
              <a:path w="190502" h="230250">
                <a:moveTo>
                  <a:pt x="74415" y="0"/>
                </a:moveTo>
                <a:lnTo>
                  <a:pt x="69674" y="4740"/>
                </a:lnTo>
                <a:lnTo>
                  <a:pt x="68277" y="7129"/>
                </a:lnTo>
                <a:lnTo>
                  <a:pt x="66726" y="12429"/>
                </a:lnTo>
                <a:lnTo>
                  <a:pt x="66036" y="18091"/>
                </a:lnTo>
                <a:lnTo>
                  <a:pt x="65852" y="20990"/>
                </a:lnTo>
                <a:lnTo>
                  <a:pt x="64738" y="23915"/>
                </a:lnTo>
                <a:lnTo>
                  <a:pt x="60853" y="29811"/>
                </a:lnTo>
                <a:lnTo>
                  <a:pt x="58428" y="33765"/>
                </a:lnTo>
                <a:lnTo>
                  <a:pt x="55820" y="38385"/>
                </a:lnTo>
                <a:lnTo>
                  <a:pt x="53088" y="43449"/>
                </a:lnTo>
                <a:lnTo>
                  <a:pt x="50275" y="49801"/>
                </a:lnTo>
                <a:lnTo>
                  <a:pt x="47408" y="57013"/>
                </a:lnTo>
                <a:lnTo>
                  <a:pt x="41575" y="72964"/>
                </a:lnTo>
                <a:lnTo>
                  <a:pt x="17856" y="142934"/>
                </a:lnTo>
                <a:lnTo>
                  <a:pt x="14881" y="150852"/>
                </a:lnTo>
                <a:lnTo>
                  <a:pt x="11905" y="158115"/>
                </a:lnTo>
                <a:lnTo>
                  <a:pt x="8929" y="164941"/>
                </a:lnTo>
                <a:lnTo>
                  <a:pt x="2976" y="177817"/>
                </a:lnTo>
                <a:lnTo>
                  <a:pt x="0" y="184029"/>
                </a:lnTo>
                <a:lnTo>
                  <a:pt x="992" y="190155"/>
                </a:lnTo>
                <a:lnTo>
                  <a:pt x="4630" y="196223"/>
                </a:lnTo>
                <a:lnTo>
                  <a:pt x="10032" y="202253"/>
                </a:lnTo>
                <a:lnTo>
                  <a:pt x="13634" y="207264"/>
                </a:lnTo>
                <a:lnTo>
                  <a:pt x="16034" y="211598"/>
                </a:lnTo>
                <a:lnTo>
                  <a:pt x="17635" y="215479"/>
                </a:lnTo>
                <a:lnTo>
                  <a:pt x="19414" y="222438"/>
                </a:lnTo>
                <a:lnTo>
                  <a:pt x="19888" y="225682"/>
                </a:lnTo>
                <a:lnTo>
                  <a:pt x="21196" y="227845"/>
                </a:lnTo>
                <a:lnTo>
                  <a:pt x="23060" y="229287"/>
                </a:lnTo>
                <a:lnTo>
                  <a:pt x="25296" y="230249"/>
                </a:lnTo>
                <a:lnTo>
                  <a:pt x="28770" y="229897"/>
                </a:lnTo>
                <a:lnTo>
                  <a:pt x="33071" y="228671"/>
                </a:lnTo>
                <a:lnTo>
                  <a:pt x="37922" y="226861"/>
                </a:lnTo>
                <a:lnTo>
                  <a:pt x="43141" y="225655"/>
                </a:lnTo>
                <a:lnTo>
                  <a:pt x="48605" y="224850"/>
                </a:lnTo>
                <a:lnTo>
                  <a:pt x="54231" y="224314"/>
                </a:lnTo>
                <a:lnTo>
                  <a:pt x="59967" y="222965"/>
                </a:lnTo>
                <a:lnTo>
                  <a:pt x="65775" y="221072"/>
                </a:lnTo>
                <a:lnTo>
                  <a:pt x="71631" y="218819"/>
                </a:lnTo>
                <a:lnTo>
                  <a:pt x="78512" y="217316"/>
                </a:lnTo>
                <a:lnTo>
                  <a:pt x="86076" y="216315"/>
                </a:lnTo>
                <a:lnTo>
                  <a:pt x="94095" y="215647"/>
                </a:lnTo>
                <a:lnTo>
                  <a:pt x="99441" y="214210"/>
                </a:lnTo>
                <a:lnTo>
                  <a:pt x="103005" y="212260"/>
                </a:lnTo>
                <a:lnTo>
                  <a:pt x="105381" y="209967"/>
                </a:lnTo>
                <a:lnTo>
                  <a:pt x="109941" y="208439"/>
                </a:lnTo>
                <a:lnTo>
                  <a:pt x="115959" y="207420"/>
                </a:lnTo>
                <a:lnTo>
                  <a:pt x="122946" y="206741"/>
                </a:lnTo>
                <a:lnTo>
                  <a:pt x="129589" y="205296"/>
                </a:lnTo>
                <a:lnTo>
                  <a:pt x="136003" y="203340"/>
                </a:lnTo>
                <a:lnTo>
                  <a:pt x="142262" y="201044"/>
                </a:lnTo>
                <a:lnTo>
                  <a:pt x="148420" y="199514"/>
                </a:lnTo>
                <a:lnTo>
                  <a:pt x="154509" y="198493"/>
                </a:lnTo>
                <a:lnTo>
                  <a:pt x="160553" y="197813"/>
                </a:lnTo>
                <a:lnTo>
                  <a:pt x="165575" y="197360"/>
                </a:lnTo>
                <a:lnTo>
                  <a:pt x="169915" y="197058"/>
                </a:lnTo>
                <a:lnTo>
                  <a:pt x="173800" y="196856"/>
                </a:lnTo>
                <a:lnTo>
                  <a:pt x="180763" y="196632"/>
                </a:lnTo>
                <a:lnTo>
                  <a:pt x="190501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Annotation4"/>
          <p:cNvSpPr/>
          <p:nvPr/>
        </p:nvSpPr>
        <p:spPr>
          <a:xfrm>
            <a:off x="1135312" y="4188034"/>
            <a:ext cx="1052462" cy="1705562"/>
          </a:xfrm>
          <a:custGeom>
            <a:avLst/>
            <a:gdLst/>
            <a:ahLst/>
            <a:cxnLst/>
            <a:rect l="0" t="0" r="0" b="0"/>
            <a:pathLst>
              <a:path w="1052462" h="1705562">
                <a:moveTo>
                  <a:pt x="7688" y="1705561"/>
                </a:moveTo>
                <a:lnTo>
                  <a:pt x="0" y="1705561"/>
                </a:lnTo>
                <a:lnTo>
                  <a:pt x="6556" y="1705561"/>
                </a:lnTo>
                <a:lnTo>
                  <a:pt x="6933" y="1704569"/>
                </a:lnTo>
                <a:lnTo>
                  <a:pt x="7659" y="1692258"/>
                </a:lnTo>
                <a:lnTo>
                  <a:pt x="8661" y="1689747"/>
                </a:lnTo>
                <a:lnTo>
                  <a:pt x="15374" y="1680413"/>
                </a:lnTo>
                <a:lnTo>
                  <a:pt x="16065" y="1676855"/>
                </a:lnTo>
                <a:lnTo>
                  <a:pt x="16617" y="1625192"/>
                </a:lnTo>
                <a:lnTo>
                  <a:pt x="16618" y="1461482"/>
                </a:lnTo>
                <a:lnTo>
                  <a:pt x="17610" y="1459498"/>
                </a:lnTo>
                <a:lnTo>
                  <a:pt x="19263" y="1458175"/>
                </a:lnTo>
                <a:lnTo>
                  <a:pt x="21358" y="1457293"/>
                </a:lnTo>
                <a:lnTo>
                  <a:pt x="22755" y="1455713"/>
                </a:lnTo>
                <a:lnTo>
                  <a:pt x="23685" y="1453667"/>
                </a:lnTo>
                <a:lnTo>
                  <a:pt x="24720" y="1448749"/>
                </a:lnTo>
                <a:lnTo>
                  <a:pt x="25547" y="1403683"/>
                </a:lnTo>
                <a:lnTo>
                  <a:pt x="28193" y="1400075"/>
                </a:lnTo>
                <a:lnTo>
                  <a:pt x="30288" y="1397724"/>
                </a:lnTo>
                <a:lnTo>
                  <a:pt x="31684" y="1395164"/>
                </a:lnTo>
                <a:lnTo>
                  <a:pt x="34109" y="1385746"/>
                </a:lnTo>
                <a:lnTo>
                  <a:pt x="34477" y="1333244"/>
                </a:lnTo>
                <a:lnTo>
                  <a:pt x="34477" y="1327428"/>
                </a:lnTo>
                <a:lnTo>
                  <a:pt x="35469" y="1324488"/>
                </a:lnTo>
                <a:lnTo>
                  <a:pt x="40614" y="1315609"/>
                </a:lnTo>
                <a:lnTo>
                  <a:pt x="43039" y="1305485"/>
                </a:lnTo>
                <a:lnTo>
                  <a:pt x="43374" y="1291450"/>
                </a:lnTo>
                <a:lnTo>
                  <a:pt x="44378" y="1288596"/>
                </a:lnTo>
                <a:lnTo>
                  <a:pt x="51092" y="1278667"/>
                </a:lnTo>
                <a:lnTo>
                  <a:pt x="51783" y="1275059"/>
                </a:lnTo>
                <a:lnTo>
                  <a:pt x="52327" y="1247137"/>
                </a:lnTo>
                <a:lnTo>
                  <a:pt x="53322" y="1244172"/>
                </a:lnTo>
                <a:lnTo>
                  <a:pt x="58471" y="1235257"/>
                </a:lnTo>
                <a:lnTo>
                  <a:pt x="60898" y="1225120"/>
                </a:lnTo>
                <a:lnTo>
                  <a:pt x="67330" y="1216576"/>
                </a:lnTo>
                <a:lnTo>
                  <a:pt x="68922" y="1211083"/>
                </a:lnTo>
                <a:lnTo>
                  <a:pt x="69819" y="1202412"/>
                </a:lnTo>
                <a:lnTo>
                  <a:pt x="70937" y="1199472"/>
                </a:lnTo>
                <a:lnTo>
                  <a:pt x="76258" y="1190594"/>
                </a:lnTo>
                <a:lnTo>
                  <a:pt x="77851" y="1184652"/>
                </a:lnTo>
                <a:lnTo>
                  <a:pt x="78748" y="1175729"/>
                </a:lnTo>
                <a:lnTo>
                  <a:pt x="79866" y="1173746"/>
                </a:lnTo>
                <a:lnTo>
                  <a:pt x="81604" y="1172424"/>
                </a:lnTo>
                <a:lnTo>
                  <a:pt x="83754" y="1171542"/>
                </a:lnTo>
                <a:lnTo>
                  <a:pt x="85188" y="1169962"/>
                </a:lnTo>
                <a:lnTo>
                  <a:pt x="86144" y="1167917"/>
                </a:lnTo>
                <a:lnTo>
                  <a:pt x="86781" y="1165561"/>
                </a:lnTo>
                <a:lnTo>
                  <a:pt x="90135" y="1160298"/>
                </a:lnTo>
                <a:lnTo>
                  <a:pt x="92418" y="1157505"/>
                </a:lnTo>
                <a:lnTo>
                  <a:pt x="93940" y="1154651"/>
                </a:lnTo>
                <a:lnTo>
                  <a:pt x="97075" y="1145894"/>
                </a:lnTo>
                <a:lnTo>
                  <a:pt x="104554" y="1135815"/>
                </a:lnTo>
                <a:lnTo>
                  <a:pt x="110252" y="1129839"/>
                </a:lnTo>
                <a:lnTo>
                  <a:pt x="111783" y="1127278"/>
                </a:lnTo>
                <a:lnTo>
                  <a:pt x="113484" y="1121786"/>
                </a:lnTo>
                <a:lnTo>
                  <a:pt x="114929" y="1119924"/>
                </a:lnTo>
                <a:lnTo>
                  <a:pt x="116886" y="1118683"/>
                </a:lnTo>
                <a:lnTo>
                  <a:pt x="119182" y="1117856"/>
                </a:lnTo>
                <a:lnTo>
                  <a:pt x="124379" y="1114290"/>
                </a:lnTo>
                <a:lnTo>
                  <a:pt x="127154" y="1111951"/>
                </a:lnTo>
                <a:lnTo>
                  <a:pt x="129004" y="1109399"/>
                </a:lnTo>
                <a:lnTo>
                  <a:pt x="132599" y="1101067"/>
                </a:lnTo>
                <a:lnTo>
                  <a:pt x="136957" y="1095254"/>
                </a:lnTo>
                <a:lnTo>
                  <a:pt x="139508" y="1093306"/>
                </a:lnTo>
                <a:lnTo>
                  <a:pt x="142201" y="1092008"/>
                </a:lnTo>
                <a:lnTo>
                  <a:pt x="144988" y="1091143"/>
                </a:lnTo>
                <a:lnTo>
                  <a:pt x="150731" y="1087535"/>
                </a:lnTo>
                <a:lnTo>
                  <a:pt x="175205" y="1065743"/>
                </a:lnTo>
                <a:lnTo>
                  <a:pt x="180697" y="1064009"/>
                </a:lnTo>
                <a:lnTo>
                  <a:pt x="189368" y="1063034"/>
                </a:lnTo>
                <a:lnTo>
                  <a:pt x="192308" y="1061904"/>
                </a:lnTo>
                <a:lnTo>
                  <a:pt x="198220" y="1058004"/>
                </a:lnTo>
                <a:lnTo>
                  <a:pt x="210101" y="1048408"/>
                </a:lnTo>
                <a:lnTo>
                  <a:pt x="219026" y="1044851"/>
                </a:lnTo>
                <a:lnTo>
                  <a:pt x="227954" y="1038946"/>
                </a:lnTo>
                <a:lnTo>
                  <a:pt x="238096" y="1036244"/>
                </a:lnTo>
                <a:lnTo>
                  <a:pt x="246641" y="1029778"/>
                </a:lnTo>
                <a:lnTo>
                  <a:pt x="252134" y="1028181"/>
                </a:lnTo>
                <a:lnTo>
                  <a:pt x="253996" y="1026764"/>
                </a:lnTo>
                <a:lnTo>
                  <a:pt x="255237" y="1024826"/>
                </a:lnTo>
                <a:lnTo>
                  <a:pt x="256064" y="1022542"/>
                </a:lnTo>
                <a:lnTo>
                  <a:pt x="257608" y="1021019"/>
                </a:lnTo>
                <a:lnTo>
                  <a:pt x="259630" y="1020005"/>
                </a:lnTo>
                <a:lnTo>
                  <a:pt x="264521" y="1018877"/>
                </a:lnTo>
                <a:lnTo>
                  <a:pt x="270003" y="1018375"/>
                </a:lnTo>
                <a:lnTo>
                  <a:pt x="272854" y="1017249"/>
                </a:lnTo>
                <a:lnTo>
                  <a:pt x="281606" y="1011917"/>
                </a:lnTo>
                <a:lnTo>
                  <a:pt x="287518" y="1010321"/>
                </a:lnTo>
                <a:lnTo>
                  <a:pt x="305347" y="1009157"/>
                </a:lnTo>
                <a:lnTo>
                  <a:pt x="308323" y="1008127"/>
                </a:lnTo>
                <a:lnTo>
                  <a:pt x="317251" y="1002930"/>
                </a:lnTo>
                <a:lnTo>
                  <a:pt x="327393" y="1000485"/>
                </a:lnTo>
                <a:lnTo>
                  <a:pt x="333375" y="1000225"/>
                </a:lnTo>
                <a:lnTo>
                  <a:pt x="335937" y="999196"/>
                </a:lnTo>
                <a:lnTo>
                  <a:pt x="344285" y="994000"/>
                </a:lnTo>
                <a:lnTo>
                  <a:pt x="350102" y="992436"/>
                </a:lnTo>
                <a:lnTo>
                  <a:pt x="367862" y="991295"/>
                </a:lnTo>
                <a:lnTo>
                  <a:pt x="370835" y="990266"/>
                </a:lnTo>
                <a:lnTo>
                  <a:pt x="379760" y="985070"/>
                </a:lnTo>
                <a:lnTo>
                  <a:pt x="385712" y="983506"/>
                </a:lnTo>
                <a:lnTo>
                  <a:pt x="406519" y="982366"/>
                </a:lnTo>
                <a:lnTo>
                  <a:pt x="408513" y="981337"/>
                </a:lnTo>
                <a:lnTo>
                  <a:pt x="416060" y="976140"/>
                </a:lnTo>
                <a:lnTo>
                  <a:pt x="421689" y="974577"/>
                </a:lnTo>
                <a:lnTo>
                  <a:pt x="439312" y="973436"/>
                </a:lnTo>
                <a:lnTo>
                  <a:pt x="442281" y="972407"/>
                </a:lnTo>
                <a:lnTo>
                  <a:pt x="451200" y="967211"/>
                </a:lnTo>
                <a:lnTo>
                  <a:pt x="457151" y="965647"/>
                </a:lnTo>
                <a:lnTo>
                  <a:pt x="466079" y="964767"/>
                </a:lnTo>
                <a:lnTo>
                  <a:pt x="469056" y="963651"/>
                </a:lnTo>
                <a:lnTo>
                  <a:pt x="477985" y="958333"/>
                </a:lnTo>
                <a:lnTo>
                  <a:pt x="486915" y="955324"/>
                </a:lnTo>
                <a:lnTo>
                  <a:pt x="495844" y="949581"/>
                </a:lnTo>
                <a:lnTo>
                  <a:pt x="501797" y="947890"/>
                </a:lnTo>
                <a:lnTo>
                  <a:pt x="519657" y="946655"/>
                </a:lnTo>
                <a:lnTo>
                  <a:pt x="522633" y="945624"/>
                </a:lnTo>
                <a:lnTo>
                  <a:pt x="531563" y="940424"/>
                </a:lnTo>
                <a:lnTo>
                  <a:pt x="537516" y="938859"/>
                </a:lnTo>
                <a:lnTo>
                  <a:pt x="539501" y="937450"/>
                </a:lnTo>
                <a:lnTo>
                  <a:pt x="540823" y="935517"/>
                </a:lnTo>
                <a:lnTo>
                  <a:pt x="541705" y="933238"/>
                </a:lnTo>
                <a:lnTo>
                  <a:pt x="543286" y="931718"/>
                </a:lnTo>
                <a:lnTo>
                  <a:pt x="545331" y="930704"/>
                </a:lnTo>
                <a:lnTo>
                  <a:pt x="547687" y="930028"/>
                </a:lnTo>
                <a:lnTo>
                  <a:pt x="552950" y="926632"/>
                </a:lnTo>
                <a:lnTo>
                  <a:pt x="555743" y="924337"/>
                </a:lnTo>
                <a:lnTo>
                  <a:pt x="558597" y="922807"/>
                </a:lnTo>
                <a:lnTo>
                  <a:pt x="567354" y="919662"/>
                </a:lnTo>
                <a:lnTo>
                  <a:pt x="576233" y="913879"/>
                </a:lnTo>
                <a:lnTo>
                  <a:pt x="585148" y="910733"/>
                </a:lnTo>
                <a:lnTo>
                  <a:pt x="594073" y="903958"/>
                </a:lnTo>
                <a:lnTo>
                  <a:pt x="618251" y="880674"/>
                </a:lnTo>
                <a:lnTo>
                  <a:pt x="621105" y="878816"/>
                </a:lnTo>
                <a:lnTo>
                  <a:pt x="629862" y="875208"/>
                </a:lnTo>
                <a:lnTo>
                  <a:pt x="635775" y="870848"/>
                </a:lnTo>
                <a:lnTo>
                  <a:pt x="637749" y="868296"/>
                </a:lnTo>
                <a:lnTo>
                  <a:pt x="639064" y="865603"/>
                </a:lnTo>
                <a:lnTo>
                  <a:pt x="639941" y="862815"/>
                </a:lnTo>
                <a:lnTo>
                  <a:pt x="643562" y="857072"/>
                </a:lnTo>
                <a:lnTo>
                  <a:pt x="645916" y="854152"/>
                </a:lnTo>
                <a:lnTo>
                  <a:pt x="648478" y="852204"/>
                </a:lnTo>
                <a:lnTo>
                  <a:pt x="651178" y="850906"/>
                </a:lnTo>
                <a:lnTo>
                  <a:pt x="653971" y="850041"/>
                </a:lnTo>
                <a:lnTo>
                  <a:pt x="659719" y="846434"/>
                </a:lnTo>
                <a:lnTo>
                  <a:pt x="662641" y="844083"/>
                </a:lnTo>
                <a:lnTo>
                  <a:pt x="664589" y="841523"/>
                </a:lnTo>
                <a:lnTo>
                  <a:pt x="665888" y="838824"/>
                </a:lnTo>
                <a:lnTo>
                  <a:pt x="666753" y="836033"/>
                </a:lnTo>
                <a:lnTo>
                  <a:pt x="670361" y="830286"/>
                </a:lnTo>
                <a:lnTo>
                  <a:pt x="691378" y="806632"/>
                </a:lnTo>
                <a:lnTo>
                  <a:pt x="695112" y="797707"/>
                </a:lnTo>
                <a:lnTo>
                  <a:pt x="704760" y="785802"/>
                </a:lnTo>
                <a:lnTo>
                  <a:pt x="707551" y="782825"/>
                </a:lnTo>
                <a:lnTo>
                  <a:pt x="709412" y="779849"/>
                </a:lnTo>
                <a:lnTo>
                  <a:pt x="713023" y="770919"/>
                </a:lnTo>
                <a:lnTo>
                  <a:pt x="722629" y="759013"/>
                </a:lnTo>
                <a:lnTo>
                  <a:pt x="725417" y="756037"/>
                </a:lnTo>
                <a:lnTo>
                  <a:pt x="727276" y="753060"/>
                </a:lnTo>
                <a:lnTo>
                  <a:pt x="730884" y="744130"/>
                </a:lnTo>
                <a:lnTo>
                  <a:pt x="736803" y="735201"/>
                </a:lnTo>
                <a:lnTo>
                  <a:pt x="744252" y="715577"/>
                </a:lnTo>
                <a:lnTo>
                  <a:pt x="754080" y="700309"/>
                </a:lnTo>
                <a:lnTo>
                  <a:pt x="756137" y="693897"/>
                </a:lnTo>
                <a:lnTo>
                  <a:pt x="758669" y="690798"/>
                </a:lnTo>
                <a:lnTo>
                  <a:pt x="766775" y="684708"/>
                </a:lnTo>
                <a:lnTo>
                  <a:pt x="769731" y="680703"/>
                </a:lnTo>
                <a:lnTo>
                  <a:pt x="771701" y="676049"/>
                </a:lnTo>
                <a:lnTo>
                  <a:pt x="773014" y="670962"/>
                </a:lnTo>
                <a:lnTo>
                  <a:pt x="777119" y="662663"/>
                </a:lnTo>
                <a:lnTo>
                  <a:pt x="779603" y="659061"/>
                </a:lnTo>
                <a:lnTo>
                  <a:pt x="782363" y="649767"/>
                </a:lnTo>
                <a:lnTo>
                  <a:pt x="783099" y="644511"/>
                </a:lnTo>
                <a:lnTo>
                  <a:pt x="786562" y="636024"/>
                </a:lnTo>
                <a:lnTo>
                  <a:pt x="790417" y="628945"/>
                </a:lnTo>
                <a:lnTo>
                  <a:pt x="800388" y="597548"/>
                </a:lnTo>
                <a:lnTo>
                  <a:pt x="801069" y="591838"/>
                </a:lnTo>
                <a:lnTo>
                  <a:pt x="804471" y="582849"/>
                </a:lnTo>
                <a:lnTo>
                  <a:pt x="808298" y="575546"/>
                </a:lnTo>
                <a:lnTo>
                  <a:pt x="809999" y="568993"/>
                </a:lnTo>
                <a:lnTo>
                  <a:pt x="812083" y="550565"/>
                </a:lnTo>
                <a:lnTo>
                  <a:pt x="817417" y="538611"/>
                </a:lnTo>
                <a:lnTo>
                  <a:pt x="822767" y="506938"/>
                </a:lnTo>
                <a:lnTo>
                  <a:pt x="826352" y="497159"/>
                </a:lnTo>
                <a:lnTo>
                  <a:pt x="831299" y="480152"/>
                </a:lnTo>
                <a:lnTo>
                  <a:pt x="835104" y="469379"/>
                </a:lnTo>
                <a:lnTo>
                  <a:pt x="838874" y="441617"/>
                </a:lnTo>
                <a:lnTo>
                  <a:pt x="844207" y="430924"/>
                </a:lnTo>
                <a:lnTo>
                  <a:pt x="849556" y="399751"/>
                </a:lnTo>
                <a:lnTo>
                  <a:pt x="853141" y="389989"/>
                </a:lnTo>
                <a:lnTo>
                  <a:pt x="855159" y="377923"/>
                </a:lnTo>
                <a:lnTo>
                  <a:pt x="855896" y="355561"/>
                </a:lnTo>
                <a:lnTo>
                  <a:pt x="858604" y="346206"/>
                </a:lnTo>
                <a:lnTo>
                  <a:pt x="862123" y="336426"/>
                </a:lnTo>
                <a:lnTo>
                  <a:pt x="864382" y="322063"/>
                </a:lnTo>
                <a:lnTo>
                  <a:pt x="864905" y="292969"/>
                </a:lnTo>
                <a:lnTo>
                  <a:pt x="865909" y="289567"/>
                </a:lnTo>
                <a:lnTo>
                  <a:pt x="871068" y="279046"/>
                </a:lnTo>
                <a:lnTo>
                  <a:pt x="873499" y="257249"/>
                </a:lnTo>
                <a:lnTo>
                  <a:pt x="873865" y="220265"/>
                </a:lnTo>
                <a:lnTo>
                  <a:pt x="874858" y="217285"/>
                </a:lnTo>
                <a:lnTo>
                  <a:pt x="878607" y="211328"/>
                </a:lnTo>
                <a:lnTo>
                  <a:pt x="880935" y="202728"/>
                </a:lnTo>
                <a:lnTo>
                  <a:pt x="882793" y="151809"/>
                </a:lnTo>
                <a:lnTo>
                  <a:pt x="882797" y="27182"/>
                </a:lnTo>
                <a:lnTo>
                  <a:pt x="873877" y="17859"/>
                </a:lnTo>
                <a:lnTo>
                  <a:pt x="866180" y="17850"/>
                </a:lnTo>
                <a:lnTo>
                  <a:pt x="865766" y="18842"/>
                </a:lnTo>
                <a:lnTo>
                  <a:pt x="865306" y="22590"/>
                </a:lnTo>
                <a:lnTo>
                  <a:pt x="864191" y="23986"/>
                </a:lnTo>
                <a:lnTo>
                  <a:pt x="862456" y="24917"/>
                </a:lnTo>
                <a:lnTo>
                  <a:pt x="860307" y="25537"/>
                </a:lnTo>
                <a:lnTo>
                  <a:pt x="855273" y="28873"/>
                </a:lnTo>
                <a:lnTo>
                  <a:pt x="852541" y="31151"/>
                </a:lnTo>
                <a:lnTo>
                  <a:pt x="849728" y="32670"/>
                </a:lnTo>
                <a:lnTo>
                  <a:pt x="841029" y="35800"/>
                </a:lnTo>
                <a:lnTo>
                  <a:pt x="832167" y="42571"/>
                </a:lnTo>
                <a:lnTo>
                  <a:pt x="826230" y="48019"/>
                </a:lnTo>
                <a:lnTo>
                  <a:pt x="823258" y="49869"/>
                </a:lnTo>
                <a:lnTo>
                  <a:pt x="796505" y="61112"/>
                </a:lnTo>
                <a:lnTo>
                  <a:pt x="786965" y="68360"/>
                </a:lnTo>
                <a:lnTo>
                  <a:pt x="777328" y="71023"/>
                </a:lnTo>
                <a:lnTo>
                  <a:pt x="766833" y="80245"/>
                </a:lnTo>
                <a:lnTo>
                  <a:pt x="766748" y="75583"/>
                </a:lnTo>
                <a:lnTo>
                  <a:pt x="767728" y="74198"/>
                </a:lnTo>
                <a:lnTo>
                  <a:pt x="769373" y="73274"/>
                </a:lnTo>
                <a:lnTo>
                  <a:pt x="774403" y="71792"/>
                </a:lnTo>
                <a:lnTo>
                  <a:pt x="780015" y="66795"/>
                </a:lnTo>
                <a:lnTo>
                  <a:pt x="782526" y="65362"/>
                </a:lnTo>
                <a:lnTo>
                  <a:pt x="790800" y="62354"/>
                </a:lnTo>
                <a:lnTo>
                  <a:pt x="802485" y="52952"/>
                </a:lnTo>
                <a:lnTo>
                  <a:pt x="814347" y="41540"/>
                </a:lnTo>
                <a:lnTo>
                  <a:pt x="817320" y="39596"/>
                </a:lnTo>
                <a:lnTo>
                  <a:pt x="826245" y="35868"/>
                </a:lnTo>
                <a:lnTo>
                  <a:pt x="832197" y="31480"/>
                </a:lnTo>
                <a:lnTo>
                  <a:pt x="836165" y="29913"/>
                </a:lnTo>
                <a:lnTo>
                  <a:pt x="850239" y="26715"/>
                </a:lnTo>
                <a:lnTo>
                  <a:pt x="857744" y="22451"/>
                </a:lnTo>
                <a:lnTo>
                  <a:pt x="870646" y="12621"/>
                </a:lnTo>
                <a:lnTo>
                  <a:pt x="879748" y="9024"/>
                </a:lnTo>
                <a:lnTo>
                  <a:pt x="888729" y="3107"/>
                </a:lnTo>
                <a:lnTo>
                  <a:pt x="898890" y="400"/>
                </a:lnTo>
                <a:lnTo>
                  <a:pt x="921601" y="0"/>
                </a:lnTo>
                <a:lnTo>
                  <a:pt x="950437" y="9085"/>
                </a:lnTo>
                <a:lnTo>
                  <a:pt x="959945" y="15803"/>
                </a:lnTo>
                <a:lnTo>
                  <a:pt x="966033" y="21239"/>
                </a:lnTo>
                <a:lnTo>
                  <a:pt x="998882" y="64985"/>
                </a:lnTo>
                <a:lnTo>
                  <a:pt x="1007813" y="78448"/>
                </a:lnTo>
                <a:lnTo>
                  <a:pt x="1019719" y="91886"/>
                </a:lnTo>
                <a:lnTo>
                  <a:pt x="1022696" y="93996"/>
                </a:lnTo>
                <a:lnTo>
                  <a:pt x="1031626" y="97958"/>
                </a:lnTo>
                <a:lnTo>
                  <a:pt x="1037578" y="102401"/>
                </a:lnTo>
                <a:lnTo>
                  <a:pt x="1039563" y="104975"/>
                </a:lnTo>
                <a:lnTo>
                  <a:pt x="1040886" y="107683"/>
                </a:lnTo>
                <a:lnTo>
                  <a:pt x="1041768" y="110480"/>
                </a:lnTo>
                <a:lnTo>
                  <a:pt x="1043348" y="112346"/>
                </a:lnTo>
                <a:lnTo>
                  <a:pt x="1045394" y="113589"/>
                </a:lnTo>
                <a:lnTo>
                  <a:pt x="1047750" y="114418"/>
                </a:lnTo>
                <a:lnTo>
                  <a:pt x="1049320" y="115962"/>
                </a:lnTo>
                <a:lnTo>
                  <a:pt x="1050367" y="117985"/>
                </a:lnTo>
                <a:lnTo>
                  <a:pt x="1052461" y="1250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Annotation5"/>
          <p:cNvSpPr/>
          <p:nvPr/>
        </p:nvSpPr>
        <p:spPr>
          <a:xfrm>
            <a:off x="1017984" y="5804297"/>
            <a:ext cx="187525" cy="151806"/>
          </a:xfrm>
          <a:custGeom>
            <a:avLst/>
            <a:gdLst/>
            <a:ahLst/>
            <a:cxnLst/>
            <a:rect l="0" t="0" r="0" b="0"/>
            <a:pathLst>
              <a:path w="187525" h="151806">
                <a:moveTo>
                  <a:pt x="187524" y="26789"/>
                </a:moveTo>
                <a:lnTo>
                  <a:pt x="178703" y="26789"/>
                </a:lnTo>
                <a:lnTo>
                  <a:pt x="178626" y="31530"/>
                </a:lnTo>
                <a:lnTo>
                  <a:pt x="178597" y="35351"/>
                </a:lnTo>
                <a:lnTo>
                  <a:pt x="175950" y="38201"/>
                </a:lnTo>
                <a:lnTo>
                  <a:pt x="165292" y="49011"/>
                </a:lnTo>
                <a:lnTo>
                  <a:pt x="163773" y="51526"/>
                </a:lnTo>
                <a:lnTo>
                  <a:pt x="162760" y="54195"/>
                </a:lnTo>
                <a:lnTo>
                  <a:pt x="162085" y="56965"/>
                </a:lnTo>
                <a:lnTo>
                  <a:pt x="160643" y="59805"/>
                </a:lnTo>
                <a:lnTo>
                  <a:pt x="158689" y="62690"/>
                </a:lnTo>
                <a:lnTo>
                  <a:pt x="156394" y="65606"/>
                </a:lnTo>
                <a:lnTo>
                  <a:pt x="154865" y="68543"/>
                </a:lnTo>
                <a:lnTo>
                  <a:pt x="153845" y="71492"/>
                </a:lnTo>
                <a:lnTo>
                  <a:pt x="153165" y="74450"/>
                </a:lnTo>
                <a:lnTo>
                  <a:pt x="152711" y="77415"/>
                </a:lnTo>
                <a:lnTo>
                  <a:pt x="152409" y="80383"/>
                </a:lnTo>
                <a:lnTo>
                  <a:pt x="152208" y="83355"/>
                </a:lnTo>
                <a:lnTo>
                  <a:pt x="151082" y="86328"/>
                </a:lnTo>
                <a:lnTo>
                  <a:pt x="149338" y="89302"/>
                </a:lnTo>
                <a:lnTo>
                  <a:pt x="147184" y="92277"/>
                </a:lnTo>
                <a:lnTo>
                  <a:pt x="145748" y="95253"/>
                </a:lnTo>
                <a:lnTo>
                  <a:pt x="144790" y="98228"/>
                </a:lnTo>
                <a:lnTo>
                  <a:pt x="144152" y="101204"/>
                </a:lnTo>
                <a:lnTo>
                  <a:pt x="143726" y="104180"/>
                </a:lnTo>
                <a:lnTo>
                  <a:pt x="143443" y="107157"/>
                </a:lnTo>
                <a:lnTo>
                  <a:pt x="143254" y="110133"/>
                </a:lnTo>
                <a:lnTo>
                  <a:pt x="142135" y="112117"/>
                </a:lnTo>
                <a:lnTo>
                  <a:pt x="140398" y="113440"/>
                </a:lnTo>
                <a:lnTo>
                  <a:pt x="138247" y="114322"/>
                </a:lnTo>
                <a:lnTo>
                  <a:pt x="136813" y="115902"/>
                </a:lnTo>
                <a:lnTo>
                  <a:pt x="135857" y="117948"/>
                </a:lnTo>
                <a:lnTo>
                  <a:pt x="135220" y="120304"/>
                </a:lnTo>
                <a:lnTo>
                  <a:pt x="133803" y="122867"/>
                </a:lnTo>
                <a:lnTo>
                  <a:pt x="131866" y="125567"/>
                </a:lnTo>
                <a:lnTo>
                  <a:pt x="129583" y="128360"/>
                </a:lnTo>
                <a:lnTo>
                  <a:pt x="128061" y="131214"/>
                </a:lnTo>
                <a:lnTo>
                  <a:pt x="127046" y="134109"/>
                </a:lnTo>
                <a:lnTo>
                  <a:pt x="125135" y="142362"/>
                </a:lnTo>
                <a:lnTo>
                  <a:pt x="122423" y="145293"/>
                </a:lnTo>
                <a:lnTo>
                  <a:pt x="116091" y="151801"/>
                </a:lnTo>
                <a:lnTo>
                  <a:pt x="116086" y="151805"/>
                </a:lnTo>
                <a:lnTo>
                  <a:pt x="116086" y="147065"/>
                </a:lnTo>
                <a:lnTo>
                  <a:pt x="115094" y="145668"/>
                </a:lnTo>
                <a:lnTo>
                  <a:pt x="113440" y="144737"/>
                </a:lnTo>
                <a:lnTo>
                  <a:pt x="111346" y="144116"/>
                </a:lnTo>
                <a:lnTo>
                  <a:pt x="109949" y="142711"/>
                </a:lnTo>
                <a:lnTo>
                  <a:pt x="109019" y="140781"/>
                </a:lnTo>
                <a:lnTo>
                  <a:pt x="108398" y="138502"/>
                </a:lnTo>
                <a:lnTo>
                  <a:pt x="106992" y="135992"/>
                </a:lnTo>
                <a:lnTo>
                  <a:pt x="105062" y="133325"/>
                </a:lnTo>
                <a:lnTo>
                  <a:pt x="102784" y="130555"/>
                </a:lnTo>
                <a:lnTo>
                  <a:pt x="100273" y="126724"/>
                </a:lnTo>
                <a:lnTo>
                  <a:pt x="97607" y="122186"/>
                </a:lnTo>
                <a:lnTo>
                  <a:pt x="94837" y="117176"/>
                </a:lnTo>
                <a:lnTo>
                  <a:pt x="91998" y="112844"/>
                </a:lnTo>
                <a:lnTo>
                  <a:pt x="89113" y="108964"/>
                </a:lnTo>
                <a:lnTo>
                  <a:pt x="86198" y="105385"/>
                </a:lnTo>
                <a:lnTo>
                  <a:pt x="83262" y="101015"/>
                </a:lnTo>
                <a:lnTo>
                  <a:pt x="80313" y="96116"/>
                </a:lnTo>
                <a:lnTo>
                  <a:pt x="77355" y="90867"/>
                </a:lnTo>
                <a:lnTo>
                  <a:pt x="74390" y="86374"/>
                </a:lnTo>
                <a:lnTo>
                  <a:pt x="71422" y="82388"/>
                </a:lnTo>
                <a:lnTo>
                  <a:pt x="68451" y="78738"/>
                </a:lnTo>
                <a:lnTo>
                  <a:pt x="65478" y="74320"/>
                </a:lnTo>
                <a:lnTo>
                  <a:pt x="62503" y="69391"/>
                </a:lnTo>
                <a:lnTo>
                  <a:pt x="59529" y="64120"/>
                </a:lnTo>
                <a:lnTo>
                  <a:pt x="56553" y="59614"/>
                </a:lnTo>
                <a:lnTo>
                  <a:pt x="53577" y="55618"/>
                </a:lnTo>
                <a:lnTo>
                  <a:pt x="50601" y="51962"/>
                </a:lnTo>
                <a:lnTo>
                  <a:pt x="47625" y="48532"/>
                </a:lnTo>
                <a:lnTo>
                  <a:pt x="44648" y="45253"/>
                </a:lnTo>
                <a:lnTo>
                  <a:pt x="38695" y="38964"/>
                </a:lnTo>
                <a:lnTo>
                  <a:pt x="14883" y="14893"/>
                </a:lnTo>
                <a:lnTo>
                  <a:pt x="12899" y="11913"/>
                </a:lnTo>
                <a:lnTo>
                  <a:pt x="11576" y="8935"/>
                </a:lnTo>
                <a:lnTo>
                  <a:pt x="10694" y="5956"/>
                </a:lnTo>
                <a:lnTo>
                  <a:pt x="9114" y="3971"/>
                </a:lnTo>
                <a:lnTo>
                  <a:pt x="7068" y="2647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Annotation6"/>
          <p:cNvSpPr/>
          <p:nvPr/>
        </p:nvSpPr>
        <p:spPr>
          <a:xfrm>
            <a:off x="3777258" y="4393410"/>
            <a:ext cx="1732360" cy="884004"/>
          </a:xfrm>
          <a:custGeom>
            <a:avLst/>
            <a:gdLst/>
            <a:ahLst/>
            <a:cxnLst/>
            <a:rect l="0" t="0" r="0" b="0"/>
            <a:pathLst>
              <a:path w="1732360" h="884004">
                <a:moveTo>
                  <a:pt x="0" y="821528"/>
                </a:moveTo>
                <a:lnTo>
                  <a:pt x="0" y="812966"/>
                </a:lnTo>
                <a:lnTo>
                  <a:pt x="4740" y="812707"/>
                </a:lnTo>
                <a:lnTo>
                  <a:pt x="7129" y="813663"/>
                </a:lnTo>
                <a:lnTo>
                  <a:pt x="16250" y="820297"/>
                </a:lnTo>
                <a:lnTo>
                  <a:pt x="19790" y="820981"/>
                </a:lnTo>
                <a:lnTo>
                  <a:pt x="30146" y="821420"/>
                </a:lnTo>
                <a:lnTo>
                  <a:pt x="32996" y="822448"/>
                </a:lnTo>
                <a:lnTo>
                  <a:pt x="41747" y="827643"/>
                </a:lnTo>
                <a:lnTo>
                  <a:pt x="47658" y="829206"/>
                </a:lnTo>
                <a:lnTo>
                  <a:pt x="94422" y="831443"/>
                </a:lnTo>
                <a:lnTo>
                  <a:pt x="103934" y="836593"/>
                </a:lnTo>
                <a:lnTo>
                  <a:pt x="110024" y="838145"/>
                </a:lnTo>
                <a:lnTo>
                  <a:pt x="135671" y="839278"/>
                </a:lnTo>
                <a:lnTo>
                  <a:pt x="139065" y="840306"/>
                </a:lnTo>
                <a:lnTo>
                  <a:pt x="148581" y="845503"/>
                </a:lnTo>
                <a:lnTo>
                  <a:pt x="154671" y="847066"/>
                </a:lnTo>
                <a:lnTo>
                  <a:pt x="202324" y="849287"/>
                </a:lnTo>
                <a:lnTo>
                  <a:pt x="221168" y="855380"/>
                </a:lnTo>
                <a:lnTo>
                  <a:pt x="229265" y="857409"/>
                </a:lnTo>
                <a:lnTo>
                  <a:pt x="247987" y="864150"/>
                </a:lnTo>
                <a:lnTo>
                  <a:pt x="266274" y="865776"/>
                </a:lnTo>
                <a:lnTo>
                  <a:pt x="283176" y="866058"/>
                </a:lnTo>
                <a:lnTo>
                  <a:pt x="288003" y="867089"/>
                </a:lnTo>
                <a:lnTo>
                  <a:pt x="300529" y="872290"/>
                </a:lnTo>
                <a:lnTo>
                  <a:pt x="322036" y="874550"/>
                </a:lnTo>
                <a:lnTo>
                  <a:pt x="367707" y="875096"/>
                </a:lnTo>
                <a:lnTo>
                  <a:pt x="377076" y="877747"/>
                </a:lnTo>
                <a:lnTo>
                  <a:pt x="387855" y="881241"/>
                </a:lnTo>
                <a:lnTo>
                  <a:pt x="421610" y="883872"/>
                </a:lnTo>
                <a:lnTo>
                  <a:pt x="443886" y="884003"/>
                </a:lnTo>
                <a:lnTo>
                  <a:pt x="455582" y="881375"/>
                </a:lnTo>
                <a:lnTo>
                  <a:pt x="461479" y="879286"/>
                </a:lnTo>
                <a:lnTo>
                  <a:pt x="515421" y="875473"/>
                </a:lnTo>
                <a:lnTo>
                  <a:pt x="568536" y="875116"/>
                </a:lnTo>
                <a:lnTo>
                  <a:pt x="613540" y="875106"/>
                </a:lnTo>
                <a:lnTo>
                  <a:pt x="625241" y="872460"/>
                </a:lnTo>
                <a:lnTo>
                  <a:pt x="637057" y="868969"/>
                </a:lnTo>
                <a:lnTo>
                  <a:pt x="684427" y="865257"/>
                </a:lnTo>
                <a:lnTo>
                  <a:pt x="700320" y="860061"/>
                </a:lnTo>
                <a:lnTo>
                  <a:pt x="729146" y="856501"/>
                </a:lnTo>
                <a:lnTo>
                  <a:pt x="744989" y="851183"/>
                </a:lnTo>
                <a:lnTo>
                  <a:pt x="762251" y="848174"/>
                </a:lnTo>
                <a:lnTo>
                  <a:pt x="774018" y="843954"/>
                </a:lnTo>
                <a:lnTo>
                  <a:pt x="779934" y="843423"/>
                </a:lnTo>
                <a:lnTo>
                  <a:pt x="797741" y="845434"/>
                </a:lnTo>
                <a:lnTo>
                  <a:pt x="827302" y="839056"/>
                </a:lnTo>
                <a:lnTo>
                  <a:pt x="877020" y="819609"/>
                </a:lnTo>
                <a:lnTo>
                  <a:pt x="886872" y="815714"/>
                </a:lnTo>
                <a:lnTo>
                  <a:pt x="903928" y="810568"/>
                </a:lnTo>
                <a:lnTo>
                  <a:pt x="913714" y="806735"/>
                </a:lnTo>
                <a:lnTo>
                  <a:pt x="930727" y="801628"/>
                </a:lnTo>
                <a:lnTo>
                  <a:pt x="958721" y="789509"/>
                </a:lnTo>
                <a:lnTo>
                  <a:pt x="975400" y="785913"/>
                </a:lnTo>
                <a:lnTo>
                  <a:pt x="1002944" y="770674"/>
                </a:lnTo>
                <a:lnTo>
                  <a:pt x="1010638" y="764861"/>
                </a:lnTo>
                <a:lnTo>
                  <a:pt x="1015071" y="762914"/>
                </a:lnTo>
                <a:lnTo>
                  <a:pt x="1029799" y="759182"/>
                </a:lnTo>
                <a:lnTo>
                  <a:pt x="1056594" y="743890"/>
                </a:lnTo>
                <a:lnTo>
                  <a:pt x="1078876" y="729222"/>
                </a:lnTo>
                <a:lnTo>
                  <a:pt x="1087380" y="725932"/>
                </a:lnTo>
                <a:lnTo>
                  <a:pt x="1095460" y="723478"/>
                </a:lnTo>
                <a:lnTo>
                  <a:pt x="1110172" y="716519"/>
                </a:lnTo>
                <a:lnTo>
                  <a:pt x="1132454" y="702356"/>
                </a:lnTo>
                <a:lnTo>
                  <a:pt x="1140958" y="699109"/>
                </a:lnTo>
                <a:lnTo>
                  <a:pt x="1144616" y="698244"/>
                </a:lnTo>
                <a:lnTo>
                  <a:pt x="1151325" y="694636"/>
                </a:lnTo>
                <a:lnTo>
                  <a:pt x="1187081" y="669674"/>
                </a:lnTo>
                <a:lnTo>
                  <a:pt x="1194342" y="663748"/>
                </a:lnTo>
                <a:lnTo>
                  <a:pt x="1216140" y="648884"/>
                </a:lnTo>
                <a:lnTo>
                  <a:pt x="1230060" y="636980"/>
                </a:lnTo>
                <a:lnTo>
                  <a:pt x="1251858" y="622098"/>
                </a:lnTo>
                <a:lnTo>
                  <a:pt x="1274886" y="601262"/>
                </a:lnTo>
                <a:lnTo>
                  <a:pt x="1284629" y="595309"/>
                </a:lnTo>
                <a:lnTo>
                  <a:pt x="1292928" y="586710"/>
                </a:lnTo>
                <a:lnTo>
                  <a:pt x="1315530" y="559958"/>
                </a:lnTo>
                <a:lnTo>
                  <a:pt x="1333490" y="534075"/>
                </a:lnTo>
                <a:lnTo>
                  <a:pt x="1342095" y="527414"/>
                </a:lnTo>
                <a:lnTo>
                  <a:pt x="1359046" y="515054"/>
                </a:lnTo>
                <a:lnTo>
                  <a:pt x="1378040" y="489404"/>
                </a:lnTo>
                <a:lnTo>
                  <a:pt x="1390032" y="475501"/>
                </a:lnTo>
                <a:lnTo>
                  <a:pt x="1404934" y="453708"/>
                </a:lnTo>
                <a:lnTo>
                  <a:pt x="1416843" y="439787"/>
                </a:lnTo>
                <a:lnTo>
                  <a:pt x="1431726" y="417989"/>
                </a:lnTo>
                <a:lnTo>
                  <a:pt x="1443633" y="404068"/>
                </a:lnTo>
                <a:lnTo>
                  <a:pt x="1461492" y="377877"/>
                </a:lnTo>
                <a:lnTo>
                  <a:pt x="1469429" y="363205"/>
                </a:lnTo>
                <a:lnTo>
                  <a:pt x="1477616" y="340938"/>
                </a:lnTo>
                <a:lnTo>
                  <a:pt x="1488526" y="319212"/>
                </a:lnTo>
                <a:lnTo>
                  <a:pt x="1496291" y="307679"/>
                </a:lnTo>
                <a:lnTo>
                  <a:pt x="1504415" y="287103"/>
                </a:lnTo>
                <a:lnTo>
                  <a:pt x="1521133" y="260550"/>
                </a:lnTo>
                <a:lnTo>
                  <a:pt x="1524379" y="252059"/>
                </a:lnTo>
                <a:lnTo>
                  <a:pt x="1526814" y="243984"/>
                </a:lnTo>
                <a:lnTo>
                  <a:pt x="1533816" y="225278"/>
                </a:lnTo>
                <a:lnTo>
                  <a:pt x="1535969" y="217200"/>
                </a:lnTo>
                <a:lnTo>
                  <a:pt x="1542790" y="198491"/>
                </a:lnTo>
                <a:lnTo>
                  <a:pt x="1544919" y="190411"/>
                </a:lnTo>
                <a:lnTo>
                  <a:pt x="1551724" y="171702"/>
                </a:lnTo>
                <a:lnTo>
                  <a:pt x="1553850" y="163622"/>
                </a:lnTo>
                <a:lnTo>
                  <a:pt x="1560654" y="144913"/>
                </a:lnTo>
                <a:lnTo>
                  <a:pt x="1562292" y="131368"/>
                </a:lnTo>
                <a:lnTo>
                  <a:pt x="1563418" y="128257"/>
                </a:lnTo>
                <a:lnTo>
                  <a:pt x="1568753" y="119138"/>
                </a:lnTo>
                <a:lnTo>
                  <a:pt x="1570348" y="113141"/>
                </a:lnTo>
                <a:lnTo>
                  <a:pt x="1572365" y="95070"/>
                </a:lnTo>
                <a:lnTo>
                  <a:pt x="1578643" y="80917"/>
                </a:lnTo>
                <a:lnTo>
                  <a:pt x="1580177" y="68566"/>
                </a:lnTo>
                <a:lnTo>
                  <a:pt x="1580522" y="50607"/>
                </a:lnTo>
                <a:lnTo>
                  <a:pt x="1581524" y="48620"/>
                </a:lnTo>
                <a:lnTo>
                  <a:pt x="1583186" y="47295"/>
                </a:lnTo>
                <a:lnTo>
                  <a:pt x="1585285" y="46412"/>
                </a:lnTo>
                <a:lnTo>
                  <a:pt x="1586685" y="44830"/>
                </a:lnTo>
                <a:lnTo>
                  <a:pt x="1587618" y="42784"/>
                </a:lnTo>
                <a:lnTo>
                  <a:pt x="1588654" y="37864"/>
                </a:lnTo>
                <a:lnTo>
                  <a:pt x="1589116" y="32371"/>
                </a:lnTo>
                <a:lnTo>
                  <a:pt x="1590231" y="29517"/>
                </a:lnTo>
                <a:lnTo>
                  <a:pt x="1597140" y="19588"/>
                </a:lnTo>
                <a:lnTo>
                  <a:pt x="1597848" y="15980"/>
                </a:lnTo>
                <a:lnTo>
                  <a:pt x="1598302" y="10319"/>
                </a:lnTo>
                <a:lnTo>
                  <a:pt x="1599332" y="9855"/>
                </a:lnTo>
                <a:lnTo>
                  <a:pt x="1603121" y="9339"/>
                </a:lnTo>
                <a:lnTo>
                  <a:pt x="1604528" y="8209"/>
                </a:lnTo>
                <a:lnTo>
                  <a:pt x="1605467" y="6463"/>
                </a:lnTo>
                <a:lnTo>
                  <a:pt x="1607333" y="30"/>
                </a:lnTo>
                <a:lnTo>
                  <a:pt x="1607340" y="4747"/>
                </a:lnTo>
                <a:lnTo>
                  <a:pt x="1606349" y="6140"/>
                </a:lnTo>
                <a:lnTo>
                  <a:pt x="1604696" y="7068"/>
                </a:lnTo>
                <a:lnTo>
                  <a:pt x="1600214" y="8100"/>
                </a:lnTo>
                <a:lnTo>
                  <a:pt x="1594914" y="8559"/>
                </a:lnTo>
                <a:lnTo>
                  <a:pt x="1592112" y="9674"/>
                </a:lnTo>
                <a:lnTo>
                  <a:pt x="1583428" y="14990"/>
                </a:lnTo>
                <a:lnTo>
                  <a:pt x="1574570" y="17999"/>
                </a:lnTo>
                <a:lnTo>
                  <a:pt x="1565662" y="24733"/>
                </a:lnTo>
                <a:lnTo>
                  <a:pt x="1559715" y="30173"/>
                </a:lnTo>
                <a:lnTo>
                  <a:pt x="1555747" y="32020"/>
                </a:lnTo>
                <a:lnTo>
                  <a:pt x="1506037" y="44714"/>
                </a:lnTo>
                <a:lnTo>
                  <a:pt x="1488250" y="50508"/>
                </a:lnTo>
                <a:lnTo>
                  <a:pt x="1459689" y="54297"/>
                </a:lnTo>
                <a:lnTo>
                  <a:pt x="1449933" y="59631"/>
                </a:lnTo>
                <a:lnTo>
                  <a:pt x="1443787" y="61227"/>
                </a:lnTo>
                <a:lnTo>
                  <a:pt x="1430527" y="62392"/>
                </a:lnTo>
                <a:lnTo>
                  <a:pt x="1429935" y="61437"/>
                </a:lnTo>
                <a:lnTo>
                  <a:pt x="1429277" y="57730"/>
                </a:lnTo>
                <a:lnTo>
                  <a:pt x="1430093" y="56345"/>
                </a:lnTo>
                <a:lnTo>
                  <a:pt x="1431630" y="55422"/>
                </a:lnTo>
                <a:lnTo>
                  <a:pt x="1435983" y="54395"/>
                </a:lnTo>
                <a:lnTo>
                  <a:pt x="1441225" y="53939"/>
                </a:lnTo>
                <a:lnTo>
                  <a:pt x="1444012" y="52826"/>
                </a:lnTo>
                <a:lnTo>
                  <a:pt x="1452674" y="47510"/>
                </a:lnTo>
                <a:lnTo>
                  <a:pt x="1461525" y="44502"/>
                </a:lnTo>
                <a:lnTo>
                  <a:pt x="1481119" y="32328"/>
                </a:lnTo>
                <a:lnTo>
                  <a:pt x="1492043" y="29248"/>
                </a:lnTo>
                <a:lnTo>
                  <a:pt x="1497734" y="28427"/>
                </a:lnTo>
                <a:lnTo>
                  <a:pt x="1506704" y="24870"/>
                </a:lnTo>
                <a:lnTo>
                  <a:pt x="1510485" y="22531"/>
                </a:lnTo>
                <a:lnTo>
                  <a:pt x="1519978" y="19934"/>
                </a:lnTo>
                <a:lnTo>
                  <a:pt x="1525287" y="19241"/>
                </a:lnTo>
                <a:lnTo>
                  <a:pt x="1533832" y="15826"/>
                </a:lnTo>
                <a:lnTo>
                  <a:pt x="1544221" y="8324"/>
                </a:lnTo>
                <a:lnTo>
                  <a:pt x="1547403" y="5549"/>
                </a:lnTo>
                <a:lnTo>
                  <a:pt x="1550516" y="3698"/>
                </a:lnTo>
                <a:lnTo>
                  <a:pt x="1556621" y="1641"/>
                </a:lnTo>
                <a:lnTo>
                  <a:pt x="1571609" y="213"/>
                </a:lnTo>
                <a:lnTo>
                  <a:pt x="1585139" y="0"/>
                </a:lnTo>
                <a:lnTo>
                  <a:pt x="1586588" y="991"/>
                </a:lnTo>
                <a:lnTo>
                  <a:pt x="1587553" y="2644"/>
                </a:lnTo>
                <a:lnTo>
                  <a:pt x="1588626" y="7126"/>
                </a:lnTo>
                <a:lnTo>
                  <a:pt x="1589371" y="20987"/>
                </a:lnTo>
                <a:lnTo>
                  <a:pt x="1590401" y="23912"/>
                </a:lnTo>
                <a:lnTo>
                  <a:pt x="1604709" y="47814"/>
                </a:lnTo>
                <a:lnTo>
                  <a:pt x="1628393" y="74349"/>
                </a:lnTo>
                <a:lnTo>
                  <a:pt x="1639267" y="86409"/>
                </a:lnTo>
                <a:lnTo>
                  <a:pt x="1645675" y="96610"/>
                </a:lnTo>
                <a:lnTo>
                  <a:pt x="1654476" y="105113"/>
                </a:lnTo>
                <a:lnTo>
                  <a:pt x="1659602" y="108769"/>
                </a:lnTo>
                <a:lnTo>
                  <a:pt x="1667941" y="118124"/>
                </a:lnTo>
                <a:lnTo>
                  <a:pt x="1681380" y="135558"/>
                </a:lnTo>
                <a:lnTo>
                  <a:pt x="1707272" y="154658"/>
                </a:lnTo>
                <a:lnTo>
                  <a:pt x="1717099" y="168412"/>
                </a:lnTo>
                <a:lnTo>
                  <a:pt x="1723171" y="177572"/>
                </a:lnTo>
                <a:lnTo>
                  <a:pt x="1732359" y="187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366867" y="4491633"/>
            <a:ext cx="2648" cy="1"/>
          </a:xfrm>
          <a:custGeom>
            <a:avLst/>
            <a:gdLst/>
            <a:ahLst/>
            <a:cxnLst/>
            <a:rect l="0" t="0" r="0" b="0"/>
            <a:pathLst>
              <a:path w="2648" h="1">
                <a:moveTo>
                  <a:pt x="0" y="0"/>
                </a:moveTo>
                <a:lnTo>
                  <a:pt x="2647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Annotation8"/>
          <p:cNvSpPr/>
          <p:nvPr/>
        </p:nvSpPr>
        <p:spPr>
          <a:xfrm>
            <a:off x="6357938" y="4339872"/>
            <a:ext cx="2205054" cy="169622"/>
          </a:xfrm>
          <a:custGeom>
            <a:avLst/>
            <a:gdLst/>
            <a:ahLst/>
            <a:cxnLst/>
            <a:rect l="0" t="0" r="0" b="0"/>
            <a:pathLst>
              <a:path w="2205054" h="169622">
                <a:moveTo>
                  <a:pt x="0" y="169621"/>
                </a:moveTo>
                <a:lnTo>
                  <a:pt x="47636" y="169621"/>
                </a:lnTo>
                <a:lnTo>
                  <a:pt x="50608" y="168628"/>
                </a:lnTo>
                <a:lnTo>
                  <a:pt x="59533" y="163484"/>
                </a:lnTo>
                <a:lnTo>
                  <a:pt x="65484" y="161932"/>
                </a:lnTo>
                <a:lnTo>
                  <a:pt x="131483" y="160695"/>
                </a:lnTo>
                <a:lnTo>
                  <a:pt x="256361" y="160691"/>
                </a:lnTo>
                <a:lnTo>
                  <a:pt x="261197" y="159699"/>
                </a:lnTo>
                <a:lnTo>
                  <a:pt x="273733" y="154554"/>
                </a:lnTo>
                <a:lnTo>
                  <a:pt x="296269" y="152129"/>
                </a:lnTo>
                <a:lnTo>
                  <a:pt x="360432" y="151763"/>
                </a:lnTo>
                <a:lnTo>
                  <a:pt x="385224" y="151761"/>
                </a:lnTo>
                <a:lnTo>
                  <a:pt x="394783" y="149116"/>
                </a:lnTo>
                <a:lnTo>
                  <a:pt x="408676" y="144693"/>
                </a:lnTo>
                <a:lnTo>
                  <a:pt x="432502" y="143076"/>
                </a:lnTo>
                <a:lnTo>
                  <a:pt x="489408" y="142834"/>
                </a:lnTo>
                <a:lnTo>
                  <a:pt x="500619" y="140187"/>
                </a:lnTo>
                <a:lnTo>
                  <a:pt x="515441" y="135764"/>
                </a:lnTo>
                <a:lnTo>
                  <a:pt x="539607" y="134147"/>
                </a:lnTo>
                <a:lnTo>
                  <a:pt x="604740" y="133903"/>
                </a:lnTo>
                <a:lnTo>
                  <a:pt x="657931" y="133901"/>
                </a:lnTo>
                <a:lnTo>
                  <a:pt x="669775" y="136547"/>
                </a:lnTo>
                <a:lnTo>
                  <a:pt x="684955" y="140970"/>
                </a:lnTo>
                <a:lnTo>
                  <a:pt x="714927" y="142668"/>
                </a:lnTo>
                <a:lnTo>
                  <a:pt x="961438" y="142832"/>
                </a:lnTo>
                <a:lnTo>
                  <a:pt x="973339" y="140186"/>
                </a:lnTo>
                <a:lnTo>
                  <a:pt x="985244" y="136695"/>
                </a:lnTo>
                <a:lnTo>
                  <a:pt x="1040555" y="134011"/>
                </a:lnTo>
                <a:lnTo>
                  <a:pt x="1148951" y="133901"/>
                </a:lnTo>
                <a:lnTo>
                  <a:pt x="1171552" y="129161"/>
                </a:lnTo>
                <a:lnTo>
                  <a:pt x="1204955" y="125524"/>
                </a:lnTo>
                <a:lnTo>
                  <a:pt x="1235200" y="124052"/>
                </a:lnTo>
                <a:lnTo>
                  <a:pt x="1253110" y="118857"/>
                </a:lnTo>
                <a:lnTo>
                  <a:pt x="1294803" y="113561"/>
                </a:lnTo>
                <a:lnTo>
                  <a:pt x="1306709" y="109978"/>
                </a:lnTo>
                <a:lnTo>
                  <a:pt x="1343421" y="107365"/>
                </a:lnTo>
                <a:lnTo>
                  <a:pt x="1398616" y="107123"/>
                </a:lnTo>
                <a:lnTo>
                  <a:pt x="1410726" y="104471"/>
                </a:lnTo>
                <a:lnTo>
                  <a:pt x="1422724" y="100977"/>
                </a:lnTo>
                <a:lnTo>
                  <a:pt x="1470418" y="98292"/>
                </a:lnTo>
                <a:lnTo>
                  <a:pt x="1488279" y="98215"/>
                </a:lnTo>
                <a:lnTo>
                  <a:pt x="1500186" y="95551"/>
                </a:lnTo>
                <a:lnTo>
                  <a:pt x="1512092" y="92052"/>
                </a:lnTo>
                <a:lnTo>
                  <a:pt x="1559718" y="89362"/>
                </a:lnTo>
                <a:lnTo>
                  <a:pt x="1613296" y="89256"/>
                </a:lnTo>
                <a:lnTo>
                  <a:pt x="1625203" y="86609"/>
                </a:lnTo>
                <a:lnTo>
                  <a:pt x="1637108" y="83117"/>
                </a:lnTo>
                <a:lnTo>
                  <a:pt x="1684734" y="80433"/>
                </a:lnTo>
                <a:lnTo>
                  <a:pt x="1769690" y="80323"/>
                </a:lnTo>
                <a:lnTo>
                  <a:pt x="1779047" y="77678"/>
                </a:lnTo>
                <a:lnTo>
                  <a:pt x="1789820" y="74187"/>
                </a:lnTo>
                <a:lnTo>
                  <a:pt x="1824712" y="71639"/>
                </a:lnTo>
                <a:lnTo>
                  <a:pt x="1836573" y="71503"/>
                </a:lnTo>
                <a:lnTo>
                  <a:pt x="1848460" y="74088"/>
                </a:lnTo>
                <a:lnTo>
                  <a:pt x="1863662" y="78476"/>
                </a:lnTo>
                <a:lnTo>
                  <a:pt x="1867520" y="79092"/>
                </a:lnTo>
                <a:lnTo>
                  <a:pt x="1877097" y="77130"/>
                </a:lnTo>
                <a:lnTo>
                  <a:pt x="1882429" y="75219"/>
                </a:lnTo>
                <a:lnTo>
                  <a:pt x="1887968" y="74935"/>
                </a:lnTo>
                <a:lnTo>
                  <a:pt x="1939618" y="80204"/>
                </a:lnTo>
                <a:lnTo>
                  <a:pt x="2118931" y="80323"/>
                </a:lnTo>
                <a:lnTo>
                  <a:pt x="2121042" y="79332"/>
                </a:lnTo>
                <a:lnTo>
                  <a:pt x="2122449" y="77678"/>
                </a:lnTo>
                <a:lnTo>
                  <a:pt x="2123388" y="75583"/>
                </a:lnTo>
                <a:lnTo>
                  <a:pt x="2125005" y="74187"/>
                </a:lnTo>
                <a:lnTo>
                  <a:pt x="2127077" y="73256"/>
                </a:lnTo>
                <a:lnTo>
                  <a:pt x="2132788" y="71761"/>
                </a:lnTo>
                <a:lnTo>
                  <a:pt x="2141759" y="71426"/>
                </a:lnTo>
                <a:lnTo>
                  <a:pt x="2142214" y="70423"/>
                </a:lnTo>
                <a:lnTo>
                  <a:pt x="2142855" y="65263"/>
                </a:lnTo>
                <a:lnTo>
                  <a:pt x="2143071" y="60371"/>
                </a:lnTo>
                <a:lnTo>
                  <a:pt x="2143088" y="58092"/>
                </a:lnTo>
                <a:lnTo>
                  <a:pt x="2142108" y="56573"/>
                </a:lnTo>
                <a:lnTo>
                  <a:pt x="2140463" y="55560"/>
                </a:lnTo>
                <a:lnTo>
                  <a:pt x="2138373" y="54885"/>
                </a:lnTo>
                <a:lnTo>
                  <a:pt x="2133406" y="51489"/>
                </a:lnTo>
                <a:lnTo>
                  <a:pt x="2126898" y="46672"/>
                </a:lnTo>
                <a:lnTo>
                  <a:pt x="2122385" y="43999"/>
                </a:lnTo>
                <a:lnTo>
                  <a:pt x="2117391" y="41225"/>
                </a:lnTo>
                <a:lnTo>
                  <a:pt x="2113071" y="38382"/>
                </a:lnTo>
                <a:lnTo>
                  <a:pt x="2109198" y="35495"/>
                </a:lnTo>
                <a:lnTo>
                  <a:pt x="2105624" y="32579"/>
                </a:lnTo>
                <a:lnTo>
                  <a:pt x="2101257" y="29642"/>
                </a:lnTo>
                <a:lnTo>
                  <a:pt x="2096361" y="26692"/>
                </a:lnTo>
                <a:lnTo>
                  <a:pt x="2091113" y="23733"/>
                </a:lnTo>
                <a:lnTo>
                  <a:pt x="2079990" y="20446"/>
                </a:lnTo>
                <a:lnTo>
                  <a:pt x="2074246" y="19569"/>
                </a:lnTo>
                <a:lnTo>
                  <a:pt x="2065217" y="15949"/>
                </a:lnTo>
                <a:lnTo>
                  <a:pt x="2056904" y="11033"/>
                </a:lnTo>
                <a:lnTo>
                  <a:pt x="2036901" y="447"/>
                </a:lnTo>
                <a:lnTo>
                  <a:pt x="2037582" y="283"/>
                </a:lnTo>
                <a:lnTo>
                  <a:pt x="2048479" y="0"/>
                </a:lnTo>
                <a:lnTo>
                  <a:pt x="2061723" y="4709"/>
                </a:lnTo>
                <a:lnTo>
                  <a:pt x="2075196" y="9676"/>
                </a:lnTo>
                <a:lnTo>
                  <a:pt x="2108099" y="20948"/>
                </a:lnTo>
                <a:lnTo>
                  <a:pt x="2129659" y="25027"/>
                </a:lnTo>
                <a:lnTo>
                  <a:pt x="2145078" y="28628"/>
                </a:lnTo>
                <a:lnTo>
                  <a:pt x="2160860" y="33535"/>
                </a:lnTo>
                <a:lnTo>
                  <a:pt x="2167845" y="36233"/>
                </a:lnTo>
                <a:lnTo>
                  <a:pt x="2179908" y="40884"/>
                </a:lnTo>
                <a:lnTo>
                  <a:pt x="2192277" y="44495"/>
                </a:lnTo>
                <a:lnTo>
                  <a:pt x="2199036" y="48855"/>
                </a:lnTo>
                <a:lnTo>
                  <a:pt x="2203677" y="52148"/>
                </a:lnTo>
                <a:lnTo>
                  <a:pt x="2204329" y="53602"/>
                </a:lnTo>
                <a:lnTo>
                  <a:pt x="2205053" y="57864"/>
                </a:lnTo>
                <a:lnTo>
                  <a:pt x="2204253" y="60390"/>
                </a:lnTo>
                <a:lnTo>
                  <a:pt x="2202729" y="63065"/>
                </a:lnTo>
                <a:lnTo>
                  <a:pt x="2200720" y="65842"/>
                </a:lnTo>
                <a:lnTo>
                  <a:pt x="2198389" y="68684"/>
                </a:lnTo>
                <a:lnTo>
                  <a:pt x="2195842" y="71572"/>
                </a:lnTo>
                <a:lnTo>
                  <a:pt x="2193152" y="74490"/>
                </a:lnTo>
                <a:lnTo>
                  <a:pt x="2189374" y="76434"/>
                </a:lnTo>
                <a:lnTo>
                  <a:pt x="2174576" y="80163"/>
                </a:lnTo>
                <a:lnTo>
                  <a:pt x="2163387" y="84552"/>
                </a:lnTo>
                <a:lnTo>
                  <a:pt x="2151799" y="89810"/>
                </a:lnTo>
                <a:lnTo>
                  <a:pt x="2145931" y="92601"/>
                </a:lnTo>
                <a:lnTo>
                  <a:pt x="2139043" y="95454"/>
                </a:lnTo>
                <a:lnTo>
                  <a:pt x="2131473" y="98347"/>
                </a:lnTo>
                <a:lnTo>
                  <a:pt x="2116117" y="103217"/>
                </a:lnTo>
                <a:lnTo>
                  <a:pt x="2097309" y="106950"/>
                </a:lnTo>
                <a:lnTo>
                  <a:pt x="2088697" y="111340"/>
                </a:lnTo>
                <a:lnTo>
                  <a:pt x="2081562" y="116598"/>
                </a:lnTo>
                <a:lnTo>
                  <a:pt x="2071687" y="1249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Annotation9"/>
          <p:cNvSpPr/>
          <p:nvPr/>
        </p:nvSpPr>
        <p:spPr>
          <a:xfrm>
            <a:off x="6300493" y="4438056"/>
            <a:ext cx="155672" cy="160734"/>
          </a:xfrm>
          <a:custGeom>
            <a:avLst/>
            <a:gdLst/>
            <a:ahLst/>
            <a:cxnLst/>
            <a:rect l="0" t="0" r="0" b="0"/>
            <a:pathLst>
              <a:path w="155672" h="160734">
                <a:moveTo>
                  <a:pt x="119952" y="8929"/>
                </a:moveTo>
                <a:lnTo>
                  <a:pt x="119952" y="0"/>
                </a:lnTo>
                <a:lnTo>
                  <a:pt x="115212" y="4739"/>
                </a:lnTo>
                <a:lnTo>
                  <a:pt x="113815" y="7128"/>
                </a:lnTo>
                <a:lnTo>
                  <a:pt x="112884" y="9713"/>
                </a:lnTo>
                <a:lnTo>
                  <a:pt x="112264" y="12428"/>
                </a:lnTo>
                <a:lnTo>
                  <a:pt x="109865" y="15230"/>
                </a:lnTo>
                <a:lnTo>
                  <a:pt x="106283" y="18091"/>
                </a:lnTo>
                <a:lnTo>
                  <a:pt x="101909" y="20989"/>
                </a:lnTo>
                <a:lnTo>
                  <a:pt x="97009" y="24907"/>
                </a:lnTo>
                <a:lnTo>
                  <a:pt x="91759" y="29503"/>
                </a:lnTo>
                <a:lnTo>
                  <a:pt x="86273" y="34551"/>
                </a:lnTo>
                <a:lnTo>
                  <a:pt x="74888" y="45452"/>
                </a:lnTo>
                <a:lnTo>
                  <a:pt x="69073" y="51137"/>
                </a:lnTo>
                <a:lnTo>
                  <a:pt x="63212" y="55919"/>
                </a:lnTo>
                <a:lnTo>
                  <a:pt x="57321" y="60099"/>
                </a:lnTo>
                <a:lnTo>
                  <a:pt x="51409" y="63879"/>
                </a:lnTo>
                <a:lnTo>
                  <a:pt x="45483" y="68382"/>
                </a:lnTo>
                <a:lnTo>
                  <a:pt x="39548" y="73369"/>
                </a:lnTo>
                <a:lnTo>
                  <a:pt x="33607" y="78678"/>
                </a:lnTo>
                <a:lnTo>
                  <a:pt x="28655" y="84202"/>
                </a:lnTo>
                <a:lnTo>
                  <a:pt x="24360" y="89868"/>
                </a:lnTo>
                <a:lnTo>
                  <a:pt x="20506" y="95630"/>
                </a:lnTo>
                <a:lnTo>
                  <a:pt x="16943" y="100465"/>
                </a:lnTo>
                <a:lnTo>
                  <a:pt x="13577" y="104679"/>
                </a:lnTo>
                <a:lnTo>
                  <a:pt x="10340" y="108481"/>
                </a:lnTo>
                <a:lnTo>
                  <a:pt x="7190" y="112008"/>
                </a:lnTo>
                <a:lnTo>
                  <a:pt x="1044" y="118572"/>
                </a:lnTo>
                <a:lnTo>
                  <a:pt x="0" y="121712"/>
                </a:lnTo>
                <a:lnTo>
                  <a:pt x="297" y="124797"/>
                </a:lnTo>
                <a:lnTo>
                  <a:pt x="1486" y="127846"/>
                </a:lnTo>
                <a:lnTo>
                  <a:pt x="3272" y="129879"/>
                </a:lnTo>
                <a:lnTo>
                  <a:pt x="5455" y="131234"/>
                </a:lnTo>
                <a:lnTo>
                  <a:pt x="7901" y="132138"/>
                </a:lnTo>
                <a:lnTo>
                  <a:pt x="11517" y="133732"/>
                </a:lnTo>
                <a:lnTo>
                  <a:pt x="20827" y="138150"/>
                </a:lnTo>
                <a:lnTo>
                  <a:pt x="27079" y="139724"/>
                </a:lnTo>
                <a:lnTo>
                  <a:pt x="34225" y="140774"/>
                </a:lnTo>
                <a:lnTo>
                  <a:pt x="41965" y="141475"/>
                </a:lnTo>
                <a:lnTo>
                  <a:pt x="51093" y="141941"/>
                </a:lnTo>
                <a:lnTo>
                  <a:pt x="71820" y="142459"/>
                </a:lnTo>
                <a:lnTo>
                  <a:pt x="81911" y="143590"/>
                </a:lnTo>
                <a:lnTo>
                  <a:pt x="91615" y="145335"/>
                </a:lnTo>
                <a:lnTo>
                  <a:pt x="101061" y="147491"/>
                </a:lnTo>
                <a:lnTo>
                  <a:pt x="109342" y="148929"/>
                </a:lnTo>
                <a:lnTo>
                  <a:pt x="116847" y="149887"/>
                </a:lnTo>
                <a:lnTo>
                  <a:pt x="123835" y="150526"/>
                </a:lnTo>
                <a:lnTo>
                  <a:pt x="130479" y="151944"/>
                </a:lnTo>
                <a:lnTo>
                  <a:pt x="136892" y="153882"/>
                </a:lnTo>
                <a:lnTo>
                  <a:pt x="155671" y="160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Annotation10"/>
          <p:cNvSpPr/>
          <p:nvPr/>
        </p:nvSpPr>
        <p:spPr>
          <a:xfrm>
            <a:off x="6974195" y="1367641"/>
            <a:ext cx="1026806" cy="2141728"/>
          </a:xfrm>
          <a:custGeom>
            <a:avLst/>
            <a:gdLst/>
            <a:ahLst/>
            <a:cxnLst/>
            <a:rect l="0" t="0" r="0" b="0"/>
            <a:pathLst>
              <a:path w="1026806" h="2141728">
                <a:moveTo>
                  <a:pt x="8821" y="2141727"/>
                </a:moveTo>
                <a:lnTo>
                  <a:pt x="4081" y="2141727"/>
                </a:lnTo>
                <a:lnTo>
                  <a:pt x="2684" y="2140734"/>
                </a:lnTo>
                <a:lnTo>
                  <a:pt x="1753" y="2139081"/>
                </a:lnTo>
                <a:lnTo>
                  <a:pt x="259" y="2134038"/>
                </a:lnTo>
                <a:lnTo>
                  <a:pt x="0" y="2128424"/>
                </a:lnTo>
                <a:lnTo>
                  <a:pt x="956" y="2126905"/>
                </a:lnTo>
                <a:lnTo>
                  <a:pt x="2585" y="2125893"/>
                </a:lnTo>
                <a:lnTo>
                  <a:pt x="4664" y="2125218"/>
                </a:lnTo>
                <a:lnTo>
                  <a:pt x="6050" y="2123775"/>
                </a:lnTo>
                <a:lnTo>
                  <a:pt x="6973" y="2121822"/>
                </a:lnTo>
                <a:lnTo>
                  <a:pt x="8000" y="2117005"/>
                </a:lnTo>
                <a:lnTo>
                  <a:pt x="8820" y="2067311"/>
                </a:lnTo>
                <a:lnTo>
                  <a:pt x="10805" y="2063343"/>
                </a:lnTo>
                <a:lnTo>
                  <a:pt x="21094" y="2049269"/>
                </a:lnTo>
                <a:lnTo>
                  <a:pt x="24197" y="2041764"/>
                </a:lnTo>
                <a:lnTo>
                  <a:pt x="26190" y="2021734"/>
                </a:lnTo>
                <a:lnTo>
                  <a:pt x="26676" y="1959322"/>
                </a:lnTo>
                <a:lnTo>
                  <a:pt x="26680" y="1689299"/>
                </a:lnTo>
                <a:lnTo>
                  <a:pt x="35241" y="1627149"/>
                </a:lnTo>
                <a:lnTo>
                  <a:pt x="35607" y="1560346"/>
                </a:lnTo>
                <a:lnTo>
                  <a:pt x="35610" y="1525262"/>
                </a:lnTo>
                <a:lnTo>
                  <a:pt x="38255" y="1515185"/>
                </a:lnTo>
                <a:lnTo>
                  <a:pt x="41747" y="1504092"/>
                </a:lnTo>
                <a:lnTo>
                  <a:pt x="44376" y="1463032"/>
                </a:lnTo>
                <a:lnTo>
                  <a:pt x="44430" y="1457092"/>
                </a:lnTo>
                <a:lnTo>
                  <a:pt x="47138" y="1445200"/>
                </a:lnTo>
                <a:lnTo>
                  <a:pt x="51593" y="1429994"/>
                </a:lnTo>
                <a:lnTo>
                  <a:pt x="55950" y="1400010"/>
                </a:lnTo>
                <a:lnTo>
                  <a:pt x="60489" y="1385185"/>
                </a:lnTo>
                <a:lnTo>
                  <a:pt x="64877" y="1355348"/>
                </a:lnTo>
                <a:lnTo>
                  <a:pt x="69418" y="1340533"/>
                </a:lnTo>
                <a:lnTo>
                  <a:pt x="71472" y="1332210"/>
                </a:lnTo>
                <a:lnTo>
                  <a:pt x="78206" y="1317361"/>
                </a:lnTo>
                <a:lnTo>
                  <a:pt x="83646" y="1309675"/>
                </a:lnTo>
                <a:lnTo>
                  <a:pt x="85493" y="1305244"/>
                </a:lnTo>
                <a:lnTo>
                  <a:pt x="89085" y="1290520"/>
                </a:lnTo>
                <a:lnTo>
                  <a:pt x="104323" y="1263726"/>
                </a:lnTo>
                <a:lnTo>
                  <a:pt x="133840" y="1222573"/>
                </a:lnTo>
                <a:lnTo>
                  <a:pt x="148720" y="1206173"/>
                </a:lnTo>
                <a:lnTo>
                  <a:pt x="163601" y="1184525"/>
                </a:lnTo>
                <a:lnTo>
                  <a:pt x="172201" y="1177877"/>
                </a:lnTo>
                <a:lnTo>
                  <a:pt x="203693" y="1156517"/>
                </a:lnTo>
                <a:lnTo>
                  <a:pt x="212178" y="1147900"/>
                </a:lnTo>
                <a:lnTo>
                  <a:pt x="215830" y="1142824"/>
                </a:lnTo>
                <a:lnTo>
                  <a:pt x="225179" y="1134538"/>
                </a:lnTo>
                <a:lnTo>
                  <a:pt x="261744" y="1108932"/>
                </a:lnTo>
                <a:lnTo>
                  <a:pt x="284025" y="1093986"/>
                </a:lnTo>
                <a:lnTo>
                  <a:pt x="309963" y="1079095"/>
                </a:lnTo>
                <a:lnTo>
                  <a:pt x="339786" y="1054167"/>
                </a:lnTo>
                <a:lnTo>
                  <a:pt x="345550" y="1050570"/>
                </a:lnTo>
                <a:lnTo>
                  <a:pt x="357247" y="1046572"/>
                </a:lnTo>
                <a:lnTo>
                  <a:pt x="369059" y="1043804"/>
                </a:lnTo>
                <a:lnTo>
                  <a:pt x="398760" y="1031133"/>
                </a:lnTo>
                <a:lnTo>
                  <a:pt x="446376" y="1007643"/>
                </a:lnTo>
                <a:lnTo>
                  <a:pt x="461589" y="998723"/>
                </a:lnTo>
                <a:lnTo>
                  <a:pt x="475026" y="989796"/>
                </a:lnTo>
                <a:lnTo>
                  <a:pt x="503175" y="974914"/>
                </a:lnTo>
                <a:lnTo>
                  <a:pt x="520862" y="966976"/>
                </a:lnTo>
                <a:lnTo>
                  <a:pt x="537677" y="963191"/>
                </a:lnTo>
                <a:lnTo>
                  <a:pt x="566267" y="947880"/>
                </a:lnTo>
                <a:lnTo>
                  <a:pt x="595313" y="933210"/>
                </a:lnTo>
                <a:lnTo>
                  <a:pt x="623244" y="915380"/>
                </a:lnTo>
                <a:lnTo>
                  <a:pt x="654643" y="894547"/>
                </a:lnTo>
                <a:lnTo>
                  <a:pt x="685435" y="873711"/>
                </a:lnTo>
                <a:lnTo>
                  <a:pt x="707803" y="855851"/>
                </a:lnTo>
                <a:lnTo>
                  <a:pt x="721280" y="846922"/>
                </a:lnTo>
                <a:lnTo>
                  <a:pt x="734204" y="837992"/>
                </a:lnTo>
                <a:lnTo>
                  <a:pt x="739464" y="835015"/>
                </a:lnTo>
                <a:lnTo>
                  <a:pt x="747955" y="826417"/>
                </a:lnTo>
                <a:lnTo>
                  <a:pt x="761489" y="809468"/>
                </a:lnTo>
                <a:lnTo>
                  <a:pt x="787403" y="790476"/>
                </a:lnTo>
                <a:lnTo>
                  <a:pt x="794066" y="781817"/>
                </a:lnTo>
                <a:lnTo>
                  <a:pt x="806427" y="764829"/>
                </a:lnTo>
                <a:lnTo>
                  <a:pt x="818423" y="750927"/>
                </a:lnTo>
                <a:lnTo>
                  <a:pt x="842257" y="714567"/>
                </a:lnTo>
                <a:lnTo>
                  <a:pt x="845565" y="706076"/>
                </a:lnTo>
                <a:lnTo>
                  <a:pt x="846447" y="702423"/>
                </a:lnTo>
                <a:lnTo>
                  <a:pt x="850073" y="695719"/>
                </a:lnTo>
                <a:lnTo>
                  <a:pt x="860485" y="678589"/>
                </a:lnTo>
                <a:lnTo>
                  <a:pt x="863588" y="667597"/>
                </a:lnTo>
                <a:lnTo>
                  <a:pt x="864416" y="661887"/>
                </a:lnTo>
                <a:lnTo>
                  <a:pt x="867981" y="652898"/>
                </a:lnTo>
                <a:lnTo>
                  <a:pt x="875566" y="642259"/>
                </a:lnTo>
                <a:lnTo>
                  <a:pt x="881205" y="634913"/>
                </a:lnTo>
                <a:lnTo>
                  <a:pt x="897842" y="608660"/>
                </a:lnTo>
                <a:lnTo>
                  <a:pt x="901612" y="593984"/>
                </a:lnTo>
                <a:lnTo>
                  <a:pt x="907579" y="581918"/>
                </a:lnTo>
                <a:lnTo>
                  <a:pt x="910781" y="567209"/>
                </a:lnTo>
                <a:lnTo>
                  <a:pt x="916580" y="555133"/>
                </a:lnTo>
                <a:lnTo>
                  <a:pt x="919042" y="536424"/>
                </a:lnTo>
                <a:lnTo>
                  <a:pt x="919529" y="518139"/>
                </a:lnTo>
                <a:lnTo>
                  <a:pt x="920560" y="513632"/>
                </a:lnTo>
                <a:lnTo>
                  <a:pt x="925762" y="501555"/>
                </a:lnTo>
                <a:lnTo>
                  <a:pt x="928737" y="486843"/>
                </a:lnTo>
                <a:lnTo>
                  <a:pt x="934467" y="474766"/>
                </a:lnTo>
                <a:lnTo>
                  <a:pt x="936908" y="456057"/>
                </a:lnTo>
                <a:lnTo>
                  <a:pt x="937108" y="452399"/>
                </a:lnTo>
                <a:lnTo>
                  <a:pt x="945161" y="420870"/>
                </a:lnTo>
                <a:lnTo>
                  <a:pt x="946404" y="376247"/>
                </a:lnTo>
                <a:lnTo>
                  <a:pt x="943777" y="364550"/>
                </a:lnTo>
                <a:lnTo>
                  <a:pt x="939365" y="349455"/>
                </a:lnTo>
                <a:lnTo>
                  <a:pt x="937671" y="319514"/>
                </a:lnTo>
                <a:lnTo>
                  <a:pt x="937541" y="300888"/>
                </a:lnTo>
                <a:lnTo>
                  <a:pt x="934877" y="291370"/>
                </a:lnTo>
                <a:lnTo>
                  <a:pt x="931377" y="280525"/>
                </a:lnTo>
                <a:lnTo>
                  <a:pt x="928824" y="245581"/>
                </a:lnTo>
                <a:lnTo>
                  <a:pt x="928687" y="233717"/>
                </a:lnTo>
                <a:lnTo>
                  <a:pt x="927658" y="228767"/>
                </a:lnTo>
                <a:lnTo>
                  <a:pt x="922463" y="216068"/>
                </a:lnTo>
                <a:lnTo>
                  <a:pt x="920204" y="194501"/>
                </a:lnTo>
                <a:lnTo>
                  <a:pt x="919653" y="130680"/>
                </a:lnTo>
                <a:lnTo>
                  <a:pt x="919651" y="125349"/>
                </a:lnTo>
                <a:lnTo>
                  <a:pt x="920642" y="120803"/>
                </a:lnTo>
                <a:lnTo>
                  <a:pt x="925786" y="108672"/>
                </a:lnTo>
                <a:lnTo>
                  <a:pt x="928211" y="86285"/>
                </a:lnTo>
                <a:lnTo>
                  <a:pt x="927341" y="82854"/>
                </a:lnTo>
                <a:lnTo>
                  <a:pt x="922369" y="73285"/>
                </a:lnTo>
                <a:lnTo>
                  <a:pt x="920858" y="67182"/>
                </a:lnTo>
                <a:lnTo>
                  <a:pt x="919651" y="30102"/>
                </a:lnTo>
                <a:lnTo>
                  <a:pt x="918658" y="27540"/>
                </a:lnTo>
                <a:lnTo>
                  <a:pt x="913512" y="19192"/>
                </a:lnTo>
                <a:lnTo>
                  <a:pt x="911087" y="9263"/>
                </a:lnTo>
                <a:lnTo>
                  <a:pt x="909973" y="8685"/>
                </a:lnTo>
                <a:lnTo>
                  <a:pt x="901901" y="7544"/>
                </a:lnTo>
                <a:lnTo>
                  <a:pt x="897082" y="7535"/>
                </a:lnTo>
                <a:lnTo>
                  <a:pt x="894682" y="8526"/>
                </a:lnTo>
                <a:lnTo>
                  <a:pt x="886565" y="14661"/>
                </a:lnTo>
                <a:lnTo>
                  <a:pt x="880801" y="19960"/>
                </a:lnTo>
                <a:lnTo>
                  <a:pt x="878868" y="22763"/>
                </a:lnTo>
                <a:lnTo>
                  <a:pt x="875155" y="31447"/>
                </a:lnTo>
                <a:lnTo>
                  <a:pt x="865513" y="43270"/>
                </a:lnTo>
                <a:lnTo>
                  <a:pt x="859869" y="50204"/>
                </a:lnTo>
                <a:lnTo>
                  <a:pt x="845202" y="71775"/>
                </a:lnTo>
                <a:lnTo>
                  <a:pt x="823186" y="95032"/>
                </a:lnTo>
                <a:lnTo>
                  <a:pt x="822597" y="96623"/>
                </a:lnTo>
                <a:lnTo>
                  <a:pt x="821945" y="101036"/>
                </a:lnTo>
                <a:lnTo>
                  <a:pt x="820778" y="102610"/>
                </a:lnTo>
                <a:lnTo>
                  <a:pt x="819009" y="103659"/>
                </a:lnTo>
                <a:lnTo>
                  <a:pt x="813779" y="105343"/>
                </a:lnTo>
                <a:lnTo>
                  <a:pt x="814342" y="105481"/>
                </a:lnTo>
                <a:lnTo>
                  <a:pt x="817614" y="105635"/>
                </a:lnTo>
                <a:lnTo>
                  <a:pt x="818883" y="104683"/>
                </a:lnTo>
                <a:lnTo>
                  <a:pt x="819729" y="103057"/>
                </a:lnTo>
                <a:lnTo>
                  <a:pt x="820294" y="100981"/>
                </a:lnTo>
                <a:lnTo>
                  <a:pt x="823567" y="96028"/>
                </a:lnTo>
                <a:lnTo>
                  <a:pt x="851225" y="67048"/>
                </a:lnTo>
                <a:lnTo>
                  <a:pt x="869239" y="54161"/>
                </a:lnTo>
                <a:lnTo>
                  <a:pt x="886540" y="32584"/>
                </a:lnTo>
                <a:lnTo>
                  <a:pt x="912422" y="13593"/>
                </a:lnTo>
                <a:lnTo>
                  <a:pt x="919083" y="10225"/>
                </a:lnTo>
                <a:lnTo>
                  <a:pt x="922248" y="9327"/>
                </a:lnTo>
                <a:lnTo>
                  <a:pt x="928411" y="5683"/>
                </a:lnTo>
                <a:lnTo>
                  <a:pt x="931443" y="3323"/>
                </a:lnTo>
                <a:lnTo>
                  <a:pt x="937458" y="700"/>
                </a:lnTo>
                <a:lnTo>
                  <a:pt x="940451" y="0"/>
                </a:lnTo>
                <a:lnTo>
                  <a:pt x="943439" y="526"/>
                </a:lnTo>
                <a:lnTo>
                  <a:pt x="953600" y="6413"/>
                </a:lnTo>
                <a:lnTo>
                  <a:pt x="959585" y="16681"/>
                </a:lnTo>
                <a:lnTo>
                  <a:pt x="962203" y="24165"/>
                </a:lnTo>
                <a:lnTo>
                  <a:pt x="964358" y="31791"/>
                </a:lnTo>
                <a:lnTo>
                  <a:pt x="971180" y="50210"/>
                </a:lnTo>
                <a:lnTo>
                  <a:pt x="973310" y="58249"/>
                </a:lnTo>
                <a:lnTo>
                  <a:pt x="980086" y="72940"/>
                </a:lnTo>
                <a:lnTo>
                  <a:pt x="1011932" y="124949"/>
                </a:lnTo>
                <a:lnTo>
                  <a:pt x="1026805" y="14147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Annotation11"/>
          <p:cNvSpPr/>
          <p:nvPr/>
        </p:nvSpPr>
        <p:spPr>
          <a:xfrm>
            <a:off x="6786563" y="3411141"/>
            <a:ext cx="344473" cy="165849"/>
          </a:xfrm>
          <a:custGeom>
            <a:avLst/>
            <a:gdLst/>
            <a:ahLst/>
            <a:cxnLst/>
            <a:rect l="0" t="0" r="0" b="0"/>
            <a:pathLst>
              <a:path w="344473" h="165849">
                <a:moveTo>
                  <a:pt x="339328" y="26789"/>
                </a:moveTo>
                <a:lnTo>
                  <a:pt x="339328" y="17892"/>
                </a:lnTo>
                <a:lnTo>
                  <a:pt x="344472" y="17866"/>
                </a:lnTo>
                <a:lnTo>
                  <a:pt x="334846" y="17859"/>
                </a:lnTo>
                <a:lnTo>
                  <a:pt x="333363" y="18852"/>
                </a:lnTo>
                <a:lnTo>
                  <a:pt x="332375" y="20505"/>
                </a:lnTo>
                <a:lnTo>
                  <a:pt x="331716" y="22600"/>
                </a:lnTo>
                <a:lnTo>
                  <a:pt x="328338" y="27573"/>
                </a:lnTo>
                <a:lnTo>
                  <a:pt x="326048" y="30288"/>
                </a:lnTo>
                <a:lnTo>
                  <a:pt x="322536" y="33091"/>
                </a:lnTo>
                <a:lnTo>
                  <a:pt x="318212" y="35951"/>
                </a:lnTo>
                <a:lnTo>
                  <a:pt x="313345" y="38850"/>
                </a:lnTo>
                <a:lnTo>
                  <a:pt x="309107" y="41775"/>
                </a:lnTo>
                <a:lnTo>
                  <a:pt x="305290" y="44717"/>
                </a:lnTo>
                <a:lnTo>
                  <a:pt x="301752" y="47671"/>
                </a:lnTo>
                <a:lnTo>
                  <a:pt x="298402" y="50632"/>
                </a:lnTo>
                <a:lnTo>
                  <a:pt x="292034" y="56568"/>
                </a:lnTo>
                <a:lnTo>
                  <a:pt x="243130" y="105131"/>
                </a:lnTo>
                <a:lnTo>
                  <a:pt x="187681" y="160576"/>
                </a:lnTo>
                <a:lnTo>
                  <a:pt x="187554" y="165848"/>
                </a:lnTo>
                <a:lnTo>
                  <a:pt x="187523" y="160757"/>
                </a:lnTo>
                <a:lnTo>
                  <a:pt x="187523" y="147432"/>
                </a:lnTo>
                <a:lnTo>
                  <a:pt x="186531" y="144921"/>
                </a:lnTo>
                <a:lnTo>
                  <a:pt x="184877" y="142255"/>
                </a:lnTo>
                <a:lnTo>
                  <a:pt x="182783" y="139485"/>
                </a:lnTo>
                <a:lnTo>
                  <a:pt x="179402" y="136646"/>
                </a:lnTo>
                <a:lnTo>
                  <a:pt x="175164" y="133761"/>
                </a:lnTo>
                <a:lnTo>
                  <a:pt x="170353" y="130846"/>
                </a:lnTo>
                <a:lnTo>
                  <a:pt x="165163" y="126918"/>
                </a:lnTo>
                <a:lnTo>
                  <a:pt x="159718" y="122315"/>
                </a:lnTo>
                <a:lnTo>
                  <a:pt x="154103" y="117262"/>
                </a:lnTo>
                <a:lnTo>
                  <a:pt x="148376" y="112901"/>
                </a:lnTo>
                <a:lnTo>
                  <a:pt x="142574" y="109002"/>
                </a:lnTo>
                <a:lnTo>
                  <a:pt x="136720" y="105410"/>
                </a:lnTo>
                <a:lnTo>
                  <a:pt x="130834" y="102023"/>
                </a:lnTo>
                <a:lnTo>
                  <a:pt x="119002" y="95614"/>
                </a:lnTo>
                <a:lnTo>
                  <a:pt x="112077" y="91524"/>
                </a:lnTo>
                <a:lnTo>
                  <a:pt x="96444" y="81688"/>
                </a:lnTo>
                <a:lnTo>
                  <a:pt x="88108" y="77279"/>
                </a:lnTo>
                <a:lnTo>
                  <a:pt x="79574" y="73347"/>
                </a:lnTo>
                <a:lnTo>
                  <a:pt x="70910" y="69734"/>
                </a:lnTo>
                <a:lnTo>
                  <a:pt x="63148" y="65341"/>
                </a:lnTo>
                <a:lnTo>
                  <a:pt x="55989" y="60428"/>
                </a:lnTo>
                <a:lnTo>
                  <a:pt x="49231" y="55168"/>
                </a:lnTo>
                <a:lnTo>
                  <a:pt x="42743" y="50669"/>
                </a:lnTo>
                <a:lnTo>
                  <a:pt x="36433" y="46678"/>
                </a:lnTo>
                <a:lnTo>
                  <a:pt x="30242" y="43025"/>
                </a:lnTo>
                <a:lnTo>
                  <a:pt x="24130" y="38605"/>
                </a:lnTo>
                <a:lnTo>
                  <a:pt x="18071" y="33674"/>
                </a:lnTo>
                <a:lnTo>
                  <a:pt x="12047" y="28403"/>
                </a:lnTo>
                <a:lnTo>
                  <a:pt x="10015" y="23896"/>
                </a:lnTo>
                <a:lnTo>
                  <a:pt x="10645" y="19900"/>
                </a:lnTo>
                <a:lnTo>
                  <a:pt x="13050" y="16242"/>
                </a:lnTo>
                <a:lnTo>
                  <a:pt x="13661" y="12813"/>
                </a:lnTo>
                <a:lnTo>
                  <a:pt x="13075" y="9534"/>
                </a:lnTo>
                <a:lnTo>
                  <a:pt x="11693" y="6356"/>
                </a:lnTo>
                <a:lnTo>
                  <a:pt x="9780" y="4237"/>
                </a:lnTo>
                <a:lnTo>
                  <a:pt x="7512" y="2825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20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315</TotalTime>
  <Words>193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BlackTie</vt:lpstr>
      <vt:lpstr>9.8/9 Quadratic, cubic, and exponential Functions</vt:lpstr>
      <vt:lpstr>Notes</vt:lpstr>
      <vt:lpstr>Notes</vt:lpstr>
      <vt:lpstr>Graph the equation</vt:lpstr>
      <vt:lpstr>Notes</vt:lpstr>
      <vt:lpstr>Graph the equation</vt:lpstr>
      <vt:lpstr>Notes</vt:lpstr>
      <vt:lpstr>Graph the equation</vt:lpstr>
      <vt:lpstr>Identify the graph linear, quad,cubic,expon.</vt:lpstr>
      <vt:lpstr>Identify the graph linear, quad,cubic,expon</vt:lpstr>
      <vt:lpstr>Wrap up</vt:lpstr>
      <vt:lpstr>Graph the following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9.8/9 Quadratic, cubic, and exponential Functions</dc:title>
  <dc:creator>owner</dc:creator>
  <cp:lastModifiedBy>Garth Fiedler</cp:lastModifiedBy>
  <cp:revision>16</cp:revision>
  <dcterms:created xsi:type="dcterms:W3CDTF">2011-01-18T15:07:18Z</dcterms:created>
  <dcterms:modified xsi:type="dcterms:W3CDTF">2014-03-19T16:04:08Z</dcterms:modified>
</cp:coreProperties>
</file>