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0C81F4-D88E-4F50-AF09-8337170C7C89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0FFD6D-F322-46FB-A846-5438F38F73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Decide how many solutions the equation has.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+ 12x + 32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value of c such that the equation has 2 solutions, 1 solution, no solution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+ 6x + c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5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&lt; 2x</a:t>
            </a:r>
            <a:r>
              <a:rPr lang="en-US" baseline="30000" dirty="0" smtClean="0"/>
              <a:t>2</a:t>
            </a:r>
            <a:r>
              <a:rPr lang="en-US" dirty="0" smtClean="0"/>
              <a:t> - 5x + 3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4069976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407252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551, #’s: 13-22, 24, 26, 30, 32, 34, 35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9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9.7 Graphing Quadratic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1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Quadratic inequalities: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Y &lt; ax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dirty="0" err="1" smtClean="0">
                <a:solidFill>
                  <a:srgbClr val="002060"/>
                </a:solidFill>
              </a:rPr>
              <a:t>bx</a:t>
            </a:r>
            <a:r>
              <a:rPr lang="en-US" dirty="0" smtClean="0">
                <a:solidFill>
                  <a:srgbClr val="002060"/>
                </a:solidFill>
              </a:rPr>
              <a:t> + 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Y &gt; ax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dirty="0" err="1" smtClean="0">
                <a:solidFill>
                  <a:srgbClr val="002060"/>
                </a:solidFill>
              </a:rPr>
              <a:t>bx</a:t>
            </a:r>
            <a:r>
              <a:rPr lang="en-US" dirty="0" smtClean="0">
                <a:solidFill>
                  <a:srgbClr val="002060"/>
                </a:solidFill>
              </a:rPr>
              <a:t> + 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Y ≥ ax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dirty="0" err="1" smtClean="0">
                <a:solidFill>
                  <a:srgbClr val="002060"/>
                </a:solidFill>
              </a:rPr>
              <a:t>bx</a:t>
            </a:r>
            <a:r>
              <a:rPr lang="en-US" dirty="0" smtClean="0">
                <a:solidFill>
                  <a:srgbClr val="002060"/>
                </a:solidFill>
              </a:rPr>
              <a:t> + 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Y ≤ ax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+ </a:t>
            </a:r>
            <a:r>
              <a:rPr lang="en-US" dirty="0" err="1" smtClean="0">
                <a:solidFill>
                  <a:srgbClr val="002060"/>
                </a:solidFill>
              </a:rPr>
              <a:t>bx</a:t>
            </a:r>
            <a:r>
              <a:rPr lang="en-US" dirty="0" smtClean="0">
                <a:solidFill>
                  <a:srgbClr val="002060"/>
                </a:solidFill>
              </a:rPr>
              <a:t> + 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Steps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Sketch graph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Test a point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If works, shade region otherwise shade other region.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0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 ordered pair a solution to the inequality T/ST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&gt; x</a:t>
            </a:r>
            <a:r>
              <a:rPr lang="en-US" baseline="30000" dirty="0" smtClean="0"/>
              <a:t>2</a:t>
            </a:r>
            <a:r>
              <a:rPr lang="en-US" dirty="0" smtClean="0"/>
              <a:t> + 6x; (1,7)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 &lt; 3x</a:t>
            </a:r>
            <a:r>
              <a:rPr lang="en-US" baseline="30000" dirty="0" smtClean="0"/>
              <a:t>2</a:t>
            </a:r>
            <a:r>
              <a:rPr lang="en-US" dirty="0" smtClean="0"/>
              <a:t> – 8x; (2, -1)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 &gt; -8x</a:t>
            </a:r>
            <a:r>
              <a:rPr lang="en-US" baseline="30000" dirty="0" smtClean="0"/>
              <a:t>2</a:t>
            </a:r>
            <a:r>
              <a:rPr lang="en-US" dirty="0" smtClean="0"/>
              <a:t> + 4x – 6; (-1,-2)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7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&gt; -x2 - 2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4069976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350580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≤ 3x</a:t>
            </a:r>
            <a:r>
              <a:rPr lang="en-US" baseline="30000" dirty="0" smtClean="0"/>
              <a:t>2</a:t>
            </a:r>
            <a:r>
              <a:rPr lang="en-US" dirty="0" smtClean="0"/>
              <a:t> + 5x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4069976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141763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≥ -x</a:t>
            </a:r>
            <a:r>
              <a:rPr lang="en-US" baseline="30000" dirty="0" smtClean="0"/>
              <a:t>2</a:t>
            </a:r>
            <a:r>
              <a:rPr lang="en-US" dirty="0" smtClean="0"/>
              <a:t> + 3x - 4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4069976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407252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- </a:t>
            </a:r>
            <a:r>
              <a:rPr lang="en-US" dirty="0" err="1"/>
              <a:t>s</a:t>
            </a:r>
            <a:r>
              <a:rPr lang="en-US" dirty="0" err="1" smtClean="0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≤ x</a:t>
            </a:r>
            <a:r>
              <a:rPr lang="en-US" baseline="30000" dirty="0" smtClean="0"/>
              <a:t>2</a:t>
            </a:r>
            <a:r>
              <a:rPr lang="en-US" dirty="0" smtClean="0"/>
              <a:t> + 5x + 6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4069976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407252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≥ -x</a:t>
            </a:r>
            <a:r>
              <a:rPr lang="en-US" baseline="30000" dirty="0" smtClean="0"/>
              <a:t>2</a:t>
            </a:r>
            <a:r>
              <a:rPr lang="en-US" dirty="0" smtClean="0"/>
              <a:t> + 6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828800"/>
            <a:ext cx="4069976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4072520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322</TotalTime>
  <Words>205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Review</vt:lpstr>
      <vt:lpstr>9.7 Graphing Quadratic Inequalities</vt:lpstr>
      <vt:lpstr>Notes</vt:lpstr>
      <vt:lpstr>Is ordered pair a solution to the inequality T/ST</vt:lpstr>
      <vt:lpstr>Graph - T</vt:lpstr>
      <vt:lpstr>Graph - T</vt:lpstr>
      <vt:lpstr>Graph - sT</vt:lpstr>
      <vt:lpstr>Graph - sT</vt:lpstr>
      <vt:lpstr>Graph - sT</vt:lpstr>
      <vt:lpstr>Graph - 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4</cp:revision>
  <dcterms:created xsi:type="dcterms:W3CDTF">2012-08-27T11:18:01Z</dcterms:created>
  <dcterms:modified xsi:type="dcterms:W3CDTF">2012-09-04T16:14:14Z</dcterms:modified>
</cp:coreProperties>
</file>