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CD611B3-97F7-4033-A3A7-2CBF398E7D1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4DCF75-781D-4AF9-9AE1-FEE288CD7A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in standard form 8x</a:t>
            </a:r>
            <a:r>
              <a:rPr lang="en-US" baseline="30000" dirty="0" smtClean="0"/>
              <a:t>2</a:t>
            </a:r>
            <a:r>
              <a:rPr lang="en-US" dirty="0" smtClean="0"/>
              <a:t> + 5x =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quadratic equation</a:t>
            </a:r>
          </a:p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8x + 15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1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9.6 Applications of the Discriminant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9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Discriminant: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b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– 4ac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If answer positive, 2 solutions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If answer zero, 1 solution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If answer is negative, 0 solutions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Decide on how many solutions 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+ 2x + 1 = 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-2x</a:t>
            </a:r>
            <a:r>
              <a:rPr lang="en-US" baseline="30000" dirty="0" smtClean="0"/>
              <a:t>2</a:t>
            </a:r>
            <a:r>
              <a:rPr lang="en-US" dirty="0" smtClean="0"/>
              <a:t> + 5x + 3 = 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+ 8 = 0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94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Decide how many solutions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+ 4x – 2 =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-12x</a:t>
            </a:r>
            <a:r>
              <a:rPr lang="en-US" baseline="30000" dirty="0" smtClean="0"/>
              <a:t>2</a:t>
            </a:r>
            <a:r>
              <a:rPr lang="en-US" dirty="0" smtClean="0"/>
              <a:t> + 19x – 5 = 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6x2 + 25x + 21 = 0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+ 2x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t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61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value of c such that the equation will have 2 solutions, 1 solution, and no solution –t/ST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+ 6x + c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– 4x + c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8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–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You and your friend are walking around a tennis court that has a 10ft high fence around it.  You see two tennis balls lying outside the fence.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1.  You pick up a ball and try to throw it from a height of 4.5ft over the fence.  You throw it with an initial velocity of 22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second.  Did the ball clear the fence.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79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–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You and your friend are walking around a tennis court that has a 10ft high fence around it.  You see two tennis balls lying outside the fence.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1.  Your friend throws the other ball from a height of 5ft with an initial velocity of 17 feet per second.  Did the ball make it over the fence?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3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544, #’s: 6-8, </a:t>
            </a:r>
            <a:r>
              <a:rPr lang="en-US" smtClean="0"/>
              <a:t>10-12 evens, 15-17, 22, 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6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</TotalTime>
  <Words>327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Review</vt:lpstr>
      <vt:lpstr>9.6 Applications of the Discriminant</vt:lpstr>
      <vt:lpstr>Notes</vt:lpstr>
      <vt:lpstr>Decide on how many solutions -t</vt:lpstr>
      <vt:lpstr>Decide how many solutions - st</vt:lpstr>
      <vt:lpstr>Find the value of c such that the equation will have 2 solutions, 1 solution, and no solution –t/ST</vt:lpstr>
      <vt:lpstr>Word Problem – t</vt:lpstr>
      <vt:lpstr>Word Problem – 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7</cp:revision>
  <dcterms:created xsi:type="dcterms:W3CDTF">2012-08-21T15:09:09Z</dcterms:created>
  <dcterms:modified xsi:type="dcterms:W3CDTF">2012-08-24T16:15:40Z</dcterms:modified>
</cp:coreProperties>
</file>