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6" r:id="rId9"/>
    <p:sldId id="262" r:id="rId10"/>
    <p:sldId id="263" r:id="rId11"/>
    <p:sldId id="264" r:id="rId12"/>
  </p:sldIdLst>
  <p:sldSz cx="9144000" cy="6858000" type="screen4x3"/>
  <p:notesSz cx="6858000" cy="9107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5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7C00C-6539-45FD-A7C9-200AA079701E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50533"/>
            <a:ext cx="2971800" cy="4553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50533"/>
            <a:ext cx="2971800" cy="4553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2C391-BE4F-4881-8BB2-FC4933220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5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B88B-72D4-43A4-95B2-190C20FA013E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DD4FCD-20F9-49E8-8E34-4E76331CC82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B88B-72D4-43A4-95B2-190C20FA013E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4FCD-20F9-49E8-8E34-4E76331CC8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B88B-72D4-43A4-95B2-190C20FA013E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4FCD-20F9-49E8-8E34-4E76331CC8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B88B-72D4-43A4-95B2-190C20FA013E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4FCD-20F9-49E8-8E34-4E76331CC8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B88B-72D4-43A4-95B2-190C20FA013E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4FCD-20F9-49E8-8E34-4E76331CC8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B88B-72D4-43A4-95B2-190C20FA013E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4FCD-20F9-49E8-8E34-4E76331CC82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B88B-72D4-43A4-95B2-190C20FA013E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4FCD-20F9-49E8-8E34-4E76331CC8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B88B-72D4-43A4-95B2-190C20FA013E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4FCD-20F9-49E8-8E34-4E76331CC8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B88B-72D4-43A4-95B2-190C20FA013E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4FCD-20F9-49E8-8E34-4E76331CC8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B88B-72D4-43A4-95B2-190C20FA013E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4FCD-20F9-49E8-8E34-4E76331CC8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B88B-72D4-43A4-95B2-190C20FA013E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4FCD-20F9-49E8-8E34-4E76331CC8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1823B88B-72D4-43A4-95B2-190C20FA013E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5DD4FCD-20F9-49E8-8E34-4E76331CC82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9.6/9.7 Powers of Monomials and </a:t>
            </a:r>
            <a:r>
              <a:rPr lang="en-US" smtClean="0"/>
              <a:t>linear/nonlinear functions</a:t>
            </a:r>
            <a:br>
              <a:rPr lang="en-US" smtClean="0"/>
            </a:b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1"/>
            <a:ext cx="7315200" cy="762000"/>
          </a:xfrm>
        </p:spPr>
        <p:txBody>
          <a:bodyPr/>
          <a:lstStyle/>
          <a:p>
            <a:pPr algn="ctr"/>
            <a:r>
              <a:rPr lang="en-US" dirty="0" smtClean="0"/>
              <a:t>Is the function linear or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447800"/>
            <a:ext cx="3566160" cy="488899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dirty="0" smtClean="0"/>
              <a:t>Y = 2x – 1</a:t>
            </a:r>
          </a:p>
          <a:p>
            <a:pPr marL="45720" indent="0">
              <a:buNone/>
            </a:pPr>
            <a:endParaRPr lang="en-US" sz="3600" dirty="0"/>
          </a:p>
          <a:p>
            <a:pPr marL="45720" indent="0">
              <a:buNone/>
            </a:pPr>
            <a:r>
              <a:rPr lang="en-US" sz="3600" dirty="0" smtClean="0"/>
              <a:t>Y = 3</a:t>
            </a:r>
            <a:r>
              <a:rPr lang="en-US" sz="3600" baseline="30000" dirty="0" smtClean="0"/>
              <a:t>x</a:t>
            </a:r>
          </a:p>
          <a:p>
            <a:pPr marL="45720" indent="0">
              <a:buNone/>
            </a:pPr>
            <a:endParaRPr lang="en-US" sz="3600" dirty="0"/>
          </a:p>
          <a:p>
            <a:pPr marL="45720" indent="0">
              <a:buNone/>
            </a:pPr>
            <a:r>
              <a:rPr lang="en-US" sz="3600" dirty="0" smtClean="0"/>
              <a:t>Y = 8</a:t>
            </a:r>
          </a:p>
          <a:p>
            <a:pPr marL="45720" indent="0">
              <a:buNone/>
            </a:pPr>
            <a:endParaRPr lang="en-US" sz="3600" dirty="0"/>
          </a:p>
          <a:p>
            <a:pPr marL="45720" indent="0">
              <a:buNone/>
            </a:pPr>
            <a:r>
              <a:rPr lang="en-US" sz="3600" dirty="0" smtClean="0"/>
              <a:t>Y = -2x</a:t>
            </a:r>
            <a:r>
              <a:rPr lang="en-US" sz="3600" baseline="30000" dirty="0" smtClean="0"/>
              <a:t>2</a:t>
            </a:r>
            <a:endParaRPr lang="en-US" sz="3600" baseline="30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81728" y="1447800"/>
            <a:ext cx="3566160" cy="489108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dirty="0" smtClean="0"/>
              <a:t>Y = 1/3</a:t>
            </a:r>
            <a:r>
              <a:rPr lang="en-US" sz="3600" baseline="30000" dirty="0" smtClean="0"/>
              <a:t>x</a:t>
            </a:r>
          </a:p>
          <a:p>
            <a:pPr marL="45720" indent="0">
              <a:buNone/>
            </a:pPr>
            <a:endParaRPr lang="en-US" sz="3600" dirty="0"/>
          </a:p>
          <a:p>
            <a:pPr marL="45720" indent="0">
              <a:buNone/>
            </a:pPr>
            <a:r>
              <a:rPr lang="en-US" sz="3600" dirty="0" smtClean="0"/>
              <a:t>3x = y</a:t>
            </a:r>
          </a:p>
          <a:p>
            <a:pPr marL="45720" indent="0">
              <a:buNone/>
            </a:pPr>
            <a:endParaRPr lang="en-US" sz="3600" dirty="0"/>
          </a:p>
          <a:p>
            <a:pPr marL="45720" indent="0">
              <a:buNone/>
            </a:pPr>
            <a:r>
              <a:rPr lang="en-US" sz="3600" dirty="0" smtClean="0"/>
              <a:t>X = 2</a:t>
            </a:r>
          </a:p>
          <a:p>
            <a:pPr marL="45720" indent="0">
              <a:buNone/>
            </a:pPr>
            <a:endParaRPr lang="en-US" sz="3600" dirty="0"/>
          </a:p>
          <a:p>
            <a:pPr marL="45720" indent="0">
              <a:buNone/>
            </a:pPr>
            <a:r>
              <a:rPr lang="en-US" sz="3600" dirty="0" smtClean="0"/>
              <a:t>Y = 1/3x</a:t>
            </a:r>
            <a:r>
              <a:rPr lang="en-US" sz="3600" baseline="30000" dirty="0" smtClean="0"/>
              <a:t>2</a:t>
            </a:r>
            <a:endParaRPr lang="en-US" sz="3600" baseline="30000" dirty="0"/>
          </a:p>
        </p:txBody>
      </p:sp>
      <p:sp>
        <p:nvSpPr>
          <p:cNvPr id="5" name="Freeform 4"/>
          <p:cNvSpPr/>
          <p:nvPr/>
        </p:nvSpPr>
        <p:spPr>
          <a:xfrm>
            <a:off x="1821656" y="2053828"/>
            <a:ext cx="71439" cy="419696"/>
          </a:xfrm>
          <a:custGeom>
            <a:avLst/>
            <a:gdLst/>
            <a:ahLst/>
            <a:cxnLst/>
            <a:rect l="0" t="0" r="0" b="0"/>
            <a:pathLst>
              <a:path w="71439" h="419696">
                <a:moveTo>
                  <a:pt x="71438" y="0"/>
                </a:moveTo>
                <a:lnTo>
                  <a:pt x="62508" y="0"/>
                </a:lnTo>
                <a:lnTo>
                  <a:pt x="62508" y="0"/>
                </a:lnTo>
                <a:lnTo>
                  <a:pt x="62508" y="8930"/>
                </a:lnTo>
                <a:lnTo>
                  <a:pt x="62508" y="17859"/>
                </a:lnTo>
                <a:lnTo>
                  <a:pt x="62508" y="35719"/>
                </a:lnTo>
                <a:lnTo>
                  <a:pt x="62508" y="53578"/>
                </a:lnTo>
                <a:lnTo>
                  <a:pt x="62508" y="71437"/>
                </a:lnTo>
                <a:lnTo>
                  <a:pt x="53578" y="89297"/>
                </a:lnTo>
                <a:lnTo>
                  <a:pt x="44649" y="116086"/>
                </a:lnTo>
                <a:lnTo>
                  <a:pt x="44649" y="142875"/>
                </a:lnTo>
                <a:lnTo>
                  <a:pt x="35719" y="169664"/>
                </a:lnTo>
                <a:lnTo>
                  <a:pt x="26789" y="196453"/>
                </a:lnTo>
                <a:lnTo>
                  <a:pt x="26789" y="223242"/>
                </a:lnTo>
                <a:lnTo>
                  <a:pt x="17860" y="250031"/>
                </a:lnTo>
                <a:lnTo>
                  <a:pt x="8930" y="276820"/>
                </a:lnTo>
                <a:lnTo>
                  <a:pt x="8930" y="303609"/>
                </a:lnTo>
                <a:lnTo>
                  <a:pt x="0" y="321469"/>
                </a:lnTo>
                <a:lnTo>
                  <a:pt x="0" y="339328"/>
                </a:lnTo>
                <a:lnTo>
                  <a:pt x="0" y="357187"/>
                </a:lnTo>
                <a:lnTo>
                  <a:pt x="0" y="375047"/>
                </a:lnTo>
                <a:lnTo>
                  <a:pt x="0" y="383976"/>
                </a:lnTo>
                <a:lnTo>
                  <a:pt x="0" y="401836"/>
                </a:lnTo>
                <a:lnTo>
                  <a:pt x="0" y="410766"/>
                </a:lnTo>
                <a:lnTo>
                  <a:pt x="0" y="410766"/>
                </a:lnTo>
                <a:lnTo>
                  <a:pt x="0" y="419695"/>
                </a:lnTo>
                <a:lnTo>
                  <a:pt x="0" y="419695"/>
                </a:lnTo>
                <a:lnTo>
                  <a:pt x="0" y="419695"/>
                </a:lnTo>
                <a:lnTo>
                  <a:pt x="0" y="41969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964531" y="2286000"/>
            <a:ext cx="26790" cy="160735"/>
          </a:xfrm>
          <a:custGeom>
            <a:avLst/>
            <a:gdLst/>
            <a:ahLst/>
            <a:cxnLst/>
            <a:rect l="0" t="0" r="0" b="0"/>
            <a:pathLst>
              <a:path w="26790" h="160735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29"/>
                </a:lnTo>
                <a:lnTo>
                  <a:pt x="26789" y="17859"/>
                </a:lnTo>
                <a:lnTo>
                  <a:pt x="26789" y="26789"/>
                </a:lnTo>
                <a:lnTo>
                  <a:pt x="26789" y="44648"/>
                </a:lnTo>
                <a:lnTo>
                  <a:pt x="26789" y="62508"/>
                </a:lnTo>
                <a:lnTo>
                  <a:pt x="17860" y="89297"/>
                </a:lnTo>
                <a:lnTo>
                  <a:pt x="17860" y="107156"/>
                </a:lnTo>
                <a:lnTo>
                  <a:pt x="17860" y="125015"/>
                </a:lnTo>
                <a:lnTo>
                  <a:pt x="8930" y="133945"/>
                </a:lnTo>
                <a:lnTo>
                  <a:pt x="8930" y="151804"/>
                </a:lnTo>
                <a:lnTo>
                  <a:pt x="8930" y="151804"/>
                </a:lnTo>
                <a:lnTo>
                  <a:pt x="0" y="160734"/>
                </a:lnTo>
                <a:lnTo>
                  <a:pt x="0" y="160734"/>
                </a:lnTo>
                <a:lnTo>
                  <a:pt x="0" y="160734"/>
                </a:lnTo>
                <a:lnTo>
                  <a:pt x="8930" y="160734"/>
                </a:lnTo>
                <a:lnTo>
                  <a:pt x="8930" y="160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982391" y="2187773"/>
            <a:ext cx="8930" cy="8931"/>
          </a:xfrm>
          <a:custGeom>
            <a:avLst/>
            <a:gdLst/>
            <a:ahLst/>
            <a:cxnLst/>
            <a:rect l="0" t="0" r="0" b="0"/>
            <a:pathLst>
              <a:path w="8930" h="8931">
                <a:moveTo>
                  <a:pt x="8929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062758" y="2294929"/>
            <a:ext cx="187524" cy="187525"/>
          </a:xfrm>
          <a:custGeom>
            <a:avLst/>
            <a:gdLst/>
            <a:ahLst/>
            <a:cxnLst/>
            <a:rect l="0" t="0" r="0" b="0"/>
            <a:pathLst>
              <a:path w="187524" h="187525">
                <a:moveTo>
                  <a:pt x="0" y="35719"/>
                </a:moveTo>
                <a:lnTo>
                  <a:pt x="0" y="44649"/>
                </a:lnTo>
                <a:lnTo>
                  <a:pt x="8930" y="53579"/>
                </a:lnTo>
                <a:lnTo>
                  <a:pt x="8930" y="62508"/>
                </a:lnTo>
                <a:lnTo>
                  <a:pt x="17859" y="80368"/>
                </a:lnTo>
                <a:lnTo>
                  <a:pt x="26789" y="98227"/>
                </a:lnTo>
                <a:lnTo>
                  <a:pt x="26789" y="116086"/>
                </a:lnTo>
                <a:lnTo>
                  <a:pt x="26789" y="125016"/>
                </a:lnTo>
                <a:lnTo>
                  <a:pt x="35719" y="133946"/>
                </a:lnTo>
                <a:lnTo>
                  <a:pt x="35719" y="142875"/>
                </a:lnTo>
                <a:lnTo>
                  <a:pt x="35719" y="142875"/>
                </a:lnTo>
                <a:lnTo>
                  <a:pt x="35719" y="142875"/>
                </a:lnTo>
                <a:lnTo>
                  <a:pt x="35719" y="142875"/>
                </a:lnTo>
                <a:lnTo>
                  <a:pt x="35719" y="133946"/>
                </a:lnTo>
                <a:lnTo>
                  <a:pt x="35719" y="116086"/>
                </a:lnTo>
                <a:lnTo>
                  <a:pt x="35719" y="107157"/>
                </a:lnTo>
                <a:lnTo>
                  <a:pt x="44648" y="89297"/>
                </a:lnTo>
                <a:lnTo>
                  <a:pt x="44648" y="71438"/>
                </a:lnTo>
                <a:lnTo>
                  <a:pt x="53578" y="62508"/>
                </a:lnTo>
                <a:lnTo>
                  <a:pt x="53578" y="44649"/>
                </a:lnTo>
                <a:lnTo>
                  <a:pt x="62508" y="35719"/>
                </a:lnTo>
                <a:lnTo>
                  <a:pt x="80367" y="17860"/>
                </a:lnTo>
                <a:lnTo>
                  <a:pt x="89297" y="8930"/>
                </a:lnTo>
                <a:lnTo>
                  <a:pt x="98226" y="8930"/>
                </a:lnTo>
                <a:lnTo>
                  <a:pt x="116086" y="0"/>
                </a:lnTo>
                <a:lnTo>
                  <a:pt x="125015" y="0"/>
                </a:lnTo>
                <a:lnTo>
                  <a:pt x="142875" y="0"/>
                </a:lnTo>
                <a:lnTo>
                  <a:pt x="151805" y="0"/>
                </a:lnTo>
                <a:lnTo>
                  <a:pt x="151805" y="8930"/>
                </a:lnTo>
                <a:lnTo>
                  <a:pt x="160734" y="17860"/>
                </a:lnTo>
                <a:lnTo>
                  <a:pt x="169664" y="35719"/>
                </a:lnTo>
                <a:lnTo>
                  <a:pt x="169664" y="44649"/>
                </a:lnTo>
                <a:lnTo>
                  <a:pt x="169664" y="62508"/>
                </a:lnTo>
                <a:lnTo>
                  <a:pt x="169664" y="80368"/>
                </a:lnTo>
                <a:lnTo>
                  <a:pt x="169664" y="98227"/>
                </a:lnTo>
                <a:lnTo>
                  <a:pt x="169664" y="116086"/>
                </a:lnTo>
                <a:lnTo>
                  <a:pt x="169664" y="125016"/>
                </a:lnTo>
                <a:lnTo>
                  <a:pt x="169664" y="142875"/>
                </a:lnTo>
                <a:lnTo>
                  <a:pt x="178594" y="151805"/>
                </a:lnTo>
                <a:lnTo>
                  <a:pt x="178594" y="169665"/>
                </a:lnTo>
                <a:lnTo>
                  <a:pt x="187523" y="178594"/>
                </a:lnTo>
                <a:lnTo>
                  <a:pt x="187523" y="178594"/>
                </a:lnTo>
                <a:lnTo>
                  <a:pt x="187523" y="187524"/>
                </a:lnTo>
                <a:lnTo>
                  <a:pt x="187523" y="18752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348508" y="2312789"/>
            <a:ext cx="142876" cy="151806"/>
          </a:xfrm>
          <a:custGeom>
            <a:avLst/>
            <a:gdLst/>
            <a:ahLst/>
            <a:cxnLst/>
            <a:rect l="0" t="0" r="0" b="0"/>
            <a:pathLst>
              <a:path w="142876" h="151806">
                <a:moveTo>
                  <a:pt x="0" y="71437"/>
                </a:moveTo>
                <a:lnTo>
                  <a:pt x="0" y="71437"/>
                </a:lnTo>
                <a:lnTo>
                  <a:pt x="0" y="71437"/>
                </a:lnTo>
                <a:lnTo>
                  <a:pt x="8930" y="71437"/>
                </a:lnTo>
                <a:lnTo>
                  <a:pt x="17859" y="71437"/>
                </a:lnTo>
                <a:lnTo>
                  <a:pt x="35719" y="62508"/>
                </a:lnTo>
                <a:lnTo>
                  <a:pt x="44648" y="53578"/>
                </a:lnTo>
                <a:lnTo>
                  <a:pt x="62508" y="53578"/>
                </a:lnTo>
                <a:lnTo>
                  <a:pt x="80367" y="44648"/>
                </a:lnTo>
                <a:lnTo>
                  <a:pt x="98226" y="44648"/>
                </a:lnTo>
                <a:lnTo>
                  <a:pt x="107156" y="35719"/>
                </a:lnTo>
                <a:lnTo>
                  <a:pt x="125015" y="26789"/>
                </a:lnTo>
                <a:lnTo>
                  <a:pt x="133945" y="17859"/>
                </a:lnTo>
                <a:lnTo>
                  <a:pt x="133945" y="17859"/>
                </a:lnTo>
                <a:lnTo>
                  <a:pt x="142875" y="8930"/>
                </a:lnTo>
                <a:lnTo>
                  <a:pt x="142875" y="0"/>
                </a:lnTo>
                <a:lnTo>
                  <a:pt x="133945" y="0"/>
                </a:lnTo>
                <a:lnTo>
                  <a:pt x="125015" y="0"/>
                </a:lnTo>
                <a:lnTo>
                  <a:pt x="107156" y="0"/>
                </a:lnTo>
                <a:lnTo>
                  <a:pt x="98226" y="0"/>
                </a:lnTo>
                <a:lnTo>
                  <a:pt x="80367" y="8930"/>
                </a:lnTo>
                <a:lnTo>
                  <a:pt x="62508" y="17859"/>
                </a:lnTo>
                <a:lnTo>
                  <a:pt x="44648" y="35719"/>
                </a:lnTo>
                <a:lnTo>
                  <a:pt x="35719" y="53578"/>
                </a:lnTo>
                <a:lnTo>
                  <a:pt x="26789" y="71437"/>
                </a:lnTo>
                <a:lnTo>
                  <a:pt x="17859" y="89297"/>
                </a:lnTo>
                <a:lnTo>
                  <a:pt x="17859" y="107156"/>
                </a:lnTo>
                <a:lnTo>
                  <a:pt x="17859" y="125015"/>
                </a:lnTo>
                <a:lnTo>
                  <a:pt x="26789" y="133945"/>
                </a:lnTo>
                <a:lnTo>
                  <a:pt x="35719" y="142875"/>
                </a:lnTo>
                <a:lnTo>
                  <a:pt x="53578" y="151805"/>
                </a:lnTo>
                <a:lnTo>
                  <a:pt x="71437" y="151805"/>
                </a:lnTo>
                <a:lnTo>
                  <a:pt x="89297" y="151805"/>
                </a:lnTo>
                <a:lnTo>
                  <a:pt x="107156" y="151805"/>
                </a:lnTo>
                <a:lnTo>
                  <a:pt x="116086" y="151805"/>
                </a:lnTo>
                <a:lnTo>
                  <a:pt x="116086" y="15180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562820" y="2312789"/>
            <a:ext cx="196454" cy="169665"/>
          </a:xfrm>
          <a:custGeom>
            <a:avLst/>
            <a:gdLst/>
            <a:ahLst/>
            <a:cxnLst/>
            <a:rect l="0" t="0" r="0" b="0"/>
            <a:pathLst>
              <a:path w="196454" h="169665">
                <a:moveTo>
                  <a:pt x="169664" y="44648"/>
                </a:moveTo>
                <a:lnTo>
                  <a:pt x="169664" y="44648"/>
                </a:lnTo>
                <a:lnTo>
                  <a:pt x="160735" y="35719"/>
                </a:lnTo>
                <a:lnTo>
                  <a:pt x="160735" y="35719"/>
                </a:lnTo>
                <a:lnTo>
                  <a:pt x="160735" y="26789"/>
                </a:lnTo>
                <a:lnTo>
                  <a:pt x="151805" y="17859"/>
                </a:lnTo>
                <a:lnTo>
                  <a:pt x="142875" y="8930"/>
                </a:lnTo>
                <a:lnTo>
                  <a:pt x="125016" y="0"/>
                </a:lnTo>
                <a:lnTo>
                  <a:pt x="107157" y="0"/>
                </a:lnTo>
                <a:lnTo>
                  <a:pt x="89297" y="0"/>
                </a:lnTo>
                <a:lnTo>
                  <a:pt x="71438" y="8930"/>
                </a:lnTo>
                <a:lnTo>
                  <a:pt x="53578" y="17859"/>
                </a:lnTo>
                <a:lnTo>
                  <a:pt x="35719" y="35719"/>
                </a:lnTo>
                <a:lnTo>
                  <a:pt x="17860" y="53578"/>
                </a:lnTo>
                <a:lnTo>
                  <a:pt x="893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0" y="125015"/>
                </a:lnTo>
                <a:lnTo>
                  <a:pt x="8930" y="142875"/>
                </a:lnTo>
                <a:lnTo>
                  <a:pt x="26789" y="142875"/>
                </a:lnTo>
                <a:lnTo>
                  <a:pt x="35719" y="151805"/>
                </a:lnTo>
                <a:lnTo>
                  <a:pt x="62508" y="151805"/>
                </a:lnTo>
                <a:lnTo>
                  <a:pt x="80368" y="142875"/>
                </a:lnTo>
                <a:lnTo>
                  <a:pt x="107157" y="133945"/>
                </a:lnTo>
                <a:lnTo>
                  <a:pt x="125016" y="125015"/>
                </a:lnTo>
                <a:lnTo>
                  <a:pt x="142875" y="116086"/>
                </a:lnTo>
                <a:lnTo>
                  <a:pt x="160735" y="107156"/>
                </a:lnTo>
                <a:lnTo>
                  <a:pt x="178594" y="89297"/>
                </a:lnTo>
                <a:lnTo>
                  <a:pt x="187524" y="80367"/>
                </a:lnTo>
                <a:lnTo>
                  <a:pt x="196453" y="80367"/>
                </a:lnTo>
                <a:lnTo>
                  <a:pt x="196453" y="71437"/>
                </a:lnTo>
                <a:lnTo>
                  <a:pt x="196453" y="71437"/>
                </a:lnTo>
                <a:lnTo>
                  <a:pt x="196453" y="71437"/>
                </a:lnTo>
                <a:lnTo>
                  <a:pt x="196453" y="80367"/>
                </a:lnTo>
                <a:lnTo>
                  <a:pt x="187524" y="89297"/>
                </a:lnTo>
                <a:lnTo>
                  <a:pt x="187524" y="98226"/>
                </a:lnTo>
                <a:lnTo>
                  <a:pt x="187524" y="107156"/>
                </a:lnTo>
                <a:lnTo>
                  <a:pt x="178594" y="125015"/>
                </a:lnTo>
                <a:lnTo>
                  <a:pt x="178594" y="133945"/>
                </a:lnTo>
                <a:lnTo>
                  <a:pt x="178594" y="151805"/>
                </a:lnTo>
                <a:lnTo>
                  <a:pt x="178594" y="160734"/>
                </a:lnTo>
                <a:lnTo>
                  <a:pt x="178594" y="169664"/>
                </a:lnTo>
                <a:lnTo>
                  <a:pt x="178594" y="169664"/>
                </a:lnTo>
                <a:lnTo>
                  <a:pt x="178594" y="169664"/>
                </a:lnTo>
                <a:lnTo>
                  <a:pt x="178594" y="16966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830711" y="2330648"/>
            <a:ext cx="133946" cy="160736"/>
          </a:xfrm>
          <a:custGeom>
            <a:avLst/>
            <a:gdLst/>
            <a:ahLst/>
            <a:cxnLst/>
            <a:rect l="0" t="0" r="0" b="0"/>
            <a:pathLst>
              <a:path w="133946" h="160736">
                <a:moveTo>
                  <a:pt x="0" y="160735"/>
                </a:moveTo>
                <a:lnTo>
                  <a:pt x="0" y="160735"/>
                </a:lnTo>
                <a:lnTo>
                  <a:pt x="0" y="160735"/>
                </a:lnTo>
                <a:lnTo>
                  <a:pt x="8930" y="160735"/>
                </a:lnTo>
                <a:lnTo>
                  <a:pt x="8930" y="160735"/>
                </a:lnTo>
                <a:lnTo>
                  <a:pt x="17859" y="151805"/>
                </a:lnTo>
                <a:lnTo>
                  <a:pt x="17859" y="142875"/>
                </a:lnTo>
                <a:lnTo>
                  <a:pt x="17859" y="133946"/>
                </a:lnTo>
                <a:lnTo>
                  <a:pt x="26789" y="116086"/>
                </a:lnTo>
                <a:lnTo>
                  <a:pt x="26789" y="98227"/>
                </a:lnTo>
                <a:lnTo>
                  <a:pt x="26789" y="80367"/>
                </a:lnTo>
                <a:lnTo>
                  <a:pt x="26789" y="62508"/>
                </a:lnTo>
                <a:lnTo>
                  <a:pt x="26789" y="44649"/>
                </a:lnTo>
                <a:lnTo>
                  <a:pt x="26789" y="26789"/>
                </a:lnTo>
                <a:lnTo>
                  <a:pt x="26789" y="17860"/>
                </a:lnTo>
                <a:lnTo>
                  <a:pt x="26789" y="8930"/>
                </a:lnTo>
                <a:lnTo>
                  <a:pt x="35719" y="8930"/>
                </a:lnTo>
                <a:lnTo>
                  <a:pt x="35719" y="0"/>
                </a:lnTo>
                <a:lnTo>
                  <a:pt x="44648" y="0"/>
                </a:lnTo>
                <a:lnTo>
                  <a:pt x="62508" y="0"/>
                </a:lnTo>
                <a:lnTo>
                  <a:pt x="71437" y="0"/>
                </a:lnTo>
                <a:lnTo>
                  <a:pt x="89297" y="8930"/>
                </a:lnTo>
                <a:lnTo>
                  <a:pt x="107156" y="8930"/>
                </a:lnTo>
                <a:lnTo>
                  <a:pt x="125016" y="17860"/>
                </a:lnTo>
                <a:lnTo>
                  <a:pt x="133945" y="17860"/>
                </a:lnTo>
                <a:lnTo>
                  <a:pt x="133945" y="178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732359" y="3536156"/>
            <a:ext cx="401837" cy="339329"/>
          </a:xfrm>
          <a:custGeom>
            <a:avLst/>
            <a:gdLst/>
            <a:ahLst/>
            <a:cxnLst/>
            <a:rect l="0" t="0" r="0" b="0"/>
            <a:pathLst>
              <a:path w="401837" h="339329">
                <a:moveTo>
                  <a:pt x="0" y="339328"/>
                </a:moveTo>
                <a:lnTo>
                  <a:pt x="0" y="339328"/>
                </a:lnTo>
                <a:lnTo>
                  <a:pt x="0" y="339328"/>
                </a:lnTo>
                <a:lnTo>
                  <a:pt x="0" y="330398"/>
                </a:lnTo>
                <a:lnTo>
                  <a:pt x="0" y="321469"/>
                </a:lnTo>
                <a:lnTo>
                  <a:pt x="8930" y="303609"/>
                </a:lnTo>
                <a:lnTo>
                  <a:pt x="26789" y="285750"/>
                </a:lnTo>
                <a:lnTo>
                  <a:pt x="35719" y="258961"/>
                </a:lnTo>
                <a:lnTo>
                  <a:pt x="53579" y="232172"/>
                </a:lnTo>
                <a:lnTo>
                  <a:pt x="71438" y="205383"/>
                </a:lnTo>
                <a:lnTo>
                  <a:pt x="89297" y="178594"/>
                </a:lnTo>
                <a:lnTo>
                  <a:pt x="107157" y="142875"/>
                </a:lnTo>
                <a:lnTo>
                  <a:pt x="116086" y="116086"/>
                </a:lnTo>
                <a:lnTo>
                  <a:pt x="125016" y="89297"/>
                </a:lnTo>
                <a:lnTo>
                  <a:pt x="142875" y="71437"/>
                </a:lnTo>
                <a:lnTo>
                  <a:pt x="151805" y="44648"/>
                </a:lnTo>
                <a:lnTo>
                  <a:pt x="151805" y="26789"/>
                </a:lnTo>
                <a:lnTo>
                  <a:pt x="160735" y="17859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0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8930"/>
                </a:lnTo>
                <a:lnTo>
                  <a:pt x="187524" y="17859"/>
                </a:lnTo>
                <a:lnTo>
                  <a:pt x="187524" y="35719"/>
                </a:lnTo>
                <a:lnTo>
                  <a:pt x="196454" y="62508"/>
                </a:lnTo>
                <a:lnTo>
                  <a:pt x="196454" y="89297"/>
                </a:lnTo>
                <a:lnTo>
                  <a:pt x="205383" y="116086"/>
                </a:lnTo>
                <a:lnTo>
                  <a:pt x="214313" y="151805"/>
                </a:lnTo>
                <a:lnTo>
                  <a:pt x="223243" y="178594"/>
                </a:lnTo>
                <a:lnTo>
                  <a:pt x="223243" y="214312"/>
                </a:lnTo>
                <a:lnTo>
                  <a:pt x="232172" y="241101"/>
                </a:lnTo>
                <a:lnTo>
                  <a:pt x="250032" y="267890"/>
                </a:lnTo>
                <a:lnTo>
                  <a:pt x="258961" y="285750"/>
                </a:lnTo>
                <a:lnTo>
                  <a:pt x="276821" y="294680"/>
                </a:lnTo>
                <a:lnTo>
                  <a:pt x="294680" y="303609"/>
                </a:lnTo>
                <a:lnTo>
                  <a:pt x="312539" y="303609"/>
                </a:lnTo>
                <a:lnTo>
                  <a:pt x="330399" y="303609"/>
                </a:lnTo>
                <a:lnTo>
                  <a:pt x="348258" y="294680"/>
                </a:lnTo>
                <a:lnTo>
                  <a:pt x="357188" y="285750"/>
                </a:lnTo>
                <a:lnTo>
                  <a:pt x="375047" y="258961"/>
                </a:lnTo>
                <a:lnTo>
                  <a:pt x="383977" y="241101"/>
                </a:lnTo>
                <a:lnTo>
                  <a:pt x="392907" y="214312"/>
                </a:lnTo>
                <a:lnTo>
                  <a:pt x="401836" y="178594"/>
                </a:lnTo>
                <a:lnTo>
                  <a:pt x="401836" y="151805"/>
                </a:lnTo>
                <a:lnTo>
                  <a:pt x="392907" y="125015"/>
                </a:lnTo>
                <a:lnTo>
                  <a:pt x="383977" y="98226"/>
                </a:lnTo>
                <a:lnTo>
                  <a:pt x="375047" y="71437"/>
                </a:lnTo>
                <a:lnTo>
                  <a:pt x="366118" y="53578"/>
                </a:lnTo>
                <a:lnTo>
                  <a:pt x="357188" y="35719"/>
                </a:lnTo>
                <a:lnTo>
                  <a:pt x="339329" y="17859"/>
                </a:lnTo>
                <a:lnTo>
                  <a:pt x="330399" y="8930"/>
                </a:lnTo>
                <a:lnTo>
                  <a:pt x="330399" y="8930"/>
                </a:lnTo>
                <a:lnTo>
                  <a:pt x="330399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205633" y="3670101"/>
            <a:ext cx="187524" cy="160736"/>
          </a:xfrm>
          <a:custGeom>
            <a:avLst/>
            <a:gdLst/>
            <a:ahLst/>
            <a:cxnLst/>
            <a:rect l="0" t="0" r="0" b="0"/>
            <a:pathLst>
              <a:path w="187524" h="160736">
                <a:moveTo>
                  <a:pt x="98226" y="0"/>
                </a:moveTo>
                <a:lnTo>
                  <a:pt x="89297" y="0"/>
                </a:lnTo>
                <a:lnTo>
                  <a:pt x="89297" y="0"/>
                </a:lnTo>
                <a:lnTo>
                  <a:pt x="89297" y="8930"/>
                </a:lnTo>
                <a:lnTo>
                  <a:pt x="80367" y="8930"/>
                </a:lnTo>
                <a:lnTo>
                  <a:pt x="71437" y="8930"/>
                </a:lnTo>
                <a:lnTo>
                  <a:pt x="53578" y="17860"/>
                </a:lnTo>
                <a:lnTo>
                  <a:pt x="44648" y="26789"/>
                </a:lnTo>
                <a:lnTo>
                  <a:pt x="26789" y="35719"/>
                </a:lnTo>
                <a:lnTo>
                  <a:pt x="17859" y="44649"/>
                </a:lnTo>
                <a:lnTo>
                  <a:pt x="8930" y="62508"/>
                </a:lnTo>
                <a:lnTo>
                  <a:pt x="0" y="80367"/>
                </a:lnTo>
                <a:lnTo>
                  <a:pt x="0" y="107156"/>
                </a:lnTo>
                <a:lnTo>
                  <a:pt x="0" y="116086"/>
                </a:lnTo>
                <a:lnTo>
                  <a:pt x="8930" y="133945"/>
                </a:lnTo>
                <a:lnTo>
                  <a:pt x="17859" y="142875"/>
                </a:lnTo>
                <a:lnTo>
                  <a:pt x="35719" y="160735"/>
                </a:lnTo>
                <a:lnTo>
                  <a:pt x="62508" y="160735"/>
                </a:lnTo>
                <a:lnTo>
                  <a:pt x="89297" y="160735"/>
                </a:lnTo>
                <a:lnTo>
                  <a:pt x="116086" y="160735"/>
                </a:lnTo>
                <a:lnTo>
                  <a:pt x="133945" y="151805"/>
                </a:lnTo>
                <a:lnTo>
                  <a:pt x="160734" y="142875"/>
                </a:lnTo>
                <a:lnTo>
                  <a:pt x="178594" y="133945"/>
                </a:lnTo>
                <a:lnTo>
                  <a:pt x="187523" y="116086"/>
                </a:lnTo>
                <a:lnTo>
                  <a:pt x="187523" y="98227"/>
                </a:lnTo>
                <a:lnTo>
                  <a:pt x="187523" y="80367"/>
                </a:lnTo>
                <a:lnTo>
                  <a:pt x="178594" y="62508"/>
                </a:lnTo>
                <a:lnTo>
                  <a:pt x="169664" y="44649"/>
                </a:lnTo>
                <a:lnTo>
                  <a:pt x="160734" y="26789"/>
                </a:lnTo>
                <a:lnTo>
                  <a:pt x="142875" y="17860"/>
                </a:lnTo>
                <a:lnTo>
                  <a:pt x="133945" y="8930"/>
                </a:lnTo>
                <a:lnTo>
                  <a:pt x="125015" y="0"/>
                </a:lnTo>
                <a:lnTo>
                  <a:pt x="125015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741289" y="4634507"/>
            <a:ext cx="107157" cy="366119"/>
          </a:xfrm>
          <a:custGeom>
            <a:avLst/>
            <a:gdLst/>
            <a:ahLst/>
            <a:cxnLst/>
            <a:rect l="0" t="0" r="0" b="0"/>
            <a:pathLst>
              <a:path w="107157" h="366119">
                <a:moveTo>
                  <a:pt x="107156" y="0"/>
                </a:move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8930"/>
                </a:lnTo>
                <a:lnTo>
                  <a:pt x="107156" y="17860"/>
                </a:lnTo>
                <a:lnTo>
                  <a:pt x="107156" y="35719"/>
                </a:lnTo>
                <a:lnTo>
                  <a:pt x="107156" y="53579"/>
                </a:lnTo>
                <a:lnTo>
                  <a:pt x="98227" y="80368"/>
                </a:lnTo>
                <a:lnTo>
                  <a:pt x="98227" y="107157"/>
                </a:lnTo>
                <a:lnTo>
                  <a:pt x="89297" y="133946"/>
                </a:lnTo>
                <a:lnTo>
                  <a:pt x="80367" y="160735"/>
                </a:lnTo>
                <a:lnTo>
                  <a:pt x="62508" y="187524"/>
                </a:lnTo>
                <a:lnTo>
                  <a:pt x="53578" y="223243"/>
                </a:lnTo>
                <a:lnTo>
                  <a:pt x="44649" y="250032"/>
                </a:lnTo>
                <a:lnTo>
                  <a:pt x="26789" y="276821"/>
                </a:lnTo>
                <a:lnTo>
                  <a:pt x="17859" y="303610"/>
                </a:lnTo>
                <a:lnTo>
                  <a:pt x="8930" y="321470"/>
                </a:lnTo>
                <a:lnTo>
                  <a:pt x="0" y="348259"/>
                </a:lnTo>
                <a:lnTo>
                  <a:pt x="0" y="357188"/>
                </a:lnTo>
                <a:lnTo>
                  <a:pt x="0" y="366118"/>
                </a:lnTo>
                <a:lnTo>
                  <a:pt x="0" y="36611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893094" y="4902398"/>
            <a:ext cx="17860" cy="107158"/>
          </a:xfrm>
          <a:custGeom>
            <a:avLst/>
            <a:gdLst/>
            <a:ahLst/>
            <a:cxnLst/>
            <a:rect l="0" t="0" r="0" b="0"/>
            <a:pathLst>
              <a:path w="17860" h="107158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17860"/>
                </a:lnTo>
                <a:lnTo>
                  <a:pt x="17859" y="26790"/>
                </a:lnTo>
                <a:lnTo>
                  <a:pt x="17859" y="44649"/>
                </a:lnTo>
                <a:lnTo>
                  <a:pt x="8929" y="62508"/>
                </a:lnTo>
                <a:lnTo>
                  <a:pt x="8929" y="80368"/>
                </a:lnTo>
                <a:lnTo>
                  <a:pt x="0" y="89297"/>
                </a:lnTo>
                <a:lnTo>
                  <a:pt x="0" y="98227"/>
                </a:lnTo>
                <a:lnTo>
                  <a:pt x="0" y="107157"/>
                </a:lnTo>
                <a:lnTo>
                  <a:pt x="0" y="107157"/>
                </a:lnTo>
                <a:lnTo>
                  <a:pt x="0" y="10715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964531" y="476845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991320" y="4955977"/>
            <a:ext cx="401837" cy="250032"/>
          </a:xfrm>
          <a:custGeom>
            <a:avLst/>
            <a:gdLst/>
            <a:ahLst/>
            <a:cxnLst/>
            <a:rect l="0" t="0" r="0" b="0"/>
            <a:pathLst>
              <a:path w="401837" h="250032">
                <a:moveTo>
                  <a:pt x="8930" y="0"/>
                </a:move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0" y="44648"/>
                </a:lnTo>
                <a:lnTo>
                  <a:pt x="0" y="53578"/>
                </a:lnTo>
                <a:lnTo>
                  <a:pt x="0" y="62507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62507"/>
                </a:lnTo>
                <a:lnTo>
                  <a:pt x="0" y="53578"/>
                </a:lnTo>
                <a:lnTo>
                  <a:pt x="8930" y="44648"/>
                </a:lnTo>
                <a:lnTo>
                  <a:pt x="17860" y="26789"/>
                </a:lnTo>
                <a:lnTo>
                  <a:pt x="26789" y="17859"/>
                </a:lnTo>
                <a:lnTo>
                  <a:pt x="35719" y="8929"/>
                </a:lnTo>
                <a:lnTo>
                  <a:pt x="44649" y="8929"/>
                </a:lnTo>
                <a:lnTo>
                  <a:pt x="53578" y="0"/>
                </a:lnTo>
                <a:lnTo>
                  <a:pt x="71438" y="8929"/>
                </a:lnTo>
                <a:lnTo>
                  <a:pt x="80368" y="8929"/>
                </a:lnTo>
                <a:lnTo>
                  <a:pt x="89297" y="26789"/>
                </a:lnTo>
                <a:lnTo>
                  <a:pt x="107157" y="35718"/>
                </a:lnTo>
                <a:lnTo>
                  <a:pt x="116086" y="44648"/>
                </a:lnTo>
                <a:lnTo>
                  <a:pt x="125016" y="53578"/>
                </a:lnTo>
                <a:lnTo>
                  <a:pt x="125016" y="71437"/>
                </a:lnTo>
                <a:lnTo>
                  <a:pt x="133946" y="80367"/>
                </a:lnTo>
                <a:lnTo>
                  <a:pt x="133946" y="89296"/>
                </a:lnTo>
                <a:lnTo>
                  <a:pt x="133946" y="107156"/>
                </a:lnTo>
                <a:lnTo>
                  <a:pt x="125016" y="116086"/>
                </a:lnTo>
                <a:lnTo>
                  <a:pt x="125016" y="125015"/>
                </a:lnTo>
                <a:lnTo>
                  <a:pt x="125016" y="133945"/>
                </a:lnTo>
                <a:lnTo>
                  <a:pt x="125016" y="142875"/>
                </a:lnTo>
                <a:lnTo>
                  <a:pt x="133946" y="151804"/>
                </a:lnTo>
                <a:lnTo>
                  <a:pt x="133946" y="160734"/>
                </a:lnTo>
                <a:lnTo>
                  <a:pt x="151805" y="169664"/>
                </a:lnTo>
                <a:lnTo>
                  <a:pt x="169664" y="178593"/>
                </a:lnTo>
                <a:lnTo>
                  <a:pt x="187524" y="187523"/>
                </a:lnTo>
                <a:lnTo>
                  <a:pt x="214313" y="187523"/>
                </a:lnTo>
                <a:lnTo>
                  <a:pt x="232172" y="187523"/>
                </a:lnTo>
                <a:lnTo>
                  <a:pt x="258961" y="187523"/>
                </a:lnTo>
                <a:lnTo>
                  <a:pt x="276821" y="178593"/>
                </a:lnTo>
                <a:lnTo>
                  <a:pt x="294680" y="160734"/>
                </a:lnTo>
                <a:lnTo>
                  <a:pt x="312539" y="151804"/>
                </a:lnTo>
                <a:lnTo>
                  <a:pt x="321469" y="133945"/>
                </a:lnTo>
                <a:lnTo>
                  <a:pt x="330399" y="125015"/>
                </a:lnTo>
                <a:lnTo>
                  <a:pt x="321469" y="107156"/>
                </a:lnTo>
                <a:lnTo>
                  <a:pt x="321469" y="89296"/>
                </a:lnTo>
                <a:lnTo>
                  <a:pt x="312539" y="80367"/>
                </a:lnTo>
                <a:lnTo>
                  <a:pt x="303610" y="71437"/>
                </a:lnTo>
                <a:lnTo>
                  <a:pt x="285750" y="62507"/>
                </a:lnTo>
                <a:lnTo>
                  <a:pt x="276821" y="53578"/>
                </a:lnTo>
                <a:lnTo>
                  <a:pt x="258961" y="62507"/>
                </a:lnTo>
                <a:lnTo>
                  <a:pt x="250032" y="71437"/>
                </a:lnTo>
                <a:lnTo>
                  <a:pt x="232172" y="80367"/>
                </a:lnTo>
                <a:lnTo>
                  <a:pt x="232172" y="98226"/>
                </a:lnTo>
                <a:lnTo>
                  <a:pt x="232172" y="116086"/>
                </a:lnTo>
                <a:lnTo>
                  <a:pt x="232172" y="133945"/>
                </a:lnTo>
                <a:lnTo>
                  <a:pt x="241102" y="160734"/>
                </a:lnTo>
                <a:lnTo>
                  <a:pt x="258961" y="178593"/>
                </a:lnTo>
                <a:lnTo>
                  <a:pt x="276821" y="196453"/>
                </a:lnTo>
                <a:lnTo>
                  <a:pt x="303610" y="214312"/>
                </a:lnTo>
                <a:lnTo>
                  <a:pt x="321469" y="232171"/>
                </a:lnTo>
                <a:lnTo>
                  <a:pt x="348258" y="241101"/>
                </a:lnTo>
                <a:lnTo>
                  <a:pt x="366118" y="250031"/>
                </a:lnTo>
                <a:lnTo>
                  <a:pt x="383977" y="250031"/>
                </a:lnTo>
                <a:lnTo>
                  <a:pt x="401836" y="250031"/>
                </a:lnTo>
                <a:lnTo>
                  <a:pt x="401836" y="250031"/>
                </a:lnTo>
                <a:lnTo>
                  <a:pt x="401836" y="25003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393156" y="5072063"/>
            <a:ext cx="125017" cy="178594"/>
          </a:xfrm>
          <a:custGeom>
            <a:avLst/>
            <a:gdLst/>
            <a:ahLst/>
            <a:cxnLst/>
            <a:rect l="0" t="0" r="0" b="0"/>
            <a:pathLst>
              <a:path w="125017" h="178594">
                <a:moveTo>
                  <a:pt x="98227" y="89296"/>
                </a:moveTo>
                <a:lnTo>
                  <a:pt x="98227" y="89296"/>
                </a:lnTo>
                <a:lnTo>
                  <a:pt x="107157" y="80367"/>
                </a:lnTo>
                <a:lnTo>
                  <a:pt x="107157" y="80367"/>
                </a:lnTo>
                <a:lnTo>
                  <a:pt x="116086" y="71437"/>
                </a:lnTo>
                <a:lnTo>
                  <a:pt x="125016" y="62507"/>
                </a:lnTo>
                <a:lnTo>
                  <a:pt x="125016" y="53578"/>
                </a:lnTo>
                <a:lnTo>
                  <a:pt x="125016" y="44648"/>
                </a:lnTo>
                <a:lnTo>
                  <a:pt x="125016" y="26789"/>
                </a:lnTo>
                <a:lnTo>
                  <a:pt x="116086" y="17859"/>
                </a:lnTo>
                <a:lnTo>
                  <a:pt x="116086" y="8929"/>
                </a:lnTo>
                <a:lnTo>
                  <a:pt x="98227" y="8929"/>
                </a:lnTo>
                <a:lnTo>
                  <a:pt x="89297" y="0"/>
                </a:lnTo>
                <a:lnTo>
                  <a:pt x="71438" y="8929"/>
                </a:lnTo>
                <a:lnTo>
                  <a:pt x="53578" y="17859"/>
                </a:lnTo>
                <a:lnTo>
                  <a:pt x="35719" y="26789"/>
                </a:lnTo>
                <a:lnTo>
                  <a:pt x="17860" y="44648"/>
                </a:lnTo>
                <a:lnTo>
                  <a:pt x="8930" y="62507"/>
                </a:lnTo>
                <a:lnTo>
                  <a:pt x="0" y="80367"/>
                </a:lnTo>
                <a:lnTo>
                  <a:pt x="8930" y="98226"/>
                </a:lnTo>
                <a:lnTo>
                  <a:pt x="8930" y="116085"/>
                </a:lnTo>
                <a:lnTo>
                  <a:pt x="17860" y="125015"/>
                </a:lnTo>
                <a:lnTo>
                  <a:pt x="35719" y="142875"/>
                </a:lnTo>
                <a:lnTo>
                  <a:pt x="44649" y="142875"/>
                </a:lnTo>
                <a:lnTo>
                  <a:pt x="62508" y="151804"/>
                </a:lnTo>
                <a:lnTo>
                  <a:pt x="80367" y="142875"/>
                </a:lnTo>
                <a:lnTo>
                  <a:pt x="98227" y="142875"/>
                </a:lnTo>
                <a:lnTo>
                  <a:pt x="107157" y="133945"/>
                </a:lnTo>
                <a:lnTo>
                  <a:pt x="116086" y="125015"/>
                </a:lnTo>
                <a:lnTo>
                  <a:pt x="125016" y="116085"/>
                </a:lnTo>
                <a:lnTo>
                  <a:pt x="125016" y="107156"/>
                </a:lnTo>
                <a:lnTo>
                  <a:pt x="125016" y="107156"/>
                </a:lnTo>
                <a:lnTo>
                  <a:pt x="125016" y="107156"/>
                </a:lnTo>
                <a:lnTo>
                  <a:pt x="125016" y="107156"/>
                </a:lnTo>
                <a:lnTo>
                  <a:pt x="125016" y="107156"/>
                </a:lnTo>
                <a:lnTo>
                  <a:pt x="125016" y="116085"/>
                </a:lnTo>
                <a:lnTo>
                  <a:pt x="116086" y="125015"/>
                </a:lnTo>
                <a:lnTo>
                  <a:pt x="116086" y="133945"/>
                </a:lnTo>
                <a:lnTo>
                  <a:pt x="116086" y="142875"/>
                </a:lnTo>
                <a:lnTo>
                  <a:pt x="107157" y="151804"/>
                </a:lnTo>
                <a:lnTo>
                  <a:pt x="116086" y="169664"/>
                </a:lnTo>
                <a:lnTo>
                  <a:pt x="116086" y="178593"/>
                </a:lnTo>
                <a:lnTo>
                  <a:pt x="116086" y="178593"/>
                </a:lnTo>
                <a:lnTo>
                  <a:pt x="116086" y="17859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589609" y="5143500"/>
            <a:ext cx="160736" cy="151806"/>
          </a:xfrm>
          <a:custGeom>
            <a:avLst/>
            <a:gdLst/>
            <a:ahLst/>
            <a:cxnLst/>
            <a:rect l="0" t="0" r="0" b="0"/>
            <a:pathLst>
              <a:path w="160736" h="151806">
                <a:moveTo>
                  <a:pt x="0" y="151805"/>
                </a:moveTo>
                <a:lnTo>
                  <a:pt x="0" y="151805"/>
                </a:lnTo>
                <a:lnTo>
                  <a:pt x="0" y="151805"/>
                </a:lnTo>
                <a:lnTo>
                  <a:pt x="0" y="142875"/>
                </a:lnTo>
                <a:lnTo>
                  <a:pt x="8930" y="133945"/>
                </a:lnTo>
                <a:lnTo>
                  <a:pt x="17860" y="125016"/>
                </a:lnTo>
                <a:lnTo>
                  <a:pt x="26789" y="107156"/>
                </a:lnTo>
                <a:lnTo>
                  <a:pt x="35719" y="89297"/>
                </a:lnTo>
                <a:lnTo>
                  <a:pt x="44649" y="71438"/>
                </a:lnTo>
                <a:lnTo>
                  <a:pt x="53579" y="53578"/>
                </a:lnTo>
                <a:lnTo>
                  <a:pt x="62508" y="35719"/>
                </a:lnTo>
                <a:lnTo>
                  <a:pt x="71438" y="26789"/>
                </a:lnTo>
                <a:lnTo>
                  <a:pt x="80368" y="17859"/>
                </a:lnTo>
                <a:lnTo>
                  <a:pt x="89297" y="8930"/>
                </a:lnTo>
                <a:lnTo>
                  <a:pt x="89297" y="0"/>
                </a:lnTo>
                <a:lnTo>
                  <a:pt x="98227" y="8930"/>
                </a:lnTo>
                <a:lnTo>
                  <a:pt x="107157" y="17859"/>
                </a:lnTo>
                <a:lnTo>
                  <a:pt x="116086" y="26789"/>
                </a:lnTo>
                <a:lnTo>
                  <a:pt x="133946" y="35719"/>
                </a:lnTo>
                <a:lnTo>
                  <a:pt x="142875" y="53578"/>
                </a:lnTo>
                <a:lnTo>
                  <a:pt x="160735" y="71438"/>
                </a:lnTo>
                <a:lnTo>
                  <a:pt x="160735" y="80367"/>
                </a:lnTo>
                <a:lnTo>
                  <a:pt x="160735" y="803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910953" y="6054327"/>
            <a:ext cx="428626" cy="348259"/>
          </a:xfrm>
          <a:custGeom>
            <a:avLst/>
            <a:gdLst/>
            <a:ahLst/>
            <a:cxnLst/>
            <a:rect l="0" t="0" r="0" b="0"/>
            <a:pathLst>
              <a:path w="428626" h="348259">
                <a:moveTo>
                  <a:pt x="0" y="125016"/>
                </a:moveTo>
                <a:lnTo>
                  <a:pt x="0" y="125016"/>
                </a:lnTo>
                <a:lnTo>
                  <a:pt x="0" y="125016"/>
                </a:lnTo>
                <a:lnTo>
                  <a:pt x="0" y="133946"/>
                </a:lnTo>
                <a:lnTo>
                  <a:pt x="0" y="133946"/>
                </a:lnTo>
                <a:lnTo>
                  <a:pt x="0" y="142875"/>
                </a:lnTo>
                <a:lnTo>
                  <a:pt x="0" y="151805"/>
                </a:lnTo>
                <a:lnTo>
                  <a:pt x="0" y="151805"/>
                </a:lnTo>
                <a:lnTo>
                  <a:pt x="8930" y="160735"/>
                </a:lnTo>
                <a:lnTo>
                  <a:pt x="17860" y="160735"/>
                </a:lnTo>
                <a:lnTo>
                  <a:pt x="26789" y="160735"/>
                </a:lnTo>
                <a:lnTo>
                  <a:pt x="35719" y="160735"/>
                </a:lnTo>
                <a:lnTo>
                  <a:pt x="62508" y="160735"/>
                </a:lnTo>
                <a:lnTo>
                  <a:pt x="80367" y="151805"/>
                </a:lnTo>
                <a:lnTo>
                  <a:pt x="98227" y="133946"/>
                </a:lnTo>
                <a:lnTo>
                  <a:pt x="125016" y="125016"/>
                </a:lnTo>
                <a:lnTo>
                  <a:pt x="142875" y="107157"/>
                </a:lnTo>
                <a:lnTo>
                  <a:pt x="169664" y="89297"/>
                </a:lnTo>
                <a:lnTo>
                  <a:pt x="187524" y="71438"/>
                </a:lnTo>
                <a:lnTo>
                  <a:pt x="205383" y="53578"/>
                </a:lnTo>
                <a:lnTo>
                  <a:pt x="223242" y="44649"/>
                </a:lnTo>
                <a:lnTo>
                  <a:pt x="232172" y="26789"/>
                </a:lnTo>
                <a:lnTo>
                  <a:pt x="250031" y="17860"/>
                </a:lnTo>
                <a:lnTo>
                  <a:pt x="258961" y="8930"/>
                </a:lnTo>
                <a:lnTo>
                  <a:pt x="267891" y="0"/>
                </a:lnTo>
                <a:lnTo>
                  <a:pt x="276820" y="0"/>
                </a:lnTo>
                <a:lnTo>
                  <a:pt x="276820" y="0"/>
                </a:lnTo>
                <a:lnTo>
                  <a:pt x="276820" y="0"/>
                </a:lnTo>
                <a:lnTo>
                  <a:pt x="285750" y="0"/>
                </a:lnTo>
                <a:lnTo>
                  <a:pt x="285750" y="8930"/>
                </a:lnTo>
                <a:lnTo>
                  <a:pt x="276820" y="26789"/>
                </a:lnTo>
                <a:lnTo>
                  <a:pt x="276820" y="53578"/>
                </a:lnTo>
                <a:lnTo>
                  <a:pt x="267891" y="80368"/>
                </a:lnTo>
                <a:lnTo>
                  <a:pt x="258961" y="107157"/>
                </a:lnTo>
                <a:lnTo>
                  <a:pt x="258961" y="142875"/>
                </a:lnTo>
                <a:lnTo>
                  <a:pt x="250031" y="169664"/>
                </a:lnTo>
                <a:lnTo>
                  <a:pt x="250031" y="205383"/>
                </a:lnTo>
                <a:lnTo>
                  <a:pt x="250031" y="232172"/>
                </a:lnTo>
                <a:lnTo>
                  <a:pt x="250031" y="267891"/>
                </a:lnTo>
                <a:lnTo>
                  <a:pt x="250031" y="285750"/>
                </a:lnTo>
                <a:lnTo>
                  <a:pt x="258961" y="312539"/>
                </a:lnTo>
                <a:lnTo>
                  <a:pt x="267891" y="330399"/>
                </a:lnTo>
                <a:lnTo>
                  <a:pt x="285750" y="339328"/>
                </a:lnTo>
                <a:lnTo>
                  <a:pt x="294680" y="348258"/>
                </a:lnTo>
                <a:lnTo>
                  <a:pt x="312539" y="348258"/>
                </a:lnTo>
                <a:lnTo>
                  <a:pt x="330399" y="339328"/>
                </a:lnTo>
                <a:lnTo>
                  <a:pt x="339328" y="321469"/>
                </a:lnTo>
                <a:lnTo>
                  <a:pt x="357188" y="303610"/>
                </a:lnTo>
                <a:lnTo>
                  <a:pt x="375047" y="285750"/>
                </a:lnTo>
                <a:lnTo>
                  <a:pt x="392906" y="258961"/>
                </a:lnTo>
                <a:lnTo>
                  <a:pt x="401836" y="241102"/>
                </a:lnTo>
                <a:lnTo>
                  <a:pt x="410766" y="223243"/>
                </a:lnTo>
                <a:lnTo>
                  <a:pt x="419695" y="205383"/>
                </a:lnTo>
                <a:lnTo>
                  <a:pt x="428625" y="187524"/>
                </a:lnTo>
                <a:lnTo>
                  <a:pt x="428625" y="178594"/>
                </a:lnTo>
                <a:lnTo>
                  <a:pt x="428625" y="169664"/>
                </a:lnTo>
                <a:lnTo>
                  <a:pt x="428625" y="160735"/>
                </a:lnTo>
                <a:lnTo>
                  <a:pt x="428625" y="151805"/>
                </a:lnTo>
                <a:lnTo>
                  <a:pt x="428625" y="151805"/>
                </a:lnTo>
                <a:lnTo>
                  <a:pt x="428625" y="142875"/>
                </a:lnTo>
                <a:lnTo>
                  <a:pt x="428625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321719" y="6384726"/>
            <a:ext cx="116087" cy="187524"/>
          </a:xfrm>
          <a:custGeom>
            <a:avLst/>
            <a:gdLst/>
            <a:ahLst/>
            <a:cxnLst/>
            <a:rect l="0" t="0" r="0" b="0"/>
            <a:pathLst>
              <a:path w="116087" h="187524">
                <a:moveTo>
                  <a:pt x="89297" y="26789"/>
                </a:moveTo>
                <a:lnTo>
                  <a:pt x="89297" y="26789"/>
                </a:lnTo>
                <a:lnTo>
                  <a:pt x="89297" y="26789"/>
                </a:lnTo>
                <a:lnTo>
                  <a:pt x="89297" y="26789"/>
                </a:lnTo>
                <a:lnTo>
                  <a:pt x="89297" y="17859"/>
                </a:lnTo>
                <a:lnTo>
                  <a:pt x="89297" y="8929"/>
                </a:lnTo>
                <a:lnTo>
                  <a:pt x="89297" y="8929"/>
                </a:ln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8929"/>
                </a:lnTo>
                <a:lnTo>
                  <a:pt x="44648" y="17859"/>
                </a:lnTo>
                <a:lnTo>
                  <a:pt x="26789" y="35719"/>
                </a:lnTo>
                <a:lnTo>
                  <a:pt x="17859" y="53578"/>
                </a:lnTo>
                <a:lnTo>
                  <a:pt x="8929" y="80367"/>
                </a:lnTo>
                <a:lnTo>
                  <a:pt x="0" y="107156"/>
                </a:lnTo>
                <a:lnTo>
                  <a:pt x="0" y="125015"/>
                </a:lnTo>
                <a:lnTo>
                  <a:pt x="8929" y="151804"/>
                </a:lnTo>
                <a:lnTo>
                  <a:pt x="17859" y="169664"/>
                </a:lnTo>
                <a:lnTo>
                  <a:pt x="26789" y="178594"/>
                </a:lnTo>
                <a:lnTo>
                  <a:pt x="44648" y="187523"/>
                </a:lnTo>
                <a:lnTo>
                  <a:pt x="62508" y="187523"/>
                </a:lnTo>
                <a:lnTo>
                  <a:pt x="71437" y="178594"/>
                </a:lnTo>
                <a:lnTo>
                  <a:pt x="89297" y="169664"/>
                </a:lnTo>
                <a:lnTo>
                  <a:pt x="98226" y="160734"/>
                </a:lnTo>
                <a:lnTo>
                  <a:pt x="107156" y="142875"/>
                </a:lnTo>
                <a:lnTo>
                  <a:pt x="107156" y="125015"/>
                </a:lnTo>
                <a:lnTo>
                  <a:pt x="116086" y="107156"/>
                </a:lnTo>
                <a:lnTo>
                  <a:pt x="116086" y="89297"/>
                </a:lnTo>
                <a:lnTo>
                  <a:pt x="116086" y="71437"/>
                </a:lnTo>
                <a:lnTo>
                  <a:pt x="116086" y="53578"/>
                </a:lnTo>
                <a:lnTo>
                  <a:pt x="116086" y="5357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0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15200" cy="1154097"/>
          </a:xfrm>
        </p:spPr>
        <p:txBody>
          <a:bodyPr/>
          <a:lstStyle/>
          <a:p>
            <a:pPr algn="ctr"/>
            <a:r>
              <a:rPr lang="en-US" dirty="0" smtClean="0"/>
              <a:t>Wrap 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1"/>
            <a:ext cx="7924800" cy="46329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dirty="0" smtClean="0"/>
              <a:t>Questions/Comments</a:t>
            </a:r>
          </a:p>
          <a:p>
            <a:pPr marL="45720" indent="0">
              <a:buNone/>
            </a:pPr>
            <a:endParaRPr lang="en-US" sz="3600" dirty="0"/>
          </a:p>
          <a:p>
            <a:pPr marL="45720" indent="0">
              <a:buNone/>
            </a:pPr>
            <a:r>
              <a:rPr lang="en-US" sz="3600" dirty="0" err="1" smtClean="0"/>
              <a:t>Ic</a:t>
            </a:r>
            <a:r>
              <a:rPr lang="en-US" sz="3600" dirty="0" smtClean="0"/>
              <a:t>/</a:t>
            </a:r>
            <a:r>
              <a:rPr lang="en-US" sz="3600" dirty="0" err="1" smtClean="0"/>
              <a:t>hw</a:t>
            </a:r>
            <a:r>
              <a:rPr lang="en-US" sz="3600" dirty="0" smtClean="0"/>
              <a:t>: workbook pg. 125  </a:t>
            </a:r>
          </a:p>
          <a:p>
            <a:pPr marL="4572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workbook pg. 127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2021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315200" cy="1154097"/>
          </a:xfrm>
        </p:spPr>
        <p:txBody>
          <a:bodyPr/>
          <a:lstStyle/>
          <a:p>
            <a:pPr algn="ctr"/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905000"/>
            <a:ext cx="3566160" cy="443179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Power of a power:            (a</a:t>
            </a:r>
            <a:r>
              <a:rPr lang="en-US" sz="2800" baseline="30000" dirty="0" smtClean="0">
                <a:solidFill>
                  <a:srgbClr val="FFFF00"/>
                </a:solidFill>
              </a:rPr>
              <a:t>m</a:t>
            </a:r>
            <a:r>
              <a:rPr lang="en-US" sz="2800" dirty="0" smtClean="0">
                <a:solidFill>
                  <a:srgbClr val="FFFF00"/>
                </a:solidFill>
              </a:rPr>
              <a:t>)</a:t>
            </a:r>
            <a:r>
              <a:rPr lang="en-US" sz="2800" baseline="30000" dirty="0" smtClean="0">
                <a:solidFill>
                  <a:srgbClr val="FFFF00"/>
                </a:solidFill>
              </a:rPr>
              <a:t>n </a:t>
            </a:r>
            <a:r>
              <a:rPr lang="en-US" sz="2800" dirty="0" smtClean="0">
                <a:solidFill>
                  <a:srgbClr val="FFFF00"/>
                </a:solidFill>
              </a:rPr>
              <a:t>= a </a:t>
            </a:r>
            <a:r>
              <a:rPr lang="en-US" sz="2800" baseline="36000" dirty="0" smtClean="0">
                <a:solidFill>
                  <a:srgbClr val="FFFF00"/>
                </a:solidFill>
              </a:rPr>
              <a:t>m x n</a:t>
            </a:r>
          </a:p>
          <a:p>
            <a:pPr marL="45720" indent="0">
              <a:buNone/>
            </a:pPr>
            <a:endParaRPr lang="en-US" sz="2800" baseline="36000" dirty="0">
              <a:solidFill>
                <a:srgbClr val="FFFF00"/>
              </a:solidFill>
            </a:endParaRPr>
          </a:p>
          <a:p>
            <a:pPr marL="45720" indent="0">
              <a:buNone/>
            </a:pPr>
            <a:endParaRPr lang="en-US" sz="2800" baseline="36000" dirty="0" smtClean="0">
              <a:solidFill>
                <a:srgbClr val="FFFF00"/>
              </a:solidFill>
            </a:endParaRPr>
          </a:p>
          <a:p>
            <a:pPr marL="4572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(9</a:t>
            </a:r>
            <a:r>
              <a:rPr lang="en-US" sz="2800" baseline="30000" dirty="0" smtClean="0">
                <a:solidFill>
                  <a:srgbClr val="FFFF00"/>
                </a:solidFill>
              </a:rPr>
              <a:t>7</a:t>
            </a:r>
            <a:r>
              <a:rPr lang="en-US" sz="2800" dirty="0" smtClean="0">
                <a:solidFill>
                  <a:srgbClr val="FFFF00"/>
                </a:solidFill>
              </a:rPr>
              <a:t>)</a:t>
            </a:r>
            <a:r>
              <a:rPr lang="en-US" sz="2800" baseline="30000" dirty="0" smtClean="0">
                <a:solidFill>
                  <a:srgbClr val="FFFF00"/>
                </a:solidFill>
              </a:rPr>
              <a:t>2</a:t>
            </a:r>
            <a:r>
              <a:rPr lang="en-US" sz="2800" dirty="0" smtClean="0">
                <a:solidFill>
                  <a:srgbClr val="FFFF00"/>
                </a:solidFill>
              </a:rPr>
              <a:t> = 9 </a:t>
            </a:r>
            <a:r>
              <a:rPr lang="en-US" sz="2800" baseline="30000" dirty="0" smtClean="0">
                <a:solidFill>
                  <a:srgbClr val="FFFF00"/>
                </a:solidFill>
              </a:rPr>
              <a:t>14</a:t>
            </a:r>
            <a:endParaRPr lang="en-US" sz="2800" baseline="30000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724400" y="1905000"/>
            <a:ext cx="3566160" cy="4419600"/>
          </a:xfrm>
        </p:spPr>
        <p:txBody>
          <a:bodyPr/>
          <a:lstStyle/>
          <a:p>
            <a:pPr marL="4572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Power of a product:</a:t>
            </a:r>
          </a:p>
          <a:p>
            <a:pPr marL="4572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(</a:t>
            </a:r>
            <a:r>
              <a:rPr lang="en-US" sz="2800" dirty="0" err="1" smtClean="0">
                <a:solidFill>
                  <a:srgbClr val="FFFF00"/>
                </a:solidFill>
              </a:rPr>
              <a:t>ab</a:t>
            </a:r>
            <a:r>
              <a:rPr lang="en-US" sz="2800" dirty="0" smtClean="0">
                <a:solidFill>
                  <a:srgbClr val="FFFF00"/>
                </a:solidFill>
              </a:rPr>
              <a:t>)</a:t>
            </a:r>
            <a:r>
              <a:rPr lang="en-US" sz="2800" baseline="30000" dirty="0" smtClean="0">
                <a:solidFill>
                  <a:srgbClr val="FFFF00"/>
                </a:solidFill>
              </a:rPr>
              <a:t>m</a:t>
            </a:r>
            <a:r>
              <a:rPr lang="en-US" sz="2800" dirty="0" smtClean="0">
                <a:solidFill>
                  <a:srgbClr val="FFFF00"/>
                </a:solidFill>
              </a:rPr>
              <a:t> = </a:t>
            </a:r>
            <a:r>
              <a:rPr lang="en-US" sz="2800" dirty="0" err="1" smtClean="0">
                <a:solidFill>
                  <a:srgbClr val="FFFF00"/>
                </a:solidFill>
              </a:rPr>
              <a:t>a</a:t>
            </a:r>
            <a:r>
              <a:rPr lang="en-US" sz="2800" baseline="30000" dirty="0" err="1" smtClean="0">
                <a:solidFill>
                  <a:srgbClr val="FFFF00"/>
                </a:solidFill>
              </a:rPr>
              <a:t>m</a:t>
            </a:r>
            <a:r>
              <a:rPr lang="en-US" sz="2800" dirty="0" err="1" smtClean="0">
                <a:solidFill>
                  <a:srgbClr val="FFFF00"/>
                </a:solidFill>
              </a:rPr>
              <a:t>b</a:t>
            </a:r>
            <a:r>
              <a:rPr lang="en-US" sz="2800" baseline="30000" dirty="0" err="1" smtClean="0">
                <a:solidFill>
                  <a:srgbClr val="FFFF00"/>
                </a:solidFill>
              </a:rPr>
              <a:t>m</a:t>
            </a:r>
            <a:endParaRPr lang="en-US" sz="2800" baseline="30000" dirty="0" smtClean="0">
              <a:solidFill>
                <a:srgbClr val="FFFF00"/>
              </a:solidFill>
            </a:endParaRP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(7b</a:t>
            </a:r>
            <a:r>
              <a:rPr lang="en-US" sz="3200" baseline="30000" dirty="0" smtClean="0">
                <a:solidFill>
                  <a:srgbClr val="FFFF00"/>
                </a:solidFill>
              </a:rPr>
              <a:t>2</a:t>
            </a:r>
            <a:r>
              <a:rPr lang="en-US" sz="3200" dirty="0" smtClean="0">
                <a:solidFill>
                  <a:srgbClr val="FFFF00"/>
                </a:solidFill>
              </a:rPr>
              <a:t>)</a:t>
            </a:r>
            <a:r>
              <a:rPr lang="en-US" sz="3200" baseline="30000" dirty="0" smtClean="0">
                <a:solidFill>
                  <a:srgbClr val="FFFF00"/>
                </a:solidFill>
              </a:rPr>
              <a:t>3 </a:t>
            </a:r>
            <a:r>
              <a:rPr lang="en-US" sz="3200" dirty="0" smtClean="0">
                <a:solidFill>
                  <a:srgbClr val="FFFF00"/>
                </a:solidFill>
              </a:rPr>
              <a:t>= 7</a:t>
            </a:r>
            <a:r>
              <a:rPr lang="en-US" sz="3200" baseline="30000" dirty="0" smtClean="0">
                <a:solidFill>
                  <a:srgbClr val="FFFF00"/>
                </a:solidFill>
              </a:rPr>
              <a:t>3</a:t>
            </a:r>
            <a:r>
              <a:rPr lang="en-US" sz="3200" dirty="0" smtClean="0">
                <a:solidFill>
                  <a:srgbClr val="FFFF00"/>
                </a:solidFill>
              </a:rPr>
              <a:t> (b</a:t>
            </a:r>
            <a:r>
              <a:rPr lang="en-US" sz="3200" baseline="30000" dirty="0" smtClean="0">
                <a:solidFill>
                  <a:srgbClr val="FFFF00"/>
                </a:solidFill>
              </a:rPr>
              <a:t>2</a:t>
            </a:r>
            <a:r>
              <a:rPr lang="en-US" sz="3200" dirty="0" smtClean="0">
                <a:solidFill>
                  <a:srgbClr val="FFFF00"/>
                </a:solidFill>
              </a:rPr>
              <a:t>)</a:t>
            </a:r>
            <a:r>
              <a:rPr lang="en-US" sz="3200" baseline="30000" dirty="0" smtClean="0">
                <a:solidFill>
                  <a:srgbClr val="FFFF00"/>
                </a:solidFill>
              </a:rPr>
              <a:t>3</a:t>
            </a:r>
            <a:endParaRPr lang="en-US" sz="3200" baseline="30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65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315200" cy="1154097"/>
          </a:xfrm>
        </p:spPr>
        <p:txBody>
          <a:bodyPr/>
          <a:lstStyle/>
          <a:p>
            <a:pPr algn="ctr"/>
            <a:r>
              <a:rPr lang="en-US" dirty="0" smtClean="0"/>
              <a:t>Simplify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828800"/>
            <a:ext cx="3566160" cy="4507992"/>
          </a:xfrm>
        </p:spPr>
        <p:txBody>
          <a:bodyPr/>
          <a:lstStyle/>
          <a:p>
            <a:pPr marL="45720" indent="0">
              <a:buNone/>
            </a:pPr>
            <a:r>
              <a:rPr lang="en-US" sz="2800" dirty="0" smtClean="0"/>
              <a:t>(4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7</a:t>
            </a:r>
          </a:p>
          <a:p>
            <a:pPr marL="45720" indent="0">
              <a:buNone/>
            </a:pPr>
            <a:endParaRPr lang="en-US" sz="2800" dirty="0"/>
          </a:p>
          <a:p>
            <a:pPr marL="45720" indent="0">
              <a:buNone/>
            </a:pPr>
            <a:endParaRPr lang="en-US" sz="2800" dirty="0" smtClean="0"/>
          </a:p>
          <a:p>
            <a:pPr marL="45720" indent="0">
              <a:buNone/>
            </a:pPr>
            <a:r>
              <a:rPr lang="en-US" sz="2800" dirty="0" smtClean="0"/>
              <a:t>(3</a:t>
            </a:r>
            <a:r>
              <a:rPr lang="en-US" sz="2800" baseline="30000" dirty="0" smtClean="0"/>
              <a:t>4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9</a:t>
            </a:r>
          </a:p>
          <a:p>
            <a:pPr marL="45720" indent="0">
              <a:buNone/>
            </a:pPr>
            <a:endParaRPr lang="en-US" sz="2800" dirty="0"/>
          </a:p>
          <a:p>
            <a:pPr marL="45720" indent="0">
              <a:buNone/>
            </a:pPr>
            <a:endParaRPr lang="en-US" sz="2800" dirty="0" smtClean="0"/>
          </a:p>
          <a:p>
            <a:pPr marL="45720" indent="0">
              <a:buNone/>
            </a:pPr>
            <a:r>
              <a:rPr lang="en-US" sz="2800" dirty="0" smtClean="0"/>
              <a:t>(8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8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81728" y="1828800"/>
            <a:ext cx="3566160" cy="451008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 smtClean="0"/>
              <a:t>(5r</a:t>
            </a:r>
            <a:r>
              <a:rPr lang="en-US" sz="2800" baseline="30000" dirty="0" smtClean="0"/>
              <a:t>7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2</a:t>
            </a:r>
          </a:p>
          <a:p>
            <a:pPr marL="45720" indent="0">
              <a:buNone/>
            </a:pPr>
            <a:endParaRPr lang="en-US" sz="2800" dirty="0"/>
          </a:p>
          <a:p>
            <a:pPr marL="45720" indent="0">
              <a:buNone/>
            </a:pPr>
            <a:endParaRPr lang="en-US" sz="2800" dirty="0" smtClean="0"/>
          </a:p>
          <a:p>
            <a:pPr marL="45720" indent="0">
              <a:buNone/>
            </a:pPr>
            <a:r>
              <a:rPr lang="en-US" sz="2800" dirty="0" smtClean="0"/>
              <a:t>(2y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3</a:t>
            </a:r>
          </a:p>
          <a:p>
            <a:pPr marL="45720" indent="0">
              <a:buNone/>
            </a:pPr>
            <a:endParaRPr lang="en-US" sz="2800" dirty="0"/>
          </a:p>
          <a:p>
            <a:pPr marL="45720" indent="0">
              <a:buNone/>
            </a:pPr>
            <a:endParaRPr lang="en-US" sz="2800" dirty="0" smtClean="0"/>
          </a:p>
          <a:p>
            <a:pPr marL="45720" indent="0">
              <a:buNone/>
            </a:pPr>
            <a:r>
              <a:rPr lang="en-US" sz="2800" dirty="0" smtClean="0"/>
              <a:t>(5y</a:t>
            </a:r>
            <a:r>
              <a:rPr lang="en-US" sz="2800" baseline="30000" dirty="0" smtClean="0"/>
              <a:t>4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2</a:t>
            </a:r>
            <a:endParaRPr lang="en-US" sz="2800" baseline="30000" dirty="0"/>
          </a:p>
        </p:txBody>
      </p:sp>
      <p:sp>
        <p:nvSpPr>
          <p:cNvPr id="5" name="Freeform 4"/>
          <p:cNvSpPr/>
          <p:nvPr/>
        </p:nvSpPr>
        <p:spPr>
          <a:xfrm>
            <a:off x="1437680" y="1821656"/>
            <a:ext cx="285751" cy="116087"/>
          </a:xfrm>
          <a:custGeom>
            <a:avLst/>
            <a:gdLst/>
            <a:ahLst/>
            <a:cxnLst/>
            <a:rect l="0" t="0" r="0" b="0"/>
            <a:pathLst>
              <a:path w="285751" h="116087">
                <a:moveTo>
                  <a:pt x="285750" y="71438"/>
                </a:moveTo>
                <a:lnTo>
                  <a:pt x="285750" y="71438"/>
                </a:lnTo>
                <a:lnTo>
                  <a:pt x="285750" y="71438"/>
                </a:lnTo>
                <a:lnTo>
                  <a:pt x="276820" y="71438"/>
                </a:lnTo>
                <a:lnTo>
                  <a:pt x="276820" y="71438"/>
                </a:lnTo>
                <a:lnTo>
                  <a:pt x="276820" y="62508"/>
                </a:lnTo>
                <a:lnTo>
                  <a:pt x="276820" y="62508"/>
                </a:lnTo>
                <a:lnTo>
                  <a:pt x="285750" y="62508"/>
                </a:lnTo>
                <a:lnTo>
                  <a:pt x="285750" y="62508"/>
                </a:lnTo>
                <a:lnTo>
                  <a:pt x="285750" y="62508"/>
                </a:lnTo>
                <a:lnTo>
                  <a:pt x="276820" y="53578"/>
                </a:lnTo>
                <a:lnTo>
                  <a:pt x="276820" y="53578"/>
                </a:lnTo>
                <a:lnTo>
                  <a:pt x="276820" y="44648"/>
                </a:lnTo>
                <a:lnTo>
                  <a:pt x="267890" y="35719"/>
                </a:lnTo>
                <a:lnTo>
                  <a:pt x="267890" y="35719"/>
                </a:lnTo>
                <a:lnTo>
                  <a:pt x="258961" y="26789"/>
                </a:lnTo>
                <a:lnTo>
                  <a:pt x="250031" y="26789"/>
                </a:lnTo>
                <a:lnTo>
                  <a:pt x="241101" y="17859"/>
                </a:lnTo>
                <a:lnTo>
                  <a:pt x="223242" y="8930"/>
                </a:lnTo>
                <a:lnTo>
                  <a:pt x="214312" y="8930"/>
                </a:lnTo>
                <a:lnTo>
                  <a:pt x="205383" y="8930"/>
                </a:lnTo>
                <a:lnTo>
                  <a:pt x="196453" y="0"/>
                </a:lnTo>
                <a:lnTo>
                  <a:pt x="178593" y="0"/>
                </a:lnTo>
                <a:lnTo>
                  <a:pt x="169664" y="0"/>
                </a:lnTo>
                <a:lnTo>
                  <a:pt x="160734" y="0"/>
                </a:lnTo>
                <a:lnTo>
                  <a:pt x="151804" y="0"/>
                </a:lnTo>
                <a:lnTo>
                  <a:pt x="142875" y="0"/>
                </a:lnTo>
                <a:lnTo>
                  <a:pt x="133945" y="0"/>
                </a:lnTo>
                <a:lnTo>
                  <a:pt x="116086" y="8930"/>
                </a:lnTo>
                <a:lnTo>
                  <a:pt x="98226" y="17859"/>
                </a:lnTo>
                <a:lnTo>
                  <a:pt x="89297" y="17859"/>
                </a:lnTo>
                <a:lnTo>
                  <a:pt x="71437" y="26789"/>
                </a:lnTo>
                <a:lnTo>
                  <a:pt x="62508" y="35719"/>
                </a:lnTo>
                <a:lnTo>
                  <a:pt x="53578" y="44648"/>
                </a:lnTo>
                <a:lnTo>
                  <a:pt x="44648" y="53578"/>
                </a:lnTo>
                <a:lnTo>
                  <a:pt x="35718" y="62508"/>
                </a:lnTo>
                <a:lnTo>
                  <a:pt x="26789" y="71438"/>
                </a:lnTo>
                <a:lnTo>
                  <a:pt x="17859" y="80367"/>
                </a:lnTo>
                <a:lnTo>
                  <a:pt x="8929" y="89297"/>
                </a:lnTo>
                <a:lnTo>
                  <a:pt x="8929" y="98227"/>
                </a:lnTo>
                <a:lnTo>
                  <a:pt x="8929" y="98227"/>
                </a:lnTo>
                <a:lnTo>
                  <a:pt x="0" y="107156"/>
                </a:lnTo>
                <a:lnTo>
                  <a:pt x="0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196578" y="2634258"/>
            <a:ext cx="196454" cy="214313"/>
          </a:xfrm>
          <a:custGeom>
            <a:avLst/>
            <a:gdLst/>
            <a:ahLst/>
            <a:cxnLst/>
            <a:rect l="0" t="0" r="0" b="0"/>
            <a:pathLst>
              <a:path w="196454" h="214313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17859"/>
                </a:lnTo>
                <a:lnTo>
                  <a:pt x="35719" y="26789"/>
                </a:lnTo>
                <a:lnTo>
                  <a:pt x="35719" y="35719"/>
                </a:lnTo>
                <a:lnTo>
                  <a:pt x="26789" y="53578"/>
                </a:lnTo>
                <a:lnTo>
                  <a:pt x="26789" y="71437"/>
                </a:lnTo>
                <a:lnTo>
                  <a:pt x="26789" y="89297"/>
                </a:lnTo>
                <a:lnTo>
                  <a:pt x="17860" y="107156"/>
                </a:lnTo>
                <a:lnTo>
                  <a:pt x="17860" y="125015"/>
                </a:lnTo>
                <a:lnTo>
                  <a:pt x="8930" y="151805"/>
                </a:lnTo>
                <a:lnTo>
                  <a:pt x="0" y="160734"/>
                </a:lnTo>
                <a:lnTo>
                  <a:pt x="0" y="178593"/>
                </a:lnTo>
                <a:lnTo>
                  <a:pt x="0" y="187523"/>
                </a:lnTo>
                <a:lnTo>
                  <a:pt x="8930" y="196453"/>
                </a:lnTo>
                <a:lnTo>
                  <a:pt x="8930" y="205382"/>
                </a:lnTo>
                <a:lnTo>
                  <a:pt x="17860" y="205382"/>
                </a:lnTo>
                <a:lnTo>
                  <a:pt x="35719" y="214312"/>
                </a:lnTo>
                <a:lnTo>
                  <a:pt x="44649" y="214312"/>
                </a:lnTo>
                <a:lnTo>
                  <a:pt x="62508" y="214312"/>
                </a:lnTo>
                <a:lnTo>
                  <a:pt x="89297" y="214312"/>
                </a:lnTo>
                <a:lnTo>
                  <a:pt x="116086" y="205382"/>
                </a:lnTo>
                <a:lnTo>
                  <a:pt x="133945" y="205382"/>
                </a:lnTo>
                <a:lnTo>
                  <a:pt x="151805" y="196453"/>
                </a:lnTo>
                <a:lnTo>
                  <a:pt x="178594" y="187523"/>
                </a:lnTo>
                <a:lnTo>
                  <a:pt x="187524" y="178593"/>
                </a:lnTo>
                <a:lnTo>
                  <a:pt x="196453" y="169663"/>
                </a:lnTo>
                <a:lnTo>
                  <a:pt x="196453" y="16966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401961" y="2625328"/>
            <a:ext cx="35720" cy="428626"/>
          </a:xfrm>
          <a:custGeom>
            <a:avLst/>
            <a:gdLst/>
            <a:ahLst/>
            <a:cxnLst/>
            <a:rect l="0" t="0" r="0" b="0"/>
            <a:pathLst>
              <a:path w="35720" h="428626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26789"/>
                </a:lnTo>
                <a:lnTo>
                  <a:pt x="26789" y="53578"/>
                </a:lnTo>
                <a:lnTo>
                  <a:pt x="26789" y="80367"/>
                </a:lnTo>
                <a:lnTo>
                  <a:pt x="17859" y="107156"/>
                </a:lnTo>
                <a:lnTo>
                  <a:pt x="17859" y="133945"/>
                </a:lnTo>
                <a:lnTo>
                  <a:pt x="17859" y="169664"/>
                </a:lnTo>
                <a:lnTo>
                  <a:pt x="17859" y="196453"/>
                </a:lnTo>
                <a:lnTo>
                  <a:pt x="8930" y="232172"/>
                </a:lnTo>
                <a:lnTo>
                  <a:pt x="8930" y="258961"/>
                </a:lnTo>
                <a:lnTo>
                  <a:pt x="8930" y="285750"/>
                </a:lnTo>
                <a:lnTo>
                  <a:pt x="8930" y="312539"/>
                </a:lnTo>
                <a:lnTo>
                  <a:pt x="0" y="339328"/>
                </a:lnTo>
                <a:lnTo>
                  <a:pt x="0" y="366117"/>
                </a:lnTo>
                <a:lnTo>
                  <a:pt x="0" y="383976"/>
                </a:lnTo>
                <a:lnTo>
                  <a:pt x="0" y="401836"/>
                </a:lnTo>
                <a:lnTo>
                  <a:pt x="0" y="410765"/>
                </a:lnTo>
                <a:lnTo>
                  <a:pt x="0" y="419695"/>
                </a:lnTo>
                <a:lnTo>
                  <a:pt x="0" y="428625"/>
                </a:lnTo>
                <a:lnTo>
                  <a:pt x="8930" y="428625"/>
                </a:lnTo>
                <a:lnTo>
                  <a:pt x="8930" y="42862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509117" y="2491383"/>
            <a:ext cx="178595" cy="142876"/>
          </a:xfrm>
          <a:custGeom>
            <a:avLst/>
            <a:gdLst/>
            <a:ahLst/>
            <a:cxnLst/>
            <a:rect l="0" t="0" r="0" b="0"/>
            <a:pathLst>
              <a:path w="178595" h="142876">
                <a:moveTo>
                  <a:pt x="0" y="62508"/>
                </a:moveTo>
                <a:lnTo>
                  <a:pt x="0" y="53578"/>
                </a:lnTo>
                <a:lnTo>
                  <a:pt x="8930" y="53578"/>
                </a:lnTo>
                <a:lnTo>
                  <a:pt x="8930" y="44648"/>
                </a:lnTo>
                <a:lnTo>
                  <a:pt x="17860" y="26789"/>
                </a:lnTo>
                <a:lnTo>
                  <a:pt x="26789" y="17859"/>
                </a:lnTo>
                <a:lnTo>
                  <a:pt x="35719" y="8930"/>
                </a:lnTo>
                <a:lnTo>
                  <a:pt x="44649" y="0"/>
                </a:lnTo>
                <a:lnTo>
                  <a:pt x="62508" y="0"/>
                </a:lnTo>
                <a:lnTo>
                  <a:pt x="71438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8930"/>
                </a:lnTo>
                <a:lnTo>
                  <a:pt x="125016" y="17859"/>
                </a:lnTo>
                <a:lnTo>
                  <a:pt x="133946" y="35719"/>
                </a:lnTo>
                <a:lnTo>
                  <a:pt x="133946" y="53578"/>
                </a:lnTo>
                <a:lnTo>
                  <a:pt x="133946" y="71437"/>
                </a:lnTo>
                <a:lnTo>
                  <a:pt x="133946" y="89297"/>
                </a:lnTo>
                <a:lnTo>
                  <a:pt x="125016" y="107156"/>
                </a:lnTo>
                <a:lnTo>
                  <a:pt x="116086" y="116086"/>
                </a:lnTo>
                <a:lnTo>
                  <a:pt x="107156" y="125015"/>
                </a:lnTo>
                <a:lnTo>
                  <a:pt x="80367" y="133945"/>
                </a:lnTo>
                <a:lnTo>
                  <a:pt x="62508" y="142875"/>
                </a:lnTo>
                <a:lnTo>
                  <a:pt x="44649" y="142875"/>
                </a:lnTo>
                <a:lnTo>
                  <a:pt x="35719" y="142875"/>
                </a:lnTo>
                <a:lnTo>
                  <a:pt x="17860" y="142875"/>
                </a:lnTo>
                <a:lnTo>
                  <a:pt x="8930" y="133945"/>
                </a:lnTo>
                <a:lnTo>
                  <a:pt x="8930" y="133945"/>
                </a:lnTo>
                <a:lnTo>
                  <a:pt x="8930" y="125015"/>
                </a:lnTo>
                <a:lnTo>
                  <a:pt x="8930" y="125015"/>
                </a:lnTo>
                <a:lnTo>
                  <a:pt x="8930" y="125015"/>
                </a:lnTo>
                <a:lnTo>
                  <a:pt x="17860" y="116086"/>
                </a:lnTo>
                <a:lnTo>
                  <a:pt x="35719" y="116086"/>
                </a:lnTo>
                <a:lnTo>
                  <a:pt x="53578" y="116086"/>
                </a:lnTo>
                <a:lnTo>
                  <a:pt x="71438" y="125015"/>
                </a:lnTo>
                <a:lnTo>
                  <a:pt x="89297" y="125015"/>
                </a:lnTo>
                <a:lnTo>
                  <a:pt x="107156" y="133945"/>
                </a:lnTo>
                <a:lnTo>
                  <a:pt x="125016" y="133945"/>
                </a:lnTo>
                <a:lnTo>
                  <a:pt x="142875" y="133945"/>
                </a:lnTo>
                <a:lnTo>
                  <a:pt x="160735" y="133945"/>
                </a:lnTo>
                <a:lnTo>
                  <a:pt x="169664" y="142875"/>
                </a:lnTo>
                <a:lnTo>
                  <a:pt x="178594" y="142875"/>
                </a:lnTo>
                <a:lnTo>
                  <a:pt x="178594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759148" y="2500313"/>
            <a:ext cx="35720" cy="142876"/>
          </a:xfrm>
          <a:custGeom>
            <a:avLst/>
            <a:gdLst/>
            <a:ahLst/>
            <a:cxnLst/>
            <a:rect l="0" t="0" r="0" b="0"/>
            <a:pathLst>
              <a:path w="35720" h="1428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35718"/>
                </a:lnTo>
                <a:lnTo>
                  <a:pt x="8930" y="44648"/>
                </a:lnTo>
                <a:lnTo>
                  <a:pt x="17860" y="62507"/>
                </a:lnTo>
                <a:lnTo>
                  <a:pt x="17860" y="80367"/>
                </a:lnTo>
                <a:lnTo>
                  <a:pt x="17860" y="98226"/>
                </a:lnTo>
                <a:lnTo>
                  <a:pt x="26790" y="107156"/>
                </a:lnTo>
                <a:lnTo>
                  <a:pt x="26790" y="116085"/>
                </a:lnTo>
                <a:lnTo>
                  <a:pt x="35719" y="133945"/>
                </a:lnTo>
                <a:lnTo>
                  <a:pt x="35719" y="142875"/>
                </a:lnTo>
                <a:lnTo>
                  <a:pt x="35719" y="142875"/>
                </a:lnTo>
                <a:lnTo>
                  <a:pt x="35719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866180" y="2330648"/>
            <a:ext cx="1294805" cy="973337"/>
          </a:xfrm>
          <a:custGeom>
            <a:avLst/>
            <a:gdLst/>
            <a:ahLst/>
            <a:cxnLst/>
            <a:rect l="0" t="0" r="0" b="0"/>
            <a:pathLst>
              <a:path w="1294805" h="973337">
                <a:moveTo>
                  <a:pt x="1035843" y="62508"/>
                </a:moveTo>
                <a:lnTo>
                  <a:pt x="1026914" y="62508"/>
                </a:lnTo>
                <a:lnTo>
                  <a:pt x="1017984" y="53578"/>
                </a:lnTo>
                <a:lnTo>
                  <a:pt x="1000125" y="44649"/>
                </a:lnTo>
                <a:lnTo>
                  <a:pt x="982265" y="35719"/>
                </a:lnTo>
                <a:lnTo>
                  <a:pt x="955476" y="17860"/>
                </a:lnTo>
                <a:lnTo>
                  <a:pt x="919758" y="8930"/>
                </a:lnTo>
                <a:lnTo>
                  <a:pt x="884039" y="8930"/>
                </a:lnTo>
                <a:lnTo>
                  <a:pt x="839390" y="0"/>
                </a:lnTo>
                <a:lnTo>
                  <a:pt x="794742" y="0"/>
                </a:lnTo>
                <a:lnTo>
                  <a:pt x="741164" y="0"/>
                </a:lnTo>
                <a:lnTo>
                  <a:pt x="687586" y="8930"/>
                </a:lnTo>
                <a:lnTo>
                  <a:pt x="634008" y="17860"/>
                </a:lnTo>
                <a:lnTo>
                  <a:pt x="571500" y="35719"/>
                </a:lnTo>
                <a:lnTo>
                  <a:pt x="500062" y="53578"/>
                </a:lnTo>
                <a:lnTo>
                  <a:pt x="437554" y="80367"/>
                </a:lnTo>
                <a:lnTo>
                  <a:pt x="375047" y="116086"/>
                </a:lnTo>
                <a:lnTo>
                  <a:pt x="312539" y="151805"/>
                </a:lnTo>
                <a:lnTo>
                  <a:pt x="258961" y="187524"/>
                </a:lnTo>
                <a:lnTo>
                  <a:pt x="205383" y="232172"/>
                </a:lnTo>
                <a:lnTo>
                  <a:pt x="160734" y="285750"/>
                </a:lnTo>
                <a:lnTo>
                  <a:pt x="125015" y="330399"/>
                </a:lnTo>
                <a:lnTo>
                  <a:pt x="89297" y="383977"/>
                </a:lnTo>
                <a:lnTo>
                  <a:pt x="62508" y="437555"/>
                </a:lnTo>
                <a:lnTo>
                  <a:pt x="35719" y="500063"/>
                </a:lnTo>
                <a:lnTo>
                  <a:pt x="17859" y="562570"/>
                </a:lnTo>
                <a:lnTo>
                  <a:pt x="8929" y="616148"/>
                </a:lnTo>
                <a:lnTo>
                  <a:pt x="0" y="669727"/>
                </a:lnTo>
                <a:lnTo>
                  <a:pt x="0" y="723305"/>
                </a:lnTo>
                <a:lnTo>
                  <a:pt x="8929" y="776883"/>
                </a:lnTo>
                <a:lnTo>
                  <a:pt x="17859" y="821531"/>
                </a:lnTo>
                <a:lnTo>
                  <a:pt x="44648" y="857250"/>
                </a:lnTo>
                <a:lnTo>
                  <a:pt x="71437" y="892969"/>
                </a:lnTo>
                <a:lnTo>
                  <a:pt x="107156" y="919758"/>
                </a:lnTo>
                <a:lnTo>
                  <a:pt x="151804" y="937617"/>
                </a:lnTo>
                <a:lnTo>
                  <a:pt x="196453" y="964406"/>
                </a:lnTo>
                <a:lnTo>
                  <a:pt x="250031" y="973336"/>
                </a:lnTo>
                <a:lnTo>
                  <a:pt x="303609" y="973336"/>
                </a:lnTo>
                <a:lnTo>
                  <a:pt x="366117" y="973336"/>
                </a:lnTo>
                <a:lnTo>
                  <a:pt x="437554" y="973336"/>
                </a:lnTo>
                <a:lnTo>
                  <a:pt x="500062" y="964406"/>
                </a:lnTo>
                <a:lnTo>
                  <a:pt x="571500" y="946547"/>
                </a:lnTo>
                <a:lnTo>
                  <a:pt x="634008" y="928688"/>
                </a:lnTo>
                <a:lnTo>
                  <a:pt x="696515" y="910828"/>
                </a:lnTo>
                <a:lnTo>
                  <a:pt x="759023" y="884039"/>
                </a:lnTo>
                <a:lnTo>
                  <a:pt x="821531" y="866180"/>
                </a:lnTo>
                <a:lnTo>
                  <a:pt x="884039" y="839391"/>
                </a:lnTo>
                <a:lnTo>
                  <a:pt x="937617" y="803672"/>
                </a:lnTo>
                <a:lnTo>
                  <a:pt x="991195" y="776883"/>
                </a:lnTo>
                <a:lnTo>
                  <a:pt x="1044773" y="741164"/>
                </a:lnTo>
                <a:lnTo>
                  <a:pt x="1089422" y="696516"/>
                </a:lnTo>
                <a:lnTo>
                  <a:pt x="1134070" y="651867"/>
                </a:lnTo>
                <a:lnTo>
                  <a:pt x="1178718" y="607219"/>
                </a:lnTo>
                <a:lnTo>
                  <a:pt x="1205508" y="562570"/>
                </a:lnTo>
                <a:lnTo>
                  <a:pt x="1241226" y="517922"/>
                </a:lnTo>
                <a:lnTo>
                  <a:pt x="1259086" y="473273"/>
                </a:lnTo>
                <a:lnTo>
                  <a:pt x="1276945" y="419696"/>
                </a:lnTo>
                <a:lnTo>
                  <a:pt x="1294804" y="375047"/>
                </a:lnTo>
                <a:lnTo>
                  <a:pt x="1294804" y="330399"/>
                </a:lnTo>
                <a:lnTo>
                  <a:pt x="1294804" y="285750"/>
                </a:lnTo>
                <a:lnTo>
                  <a:pt x="1285875" y="241102"/>
                </a:lnTo>
                <a:lnTo>
                  <a:pt x="1276945" y="205383"/>
                </a:lnTo>
                <a:lnTo>
                  <a:pt x="1259086" y="169665"/>
                </a:lnTo>
                <a:lnTo>
                  <a:pt x="1232297" y="133946"/>
                </a:lnTo>
                <a:lnTo>
                  <a:pt x="1196578" y="107156"/>
                </a:lnTo>
                <a:lnTo>
                  <a:pt x="1151929" y="80367"/>
                </a:lnTo>
                <a:lnTo>
                  <a:pt x="1107281" y="53578"/>
                </a:lnTo>
                <a:lnTo>
                  <a:pt x="1053703" y="44649"/>
                </a:lnTo>
                <a:lnTo>
                  <a:pt x="1009054" y="26789"/>
                </a:lnTo>
                <a:lnTo>
                  <a:pt x="973336" y="26789"/>
                </a:lnTo>
                <a:lnTo>
                  <a:pt x="973336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437680" y="3375421"/>
            <a:ext cx="250032" cy="80369"/>
          </a:xfrm>
          <a:custGeom>
            <a:avLst/>
            <a:gdLst/>
            <a:ahLst/>
            <a:cxnLst/>
            <a:rect l="0" t="0" r="0" b="0"/>
            <a:pathLst>
              <a:path w="250032" h="80369">
                <a:moveTo>
                  <a:pt x="250031" y="62508"/>
                </a:moveTo>
                <a:lnTo>
                  <a:pt x="250031" y="62508"/>
                </a:lnTo>
                <a:lnTo>
                  <a:pt x="250031" y="62508"/>
                </a:lnTo>
                <a:lnTo>
                  <a:pt x="250031" y="62508"/>
                </a:lnTo>
                <a:lnTo>
                  <a:pt x="250031" y="62508"/>
                </a:lnTo>
                <a:lnTo>
                  <a:pt x="250031" y="62508"/>
                </a:lnTo>
                <a:lnTo>
                  <a:pt x="250031" y="53579"/>
                </a:lnTo>
                <a:lnTo>
                  <a:pt x="250031" y="53579"/>
                </a:lnTo>
                <a:lnTo>
                  <a:pt x="250031" y="53579"/>
                </a:lnTo>
                <a:lnTo>
                  <a:pt x="241101" y="44649"/>
                </a:lnTo>
                <a:lnTo>
                  <a:pt x="232172" y="44649"/>
                </a:lnTo>
                <a:lnTo>
                  <a:pt x="232172" y="35719"/>
                </a:lnTo>
                <a:lnTo>
                  <a:pt x="223242" y="35719"/>
                </a:lnTo>
                <a:lnTo>
                  <a:pt x="214312" y="26790"/>
                </a:lnTo>
                <a:lnTo>
                  <a:pt x="196453" y="17860"/>
                </a:lnTo>
                <a:lnTo>
                  <a:pt x="187523" y="17860"/>
                </a:lnTo>
                <a:lnTo>
                  <a:pt x="169664" y="8930"/>
                </a:lnTo>
                <a:lnTo>
                  <a:pt x="160734" y="8930"/>
                </a:lnTo>
                <a:lnTo>
                  <a:pt x="142875" y="0"/>
                </a:lnTo>
                <a:lnTo>
                  <a:pt x="125015" y="0"/>
                </a:lnTo>
                <a:lnTo>
                  <a:pt x="116086" y="0"/>
                </a:lnTo>
                <a:lnTo>
                  <a:pt x="98226" y="0"/>
                </a:lnTo>
                <a:lnTo>
                  <a:pt x="89297" y="0"/>
                </a:lnTo>
                <a:lnTo>
                  <a:pt x="71437" y="8930"/>
                </a:lnTo>
                <a:lnTo>
                  <a:pt x="62508" y="17860"/>
                </a:lnTo>
                <a:lnTo>
                  <a:pt x="53578" y="17860"/>
                </a:lnTo>
                <a:lnTo>
                  <a:pt x="44648" y="26790"/>
                </a:lnTo>
                <a:lnTo>
                  <a:pt x="26789" y="35719"/>
                </a:lnTo>
                <a:lnTo>
                  <a:pt x="17859" y="44649"/>
                </a:lnTo>
                <a:lnTo>
                  <a:pt x="17859" y="53579"/>
                </a:lnTo>
                <a:lnTo>
                  <a:pt x="17859" y="62508"/>
                </a:lnTo>
                <a:lnTo>
                  <a:pt x="8929" y="71438"/>
                </a:lnTo>
                <a:lnTo>
                  <a:pt x="0" y="80368"/>
                </a:lnTo>
                <a:lnTo>
                  <a:pt x="0" y="80368"/>
                </a:lnTo>
                <a:lnTo>
                  <a:pt x="0" y="8036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214438" y="4054078"/>
            <a:ext cx="303610" cy="375048"/>
          </a:xfrm>
          <a:custGeom>
            <a:avLst/>
            <a:gdLst/>
            <a:ahLst/>
            <a:cxnLst/>
            <a:rect l="0" t="0" r="0" b="0"/>
            <a:pathLst>
              <a:path w="303610" h="375048">
                <a:moveTo>
                  <a:pt x="71437" y="35718"/>
                </a:moveTo>
                <a:lnTo>
                  <a:pt x="71437" y="35718"/>
                </a:lnTo>
                <a:lnTo>
                  <a:pt x="71437" y="26789"/>
                </a:lnTo>
                <a:lnTo>
                  <a:pt x="71437" y="26789"/>
                </a:lnTo>
                <a:lnTo>
                  <a:pt x="80367" y="17859"/>
                </a:lnTo>
                <a:lnTo>
                  <a:pt x="80367" y="8929"/>
                </a:lnTo>
                <a:lnTo>
                  <a:pt x="98226" y="8929"/>
                </a:lnTo>
                <a:lnTo>
                  <a:pt x="116085" y="0"/>
                </a:lnTo>
                <a:lnTo>
                  <a:pt x="133945" y="0"/>
                </a:lnTo>
                <a:lnTo>
                  <a:pt x="160734" y="0"/>
                </a:lnTo>
                <a:lnTo>
                  <a:pt x="187523" y="8929"/>
                </a:lnTo>
                <a:lnTo>
                  <a:pt x="205382" y="17859"/>
                </a:lnTo>
                <a:lnTo>
                  <a:pt x="232171" y="35718"/>
                </a:lnTo>
                <a:lnTo>
                  <a:pt x="241101" y="53578"/>
                </a:lnTo>
                <a:lnTo>
                  <a:pt x="258960" y="71437"/>
                </a:lnTo>
                <a:lnTo>
                  <a:pt x="258960" y="98226"/>
                </a:lnTo>
                <a:lnTo>
                  <a:pt x="258960" y="116086"/>
                </a:lnTo>
                <a:lnTo>
                  <a:pt x="258960" y="133945"/>
                </a:lnTo>
                <a:lnTo>
                  <a:pt x="241101" y="151804"/>
                </a:lnTo>
                <a:lnTo>
                  <a:pt x="223242" y="160734"/>
                </a:lnTo>
                <a:lnTo>
                  <a:pt x="205382" y="178593"/>
                </a:lnTo>
                <a:lnTo>
                  <a:pt x="187523" y="178593"/>
                </a:lnTo>
                <a:lnTo>
                  <a:pt x="169664" y="187523"/>
                </a:lnTo>
                <a:lnTo>
                  <a:pt x="160734" y="187523"/>
                </a:lnTo>
                <a:lnTo>
                  <a:pt x="151804" y="187523"/>
                </a:lnTo>
                <a:lnTo>
                  <a:pt x="151804" y="187523"/>
                </a:lnTo>
                <a:lnTo>
                  <a:pt x="151804" y="187523"/>
                </a:lnTo>
                <a:lnTo>
                  <a:pt x="151804" y="178593"/>
                </a:lnTo>
                <a:lnTo>
                  <a:pt x="160734" y="169664"/>
                </a:lnTo>
                <a:lnTo>
                  <a:pt x="178593" y="169664"/>
                </a:lnTo>
                <a:lnTo>
                  <a:pt x="187523" y="169664"/>
                </a:lnTo>
                <a:lnTo>
                  <a:pt x="214312" y="169664"/>
                </a:lnTo>
                <a:lnTo>
                  <a:pt x="232171" y="178593"/>
                </a:lnTo>
                <a:lnTo>
                  <a:pt x="250031" y="196453"/>
                </a:lnTo>
                <a:lnTo>
                  <a:pt x="276820" y="205383"/>
                </a:lnTo>
                <a:lnTo>
                  <a:pt x="285750" y="232172"/>
                </a:lnTo>
                <a:lnTo>
                  <a:pt x="294679" y="250031"/>
                </a:lnTo>
                <a:lnTo>
                  <a:pt x="303609" y="267890"/>
                </a:lnTo>
                <a:lnTo>
                  <a:pt x="303609" y="285750"/>
                </a:lnTo>
                <a:lnTo>
                  <a:pt x="294679" y="312539"/>
                </a:lnTo>
                <a:lnTo>
                  <a:pt x="285750" y="330398"/>
                </a:lnTo>
                <a:lnTo>
                  <a:pt x="267890" y="339328"/>
                </a:lnTo>
                <a:lnTo>
                  <a:pt x="241101" y="357187"/>
                </a:lnTo>
                <a:lnTo>
                  <a:pt x="223242" y="366117"/>
                </a:lnTo>
                <a:lnTo>
                  <a:pt x="196453" y="366117"/>
                </a:lnTo>
                <a:lnTo>
                  <a:pt x="169664" y="375047"/>
                </a:lnTo>
                <a:lnTo>
                  <a:pt x="133945" y="375047"/>
                </a:lnTo>
                <a:lnTo>
                  <a:pt x="107156" y="375047"/>
                </a:lnTo>
                <a:lnTo>
                  <a:pt x="80367" y="375047"/>
                </a:lnTo>
                <a:lnTo>
                  <a:pt x="53578" y="366117"/>
                </a:lnTo>
                <a:lnTo>
                  <a:pt x="35718" y="366117"/>
                </a:lnTo>
                <a:lnTo>
                  <a:pt x="17859" y="357187"/>
                </a:lnTo>
                <a:lnTo>
                  <a:pt x="8929" y="348258"/>
                </a:lnTo>
                <a:lnTo>
                  <a:pt x="0" y="330398"/>
                </a:lnTo>
                <a:lnTo>
                  <a:pt x="0" y="330398"/>
                </a:lnTo>
                <a:lnTo>
                  <a:pt x="0" y="33039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509117" y="3982640"/>
            <a:ext cx="133947" cy="160736"/>
          </a:xfrm>
          <a:custGeom>
            <a:avLst/>
            <a:gdLst/>
            <a:ahLst/>
            <a:cxnLst/>
            <a:rect l="0" t="0" r="0" b="0"/>
            <a:pathLst>
              <a:path w="133947" h="160736">
                <a:moveTo>
                  <a:pt x="53578" y="35719"/>
                </a:moveTo>
                <a:lnTo>
                  <a:pt x="53578" y="35719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17860"/>
                </a:lnTo>
                <a:lnTo>
                  <a:pt x="53578" y="8930"/>
                </a:lnTo>
                <a:lnTo>
                  <a:pt x="62508" y="8930"/>
                </a:lnTo>
                <a:lnTo>
                  <a:pt x="71438" y="0"/>
                </a:lnTo>
                <a:lnTo>
                  <a:pt x="71438" y="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8930"/>
                </a:lnTo>
                <a:lnTo>
                  <a:pt x="116086" y="8930"/>
                </a:lnTo>
                <a:lnTo>
                  <a:pt x="125016" y="26789"/>
                </a:lnTo>
                <a:lnTo>
                  <a:pt x="125016" y="35719"/>
                </a:lnTo>
                <a:lnTo>
                  <a:pt x="125016" y="44649"/>
                </a:lnTo>
                <a:lnTo>
                  <a:pt x="125016" y="62508"/>
                </a:lnTo>
                <a:lnTo>
                  <a:pt x="116086" y="71438"/>
                </a:lnTo>
                <a:lnTo>
                  <a:pt x="116086" y="80367"/>
                </a:lnTo>
                <a:lnTo>
                  <a:pt x="107156" y="89297"/>
                </a:lnTo>
                <a:lnTo>
                  <a:pt x="98227" y="89297"/>
                </a:lnTo>
                <a:lnTo>
                  <a:pt x="89297" y="89297"/>
                </a:lnTo>
                <a:lnTo>
                  <a:pt x="89297" y="89297"/>
                </a:lnTo>
                <a:lnTo>
                  <a:pt x="89297" y="89297"/>
                </a:lnTo>
                <a:lnTo>
                  <a:pt x="89297" y="89297"/>
                </a:lnTo>
                <a:lnTo>
                  <a:pt x="98227" y="89297"/>
                </a:lnTo>
                <a:lnTo>
                  <a:pt x="98227" y="89297"/>
                </a:lnTo>
                <a:lnTo>
                  <a:pt x="107156" y="89297"/>
                </a:lnTo>
                <a:lnTo>
                  <a:pt x="116086" y="89297"/>
                </a:lnTo>
                <a:lnTo>
                  <a:pt x="125016" y="98227"/>
                </a:lnTo>
                <a:lnTo>
                  <a:pt x="125016" y="98227"/>
                </a:lnTo>
                <a:lnTo>
                  <a:pt x="133946" y="107156"/>
                </a:lnTo>
                <a:lnTo>
                  <a:pt x="133946" y="116086"/>
                </a:lnTo>
                <a:lnTo>
                  <a:pt x="133946" y="125016"/>
                </a:lnTo>
                <a:lnTo>
                  <a:pt x="133946" y="133946"/>
                </a:lnTo>
                <a:lnTo>
                  <a:pt x="125016" y="142875"/>
                </a:lnTo>
                <a:lnTo>
                  <a:pt x="125016" y="151805"/>
                </a:lnTo>
                <a:lnTo>
                  <a:pt x="116086" y="151805"/>
                </a:lnTo>
                <a:lnTo>
                  <a:pt x="98227" y="160735"/>
                </a:lnTo>
                <a:lnTo>
                  <a:pt x="89297" y="160735"/>
                </a:lnTo>
                <a:lnTo>
                  <a:pt x="71438" y="160735"/>
                </a:lnTo>
                <a:lnTo>
                  <a:pt x="53578" y="160735"/>
                </a:lnTo>
                <a:lnTo>
                  <a:pt x="35719" y="160735"/>
                </a:lnTo>
                <a:lnTo>
                  <a:pt x="26789" y="160735"/>
                </a:lnTo>
                <a:lnTo>
                  <a:pt x="8930" y="160735"/>
                </a:lnTo>
                <a:lnTo>
                  <a:pt x="8930" y="16073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696641" y="3964781"/>
            <a:ext cx="151805" cy="205384"/>
          </a:xfrm>
          <a:custGeom>
            <a:avLst/>
            <a:gdLst/>
            <a:ahLst/>
            <a:cxnLst/>
            <a:rect l="0" t="0" r="0" b="0"/>
            <a:pathLst>
              <a:path w="151805" h="205384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0"/>
                </a:lnTo>
                <a:lnTo>
                  <a:pt x="44648" y="8930"/>
                </a:lnTo>
                <a:lnTo>
                  <a:pt x="35718" y="17859"/>
                </a:lnTo>
                <a:lnTo>
                  <a:pt x="26789" y="35719"/>
                </a:lnTo>
                <a:lnTo>
                  <a:pt x="17859" y="53578"/>
                </a:lnTo>
                <a:lnTo>
                  <a:pt x="8929" y="80367"/>
                </a:lnTo>
                <a:lnTo>
                  <a:pt x="0" y="107156"/>
                </a:lnTo>
                <a:lnTo>
                  <a:pt x="0" y="125015"/>
                </a:lnTo>
                <a:lnTo>
                  <a:pt x="0" y="142875"/>
                </a:lnTo>
                <a:lnTo>
                  <a:pt x="0" y="160734"/>
                </a:lnTo>
                <a:lnTo>
                  <a:pt x="8929" y="169664"/>
                </a:lnTo>
                <a:lnTo>
                  <a:pt x="8929" y="187523"/>
                </a:lnTo>
                <a:lnTo>
                  <a:pt x="26789" y="187523"/>
                </a:lnTo>
                <a:lnTo>
                  <a:pt x="44648" y="196453"/>
                </a:lnTo>
                <a:lnTo>
                  <a:pt x="62507" y="196453"/>
                </a:lnTo>
                <a:lnTo>
                  <a:pt x="89297" y="196453"/>
                </a:lnTo>
                <a:lnTo>
                  <a:pt x="107156" y="196453"/>
                </a:lnTo>
                <a:lnTo>
                  <a:pt x="125015" y="187523"/>
                </a:lnTo>
                <a:lnTo>
                  <a:pt x="142875" y="178594"/>
                </a:lnTo>
                <a:lnTo>
                  <a:pt x="151804" y="160734"/>
                </a:lnTo>
                <a:lnTo>
                  <a:pt x="151804" y="151805"/>
                </a:lnTo>
                <a:lnTo>
                  <a:pt x="151804" y="142875"/>
                </a:lnTo>
                <a:lnTo>
                  <a:pt x="151804" y="133945"/>
                </a:lnTo>
                <a:lnTo>
                  <a:pt x="151804" y="133945"/>
                </a:lnTo>
                <a:lnTo>
                  <a:pt x="133945" y="133945"/>
                </a:lnTo>
                <a:lnTo>
                  <a:pt x="125015" y="133945"/>
                </a:lnTo>
                <a:lnTo>
                  <a:pt x="116086" y="133945"/>
                </a:lnTo>
                <a:lnTo>
                  <a:pt x="107156" y="133945"/>
                </a:lnTo>
                <a:lnTo>
                  <a:pt x="98226" y="142875"/>
                </a:lnTo>
                <a:lnTo>
                  <a:pt x="89297" y="151805"/>
                </a:lnTo>
                <a:lnTo>
                  <a:pt x="80367" y="169664"/>
                </a:lnTo>
                <a:lnTo>
                  <a:pt x="71437" y="178594"/>
                </a:lnTo>
                <a:lnTo>
                  <a:pt x="80367" y="187523"/>
                </a:lnTo>
                <a:lnTo>
                  <a:pt x="80367" y="196453"/>
                </a:lnTo>
                <a:lnTo>
                  <a:pt x="89297" y="205383"/>
                </a:lnTo>
                <a:lnTo>
                  <a:pt x="98226" y="205383"/>
                </a:lnTo>
                <a:lnTo>
                  <a:pt x="98226" y="20538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928688" y="3830836"/>
            <a:ext cx="1330524" cy="812602"/>
          </a:xfrm>
          <a:custGeom>
            <a:avLst/>
            <a:gdLst/>
            <a:ahLst/>
            <a:cxnLst/>
            <a:rect l="0" t="0" r="0" b="0"/>
            <a:pathLst>
              <a:path w="1330524" h="812602">
                <a:moveTo>
                  <a:pt x="1035843" y="133945"/>
                </a:moveTo>
                <a:lnTo>
                  <a:pt x="1026914" y="125015"/>
                </a:lnTo>
                <a:lnTo>
                  <a:pt x="1026914" y="116085"/>
                </a:lnTo>
                <a:lnTo>
                  <a:pt x="1017984" y="98226"/>
                </a:lnTo>
                <a:lnTo>
                  <a:pt x="1000125" y="89296"/>
                </a:lnTo>
                <a:lnTo>
                  <a:pt x="982265" y="71437"/>
                </a:lnTo>
                <a:lnTo>
                  <a:pt x="955476" y="53578"/>
                </a:lnTo>
                <a:lnTo>
                  <a:pt x="928687" y="44648"/>
                </a:lnTo>
                <a:lnTo>
                  <a:pt x="892968" y="26789"/>
                </a:lnTo>
                <a:lnTo>
                  <a:pt x="857250" y="17859"/>
                </a:lnTo>
                <a:lnTo>
                  <a:pt x="812601" y="8929"/>
                </a:lnTo>
                <a:lnTo>
                  <a:pt x="759023" y="0"/>
                </a:lnTo>
                <a:lnTo>
                  <a:pt x="705445" y="0"/>
                </a:lnTo>
                <a:lnTo>
                  <a:pt x="651867" y="0"/>
                </a:lnTo>
                <a:lnTo>
                  <a:pt x="589359" y="0"/>
                </a:lnTo>
                <a:lnTo>
                  <a:pt x="517921" y="8929"/>
                </a:lnTo>
                <a:lnTo>
                  <a:pt x="446484" y="17859"/>
                </a:lnTo>
                <a:lnTo>
                  <a:pt x="375046" y="35718"/>
                </a:lnTo>
                <a:lnTo>
                  <a:pt x="303609" y="62507"/>
                </a:lnTo>
                <a:lnTo>
                  <a:pt x="241101" y="89296"/>
                </a:lnTo>
                <a:lnTo>
                  <a:pt x="187523" y="125015"/>
                </a:lnTo>
                <a:lnTo>
                  <a:pt x="133945" y="169664"/>
                </a:lnTo>
                <a:lnTo>
                  <a:pt x="89296" y="214312"/>
                </a:lnTo>
                <a:lnTo>
                  <a:pt x="53578" y="258960"/>
                </a:lnTo>
                <a:lnTo>
                  <a:pt x="26789" y="321468"/>
                </a:lnTo>
                <a:lnTo>
                  <a:pt x="8929" y="375046"/>
                </a:lnTo>
                <a:lnTo>
                  <a:pt x="0" y="428625"/>
                </a:lnTo>
                <a:lnTo>
                  <a:pt x="8929" y="482203"/>
                </a:lnTo>
                <a:lnTo>
                  <a:pt x="26789" y="535781"/>
                </a:lnTo>
                <a:lnTo>
                  <a:pt x="44648" y="589359"/>
                </a:lnTo>
                <a:lnTo>
                  <a:pt x="80367" y="625078"/>
                </a:lnTo>
                <a:lnTo>
                  <a:pt x="116086" y="669726"/>
                </a:lnTo>
                <a:lnTo>
                  <a:pt x="160734" y="696515"/>
                </a:lnTo>
                <a:lnTo>
                  <a:pt x="214312" y="732234"/>
                </a:lnTo>
                <a:lnTo>
                  <a:pt x="267890" y="750093"/>
                </a:lnTo>
                <a:lnTo>
                  <a:pt x="330398" y="776882"/>
                </a:lnTo>
                <a:lnTo>
                  <a:pt x="401835" y="785812"/>
                </a:lnTo>
                <a:lnTo>
                  <a:pt x="473273" y="803671"/>
                </a:lnTo>
                <a:lnTo>
                  <a:pt x="544710" y="812601"/>
                </a:lnTo>
                <a:lnTo>
                  <a:pt x="616148" y="812601"/>
                </a:lnTo>
                <a:lnTo>
                  <a:pt x="696515" y="812601"/>
                </a:lnTo>
                <a:lnTo>
                  <a:pt x="767953" y="803671"/>
                </a:lnTo>
                <a:lnTo>
                  <a:pt x="839390" y="794742"/>
                </a:lnTo>
                <a:lnTo>
                  <a:pt x="910828" y="776882"/>
                </a:lnTo>
                <a:lnTo>
                  <a:pt x="973335" y="759023"/>
                </a:lnTo>
                <a:lnTo>
                  <a:pt x="1035843" y="741164"/>
                </a:lnTo>
                <a:lnTo>
                  <a:pt x="1089421" y="714375"/>
                </a:lnTo>
                <a:lnTo>
                  <a:pt x="1143000" y="687585"/>
                </a:lnTo>
                <a:lnTo>
                  <a:pt x="1187648" y="651867"/>
                </a:lnTo>
                <a:lnTo>
                  <a:pt x="1232296" y="616148"/>
                </a:lnTo>
                <a:lnTo>
                  <a:pt x="1268015" y="580429"/>
                </a:lnTo>
                <a:lnTo>
                  <a:pt x="1294804" y="535781"/>
                </a:lnTo>
                <a:lnTo>
                  <a:pt x="1321593" y="491132"/>
                </a:lnTo>
                <a:lnTo>
                  <a:pt x="1330523" y="455414"/>
                </a:lnTo>
                <a:lnTo>
                  <a:pt x="1330523" y="410765"/>
                </a:lnTo>
                <a:lnTo>
                  <a:pt x="1330523" y="366117"/>
                </a:lnTo>
                <a:lnTo>
                  <a:pt x="1312664" y="321468"/>
                </a:lnTo>
                <a:lnTo>
                  <a:pt x="1294804" y="276820"/>
                </a:lnTo>
                <a:lnTo>
                  <a:pt x="1259085" y="241101"/>
                </a:lnTo>
                <a:lnTo>
                  <a:pt x="1214437" y="196453"/>
                </a:lnTo>
                <a:lnTo>
                  <a:pt x="1160859" y="169664"/>
                </a:lnTo>
                <a:lnTo>
                  <a:pt x="1098351" y="133945"/>
                </a:lnTo>
                <a:lnTo>
                  <a:pt x="1026914" y="107156"/>
                </a:lnTo>
                <a:lnTo>
                  <a:pt x="973335" y="98226"/>
                </a:lnTo>
                <a:lnTo>
                  <a:pt x="946546" y="89296"/>
                </a:lnTo>
                <a:lnTo>
                  <a:pt x="946546" y="8929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437680" y="4839890"/>
            <a:ext cx="214313" cy="98228"/>
          </a:xfrm>
          <a:custGeom>
            <a:avLst/>
            <a:gdLst/>
            <a:ahLst/>
            <a:cxnLst/>
            <a:rect l="0" t="0" r="0" b="0"/>
            <a:pathLst>
              <a:path w="214313" h="98228">
                <a:moveTo>
                  <a:pt x="196453" y="62508"/>
                </a:moveTo>
                <a:lnTo>
                  <a:pt x="196453" y="62508"/>
                </a:lnTo>
                <a:lnTo>
                  <a:pt x="196453" y="62508"/>
                </a:lnTo>
                <a:lnTo>
                  <a:pt x="205383" y="62508"/>
                </a:lnTo>
                <a:lnTo>
                  <a:pt x="205383" y="62508"/>
                </a:lnTo>
                <a:lnTo>
                  <a:pt x="205383" y="62508"/>
                </a:lnTo>
                <a:lnTo>
                  <a:pt x="214312" y="62508"/>
                </a:lnTo>
                <a:lnTo>
                  <a:pt x="214312" y="62508"/>
                </a:lnTo>
                <a:lnTo>
                  <a:pt x="214312" y="53579"/>
                </a:lnTo>
                <a:lnTo>
                  <a:pt x="214312" y="53579"/>
                </a:lnTo>
                <a:lnTo>
                  <a:pt x="205383" y="44649"/>
                </a:lnTo>
                <a:lnTo>
                  <a:pt x="205383" y="35719"/>
                </a:lnTo>
                <a:lnTo>
                  <a:pt x="196453" y="35719"/>
                </a:lnTo>
                <a:lnTo>
                  <a:pt x="187523" y="26789"/>
                </a:lnTo>
                <a:lnTo>
                  <a:pt x="178593" y="17860"/>
                </a:lnTo>
                <a:lnTo>
                  <a:pt x="160734" y="8930"/>
                </a:lnTo>
                <a:lnTo>
                  <a:pt x="142875" y="8930"/>
                </a:lnTo>
                <a:lnTo>
                  <a:pt x="125015" y="0"/>
                </a:lnTo>
                <a:lnTo>
                  <a:pt x="107156" y="0"/>
                </a:lnTo>
                <a:lnTo>
                  <a:pt x="80367" y="0"/>
                </a:lnTo>
                <a:lnTo>
                  <a:pt x="62508" y="8930"/>
                </a:lnTo>
                <a:lnTo>
                  <a:pt x="53578" y="17860"/>
                </a:lnTo>
                <a:lnTo>
                  <a:pt x="35718" y="26789"/>
                </a:lnTo>
                <a:lnTo>
                  <a:pt x="26789" y="35719"/>
                </a:lnTo>
                <a:lnTo>
                  <a:pt x="17859" y="53579"/>
                </a:lnTo>
                <a:lnTo>
                  <a:pt x="8929" y="62508"/>
                </a:lnTo>
                <a:lnTo>
                  <a:pt x="0" y="80368"/>
                </a:lnTo>
                <a:lnTo>
                  <a:pt x="0" y="89298"/>
                </a:lnTo>
                <a:lnTo>
                  <a:pt x="0" y="98227"/>
                </a:lnTo>
                <a:lnTo>
                  <a:pt x="0" y="9822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437680" y="5518547"/>
            <a:ext cx="214313" cy="410766"/>
          </a:xfrm>
          <a:custGeom>
            <a:avLst/>
            <a:gdLst/>
            <a:ahLst/>
            <a:cxnLst/>
            <a:rect l="0" t="0" r="0" b="0"/>
            <a:pathLst>
              <a:path w="214313" h="410766">
                <a:moveTo>
                  <a:pt x="8929" y="35719"/>
                </a:moveTo>
                <a:lnTo>
                  <a:pt x="8929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35718" y="17859"/>
                </a:lnTo>
                <a:lnTo>
                  <a:pt x="53578" y="8930"/>
                </a:lnTo>
                <a:lnTo>
                  <a:pt x="71437" y="8930"/>
                </a:lnTo>
                <a:lnTo>
                  <a:pt x="89297" y="0"/>
                </a:lnTo>
                <a:lnTo>
                  <a:pt x="107156" y="8930"/>
                </a:lnTo>
                <a:lnTo>
                  <a:pt x="116086" y="8930"/>
                </a:lnTo>
                <a:lnTo>
                  <a:pt x="133945" y="17859"/>
                </a:lnTo>
                <a:lnTo>
                  <a:pt x="151804" y="26789"/>
                </a:lnTo>
                <a:lnTo>
                  <a:pt x="160734" y="26789"/>
                </a:lnTo>
                <a:lnTo>
                  <a:pt x="169664" y="35719"/>
                </a:lnTo>
                <a:lnTo>
                  <a:pt x="169664" y="35719"/>
                </a:lnTo>
                <a:lnTo>
                  <a:pt x="178593" y="44648"/>
                </a:lnTo>
                <a:lnTo>
                  <a:pt x="178593" y="53578"/>
                </a:lnTo>
                <a:lnTo>
                  <a:pt x="169664" y="62507"/>
                </a:lnTo>
                <a:lnTo>
                  <a:pt x="169664" y="71437"/>
                </a:lnTo>
                <a:lnTo>
                  <a:pt x="160734" y="80366"/>
                </a:lnTo>
                <a:lnTo>
                  <a:pt x="151804" y="98226"/>
                </a:lnTo>
                <a:lnTo>
                  <a:pt x="142875" y="107155"/>
                </a:lnTo>
                <a:lnTo>
                  <a:pt x="133945" y="125015"/>
                </a:lnTo>
                <a:lnTo>
                  <a:pt x="116086" y="142874"/>
                </a:lnTo>
                <a:lnTo>
                  <a:pt x="107156" y="160733"/>
                </a:lnTo>
                <a:lnTo>
                  <a:pt x="98226" y="187523"/>
                </a:lnTo>
                <a:lnTo>
                  <a:pt x="98226" y="205382"/>
                </a:lnTo>
                <a:lnTo>
                  <a:pt x="98226" y="232171"/>
                </a:lnTo>
                <a:lnTo>
                  <a:pt x="98226" y="267890"/>
                </a:lnTo>
                <a:lnTo>
                  <a:pt x="107156" y="294679"/>
                </a:lnTo>
                <a:lnTo>
                  <a:pt x="116086" y="321468"/>
                </a:lnTo>
                <a:lnTo>
                  <a:pt x="133945" y="348257"/>
                </a:lnTo>
                <a:lnTo>
                  <a:pt x="142875" y="366116"/>
                </a:lnTo>
                <a:lnTo>
                  <a:pt x="160734" y="383976"/>
                </a:lnTo>
                <a:lnTo>
                  <a:pt x="178593" y="401835"/>
                </a:lnTo>
                <a:lnTo>
                  <a:pt x="187523" y="401835"/>
                </a:lnTo>
                <a:lnTo>
                  <a:pt x="196453" y="410765"/>
                </a:lnTo>
                <a:lnTo>
                  <a:pt x="205383" y="410765"/>
                </a:lnTo>
                <a:lnTo>
                  <a:pt x="214312" y="401835"/>
                </a:lnTo>
                <a:lnTo>
                  <a:pt x="214312" y="392905"/>
                </a:lnTo>
                <a:lnTo>
                  <a:pt x="214312" y="366116"/>
                </a:lnTo>
                <a:lnTo>
                  <a:pt x="205383" y="348257"/>
                </a:lnTo>
                <a:lnTo>
                  <a:pt x="196453" y="312538"/>
                </a:lnTo>
                <a:lnTo>
                  <a:pt x="187523" y="285749"/>
                </a:lnTo>
                <a:lnTo>
                  <a:pt x="169664" y="250030"/>
                </a:lnTo>
                <a:lnTo>
                  <a:pt x="151804" y="223241"/>
                </a:lnTo>
                <a:lnTo>
                  <a:pt x="133945" y="196452"/>
                </a:lnTo>
                <a:lnTo>
                  <a:pt x="116086" y="160733"/>
                </a:lnTo>
                <a:lnTo>
                  <a:pt x="98226" y="133944"/>
                </a:lnTo>
                <a:lnTo>
                  <a:pt x="80367" y="116085"/>
                </a:lnTo>
                <a:lnTo>
                  <a:pt x="62508" y="89296"/>
                </a:lnTo>
                <a:lnTo>
                  <a:pt x="44648" y="71437"/>
                </a:lnTo>
                <a:lnTo>
                  <a:pt x="26789" y="62507"/>
                </a:lnTo>
                <a:lnTo>
                  <a:pt x="17859" y="53578"/>
                </a:lnTo>
                <a:lnTo>
                  <a:pt x="8929" y="53578"/>
                </a:lnTo>
                <a:lnTo>
                  <a:pt x="0" y="44648"/>
                </a:lnTo>
                <a:lnTo>
                  <a:pt x="0" y="4464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714500" y="5464969"/>
            <a:ext cx="17860" cy="169664"/>
          </a:xfrm>
          <a:custGeom>
            <a:avLst/>
            <a:gdLst/>
            <a:ahLst/>
            <a:cxnLst/>
            <a:rect l="0" t="0" r="0" b="0"/>
            <a:pathLst>
              <a:path w="17860" h="169664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8930" y="8929"/>
                </a:lnTo>
                <a:lnTo>
                  <a:pt x="8930" y="26789"/>
                </a:lnTo>
                <a:lnTo>
                  <a:pt x="8930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98226"/>
                </a:lnTo>
                <a:lnTo>
                  <a:pt x="0" y="116085"/>
                </a:lnTo>
                <a:lnTo>
                  <a:pt x="8930" y="133944"/>
                </a:lnTo>
                <a:lnTo>
                  <a:pt x="8930" y="151804"/>
                </a:lnTo>
                <a:lnTo>
                  <a:pt x="8930" y="160733"/>
                </a:lnTo>
                <a:lnTo>
                  <a:pt x="17859" y="169663"/>
                </a:lnTo>
                <a:lnTo>
                  <a:pt x="17859" y="16966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803797" y="5464969"/>
            <a:ext cx="107157" cy="232172"/>
          </a:xfrm>
          <a:custGeom>
            <a:avLst/>
            <a:gdLst/>
            <a:ahLst/>
            <a:cxnLst/>
            <a:rect l="0" t="0" r="0" b="0"/>
            <a:pathLst>
              <a:path w="107157" h="232172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35719" y="0"/>
                </a:lnTo>
                <a:lnTo>
                  <a:pt x="35719" y="8929"/>
                </a:lnTo>
                <a:lnTo>
                  <a:pt x="26789" y="26789"/>
                </a:lnTo>
                <a:lnTo>
                  <a:pt x="17859" y="44648"/>
                </a:lnTo>
                <a:lnTo>
                  <a:pt x="8930" y="62508"/>
                </a:lnTo>
                <a:lnTo>
                  <a:pt x="8930" y="80367"/>
                </a:lnTo>
                <a:lnTo>
                  <a:pt x="0" y="98226"/>
                </a:lnTo>
                <a:lnTo>
                  <a:pt x="0" y="116085"/>
                </a:lnTo>
                <a:lnTo>
                  <a:pt x="8930" y="133944"/>
                </a:lnTo>
                <a:lnTo>
                  <a:pt x="17859" y="160733"/>
                </a:lnTo>
                <a:lnTo>
                  <a:pt x="26789" y="178593"/>
                </a:lnTo>
                <a:lnTo>
                  <a:pt x="35719" y="187522"/>
                </a:lnTo>
                <a:lnTo>
                  <a:pt x="53578" y="205382"/>
                </a:lnTo>
                <a:lnTo>
                  <a:pt x="62508" y="214311"/>
                </a:lnTo>
                <a:lnTo>
                  <a:pt x="80367" y="214311"/>
                </a:lnTo>
                <a:lnTo>
                  <a:pt x="89297" y="214311"/>
                </a:lnTo>
                <a:lnTo>
                  <a:pt x="98226" y="205382"/>
                </a:lnTo>
                <a:lnTo>
                  <a:pt x="107156" y="196452"/>
                </a:lnTo>
                <a:lnTo>
                  <a:pt x="107156" y="187522"/>
                </a:lnTo>
                <a:lnTo>
                  <a:pt x="107156" y="169663"/>
                </a:lnTo>
                <a:lnTo>
                  <a:pt x="107156" y="160733"/>
                </a:lnTo>
                <a:lnTo>
                  <a:pt x="98226" y="160733"/>
                </a:lnTo>
                <a:lnTo>
                  <a:pt x="89297" y="151804"/>
                </a:lnTo>
                <a:lnTo>
                  <a:pt x="80367" y="151804"/>
                </a:lnTo>
                <a:lnTo>
                  <a:pt x="71437" y="151804"/>
                </a:lnTo>
                <a:lnTo>
                  <a:pt x="62508" y="151804"/>
                </a:lnTo>
                <a:lnTo>
                  <a:pt x="44648" y="160733"/>
                </a:lnTo>
                <a:lnTo>
                  <a:pt x="35719" y="160733"/>
                </a:lnTo>
                <a:lnTo>
                  <a:pt x="26789" y="178593"/>
                </a:lnTo>
                <a:lnTo>
                  <a:pt x="26789" y="196452"/>
                </a:lnTo>
                <a:lnTo>
                  <a:pt x="26789" y="214311"/>
                </a:lnTo>
                <a:lnTo>
                  <a:pt x="26789" y="223241"/>
                </a:lnTo>
                <a:lnTo>
                  <a:pt x="26789" y="232171"/>
                </a:lnTo>
                <a:lnTo>
                  <a:pt x="26789" y="23217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223367" y="5286375"/>
            <a:ext cx="919759" cy="919758"/>
          </a:xfrm>
          <a:custGeom>
            <a:avLst/>
            <a:gdLst/>
            <a:ahLst/>
            <a:cxnLst/>
            <a:rect l="0" t="0" r="0" b="0"/>
            <a:pathLst>
              <a:path w="919759" h="919758">
                <a:moveTo>
                  <a:pt x="794742" y="169664"/>
                </a:moveTo>
                <a:lnTo>
                  <a:pt x="785813" y="160734"/>
                </a:lnTo>
                <a:lnTo>
                  <a:pt x="776883" y="151805"/>
                </a:lnTo>
                <a:lnTo>
                  <a:pt x="759024" y="125016"/>
                </a:lnTo>
                <a:lnTo>
                  <a:pt x="741164" y="107156"/>
                </a:lnTo>
                <a:lnTo>
                  <a:pt x="714375" y="80367"/>
                </a:lnTo>
                <a:lnTo>
                  <a:pt x="687586" y="62508"/>
                </a:lnTo>
                <a:lnTo>
                  <a:pt x="642938" y="44648"/>
                </a:lnTo>
                <a:lnTo>
                  <a:pt x="607219" y="26789"/>
                </a:lnTo>
                <a:lnTo>
                  <a:pt x="553641" y="8930"/>
                </a:lnTo>
                <a:lnTo>
                  <a:pt x="508992" y="8930"/>
                </a:lnTo>
                <a:lnTo>
                  <a:pt x="455414" y="0"/>
                </a:lnTo>
                <a:lnTo>
                  <a:pt x="401836" y="8930"/>
                </a:lnTo>
                <a:lnTo>
                  <a:pt x="348258" y="17859"/>
                </a:lnTo>
                <a:lnTo>
                  <a:pt x="294680" y="44648"/>
                </a:lnTo>
                <a:lnTo>
                  <a:pt x="232172" y="80367"/>
                </a:lnTo>
                <a:lnTo>
                  <a:pt x="178594" y="116086"/>
                </a:lnTo>
                <a:lnTo>
                  <a:pt x="133946" y="160734"/>
                </a:lnTo>
                <a:lnTo>
                  <a:pt x="89297" y="214313"/>
                </a:lnTo>
                <a:lnTo>
                  <a:pt x="53578" y="276820"/>
                </a:lnTo>
                <a:lnTo>
                  <a:pt x="17860" y="339327"/>
                </a:lnTo>
                <a:lnTo>
                  <a:pt x="0" y="401835"/>
                </a:lnTo>
                <a:lnTo>
                  <a:pt x="0" y="473273"/>
                </a:lnTo>
                <a:lnTo>
                  <a:pt x="0" y="535780"/>
                </a:lnTo>
                <a:lnTo>
                  <a:pt x="8930" y="598288"/>
                </a:lnTo>
                <a:lnTo>
                  <a:pt x="35719" y="651866"/>
                </a:lnTo>
                <a:lnTo>
                  <a:pt x="62508" y="705445"/>
                </a:lnTo>
                <a:lnTo>
                  <a:pt x="107156" y="759023"/>
                </a:lnTo>
                <a:lnTo>
                  <a:pt x="151805" y="803671"/>
                </a:lnTo>
                <a:lnTo>
                  <a:pt x="205383" y="839390"/>
                </a:lnTo>
                <a:lnTo>
                  <a:pt x="258961" y="866179"/>
                </a:lnTo>
                <a:lnTo>
                  <a:pt x="321469" y="892968"/>
                </a:lnTo>
                <a:lnTo>
                  <a:pt x="375047" y="910827"/>
                </a:lnTo>
                <a:lnTo>
                  <a:pt x="428625" y="919757"/>
                </a:lnTo>
                <a:lnTo>
                  <a:pt x="491133" y="919757"/>
                </a:lnTo>
                <a:lnTo>
                  <a:pt x="544711" y="910827"/>
                </a:lnTo>
                <a:lnTo>
                  <a:pt x="598289" y="901898"/>
                </a:lnTo>
                <a:lnTo>
                  <a:pt x="651867" y="884038"/>
                </a:lnTo>
                <a:lnTo>
                  <a:pt x="696516" y="857249"/>
                </a:lnTo>
                <a:lnTo>
                  <a:pt x="741164" y="830460"/>
                </a:lnTo>
                <a:lnTo>
                  <a:pt x="785813" y="794741"/>
                </a:lnTo>
                <a:lnTo>
                  <a:pt x="821531" y="759023"/>
                </a:lnTo>
                <a:lnTo>
                  <a:pt x="848321" y="714374"/>
                </a:lnTo>
                <a:lnTo>
                  <a:pt x="875110" y="660796"/>
                </a:lnTo>
                <a:lnTo>
                  <a:pt x="892969" y="616148"/>
                </a:lnTo>
                <a:lnTo>
                  <a:pt x="910828" y="562570"/>
                </a:lnTo>
                <a:lnTo>
                  <a:pt x="919758" y="508991"/>
                </a:lnTo>
                <a:lnTo>
                  <a:pt x="919758" y="455413"/>
                </a:lnTo>
                <a:lnTo>
                  <a:pt x="919758" y="401835"/>
                </a:lnTo>
                <a:lnTo>
                  <a:pt x="901899" y="348257"/>
                </a:lnTo>
                <a:lnTo>
                  <a:pt x="884039" y="294679"/>
                </a:lnTo>
                <a:lnTo>
                  <a:pt x="857250" y="250031"/>
                </a:lnTo>
                <a:lnTo>
                  <a:pt x="830461" y="196453"/>
                </a:lnTo>
                <a:lnTo>
                  <a:pt x="785813" y="151805"/>
                </a:lnTo>
                <a:lnTo>
                  <a:pt x="750094" y="116086"/>
                </a:lnTo>
                <a:lnTo>
                  <a:pt x="696516" y="80367"/>
                </a:lnTo>
                <a:lnTo>
                  <a:pt x="660797" y="53578"/>
                </a:lnTo>
                <a:lnTo>
                  <a:pt x="634008" y="35719"/>
                </a:lnTo>
                <a:lnTo>
                  <a:pt x="634008" y="3571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080992" y="1723429"/>
            <a:ext cx="562572" cy="187525"/>
          </a:xfrm>
          <a:custGeom>
            <a:avLst/>
            <a:gdLst/>
            <a:ahLst/>
            <a:cxnLst/>
            <a:rect l="0" t="0" r="0" b="0"/>
            <a:pathLst>
              <a:path w="562572" h="187525">
                <a:moveTo>
                  <a:pt x="562571" y="142875"/>
                </a:moveTo>
                <a:lnTo>
                  <a:pt x="562571" y="142875"/>
                </a:lnTo>
                <a:lnTo>
                  <a:pt x="562571" y="142875"/>
                </a:lnTo>
                <a:lnTo>
                  <a:pt x="562571" y="142875"/>
                </a:lnTo>
                <a:lnTo>
                  <a:pt x="562571" y="142875"/>
                </a:lnTo>
                <a:lnTo>
                  <a:pt x="562571" y="142875"/>
                </a:lnTo>
                <a:lnTo>
                  <a:pt x="562571" y="133946"/>
                </a:lnTo>
                <a:lnTo>
                  <a:pt x="562571" y="133946"/>
                </a:lnTo>
                <a:lnTo>
                  <a:pt x="562571" y="133946"/>
                </a:lnTo>
                <a:lnTo>
                  <a:pt x="562571" y="125016"/>
                </a:lnTo>
                <a:lnTo>
                  <a:pt x="562571" y="116086"/>
                </a:lnTo>
                <a:lnTo>
                  <a:pt x="562571" y="116086"/>
                </a:lnTo>
                <a:lnTo>
                  <a:pt x="562571" y="107157"/>
                </a:lnTo>
                <a:lnTo>
                  <a:pt x="553641" y="98227"/>
                </a:lnTo>
                <a:lnTo>
                  <a:pt x="553641" y="89297"/>
                </a:lnTo>
                <a:lnTo>
                  <a:pt x="544711" y="80368"/>
                </a:lnTo>
                <a:lnTo>
                  <a:pt x="535781" y="71438"/>
                </a:lnTo>
                <a:lnTo>
                  <a:pt x="526852" y="62508"/>
                </a:lnTo>
                <a:lnTo>
                  <a:pt x="508992" y="53579"/>
                </a:lnTo>
                <a:lnTo>
                  <a:pt x="500063" y="44649"/>
                </a:lnTo>
                <a:lnTo>
                  <a:pt x="482203" y="44649"/>
                </a:lnTo>
                <a:lnTo>
                  <a:pt x="464344" y="35719"/>
                </a:lnTo>
                <a:lnTo>
                  <a:pt x="446485" y="26790"/>
                </a:lnTo>
                <a:lnTo>
                  <a:pt x="428625" y="17860"/>
                </a:lnTo>
                <a:lnTo>
                  <a:pt x="401836" y="17860"/>
                </a:lnTo>
                <a:lnTo>
                  <a:pt x="383977" y="8930"/>
                </a:lnTo>
                <a:lnTo>
                  <a:pt x="357188" y="8930"/>
                </a:lnTo>
                <a:lnTo>
                  <a:pt x="330399" y="0"/>
                </a:lnTo>
                <a:lnTo>
                  <a:pt x="312539" y="0"/>
                </a:lnTo>
                <a:lnTo>
                  <a:pt x="285750" y="0"/>
                </a:lnTo>
                <a:lnTo>
                  <a:pt x="267891" y="8930"/>
                </a:lnTo>
                <a:lnTo>
                  <a:pt x="250031" y="8930"/>
                </a:lnTo>
                <a:lnTo>
                  <a:pt x="223242" y="8930"/>
                </a:lnTo>
                <a:lnTo>
                  <a:pt x="205383" y="17860"/>
                </a:lnTo>
                <a:lnTo>
                  <a:pt x="178594" y="26790"/>
                </a:lnTo>
                <a:lnTo>
                  <a:pt x="160735" y="35719"/>
                </a:lnTo>
                <a:lnTo>
                  <a:pt x="142875" y="35719"/>
                </a:lnTo>
                <a:lnTo>
                  <a:pt x="125016" y="44649"/>
                </a:lnTo>
                <a:lnTo>
                  <a:pt x="107156" y="62508"/>
                </a:lnTo>
                <a:lnTo>
                  <a:pt x="89297" y="71438"/>
                </a:lnTo>
                <a:lnTo>
                  <a:pt x="71438" y="80368"/>
                </a:lnTo>
                <a:lnTo>
                  <a:pt x="62508" y="98227"/>
                </a:lnTo>
                <a:lnTo>
                  <a:pt x="53578" y="107157"/>
                </a:lnTo>
                <a:lnTo>
                  <a:pt x="44649" y="116086"/>
                </a:lnTo>
                <a:lnTo>
                  <a:pt x="35719" y="125016"/>
                </a:lnTo>
                <a:lnTo>
                  <a:pt x="26789" y="142875"/>
                </a:lnTo>
                <a:lnTo>
                  <a:pt x="17860" y="151805"/>
                </a:lnTo>
                <a:lnTo>
                  <a:pt x="8930" y="160735"/>
                </a:lnTo>
                <a:lnTo>
                  <a:pt x="8930" y="178594"/>
                </a:lnTo>
                <a:lnTo>
                  <a:pt x="0" y="187524"/>
                </a:lnTo>
                <a:lnTo>
                  <a:pt x="0" y="187524"/>
                </a:lnTo>
                <a:lnTo>
                  <a:pt x="0" y="18752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697016" y="2402086"/>
            <a:ext cx="250032" cy="267892"/>
          </a:xfrm>
          <a:custGeom>
            <a:avLst/>
            <a:gdLst/>
            <a:ahLst/>
            <a:cxnLst/>
            <a:rect l="0" t="0" r="0" b="0"/>
            <a:pathLst>
              <a:path w="250032" h="267892">
                <a:moveTo>
                  <a:pt x="232172" y="8929"/>
                </a:moveTo>
                <a:lnTo>
                  <a:pt x="232172" y="8929"/>
                </a:lnTo>
                <a:lnTo>
                  <a:pt x="223242" y="8929"/>
                </a:lnTo>
                <a:lnTo>
                  <a:pt x="223242" y="8929"/>
                </a:lnTo>
                <a:lnTo>
                  <a:pt x="214312" y="8929"/>
                </a:lnTo>
                <a:lnTo>
                  <a:pt x="205382" y="8929"/>
                </a:lnTo>
                <a:lnTo>
                  <a:pt x="205382" y="8929"/>
                </a:lnTo>
                <a:lnTo>
                  <a:pt x="187523" y="0"/>
                </a:lnTo>
                <a:lnTo>
                  <a:pt x="178593" y="0"/>
                </a:lnTo>
                <a:lnTo>
                  <a:pt x="169664" y="0"/>
                </a:lnTo>
                <a:lnTo>
                  <a:pt x="151804" y="0"/>
                </a:lnTo>
                <a:lnTo>
                  <a:pt x="133945" y="0"/>
                </a:lnTo>
                <a:lnTo>
                  <a:pt x="125015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7" y="8929"/>
                </a:lnTo>
                <a:lnTo>
                  <a:pt x="89297" y="8929"/>
                </a:lnTo>
                <a:lnTo>
                  <a:pt x="80367" y="8929"/>
                </a:lnTo>
                <a:lnTo>
                  <a:pt x="80367" y="17859"/>
                </a:lnTo>
                <a:lnTo>
                  <a:pt x="80367" y="26789"/>
                </a:lnTo>
                <a:lnTo>
                  <a:pt x="80367" y="44648"/>
                </a:lnTo>
                <a:lnTo>
                  <a:pt x="71437" y="53578"/>
                </a:lnTo>
                <a:lnTo>
                  <a:pt x="71437" y="71437"/>
                </a:lnTo>
                <a:lnTo>
                  <a:pt x="71437" y="80367"/>
                </a:lnTo>
                <a:lnTo>
                  <a:pt x="71437" y="98227"/>
                </a:lnTo>
                <a:lnTo>
                  <a:pt x="71437" y="107156"/>
                </a:lnTo>
                <a:lnTo>
                  <a:pt x="71437" y="116086"/>
                </a:lnTo>
                <a:lnTo>
                  <a:pt x="71437" y="125016"/>
                </a:lnTo>
                <a:lnTo>
                  <a:pt x="71437" y="133945"/>
                </a:lnTo>
                <a:lnTo>
                  <a:pt x="71437" y="133945"/>
                </a:lnTo>
                <a:lnTo>
                  <a:pt x="71437" y="142875"/>
                </a:lnTo>
                <a:lnTo>
                  <a:pt x="71437" y="142875"/>
                </a:lnTo>
                <a:lnTo>
                  <a:pt x="71437" y="133945"/>
                </a:lnTo>
                <a:lnTo>
                  <a:pt x="80367" y="133945"/>
                </a:lnTo>
                <a:lnTo>
                  <a:pt x="80367" y="125016"/>
                </a:lnTo>
                <a:lnTo>
                  <a:pt x="98226" y="116086"/>
                </a:lnTo>
                <a:lnTo>
                  <a:pt x="107156" y="116086"/>
                </a:lnTo>
                <a:lnTo>
                  <a:pt x="116086" y="107156"/>
                </a:lnTo>
                <a:lnTo>
                  <a:pt x="125015" y="98227"/>
                </a:lnTo>
                <a:lnTo>
                  <a:pt x="142875" y="98227"/>
                </a:lnTo>
                <a:lnTo>
                  <a:pt x="151804" y="98227"/>
                </a:lnTo>
                <a:lnTo>
                  <a:pt x="169664" y="98227"/>
                </a:lnTo>
                <a:lnTo>
                  <a:pt x="187523" y="98227"/>
                </a:lnTo>
                <a:lnTo>
                  <a:pt x="196453" y="98227"/>
                </a:lnTo>
                <a:lnTo>
                  <a:pt x="214312" y="107156"/>
                </a:lnTo>
                <a:lnTo>
                  <a:pt x="223242" y="116086"/>
                </a:lnTo>
                <a:lnTo>
                  <a:pt x="241101" y="125016"/>
                </a:lnTo>
                <a:lnTo>
                  <a:pt x="241101" y="133945"/>
                </a:lnTo>
                <a:lnTo>
                  <a:pt x="250031" y="142875"/>
                </a:lnTo>
                <a:lnTo>
                  <a:pt x="250031" y="160734"/>
                </a:lnTo>
                <a:lnTo>
                  <a:pt x="250031" y="169664"/>
                </a:lnTo>
                <a:lnTo>
                  <a:pt x="250031" y="187523"/>
                </a:lnTo>
                <a:lnTo>
                  <a:pt x="250031" y="196453"/>
                </a:lnTo>
                <a:lnTo>
                  <a:pt x="241101" y="205383"/>
                </a:lnTo>
                <a:lnTo>
                  <a:pt x="241101" y="223242"/>
                </a:lnTo>
                <a:lnTo>
                  <a:pt x="223242" y="232172"/>
                </a:lnTo>
                <a:lnTo>
                  <a:pt x="214312" y="241102"/>
                </a:lnTo>
                <a:lnTo>
                  <a:pt x="196453" y="250031"/>
                </a:lnTo>
                <a:lnTo>
                  <a:pt x="178593" y="258961"/>
                </a:lnTo>
                <a:lnTo>
                  <a:pt x="151804" y="258961"/>
                </a:lnTo>
                <a:lnTo>
                  <a:pt x="133945" y="267891"/>
                </a:lnTo>
                <a:lnTo>
                  <a:pt x="116086" y="267891"/>
                </a:lnTo>
                <a:lnTo>
                  <a:pt x="89297" y="267891"/>
                </a:lnTo>
                <a:lnTo>
                  <a:pt x="71437" y="258961"/>
                </a:lnTo>
                <a:lnTo>
                  <a:pt x="53578" y="258961"/>
                </a:lnTo>
                <a:lnTo>
                  <a:pt x="35718" y="250031"/>
                </a:lnTo>
                <a:lnTo>
                  <a:pt x="26789" y="241102"/>
                </a:lnTo>
                <a:lnTo>
                  <a:pt x="8929" y="241102"/>
                </a:lnTo>
                <a:lnTo>
                  <a:pt x="0" y="232172"/>
                </a:lnTo>
                <a:lnTo>
                  <a:pt x="0" y="223242"/>
                </a:lnTo>
                <a:lnTo>
                  <a:pt x="0" y="22324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000625" y="2294929"/>
            <a:ext cx="151806" cy="125017"/>
          </a:xfrm>
          <a:custGeom>
            <a:avLst/>
            <a:gdLst/>
            <a:ahLst/>
            <a:cxnLst/>
            <a:rect l="0" t="0" r="0" b="0"/>
            <a:pathLst>
              <a:path w="151806" h="125017">
                <a:moveTo>
                  <a:pt x="0" y="26790"/>
                </a:moveTo>
                <a:lnTo>
                  <a:pt x="0" y="26790"/>
                </a:lnTo>
                <a:lnTo>
                  <a:pt x="0" y="26790"/>
                </a:lnTo>
                <a:lnTo>
                  <a:pt x="8930" y="17860"/>
                </a:lnTo>
                <a:lnTo>
                  <a:pt x="8930" y="8930"/>
                </a:lnTo>
                <a:lnTo>
                  <a:pt x="17859" y="8930"/>
                </a:lnTo>
                <a:lnTo>
                  <a:pt x="35719" y="0"/>
                </a:lnTo>
                <a:lnTo>
                  <a:pt x="44648" y="0"/>
                </a:lnTo>
                <a:lnTo>
                  <a:pt x="62508" y="0"/>
                </a:lnTo>
                <a:lnTo>
                  <a:pt x="71438" y="0"/>
                </a:lnTo>
                <a:lnTo>
                  <a:pt x="89297" y="0"/>
                </a:lnTo>
                <a:lnTo>
                  <a:pt x="98227" y="8930"/>
                </a:lnTo>
                <a:lnTo>
                  <a:pt x="107156" y="17860"/>
                </a:lnTo>
                <a:lnTo>
                  <a:pt x="116086" y="26790"/>
                </a:lnTo>
                <a:lnTo>
                  <a:pt x="125016" y="35719"/>
                </a:lnTo>
                <a:lnTo>
                  <a:pt x="125016" y="53579"/>
                </a:lnTo>
                <a:lnTo>
                  <a:pt x="133945" y="62508"/>
                </a:lnTo>
                <a:lnTo>
                  <a:pt x="125016" y="80368"/>
                </a:lnTo>
                <a:lnTo>
                  <a:pt x="125016" y="89297"/>
                </a:lnTo>
                <a:lnTo>
                  <a:pt x="116086" y="98227"/>
                </a:lnTo>
                <a:lnTo>
                  <a:pt x="107156" y="107157"/>
                </a:lnTo>
                <a:lnTo>
                  <a:pt x="98227" y="116086"/>
                </a:lnTo>
                <a:lnTo>
                  <a:pt x="80367" y="125016"/>
                </a:lnTo>
                <a:lnTo>
                  <a:pt x="62508" y="125016"/>
                </a:lnTo>
                <a:lnTo>
                  <a:pt x="53578" y="125016"/>
                </a:lnTo>
                <a:lnTo>
                  <a:pt x="35719" y="125016"/>
                </a:lnTo>
                <a:lnTo>
                  <a:pt x="26789" y="125016"/>
                </a:lnTo>
                <a:lnTo>
                  <a:pt x="17859" y="116086"/>
                </a:lnTo>
                <a:lnTo>
                  <a:pt x="8930" y="116086"/>
                </a:lnTo>
                <a:lnTo>
                  <a:pt x="8930" y="107157"/>
                </a:lnTo>
                <a:lnTo>
                  <a:pt x="8930" y="98227"/>
                </a:lnTo>
                <a:lnTo>
                  <a:pt x="8930" y="98227"/>
                </a:lnTo>
                <a:lnTo>
                  <a:pt x="17859" y="89297"/>
                </a:lnTo>
                <a:lnTo>
                  <a:pt x="26789" y="89297"/>
                </a:lnTo>
                <a:lnTo>
                  <a:pt x="35719" y="80368"/>
                </a:lnTo>
                <a:lnTo>
                  <a:pt x="53578" y="80368"/>
                </a:lnTo>
                <a:lnTo>
                  <a:pt x="71438" y="80368"/>
                </a:lnTo>
                <a:lnTo>
                  <a:pt x="89297" y="89297"/>
                </a:lnTo>
                <a:lnTo>
                  <a:pt x="107156" y="89297"/>
                </a:lnTo>
                <a:lnTo>
                  <a:pt x="116086" y="89297"/>
                </a:lnTo>
                <a:lnTo>
                  <a:pt x="133945" y="98227"/>
                </a:lnTo>
                <a:lnTo>
                  <a:pt x="142875" y="98227"/>
                </a:lnTo>
                <a:lnTo>
                  <a:pt x="151805" y="107157"/>
                </a:lnTo>
                <a:lnTo>
                  <a:pt x="151805" y="107157"/>
                </a:lnTo>
                <a:lnTo>
                  <a:pt x="151805" y="10715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384602" y="1812726"/>
            <a:ext cx="267891" cy="98228"/>
          </a:xfrm>
          <a:custGeom>
            <a:avLst/>
            <a:gdLst/>
            <a:ahLst/>
            <a:cxnLst/>
            <a:rect l="0" t="0" r="0" b="0"/>
            <a:pathLst>
              <a:path w="267891" h="98228">
                <a:moveTo>
                  <a:pt x="267890" y="44649"/>
                </a:moveTo>
                <a:lnTo>
                  <a:pt x="267890" y="44649"/>
                </a:lnTo>
                <a:lnTo>
                  <a:pt x="267890" y="44649"/>
                </a:lnTo>
                <a:lnTo>
                  <a:pt x="267890" y="44649"/>
                </a:lnTo>
                <a:lnTo>
                  <a:pt x="267890" y="35719"/>
                </a:lnTo>
                <a:lnTo>
                  <a:pt x="258961" y="35719"/>
                </a:lnTo>
                <a:lnTo>
                  <a:pt x="258961" y="26789"/>
                </a:lnTo>
                <a:lnTo>
                  <a:pt x="258961" y="26789"/>
                </a:lnTo>
                <a:lnTo>
                  <a:pt x="250031" y="26789"/>
                </a:lnTo>
                <a:lnTo>
                  <a:pt x="241101" y="17860"/>
                </a:lnTo>
                <a:lnTo>
                  <a:pt x="232171" y="17860"/>
                </a:lnTo>
                <a:lnTo>
                  <a:pt x="223242" y="8930"/>
                </a:lnTo>
                <a:lnTo>
                  <a:pt x="214312" y="8930"/>
                </a:lnTo>
                <a:lnTo>
                  <a:pt x="205382" y="0"/>
                </a:lnTo>
                <a:lnTo>
                  <a:pt x="196453" y="0"/>
                </a:lnTo>
                <a:lnTo>
                  <a:pt x="178593" y="0"/>
                </a:lnTo>
                <a:lnTo>
                  <a:pt x="160734" y="0"/>
                </a:lnTo>
                <a:lnTo>
                  <a:pt x="151804" y="0"/>
                </a:lnTo>
                <a:lnTo>
                  <a:pt x="133945" y="0"/>
                </a:lnTo>
                <a:lnTo>
                  <a:pt x="125015" y="0"/>
                </a:lnTo>
                <a:lnTo>
                  <a:pt x="107156" y="0"/>
                </a:lnTo>
                <a:lnTo>
                  <a:pt x="98226" y="0"/>
                </a:lnTo>
                <a:lnTo>
                  <a:pt x="89296" y="8930"/>
                </a:lnTo>
                <a:lnTo>
                  <a:pt x="80367" y="8930"/>
                </a:lnTo>
                <a:lnTo>
                  <a:pt x="62507" y="17860"/>
                </a:lnTo>
                <a:lnTo>
                  <a:pt x="53578" y="26789"/>
                </a:lnTo>
                <a:lnTo>
                  <a:pt x="44648" y="35719"/>
                </a:lnTo>
                <a:lnTo>
                  <a:pt x="35718" y="35719"/>
                </a:lnTo>
                <a:lnTo>
                  <a:pt x="26789" y="44649"/>
                </a:lnTo>
                <a:lnTo>
                  <a:pt x="17859" y="53578"/>
                </a:lnTo>
                <a:lnTo>
                  <a:pt x="17859" y="62508"/>
                </a:lnTo>
                <a:lnTo>
                  <a:pt x="8929" y="71438"/>
                </a:lnTo>
                <a:lnTo>
                  <a:pt x="8929" y="80368"/>
                </a:lnTo>
                <a:lnTo>
                  <a:pt x="0" y="89297"/>
                </a:lnTo>
                <a:lnTo>
                  <a:pt x="0" y="98227"/>
                </a:lnTo>
                <a:lnTo>
                  <a:pt x="0" y="9822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259586" y="2411015"/>
            <a:ext cx="169665" cy="214314"/>
          </a:xfrm>
          <a:custGeom>
            <a:avLst/>
            <a:gdLst/>
            <a:ahLst/>
            <a:cxnLst/>
            <a:rect l="0" t="0" r="0" b="0"/>
            <a:pathLst>
              <a:path w="169665" h="214314">
                <a:moveTo>
                  <a:pt x="53578" y="214313"/>
                </a:moveTo>
                <a:lnTo>
                  <a:pt x="53578" y="214313"/>
                </a:lnTo>
                <a:lnTo>
                  <a:pt x="53578" y="214313"/>
                </a:lnTo>
                <a:lnTo>
                  <a:pt x="53578" y="214313"/>
                </a:lnTo>
                <a:lnTo>
                  <a:pt x="62508" y="214313"/>
                </a:lnTo>
                <a:lnTo>
                  <a:pt x="62508" y="205383"/>
                </a:lnTo>
                <a:lnTo>
                  <a:pt x="62508" y="205383"/>
                </a:lnTo>
                <a:lnTo>
                  <a:pt x="62508" y="205383"/>
                </a:lnTo>
                <a:lnTo>
                  <a:pt x="62508" y="196454"/>
                </a:lnTo>
                <a:lnTo>
                  <a:pt x="62508" y="196454"/>
                </a:lnTo>
                <a:lnTo>
                  <a:pt x="62508" y="187524"/>
                </a:lnTo>
                <a:lnTo>
                  <a:pt x="62508" y="178594"/>
                </a:lnTo>
                <a:lnTo>
                  <a:pt x="62508" y="169665"/>
                </a:lnTo>
                <a:lnTo>
                  <a:pt x="62508" y="160735"/>
                </a:lnTo>
                <a:lnTo>
                  <a:pt x="53578" y="151805"/>
                </a:lnTo>
                <a:lnTo>
                  <a:pt x="44648" y="142876"/>
                </a:lnTo>
                <a:lnTo>
                  <a:pt x="35719" y="125016"/>
                </a:lnTo>
                <a:lnTo>
                  <a:pt x="26789" y="116087"/>
                </a:lnTo>
                <a:lnTo>
                  <a:pt x="17859" y="107157"/>
                </a:lnTo>
                <a:lnTo>
                  <a:pt x="8930" y="89298"/>
                </a:lnTo>
                <a:lnTo>
                  <a:pt x="8930" y="80368"/>
                </a:lnTo>
                <a:lnTo>
                  <a:pt x="0" y="71438"/>
                </a:lnTo>
                <a:lnTo>
                  <a:pt x="0" y="53579"/>
                </a:lnTo>
                <a:lnTo>
                  <a:pt x="0" y="44649"/>
                </a:lnTo>
                <a:lnTo>
                  <a:pt x="0" y="35719"/>
                </a:lnTo>
                <a:lnTo>
                  <a:pt x="8930" y="26789"/>
                </a:lnTo>
                <a:lnTo>
                  <a:pt x="17859" y="17860"/>
                </a:lnTo>
                <a:lnTo>
                  <a:pt x="35719" y="8930"/>
                </a:lnTo>
                <a:lnTo>
                  <a:pt x="53578" y="0"/>
                </a:lnTo>
                <a:lnTo>
                  <a:pt x="71437" y="0"/>
                </a:lnTo>
                <a:lnTo>
                  <a:pt x="80367" y="0"/>
                </a:lnTo>
                <a:lnTo>
                  <a:pt x="98227" y="0"/>
                </a:lnTo>
                <a:lnTo>
                  <a:pt x="116086" y="0"/>
                </a:lnTo>
                <a:lnTo>
                  <a:pt x="125016" y="0"/>
                </a:lnTo>
                <a:lnTo>
                  <a:pt x="142875" y="0"/>
                </a:lnTo>
                <a:lnTo>
                  <a:pt x="151805" y="8930"/>
                </a:lnTo>
                <a:lnTo>
                  <a:pt x="160734" y="8930"/>
                </a:lnTo>
                <a:lnTo>
                  <a:pt x="169664" y="8930"/>
                </a:lnTo>
                <a:lnTo>
                  <a:pt x="169664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527477" y="2268140"/>
            <a:ext cx="17860" cy="125017"/>
          </a:xfrm>
          <a:custGeom>
            <a:avLst/>
            <a:gdLst/>
            <a:ahLst/>
            <a:cxnLst/>
            <a:rect l="0" t="0" r="0" b="0"/>
            <a:pathLst>
              <a:path w="17860" h="12501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62508"/>
                </a:lnTo>
                <a:lnTo>
                  <a:pt x="8929" y="71438"/>
                </a:lnTo>
                <a:lnTo>
                  <a:pt x="8929" y="89297"/>
                </a:lnTo>
                <a:lnTo>
                  <a:pt x="8929" y="98227"/>
                </a:lnTo>
                <a:lnTo>
                  <a:pt x="8929" y="107157"/>
                </a:lnTo>
                <a:lnTo>
                  <a:pt x="8929" y="116086"/>
                </a:lnTo>
                <a:lnTo>
                  <a:pt x="8929" y="116086"/>
                </a:lnTo>
                <a:lnTo>
                  <a:pt x="17859" y="125016"/>
                </a:lnTo>
                <a:lnTo>
                  <a:pt x="17859" y="125016"/>
                </a:lnTo>
                <a:lnTo>
                  <a:pt x="17859" y="125016"/>
                </a:lnTo>
                <a:lnTo>
                  <a:pt x="17859" y="125016"/>
                </a:lnTo>
                <a:lnTo>
                  <a:pt x="17859" y="12501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616773" y="2268140"/>
            <a:ext cx="89298" cy="71439"/>
          </a:xfrm>
          <a:custGeom>
            <a:avLst/>
            <a:gdLst/>
            <a:ahLst/>
            <a:cxnLst/>
            <a:rect l="0" t="0" r="0" b="0"/>
            <a:pathLst>
              <a:path w="89298" h="7143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53579"/>
                </a:lnTo>
                <a:lnTo>
                  <a:pt x="0" y="53579"/>
                </a:lnTo>
                <a:lnTo>
                  <a:pt x="8930" y="62508"/>
                </a:lnTo>
                <a:lnTo>
                  <a:pt x="17860" y="71438"/>
                </a:lnTo>
                <a:lnTo>
                  <a:pt x="26790" y="71438"/>
                </a:lnTo>
                <a:lnTo>
                  <a:pt x="35719" y="71438"/>
                </a:lnTo>
                <a:lnTo>
                  <a:pt x="44649" y="71438"/>
                </a:lnTo>
                <a:lnTo>
                  <a:pt x="62508" y="71438"/>
                </a:lnTo>
                <a:lnTo>
                  <a:pt x="71438" y="71438"/>
                </a:lnTo>
                <a:lnTo>
                  <a:pt x="89297" y="62508"/>
                </a:lnTo>
                <a:lnTo>
                  <a:pt x="89297" y="62508"/>
                </a:lnTo>
                <a:lnTo>
                  <a:pt x="89297" y="6250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670352" y="2232422"/>
            <a:ext cx="26790" cy="160735"/>
          </a:xfrm>
          <a:custGeom>
            <a:avLst/>
            <a:gdLst/>
            <a:ahLst/>
            <a:cxnLst/>
            <a:rect l="0" t="0" r="0" b="0"/>
            <a:pathLst>
              <a:path w="26790" h="160735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8929"/>
                </a:lnTo>
                <a:lnTo>
                  <a:pt x="17859" y="17859"/>
                </a:lnTo>
                <a:lnTo>
                  <a:pt x="8929" y="26789"/>
                </a:lnTo>
                <a:lnTo>
                  <a:pt x="8929" y="44648"/>
                </a:lnTo>
                <a:lnTo>
                  <a:pt x="8929" y="62507"/>
                </a:lnTo>
                <a:lnTo>
                  <a:pt x="0" y="80367"/>
                </a:lnTo>
                <a:lnTo>
                  <a:pt x="0" y="98226"/>
                </a:lnTo>
                <a:lnTo>
                  <a:pt x="0" y="125015"/>
                </a:lnTo>
                <a:lnTo>
                  <a:pt x="0" y="142875"/>
                </a:lnTo>
                <a:lnTo>
                  <a:pt x="0" y="151804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759648" y="2446734"/>
            <a:ext cx="303611" cy="142876"/>
          </a:xfrm>
          <a:custGeom>
            <a:avLst/>
            <a:gdLst/>
            <a:ahLst/>
            <a:cxnLst/>
            <a:rect l="0" t="0" r="0" b="0"/>
            <a:pathLst>
              <a:path w="303611" h="142876">
                <a:moveTo>
                  <a:pt x="0" y="98227"/>
                </a:move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8930" y="98227"/>
                </a:lnTo>
                <a:lnTo>
                  <a:pt x="17860" y="98227"/>
                </a:lnTo>
                <a:lnTo>
                  <a:pt x="35719" y="98227"/>
                </a:lnTo>
                <a:lnTo>
                  <a:pt x="62508" y="98227"/>
                </a:lnTo>
                <a:lnTo>
                  <a:pt x="89297" y="98227"/>
                </a:lnTo>
                <a:lnTo>
                  <a:pt x="125016" y="98227"/>
                </a:lnTo>
                <a:lnTo>
                  <a:pt x="151805" y="98227"/>
                </a:lnTo>
                <a:lnTo>
                  <a:pt x="178594" y="98227"/>
                </a:lnTo>
                <a:lnTo>
                  <a:pt x="205383" y="89297"/>
                </a:lnTo>
                <a:lnTo>
                  <a:pt x="232172" y="89297"/>
                </a:lnTo>
                <a:lnTo>
                  <a:pt x="258961" y="80368"/>
                </a:lnTo>
                <a:lnTo>
                  <a:pt x="276821" y="71438"/>
                </a:lnTo>
                <a:lnTo>
                  <a:pt x="285750" y="71438"/>
                </a:lnTo>
                <a:lnTo>
                  <a:pt x="285750" y="62508"/>
                </a:lnTo>
                <a:lnTo>
                  <a:pt x="285750" y="53579"/>
                </a:lnTo>
                <a:lnTo>
                  <a:pt x="285750" y="44649"/>
                </a:lnTo>
                <a:lnTo>
                  <a:pt x="276821" y="35719"/>
                </a:lnTo>
                <a:lnTo>
                  <a:pt x="258961" y="35719"/>
                </a:lnTo>
                <a:lnTo>
                  <a:pt x="232172" y="26789"/>
                </a:lnTo>
                <a:lnTo>
                  <a:pt x="214313" y="17860"/>
                </a:lnTo>
                <a:lnTo>
                  <a:pt x="187524" y="8930"/>
                </a:lnTo>
                <a:lnTo>
                  <a:pt x="160735" y="8930"/>
                </a:lnTo>
                <a:lnTo>
                  <a:pt x="142875" y="8930"/>
                </a:lnTo>
                <a:lnTo>
                  <a:pt x="133946" y="8930"/>
                </a:lnTo>
                <a:lnTo>
                  <a:pt x="125016" y="8930"/>
                </a:lnTo>
                <a:lnTo>
                  <a:pt x="125016" y="0"/>
                </a:lnTo>
                <a:lnTo>
                  <a:pt x="133946" y="0"/>
                </a:lnTo>
                <a:lnTo>
                  <a:pt x="142875" y="0"/>
                </a:lnTo>
                <a:lnTo>
                  <a:pt x="160735" y="0"/>
                </a:lnTo>
                <a:lnTo>
                  <a:pt x="187524" y="8930"/>
                </a:lnTo>
                <a:lnTo>
                  <a:pt x="214313" y="8930"/>
                </a:lnTo>
                <a:lnTo>
                  <a:pt x="232172" y="17860"/>
                </a:lnTo>
                <a:lnTo>
                  <a:pt x="258961" y="26789"/>
                </a:lnTo>
                <a:lnTo>
                  <a:pt x="276821" y="35719"/>
                </a:lnTo>
                <a:lnTo>
                  <a:pt x="294680" y="44649"/>
                </a:lnTo>
                <a:lnTo>
                  <a:pt x="303610" y="62508"/>
                </a:lnTo>
                <a:lnTo>
                  <a:pt x="303610" y="71438"/>
                </a:lnTo>
                <a:lnTo>
                  <a:pt x="303610" y="80368"/>
                </a:lnTo>
                <a:lnTo>
                  <a:pt x="303610" y="98227"/>
                </a:lnTo>
                <a:lnTo>
                  <a:pt x="294680" y="98227"/>
                </a:lnTo>
                <a:lnTo>
                  <a:pt x="276821" y="107157"/>
                </a:lnTo>
                <a:lnTo>
                  <a:pt x="258961" y="116086"/>
                </a:lnTo>
                <a:lnTo>
                  <a:pt x="241102" y="125016"/>
                </a:lnTo>
                <a:lnTo>
                  <a:pt x="214313" y="125016"/>
                </a:lnTo>
                <a:lnTo>
                  <a:pt x="196454" y="133946"/>
                </a:lnTo>
                <a:lnTo>
                  <a:pt x="178594" y="133946"/>
                </a:lnTo>
                <a:lnTo>
                  <a:pt x="169665" y="142875"/>
                </a:lnTo>
                <a:lnTo>
                  <a:pt x="160735" y="142875"/>
                </a:lnTo>
                <a:lnTo>
                  <a:pt x="160735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375797" y="2330648"/>
            <a:ext cx="330399" cy="312541"/>
          </a:xfrm>
          <a:custGeom>
            <a:avLst/>
            <a:gdLst/>
            <a:ahLst/>
            <a:cxnLst/>
            <a:rect l="0" t="0" r="0" b="0"/>
            <a:pathLst>
              <a:path w="330399" h="312541">
                <a:moveTo>
                  <a:pt x="17859" y="80367"/>
                </a:moveTo>
                <a:lnTo>
                  <a:pt x="17859" y="80367"/>
                </a:lnTo>
                <a:lnTo>
                  <a:pt x="17859" y="71438"/>
                </a:lnTo>
                <a:lnTo>
                  <a:pt x="17859" y="71438"/>
                </a:lnTo>
                <a:lnTo>
                  <a:pt x="17859" y="62508"/>
                </a:lnTo>
                <a:lnTo>
                  <a:pt x="26789" y="53578"/>
                </a:lnTo>
                <a:lnTo>
                  <a:pt x="26789" y="44649"/>
                </a:lnTo>
                <a:lnTo>
                  <a:pt x="26789" y="35719"/>
                </a:lnTo>
                <a:lnTo>
                  <a:pt x="35719" y="26789"/>
                </a:lnTo>
                <a:lnTo>
                  <a:pt x="44648" y="26789"/>
                </a:lnTo>
                <a:lnTo>
                  <a:pt x="62508" y="8930"/>
                </a:lnTo>
                <a:lnTo>
                  <a:pt x="80367" y="8930"/>
                </a:lnTo>
                <a:lnTo>
                  <a:pt x="107156" y="0"/>
                </a:lnTo>
                <a:lnTo>
                  <a:pt x="133945" y="0"/>
                </a:lnTo>
                <a:lnTo>
                  <a:pt x="151805" y="0"/>
                </a:lnTo>
                <a:lnTo>
                  <a:pt x="178594" y="8930"/>
                </a:lnTo>
                <a:lnTo>
                  <a:pt x="196453" y="17860"/>
                </a:lnTo>
                <a:lnTo>
                  <a:pt x="214312" y="26789"/>
                </a:lnTo>
                <a:lnTo>
                  <a:pt x="223242" y="44649"/>
                </a:lnTo>
                <a:lnTo>
                  <a:pt x="241101" y="62508"/>
                </a:lnTo>
                <a:lnTo>
                  <a:pt x="250031" y="80367"/>
                </a:lnTo>
                <a:lnTo>
                  <a:pt x="258961" y="107156"/>
                </a:lnTo>
                <a:lnTo>
                  <a:pt x="258961" y="125016"/>
                </a:lnTo>
                <a:lnTo>
                  <a:pt x="258961" y="151805"/>
                </a:lnTo>
                <a:lnTo>
                  <a:pt x="250031" y="178594"/>
                </a:lnTo>
                <a:lnTo>
                  <a:pt x="241101" y="196454"/>
                </a:lnTo>
                <a:lnTo>
                  <a:pt x="232172" y="223243"/>
                </a:lnTo>
                <a:lnTo>
                  <a:pt x="214312" y="250032"/>
                </a:lnTo>
                <a:lnTo>
                  <a:pt x="187523" y="267891"/>
                </a:lnTo>
                <a:lnTo>
                  <a:pt x="169664" y="285750"/>
                </a:lnTo>
                <a:lnTo>
                  <a:pt x="142875" y="294680"/>
                </a:lnTo>
                <a:lnTo>
                  <a:pt x="116086" y="303610"/>
                </a:lnTo>
                <a:lnTo>
                  <a:pt x="89297" y="312540"/>
                </a:lnTo>
                <a:lnTo>
                  <a:pt x="62508" y="303610"/>
                </a:lnTo>
                <a:lnTo>
                  <a:pt x="35719" y="303610"/>
                </a:lnTo>
                <a:lnTo>
                  <a:pt x="17859" y="294680"/>
                </a:lnTo>
                <a:lnTo>
                  <a:pt x="8930" y="285750"/>
                </a:lnTo>
                <a:lnTo>
                  <a:pt x="0" y="276821"/>
                </a:lnTo>
                <a:lnTo>
                  <a:pt x="0" y="267891"/>
                </a:lnTo>
                <a:lnTo>
                  <a:pt x="0" y="258961"/>
                </a:lnTo>
                <a:lnTo>
                  <a:pt x="8930" y="250032"/>
                </a:lnTo>
                <a:lnTo>
                  <a:pt x="17859" y="250032"/>
                </a:lnTo>
                <a:lnTo>
                  <a:pt x="44648" y="241102"/>
                </a:lnTo>
                <a:lnTo>
                  <a:pt x="62508" y="241102"/>
                </a:lnTo>
                <a:lnTo>
                  <a:pt x="98226" y="232172"/>
                </a:lnTo>
                <a:lnTo>
                  <a:pt x="116086" y="232172"/>
                </a:lnTo>
                <a:lnTo>
                  <a:pt x="151805" y="241102"/>
                </a:lnTo>
                <a:lnTo>
                  <a:pt x="169664" y="241102"/>
                </a:lnTo>
                <a:lnTo>
                  <a:pt x="196453" y="241102"/>
                </a:lnTo>
                <a:lnTo>
                  <a:pt x="223242" y="250032"/>
                </a:lnTo>
                <a:lnTo>
                  <a:pt x="241101" y="250032"/>
                </a:lnTo>
                <a:lnTo>
                  <a:pt x="258961" y="258961"/>
                </a:lnTo>
                <a:lnTo>
                  <a:pt x="276820" y="267891"/>
                </a:lnTo>
                <a:lnTo>
                  <a:pt x="294680" y="267891"/>
                </a:lnTo>
                <a:lnTo>
                  <a:pt x="303609" y="267891"/>
                </a:lnTo>
                <a:lnTo>
                  <a:pt x="312539" y="267891"/>
                </a:lnTo>
                <a:lnTo>
                  <a:pt x="330398" y="267891"/>
                </a:lnTo>
                <a:lnTo>
                  <a:pt x="330398" y="267891"/>
                </a:lnTo>
                <a:lnTo>
                  <a:pt x="330398" y="26789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715125" y="2286000"/>
            <a:ext cx="321470" cy="285751"/>
          </a:xfrm>
          <a:custGeom>
            <a:avLst/>
            <a:gdLst/>
            <a:ahLst/>
            <a:cxnLst/>
            <a:rect l="0" t="0" r="0" b="0"/>
            <a:pathLst>
              <a:path w="321470" h="285751">
                <a:moveTo>
                  <a:pt x="241102" y="0"/>
                </a:moveTo>
                <a:lnTo>
                  <a:pt x="241102" y="0"/>
                </a:lnTo>
                <a:lnTo>
                  <a:pt x="241102" y="0"/>
                </a:lnTo>
                <a:lnTo>
                  <a:pt x="241102" y="0"/>
                </a:lnTo>
                <a:lnTo>
                  <a:pt x="241102" y="0"/>
                </a:lnTo>
                <a:lnTo>
                  <a:pt x="241102" y="0"/>
                </a:lnTo>
                <a:lnTo>
                  <a:pt x="223242" y="0"/>
                </a:lnTo>
                <a:lnTo>
                  <a:pt x="214313" y="0"/>
                </a:lnTo>
                <a:lnTo>
                  <a:pt x="196453" y="0"/>
                </a:lnTo>
                <a:lnTo>
                  <a:pt x="178594" y="8929"/>
                </a:lnTo>
                <a:lnTo>
                  <a:pt x="160734" y="8929"/>
                </a:lnTo>
                <a:lnTo>
                  <a:pt x="142875" y="17859"/>
                </a:lnTo>
                <a:lnTo>
                  <a:pt x="125016" y="17859"/>
                </a:lnTo>
                <a:lnTo>
                  <a:pt x="116086" y="17859"/>
                </a:lnTo>
                <a:lnTo>
                  <a:pt x="107156" y="26789"/>
                </a:lnTo>
                <a:lnTo>
                  <a:pt x="98227" y="26789"/>
                </a:lnTo>
                <a:lnTo>
                  <a:pt x="89297" y="35719"/>
                </a:lnTo>
                <a:lnTo>
                  <a:pt x="89297" y="44648"/>
                </a:lnTo>
                <a:lnTo>
                  <a:pt x="80367" y="44648"/>
                </a:lnTo>
                <a:lnTo>
                  <a:pt x="80367" y="53578"/>
                </a:lnTo>
                <a:lnTo>
                  <a:pt x="80367" y="62508"/>
                </a:lnTo>
                <a:lnTo>
                  <a:pt x="71438" y="71437"/>
                </a:lnTo>
                <a:lnTo>
                  <a:pt x="71438" y="89297"/>
                </a:lnTo>
                <a:lnTo>
                  <a:pt x="71438" y="98226"/>
                </a:lnTo>
                <a:lnTo>
                  <a:pt x="71438" y="116086"/>
                </a:lnTo>
                <a:lnTo>
                  <a:pt x="71438" y="125015"/>
                </a:lnTo>
                <a:lnTo>
                  <a:pt x="71438" y="133945"/>
                </a:lnTo>
                <a:lnTo>
                  <a:pt x="71438" y="142875"/>
                </a:lnTo>
                <a:lnTo>
                  <a:pt x="71438" y="151804"/>
                </a:lnTo>
                <a:lnTo>
                  <a:pt x="71438" y="160734"/>
                </a:lnTo>
                <a:lnTo>
                  <a:pt x="80367" y="160734"/>
                </a:lnTo>
                <a:lnTo>
                  <a:pt x="80367" y="160734"/>
                </a:lnTo>
                <a:lnTo>
                  <a:pt x="89297" y="160734"/>
                </a:lnTo>
                <a:lnTo>
                  <a:pt x="107156" y="151804"/>
                </a:lnTo>
                <a:lnTo>
                  <a:pt x="116086" y="151804"/>
                </a:lnTo>
                <a:lnTo>
                  <a:pt x="125016" y="142875"/>
                </a:lnTo>
                <a:lnTo>
                  <a:pt x="133945" y="142875"/>
                </a:lnTo>
                <a:lnTo>
                  <a:pt x="151805" y="133945"/>
                </a:lnTo>
                <a:lnTo>
                  <a:pt x="160734" y="133945"/>
                </a:lnTo>
                <a:lnTo>
                  <a:pt x="178594" y="125015"/>
                </a:lnTo>
                <a:lnTo>
                  <a:pt x="196453" y="125015"/>
                </a:lnTo>
                <a:lnTo>
                  <a:pt x="205383" y="125015"/>
                </a:lnTo>
                <a:lnTo>
                  <a:pt x="223242" y="125015"/>
                </a:lnTo>
                <a:lnTo>
                  <a:pt x="241102" y="133945"/>
                </a:lnTo>
                <a:lnTo>
                  <a:pt x="258961" y="133945"/>
                </a:lnTo>
                <a:lnTo>
                  <a:pt x="267891" y="142875"/>
                </a:lnTo>
                <a:lnTo>
                  <a:pt x="285750" y="142875"/>
                </a:lnTo>
                <a:lnTo>
                  <a:pt x="294680" y="151804"/>
                </a:lnTo>
                <a:lnTo>
                  <a:pt x="303609" y="160734"/>
                </a:lnTo>
                <a:lnTo>
                  <a:pt x="312539" y="169664"/>
                </a:lnTo>
                <a:lnTo>
                  <a:pt x="321469" y="187523"/>
                </a:lnTo>
                <a:lnTo>
                  <a:pt x="321469" y="196453"/>
                </a:lnTo>
                <a:lnTo>
                  <a:pt x="312539" y="205383"/>
                </a:lnTo>
                <a:lnTo>
                  <a:pt x="312539" y="223242"/>
                </a:lnTo>
                <a:lnTo>
                  <a:pt x="303609" y="232172"/>
                </a:lnTo>
                <a:lnTo>
                  <a:pt x="285750" y="241102"/>
                </a:lnTo>
                <a:lnTo>
                  <a:pt x="267891" y="250031"/>
                </a:lnTo>
                <a:lnTo>
                  <a:pt x="250031" y="258961"/>
                </a:lnTo>
                <a:lnTo>
                  <a:pt x="223242" y="267891"/>
                </a:lnTo>
                <a:lnTo>
                  <a:pt x="196453" y="276820"/>
                </a:lnTo>
                <a:lnTo>
                  <a:pt x="178594" y="276820"/>
                </a:lnTo>
                <a:lnTo>
                  <a:pt x="151805" y="276820"/>
                </a:lnTo>
                <a:lnTo>
                  <a:pt x="125016" y="285750"/>
                </a:lnTo>
                <a:lnTo>
                  <a:pt x="98227" y="285750"/>
                </a:lnTo>
                <a:lnTo>
                  <a:pt x="71438" y="285750"/>
                </a:lnTo>
                <a:lnTo>
                  <a:pt x="53578" y="276820"/>
                </a:lnTo>
                <a:lnTo>
                  <a:pt x="26789" y="276820"/>
                </a:lnTo>
                <a:lnTo>
                  <a:pt x="17859" y="267891"/>
                </a:lnTo>
                <a:lnTo>
                  <a:pt x="0" y="267891"/>
                </a:lnTo>
                <a:lnTo>
                  <a:pt x="0" y="267891"/>
                </a:lnTo>
                <a:lnTo>
                  <a:pt x="0" y="26789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152680" y="2411015"/>
            <a:ext cx="142876" cy="142877"/>
          </a:xfrm>
          <a:custGeom>
            <a:avLst/>
            <a:gdLst/>
            <a:ahLst/>
            <a:cxnLst/>
            <a:rect l="0" t="0" r="0" b="0"/>
            <a:pathLst>
              <a:path w="142876" h="142877">
                <a:moveTo>
                  <a:pt x="44648" y="142876"/>
                </a:moveTo>
                <a:lnTo>
                  <a:pt x="44648" y="142876"/>
                </a:lnTo>
                <a:lnTo>
                  <a:pt x="44648" y="133946"/>
                </a:lnTo>
                <a:lnTo>
                  <a:pt x="44648" y="133946"/>
                </a:lnTo>
                <a:lnTo>
                  <a:pt x="35718" y="125016"/>
                </a:lnTo>
                <a:lnTo>
                  <a:pt x="35718" y="107157"/>
                </a:lnTo>
                <a:lnTo>
                  <a:pt x="26789" y="98227"/>
                </a:lnTo>
                <a:lnTo>
                  <a:pt x="26789" y="89298"/>
                </a:lnTo>
                <a:lnTo>
                  <a:pt x="17859" y="71438"/>
                </a:lnTo>
                <a:lnTo>
                  <a:pt x="8929" y="62508"/>
                </a:lnTo>
                <a:lnTo>
                  <a:pt x="8929" y="53579"/>
                </a:lnTo>
                <a:lnTo>
                  <a:pt x="0" y="44649"/>
                </a:lnTo>
                <a:lnTo>
                  <a:pt x="0" y="35719"/>
                </a:lnTo>
                <a:lnTo>
                  <a:pt x="0" y="26789"/>
                </a:lnTo>
                <a:lnTo>
                  <a:pt x="8929" y="17860"/>
                </a:lnTo>
                <a:lnTo>
                  <a:pt x="17859" y="17860"/>
                </a:lnTo>
                <a:lnTo>
                  <a:pt x="26789" y="8930"/>
                </a:lnTo>
                <a:lnTo>
                  <a:pt x="44648" y="8930"/>
                </a:lnTo>
                <a:lnTo>
                  <a:pt x="62508" y="0"/>
                </a:lnTo>
                <a:lnTo>
                  <a:pt x="80367" y="0"/>
                </a:lnTo>
                <a:lnTo>
                  <a:pt x="98226" y="8930"/>
                </a:lnTo>
                <a:lnTo>
                  <a:pt x="107156" y="8930"/>
                </a:lnTo>
                <a:lnTo>
                  <a:pt x="125015" y="8930"/>
                </a:lnTo>
                <a:lnTo>
                  <a:pt x="133945" y="8930"/>
                </a:lnTo>
                <a:lnTo>
                  <a:pt x="142875" y="8930"/>
                </a:lnTo>
                <a:lnTo>
                  <a:pt x="142875" y="8930"/>
                </a:lnTo>
                <a:lnTo>
                  <a:pt x="142875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366992" y="2286000"/>
            <a:ext cx="35720" cy="89298"/>
          </a:xfrm>
          <a:custGeom>
            <a:avLst/>
            <a:gdLst/>
            <a:ahLst/>
            <a:cxnLst/>
            <a:rect l="0" t="0" r="0" b="0"/>
            <a:pathLst>
              <a:path w="35720" h="89298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0" y="4464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8930" y="80367"/>
                </a:lnTo>
                <a:lnTo>
                  <a:pt x="17860" y="89297"/>
                </a:lnTo>
                <a:lnTo>
                  <a:pt x="26789" y="89297"/>
                </a:lnTo>
                <a:lnTo>
                  <a:pt x="35719" y="89297"/>
                </a:lnTo>
                <a:lnTo>
                  <a:pt x="35719" y="8929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518797" y="2223492"/>
            <a:ext cx="80368" cy="89298"/>
          </a:xfrm>
          <a:custGeom>
            <a:avLst/>
            <a:gdLst/>
            <a:ahLst/>
            <a:cxnLst/>
            <a:rect l="0" t="0" r="0" b="0"/>
            <a:pathLst>
              <a:path w="80368" h="89298">
                <a:moveTo>
                  <a:pt x="8930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8930" y="80367"/>
                </a:lnTo>
                <a:lnTo>
                  <a:pt x="17859" y="89297"/>
                </a:lnTo>
                <a:lnTo>
                  <a:pt x="26789" y="89297"/>
                </a:lnTo>
                <a:lnTo>
                  <a:pt x="44648" y="89297"/>
                </a:lnTo>
                <a:lnTo>
                  <a:pt x="53578" y="89297"/>
                </a:lnTo>
                <a:lnTo>
                  <a:pt x="71437" y="89297"/>
                </a:lnTo>
                <a:lnTo>
                  <a:pt x="80367" y="89297"/>
                </a:lnTo>
                <a:lnTo>
                  <a:pt x="80367" y="8929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7590234" y="2205633"/>
            <a:ext cx="44650" cy="187524"/>
          </a:xfrm>
          <a:custGeom>
            <a:avLst/>
            <a:gdLst/>
            <a:ahLst/>
            <a:cxnLst/>
            <a:rect l="0" t="0" r="0" b="0"/>
            <a:pathLst>
              <a:path w="44650" h="187524">
                <a:moveTo>
                  <a:pt x="44649" y="0"/>
                </a:moveTo>
                <a:lnTo>
                  <a:pt x="44649" y="0"/>
                </a:lnTo>
                <a:lnTo>
                  <a:pt x="44649" y="0"/>
                </a:lnTo>
                <a:lnTo>
                  <a:pt x="35719" y="0"/>
                </a:lnTo>
                <a:lnTo>
                  <a:pt x="35719" y="8929"/>
                </a:lnTo>
                <a:lnTo>
                  <a:pt x="35719" y="17859"/>
                </a:lnTo>
                <a:lnTo>
                  <a:pt x="26789" y="26789"/>
                </a:lnTo>
                <a:lnTo>
                  <a:pt x="26789" y="44648"/>
                </a:lnTo>
                <a:lnTo>
                  <a:pt x="17860" y="62507"/>
                </a:lnTo>
                <a:lnTo>
                  <a:pt x="8930" y="80367"/>
                </a:lnTo>
                <a:lnTo>
                  <a:pt x="8930" y="98226"/>
                </a:lnTo>
                <a:lnTo>
                  <a:pt x="0" y="116086"/>
                </a:lnTo>
                <a:lnTo>
                  <a:pt x="0" y="142875"/>
                </a:lnTo>
                <a:lnTo>
                  <a:pt x="0" y="151804"/>
                </a:lnTo>
                <a:lnTo>
                  <a:pt x="8930" y="169664"/>
                </a:lnTo>
                <a:lnTo>
                  <a:pt x="8930" y="187523"/>
                </a:lnTo>
                <a:lnTo>
                  <a:pt x="8930" y="187523"/>
                </a:lnTo>
                <a:lnTo>
                  <a:pt x="8930" y="18752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000750" y="1973461"/>
            <a:ext cx="2044899" cy="812603"/>
          </a:xfrm>
          <a:custGeom>
            <a:avLst/>
            <a:gdLst/>
            <a:ahLst/>
            <a:cxnLst/>
            <a:rect l="0" t="0" r="0" b="0"/>
            <a:pathLst>
              <a:path w="2044899" h="812603">
                <a:moveTo>
                  <a:pt x="1330523" y="26789"/>
                </a:moveTo>
                <a:lnTo>
                  <a:pt x="1321594" y="26789"/>
                </a:lnTo>
                <a:lnTo>
                  <a:pt x="1303734" y="26789"/>
                </a:lnTo>
                <a:lnTo>
                  <a:pt x="1285875" y="17859"/>
                </a:lnTo>
                <a:lnTo>
                  <a:pt x="1250156" y="8929"/>
                </a:lnTo>
                <a:lnTo>
                  <a:pt x="1214438" y="8929"/>
                </a:lnTo>
                <a:lnTo>
                  <a:pt x="1169789" y="8929"/>
                </a:lnTo>
                <a:lnTo>
                  <a:pt x="1125141" y="0"/>
                </a:lnTo>
                <a:lnTo>
                  <a:pt x="1080492" y="0"/>
                </a:lnTo>
                <a:lnTo>
                  <a:pt x="1017984" y="0"/>
                </a:lnTo>
                <a:lnTo>
                  <a:pt x="964406" y="8929"/>
                </a:lnTo>
                <a:lnTo>
                  <a:pt x="901898" y="17859"/>
                </a:lnTo>
                <a:lnTo>
                  <a:pt x="839391" y="26789"/>
                </a:lnTo>
                <a:lnTo>
                  <a:pt x="776883" y="35718"/>
                </a:lnTo>
                <a:lnTo>
                  <a:pt x="696516" y="53578"/>
                </a:lnTo>
                <a:lnTo>
                  <a:pt x="625078" y="80367"/>
                </a:lnTo>
                <a:lnTo>
                  <a:pt x="544711" y="107156"/>
                </a:lnTo>
                <a:lnTo>
                  <a:pt x="473273" y="133945"/>
                </a:lnTo>
                <a:lnTo>
                  <a:pt x="401836" y="169664"/>
                </a:lnTo>
                <a:lnTo>
                  <a:pt x="330398" y="205383"/>
                </a:lnTo>
                <a:lnTo>
                  <a:pt x="267891" y="241101"/>
                </a:lnTo>
                <a:lnTo>
                  <a:pt x="205383" y="285750"/>
                </a:lnTo>
                <a:lnTo>
                  <a:pt x="151805" y="321468"/>
                </a:lnTo>
                <a:lnTo>
                  <a:pt x="107156" y="366117"/>
                </a:lnTo>
                <a:lnTo>
                  <a:pt x="62508" y="410765"/>
                </a:lnTo>
                <a:lnTo>
                  <a:pt x="35719" y="455414"/>
                </a:lnTo>
                <a:lnTo>
                  <a:pt x="8930" y="491133"/>
                </a:lnTo>
                <a:lnTo>
                  <a:pt x="0" y="535781"/>
                </a:lnTo>
                <a:lnTo>
                  <a:pt x="0" y="580430"/>
                </a:lnTo>
                <a:lnTo>
                  <a:pt x="0" y="616148"/>
                </a:lnTo>
                <a:lnTo>
                  <a:pt x="17859" y="651867"/>
                </a:lnTo>
                <a:lnTo>
                  <a:pt x="35719" y="678656"/>
                </a:lnTo>
                <a:lnTo>
                  <a:pt x="71438" y="705445"/>
                </a:lnTo>
                <a:lnTo>
                  <a:pt x="107156" y="723305"/>
                </a:lnTo>
                <a:lnTo>
                  <a:pt x="160734" y="741164"/>
                </a:lnTo>
                <a:lnTo>
                  <a:pt x="214313" y="759023"/>
                </a:lnTo>
                <a:lnTo>
                  <a:pt x="276820" y="767953"/>
                </a:lnTo>
                <a:lnTo>
                  <a:pt x="348258" y="785812"/>
                </a:lnTo>
                <a:lnTo>
                  <a:pt x="419695" y="794742"/>
                </a:lnTo>
                <a:lnTo>
                  <a:pt x="491133" y="803672"/>
                </a:lnTo>
                <a:lnTo>
                  <a:pt x="562570" y="803672"/>
                </a:lnTo>
                <a:lnTo>
                  <a:pt x="642938" y="812602"/>
                </a:lnTo>
                <a:lnTo>
                  <a:pt x="723305" y="812602"/>
                </a:lnTo>
                <a:lnTo>
                  <a:pt x="803672" y="812602"/>
                </a:lnTo>
                <a:lnTo>
                  <a:pt x="884039" y="812602"/>
                </a:lnTo>
                <a:lnTo>
                  <a:pt x="964406" y="803672"/>
                </a:lnTo>
                <a:lnTo>
                  <a:pt x="1044773" y="794742"/>
                </a:lnTo>
                <a:lnTo>
                  <a:pt x="1125141" y="785812"/>
                </a:lnTo>
                <a:lnTo>
                  <a:pt x="1205508" y="767953"/>
                </a:lnTo>
                <a:lnTo>
                  <a:pt x="1294805" y="759023"/>
                </a:lnTo>
                <a:lnTo>
                  <a:pt x="1366242" y="750094"/>
                </a:lnTo>
                <a:lnTo>
                  <a:pt x="1446609" y="732234"/>
                </a:lnTo>
                <a:lnTo>
                  <a:pt x="1518047" y="714375"/>
                </a:lnTo>
                <a:lnTo>
                  <a:pt x="1589484" y="696516"/>
                </a:lnTo>
                <a:lnTo>
                  <a:pt x="1651992" y="678656"/>
                </a:lnTo>
                <a:lnTo>
                  <a:pt x="1723430" y="660797"/>
                </a:lnTo>
                <a:lnTo>
                  <a:pt x="1785938" y="642937"/>
                </a:lnTo>
                <a:lnTo>
                  <a:pt x="1839516" y="616148"/>
                </a:lnTo>
                <a:lnTo>
                  <a:pt x="1884164" y="598289"/>
                </a:lnTo>
                <a:lnTo>
                  <a:pt x="1928813" y="571500"/>
                </a:lnTo>
                <a:lnTo>
                  <a:pt x="1964531" y="544711"/>
                </a:lnTo>
                <a:lnTo>
                  <a:pt x="1991320" y="517922"/>
                </a:lnTo>
                <a:lnTo>
                  <a:pt x="2018109" y="491133"/>
                </a:lnTo>
                <a:lnTo>
                  <a:pt x="2035969" y="464343"/>
                </a:lnTo>
                <a:lnTo>
                  <a:pt x="2044898" y="428625"/>
                </a:lnTo>
                <a:lnTo>
                  <a:pt x="2044898" y="392906"/>
                </a:lnTo>
                <a:lnTo>
                  <a:pt x="2044898" y="357187"/>
                </a:lnTo>
                <a:lnTo>
                  <a:pt x="2035969" y="321468"/>
                </a:lnTo>
                <a:lnTo>
                  <a:pt x="2018109" y="285750"/>
                </a:lnTo>
                <a:lnTo>
                  <a:pt x="2000250" y="250031"/>
                </a:lnTo>
                <a:lnTo>
                  <a:pt x="1973461" y="223242"/>
                </a:lnTo>
                <a:lnTo>
                  <a:pt x="1937742" y="187523"/>
                </a:lnTo>
                <a:lnTo>
                  <a:pt x="1902023" y="160734"/>
                </a:lnTo>
                <a:lnTo>
                  <a:pt x="1857375" y="133945"/>
                </a:lnTo>
                <a:lnTo>
                  <a:pt x="1812727" y="107156"/>
                </a:lnTo>
                <a:lnTo>
                  <a:pt x="1759148" y="80367"/>
                </a:lnTo>
                <a:lnTo>
                  <a:pt x="1705570" y="62508"/>
                </a:lnTo>
                <a:lnTo>
                  <a:pt x="1634133" y="35718"/>
                </a:lnTo>
                <a:lnTo>
                  <a:pt x="1562695" y="26789"/>
                </a:lnTo>
                <a:lnTo>
                  <a:pt x="1491258" y="8929"/>
                </a:lnTo>
                <a:lnTo>
                  <a:pt x="1401961" y="8929"/>
                </a:lnTo>
                <a:lnTo>
                  <a:pt x="1321594" y="0"/>
                </a:lnTo>
                <a:lnTo>
                  <a:pt x="1259086" y="8929"/>
                </a:lnTo>
                <a:lnTo>
                  <a:pt x="1214438" y="8929"/>
                </a:lnTo>
                <a:lnTo>
                  <a:pt x="1214438" y="892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5054203" y="3321843"/>
            <a:ext cx="616150" cy="160736"/>
          </a:xfrm>
          <a:custGeom>
            <a:avLst/>
            <a:gdLst/>
            <a:ahLst/>
            <a:cxnLst/>
            <a:rect l="0" t="0" r="0" b="0"/>
            <a:pathLst>
              <a:path w="616150" h="160736">
                <a:moveTo>
                  <a:pt x="571500" y="80368"/>
                </a:moveTo>
                <a:lnTo>
                  <a:pt x="571500" y="80368"/>
                </a:lnTo>
                <a:lnTo>
                  <a:pt x="580430" y="80368"/>
                </a:lnTo>
                <a:lnTo>
                  <a:pt x="580430" y="80368"/>
                </a:lnTo>
                <a:lnTo>
                  <a:pt x="589360" y="80368"/>
                </a:lnTo>
                <a:lnTo>
                  <a:pt x="598289" y="71438"/>
                </a:lnTo>
                <a:lnTo>
                  <a:pt x="607219" y="71438"/>
                </a:lnTo>
                <a:lnTo>
                  <a:pt x="607219" y="62508"/>
                </a:lnTo>
                <a:lnTo>
                  <a:pt x="607219" y="62508"/>
                </a:lnTo>
                <a:lnTo>
                  <a:pt x="616149" y="62508"/>
                </a:lnTo>
                <a:lnTo>
                  <a:pt x="616149" y="53578"/>
                </a:lnTo>
                <a:lnTo>
                  <a:pt x="607219" y="53578"/>
                </a:lnTo>
                <a:lnTo>
                  <a:pt x="607219" y="44649"/>
                </a:lnTo>
                <a:lnTo>
                  <a:pt x="589360" y="35719"/>
                </a:lnTo>
                <a:lnTo>
                  <a:pt x="571500" y="35719"/>
                </a:lnTo>
                <a:lnTo>
                  <a:pt x="553641" y="26789"/>
                </a:lnTo>
                <a:lnTo>
                  <a:pt x="526852" y="17860"/>
                </a:lnTo>
                <a:lnTo>
                  <a:pt x="500063" y="17860"/>
                </a:lnTo>
                <a:lnTo>
                  <a:pt x="464344" y="8930"/>
                </a:lnTo>
                <a:lnTo>
                  <a:pt x="428625" y="0"/>
                </a:lnTo>
                <a:lnTo>
                  <a:pt x="392906" y="0"/>
                </a:lnTo>
                <a:lnTo>
                  <a:pt x="348258" y="0"/>
                </a:lnTo>
                <a:lnTo>
                  <a:pt x="312539" y="0"/>
                </a:lnTo>
                <a:lnTo>
                  <a:pt x="276820" y="0"/>
                </a:lnTo>
                <a:lnTo>
                  <a:pt x="241102" y="8930"/>
                </a:lnTo>
                <a:lnTo>
                  <a:pt x="205383" y="8930"/>
                </a:lnTo>
                <a:lnTo>
                  <a:pt x="178594" y="26789"/>
                </a:lnTo>
                <a:lnTo>
                  <a:pt x="142875" y="35719"/>
                </a:lnTo>
                <a:lnTo>
                  <a:pt x="116086" y="53578"/>
                </a:lnTo>
                <a:lnTo>
                  <a:pt x="89297" y="71438"/>
                </a:lnTo>
                <a:lnTo>
                  <a:pt x="71438" y="89297"/>
                </a:lnTo>
                <a:lnTo>
                  <a:pt x="44649" y="107157"/>
                </a:lnTo>
                <a:lnTo>
                  <a:pt x="17860" y="125016"/>
                </a:lnTo>
                <a:lnTo>
                  <a:pt x="8930" y="142875"/>
                </a:lnTo>
                <a:lnTo>
                  <a:pt x="0" y="151805"/>
                </a:lnTo>
                <a:lnTo>
                  <a:pt x="0" y="160735"/>
                </a:lnTo>
                <a:lnTo>
                  <a:pt x="0" y="16073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4786313" y="3937992"/>
            <a:ext cx="285751" cy="312540"/>
          </a:xfrm>
          <a:custGeom>
            <a:avLst/>
            <a:gdLst/>
            <a:ahLst/>
            <a:cxnLst/>
            <a:rect l="0" t="0" r="0" b="0"/>
            <a:pathLst>
              <a:path w="285751" h="312540">
                <a:moveTo>
                  <a:pt x="26789" y="62508"/>
                </a:moveTo>
                <a:lnTo>
                  <a:pt x="26789" y="62508"/>
                </a:lnTo>
                <a:lnTo>
                  <a:pt x="35718" y="53578"/>
                </a:lnTo>
                <a:lnTo>
                  <a:pt x="35718" y="44648"/>
                </a:lnTo>
                <a:lnTo>
                  <a:pt x="44648" y="35719"/>
                </a:lnTo>
                <a:lnTo>
                  <a:pt x="53578" y="26789"/>
                </a:lnTo>
                <a:lnTo>
                  <a:pt x="62507" y="17859"/>
                </a:lnTo>
                <a:lnTo>
                  <a:pt x="80367" y="8929"/>
                </a:lnTo>
                <a:lnTo>
                  <a:pt x="98226" y="0"/>
                </a:lnTo>
                <a:lnTo>
                  <a:pt x="116085" y="8929"/>
                </a:lnTo>
                <a:lnTo>
                  <a:pt x="142875" y="8929"/>
                </a:lnTo>
                <a:lnTo>
                  <a:pt x="169664" y="17859"/>
                </a:lnTo>
                <a:lnTo>
                  <a:pt x="187523" y="35719"/>
                </a:lnTo>
                <a:lnTo>
                  <a:pt x="205382" y="53578"/>
                </a:lnTo>
                <a:lnTo>
                  <a:pt x="223242" y="71437"/>
                </a:lnTo>
                <a:lnTo>
                  <a:pt x="241101" y="98226"/>
                </a:lnTo>
                <a:lnTo>
                  <a:pt x="241101" y="125015"/>
                </a:lnTo>
                <a:lnTo>
                  <a:pt x="250031" y="151804"/>
                </a:lnTo>
                <a:lnTo>
                  <a:pt x="241101" y="169664"/>
                </a:lnTo>
                <a:lnTo>
                  <a:pt x="241101" y="196453"/>
                </a:lnTo>
                <a:lnTo>
                  <a:pt x="223242" y="214312"/>
                </a:lnTo>
                <a:lnTo>
                  <a:pt x="214312" y="241101"/>
                </a:lnTo>
                <a:lnTo>
                  <a:pt x="196453" y="250031"/>
                </a:lnTo>
                <a:lnTo>
                  <a:pt x="178593" y="267890"/>
                </a:lnTo>
                <a:lnTo>
                  <a:pt x="160734" y="276820"/>
                </a:lnTo>
                <a:lnTo>
                  <a:pt x="133945" y="276820"/>
                </a:lnTo>
                <a:lnTo>
                  <a:pt x="107156" y="276820"/>
                </a:lnTo>
                <a:lnTo>
                  <a:pt x="80367" y="276820"/>
                </a:lnTo>
                <a:lnTo>
                  <a:pt x="62507" y="267890"/>
                </a:lnTo>
                <a:lnTo>
                  <a:pt x="35718" y="267890"/>
                </a:lnTo>
                <a:lnTo>
                  <a:pt x="26789" y="258961"/>
                </a:lnTo>
                <a:lnTo>
                  <a:pt x="8929" y="241101"/>
                </a:lnTo>
                <a:lnTo>
                  <a:pt x="8929" y="232172"/>
                </a:lnTo>
                <a:lnTo>
                  <a:pt x="0" y="223242"/>
                </a:lnTo>
                <a:lnTo>
                  <a:pt x="8929" y="214312"/>
                </a:lnTo>
                <a:lnTo>
                  <a:pt x="8929" y="214312"/>
                </a:lnTo>
                <a:lnTo>
                  <a:pt x="26789" y="214312"/>
                </a:lnTo>
                <a:lnTo>
                  <a:pt x="44648" y="214312"/>
                </a:lnTo>
                <a:lnTo>
                  <a:pt x="71437" y="214312"/>
                </a:lnTo>
                <a:lnTo>
                  <a:pt x="98226" y="223242"/>
                </a:lnTo>
                <a:lnTo>
                  <a:pt x="133945" y="232172"/>
                </a:lnTo>
                <a:lnTo>
                  <a:pt x="160734" y="241101"/>
                </a:lnTo>
                <a:lnTo>
                  <a:pt x="187523" y="258961"/>
                </a:lnTo>
                <a:lnTo>
                  <a:pt x="214312" y="267890"/>
                </a:lnTo>
                <a:lnTo>
                  <a:pt x="232171" y="285750"/>
                </a:lnTo>
                <a:lnTo>
                  <a:pt x="250031" y="294679"/>
                </a:lnTo>
                <a:lnTo>
                  <a:pt x="267890" y="303609"/>
                </a:lnTo>
                <a:lnTo>
                  <a:pt x="276820" y="312539"/>
                </a:lnTo>
                <a:lnTo>
                  <a:pt x="285750" y="312539"/>
                </a:lnTo>
                <a:lnTo>
                  <a:pt x="285750" y="312539"/>
                </a:lnTo>
                <a:lnTo>
                  <a:pt x="285750" y="31253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5089922" y="3839765"/>
            <a:ext cx="133946" cy="187525"/>
          </a:xfrm>
          <a:custGeom>
            <a:avLst/>
            <a:gdLst/>
            <a:ahLst/>
            <a:cxnLst/>
            <a:rect l="0" t="0" r="0" b="0"/>
            <a:pathLst>
              <a:path w="133946" h="187525">
                <a:moveTo>
                  <a:pt x="17859" y="35719"/>
                </a:moveTo>
                <a:lnTo>
                  <a:pt x="17859" y="35719"/>
                </a:lnTo>
                <a:lnTo>
                  <a:pt x="17859" y="35719"/>
                </a:lnTo>
                <a:lnTo>
                  <a:pt x="17859" y="26789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53578" y="8930"/>
                </a:lnTo>
                <a:lnTo>
                  <a:pt x="71437" y="8930"/>
                </a:lnTo>
                <a:lnTo>
                  <a:pt x="80367" y="17860"/>
                </a:lnTo>
                <a:lnTo>
                  <a:pt x="89297" y="26789"/>
                </a:lnTo>
                <a:lnTo>
                  <a:pt x="98226" y="35719"/>
                </a:lnTo>
                <a:lnTo>
                  <a:pt x="98226" y="44649"/>
                </a:lnTo>
                <a:lnTo>
                  <a:pt x="98226" y="62508"/>
                </a:lnTo>
                <a:lnTo>
                  <a:pt x="89297" y="71438"/>
                </a:lnTo>
                <a:lnTo>
                  <a:pt x="80367" y="80367"/>
                </a:lnTo>
                <a:lnTo>
                  <a:pt x="71437" y="89297"/>
                </a:lnTo>
                <a:lnTo>
                  <a:pt x="53578" y="89297"/>
                </a:lnTo>
                <a:lnTo>
                  <a:pt x="44648" y="89297"/>
                </a:lnTo>
                <a:lnTo>
                  <a:pt x="35719" y="98227"/>
                </a:lnTo>
                <a:lnTo>
                  <a:pt x="26789" y="98227"/>
                </a:lnTo>
                <a:lnTo>
                  <a:pt x="26789" y="98227"/>
                </a:lnTo>
                <a:lnTo>
                  <a:pt x="26789" y="98227"/>
                </a:lnTo>
                <a:lnTo>
                  <a:pt x="35719" y="89297"/>
                </a:lnTo>
                <a:lnTo>
                  <a:pt x="44648" y="98227"/>
                </a:lnTo>
                <a:lnTo>
                  <a:pt x="53578" y="98227"/>
                </a:lnTo>
                <a:lnTo>
                  <a:pt x="71437" y="107156"/>
                </a:lnTo>
                <a:lnTo>
                  <a:pt x="80367" y="116086"/>
                </a:lnTo>
                <a:lnTo>
                  <a:pt x="98226" y="125016"/>
                </a:lnTo>
                <a:lnTo>
                  <a:pt x="107156" y="133946"/>
                </a:lnTo>
                <a:lnTo>
                  <a:pt x="116086" y="142875"/>
                </a:lnTo>
                <a:lnTo>
                  <a:pt x="125016" y="151805"/>
                </a:lnTo>
                <a:lnTo>
                  <a:pt x="133945" y="160735"/>
                </a:lnTo>
                <a:lnTo>
                  <a:pt x="133945" y="169664"/>
                </a:lnTo>
                <a:lnTo>
                  <a:pt x="125016" y="178594"/>
                </a:lnTo>
                <a:lnTo>
                  <a:pt x="116086" y="178594"/>
                </a:lnTo>
                <a:lnTo>
                  <a:pt x="107156" y="187524"/>
                </a:lnTo>
                <a:lnTo>
                  <a:pt x="98226" y="187524"/>
                </a:lnTo>
                <a:lnTo>
                  <a:pt x="89297" y="187524"/>
                </a:lnTo>
                <a:lnTo>
                  <a:pt x="71437" y="187524"/>
                </a:lnTo>
                <a:lnTo>
                  <a:pt x="53578" y="178594"/>
                </a:lnTo>
                <a:lnTo>
                  <a:pt x="35719" y="178594"/>
                </a:lnTo>
                <a:lnTo>
                  <a:pt x="17859" y="169664"/>
                </a:lnTo>
                <a:lnTo>
                  <a:pt x="8930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5331023" y="3366492"/>
            <a:ext cx="294681" cy="98227"/>
          </a:xfrm>
          <a:custGeom>
            <a:avLst/>
            <a:gdLst/>
            <a:ahLst/>
            <a:cxnLst/>
            <a:rect l="0" t="0" r="0" b="0"/>
            <a:pathLst>
              <a:path w="294681" h="98227">
                <a:moveTo>
                  <a:pt x="294680" y="44648"/>
                </a:moveTo>
                <a:lnTo>
                  <a:pt x="294680" y="44648"/>
                </a:lnTo>
                <a:lnTo>
                  <a:pt x="294680" y="44648"/>
                </a:lnTo>
                <a:lnTo>
                  <a:pt x="294680" y="35719"/>
                </a:lnTo>
                <a:lnTo>
                  <a:pt x="294680" y="35719"/>
                </a:lnTo>
                <a:lnTo>
                  <a:pt x="285750" y="26789"/>
                </a:lnTo>
                <a:lnTo>
                  <a:pt x="276821" y="17859"/>
                </a:lnTo>
                <a:lnTo>
                  <a:pt x="267891" y="17859"/>
                </a:lnTo>
                <a:lnTo>
                  <a:pt x="258961" y="8929"/>
                </a:lnTo>
                <a:lnTo>
                  <a:pt x="241102" y="8929"/>
                </a:lnTo>
                <a:lnTo>
                  <a:pt x="214313" y="0"/>
                </a:lnTo>
                <a:lnTo>
                  <a:pt x="187524" y="0"/>
                </a:lnTo>
                <a:lnTo>
                  <a:pt x="160735" y="0"/>
                </a:lnTo>
                <a:lnTo>
                  <a:pt x="133946" y="0"/>
                </a:lnTo>
                <a:lnTo>
                  <a:pt x="116086" y="8929"/>
                </a:lnTo>
                <a:lnTo>
                  <a:pt x="89297" y="17859"/>
                </a:lnTo>
                <a:lnTo>
                  <a:pt x="71438" y="35719"/>
                </a:lnTo>
                <a:lnTo>
                  <a:pt x="53579" y="44648"/>
                </a:lnTo>
                <a:lnTo>
                  <a:pt x="26790" y="62508"/>
                </a:lnTo>
                <a:lnTo>
                  <a:pt x="17860" y="80367"/>
                </a:lnTo>
                <a:lnTo>
                  <a:pt x="8930" y="89297"/>
                </a:lnTo>
                <a:lnTo>
                  <a:pt x="0" y="98226"/>
                </a:lnTo>
                <a:lnTo>
                  <a:pt x="0" y="9822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5322094" y="4089796"/>
            <a:ext cx="142876" cy="178595"/>
          </a:xfrm>
          <a:custGeom>
            <a:avLst/>
            <a:gdLst/>
            <a:ahLst/>
            <a:cxnLst/>
            <a:rect l="0" t="0" r="0" b="0"/>
            <a:pathLst>
              <a:path w="142876" h="178595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8929" y="8930"/>
                </a:lnTo>
                <a:lnTo>
                  <a:pt x="17859" y="17860"/>
                </a:lnTo>
                <a:lnTo>
                  <a:pt x="26789" y="35719"/>
                </a:lnTo>
                <a:lnTo>
                  <a:pt x="44648" y="44649"/>
                </a:lnTo>
                <a:lnTo>
                  <a:pt x="53578" y="62508"/>
                </a:lnTo>
                <a:lnTo>
                  <a:pt x="62508" y="89297"/>
                </a:lnTo>
                <a:lnTo>
                  <a:pt x="80367" y="107157"/>
                </a:lnTo>
                <a:lnTo>
                  <a:pt x="89297" y="125016"/>
                </a:lnTo>
                <a:lnTo>
                  <a:pt x="107156" y="142875"/>
                </a:lnTo>
                <a:lnTo>
                  <a:pt x="116086" y="151805"/>
                </a:lnTo>
                <a:lnTo>
                  <a:pt x="133945" y="169665"/>
                </a:lnTo>
                <a:lnTo>
                  <a:pt x="133945" y="169665"/>
                </a:lnTo>
                <a:lnTo>
                  <a:pt x="142875" y="178594"/>
                </a:lnTo>
                <a:lnTo>
                  <a:pt x="142875" y="17859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5438180" y="4054078"/>
            <a:ext cx="71438" cy="348259"/>
          </a:xfrm>
          <a:custGeom>
            <a:avLst/>
            <a:gdLst/>
            <a:ahLst/>
            <a:cxnLst/>
            <a:rect l="0" t="0" r="0" b="0"/>
            <a:pathLst>
              <a:path w="71438" h="348259">
                <a:moveTo>
                  <a:pt x="71437" y="0"/>
                </a:move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8929"/>
                </a:lnTo>
                <a:lnTo>
                  <a:pt x="62508" y="17859"/>
                </a:lnTo>
                <a:lnTo>
                  <a:pt x="53578" y="35718"/>
                </a:lnTo>
                <a:lnTo>
                  <a:pt x="44648" y="53578"/>
                </a:lnTo>
                <a:lnTo>
                  <a:pt x="44648" y="80367"/>
                </a:lnTo>
                <a:lnTo>
                  <a:pt x="35718" y="107156"/>
                </a:lnTo>
                <a:lnTo>
                  <a:pt x="26789" y="142875"/>
                </a:lnTo>
                <a:lnTo>
                  <a:pt x="17859" y="169664"/>
                </a:lnTo>
                <a:lnTo>
                  <a:pt x="8929" y="205383"/>
                </a:lnTo>
                <a:lnTo>
                  <a:pt x="8929" y="232172"/>
                </a:lnTo>
                <a:lnTo>
                  <a:pt x="0" y="267890"/>
                </a:lnTo>
                <a:lnTo>
                  <a:pt x="0" y="294679"/>
                </a:lnTo>
                <a:lnTo>
                  <a:pt x="0" y="312539"/>
                </a:lnTo>
                <a:lnTo>
                  <a:pt x="0" y="330398"/>
                </a:lnTo>
                <a:lnTo>
                  <a:pt x="0" y="339328"/>
                </a:lnTo>
                <a:lnTo>
                  <a:pt x="0" y="348258"/>
                </a:lnTo>
                <a:lnTo>
                  <a:pt x="0" y="34825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5545336" y="3830836"/>
            <a:ext cx="142876" cy="187524"/>
          </a:xfrm>
          <a:custGeom>
            <a:avLst/>
            <a:gdLst/>
            <a:ahLst/>
            <a:cxnLst/>
            <a:rect l="0" t="0" r="0" b="0"/>
            <a:pathLst>
              <a:path w="142876" h="187524">
                <a:moveTo>
                  <a:pt x="125016" y="71437"/>
                </a:moveTo>
                <a:lnTo>
                  <a:pt x="125016" y="71437"/>
                </a:lnTo>
                <a:lnTo>
                  <a:pt x="125016" y="62507"/>
                </a:lnTo>
                <a:lnTo>
                  <a:pt x="133945" y="53578"/>
                </a:lnTo>
                <a:lnTo>
                  <a:pt x="133945" y="44648"/>
                </a:lnTo>
                <a:lnTo>
                  <a:pt x="142875" y="35718"/>
                </a:lnTo>
                <a:lnTo>
                  <a:pt x="142875" y="26789"/>
                </a:lnTo>
                <a:lnTo>
                  <a:pt x="142875" y="26789"/>
                </a:lnTo>
                <a:lnTo>
                  <a:pt x="133945" y="17859"/>
                </a:lnTo>
                <a:lnTo>
                  <a:pt x="133945" y="8929"/>
                </a:lnTo>
                <a:lnTo>
                  <a:pt x="116086" y="0"/>
                </a:lnTo>
                <a:lnTo>
                  <a:pt x="107156" y="0"/>
                </a:lnTo>
                <a:lnTo>
                  <a:pt x="89297" y="0"/>
                </a:lnTo>
                <a:lnTo>
                  <a:pt x="71437" y="8929"/>
                </a:lnTo>
                <a:lnTo>
                  <a:pt x="44648" y="17859"/>
                </a:lnTo>
                <a:lnTo>
                  <a:pt x="26789" y="35718"/>
                </a:lnTo>
                <a:lnTo>
                  <a:pt x="17859" y="44648"/>
                </a:lnTo>
                <a:lnTo>
                  <a:pt x="0" y="62507"/>
                </a:lnTo>
                <a:lnTo>
                  <a:pt x="0" y="80367"/>
                </a:lnTo>
                <a:lnTo>
                  <a:pt x="0" y="89296"/>
                </a:lnTo>
                <a:lnTo>
                  <a:pt x="0" y="98226"/>
                </a:lnTo>
                <a:lnTo>
                  <a:pt x="8930" y="107156"/>
                </a:lnTo>
                <a:lnTo>
                  <a:pt x="26789" y="107156"/>
                </a:lnTo>
                <a:lnTo>
                  <a:pt x="44648" y="107156"/>
                </a:lnTo>
                <a:lnTo>
                  <a:pt x="53578" y="107156"/>
                </a:lnTo>
                <a:lnTo>
                  <a:pt x="71437" y="107156"/>
                </a:lnTo>
                <a:lnTo>
                  <a:pt x="89297" y="107156"/>
                </a:lnTo>
                <a:lnTo>
                  <a:pt x="98227" y="98226"/>
                </a:lnTo>
                <a:lnTo>
                  <a:pt x="107156" y="98226"/>
                </a:lnTo>
                <a:lnTo>
                  <a:pt x="116086" y="89296"/>
                </a:lnTo>
                <a:lnTo>
                  <a:pt x="125016" y="80367"/>
                </a:lnTo>
                <a:lnTo>
                  <a:pt x="125016" y="71437"/>
                </a:lnTo>
                <a:lnTo>
                  <a:pt x="125016" y="71437"/>
                </a:lnTo>
                <a:lnTo>
                  <a:pt x="125016" y="62507"/>
                </a:lnTo>
                <a:lnTo>
                  <a:pt x="125016" y="62507"/>
                </a:lnTo>
                <a:lnTo>
                  <a:pt x="125016" y="62507"/>
                </a:lnTo>
                <a:lnTo>
                  <a:pt x="125016" y="62507"/>
                </a:lnTo>
                <a:lnTo>
                  <a:pt x="125016" y="71437"/>
                </a:lnTo>
                <a:lnTo>
                  <a:pt x="116086" y="71437"/>
                </a:lnTo>
                <a:lnTo>
                  <a:pt x="116086" y="80367"/>
                </a:lnTo>
                <a:lnTo>
                  <a:pt x="116086" y="89296"/>
                </a:lnTo>
                <a:lnTo>
                  <a:pt x="116086" y="107156"/>
                </a:lnTo>
                <a:lnTo>
                  <a:pt x="116086" y="116085"/>
                </a:lnTo>
                <a:lnTo>
                  <a:pt x="116086" y="133945"/>
                </a:lnTo>
                <a:lnTo>
                  <a:pt x="116086" y="142875"/>
                </a:lnTo>
                <a:lnTo>
                  <a:pt x="116086" y="160734"/>
                </a:lnTo>
                <a:lnTo>
                  <a:pt x="116086" y="169664"/>
                </a:lnTo>
                <a:lnTo>
                  <a:pt x="116086" y="178593"/>
                </a:lnTo>
                <a:lnTo>
                  <a:pt x="116086" y="187523"/>
                </a:lnTo>
                <a:lnTo>
                  <a:pt x="125016" y="187523"/>
                </a:lnTo>
                <a:lnTo>
                  <a:pt x="125016" y="18752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5813227" y="4036218"/>
            <a:ext cx="366118" cy="187525"/>
          </a:xfrm>
          <a:custGeom>
            <a:avLst/>
            <a:gdLst/>
            <a:ahLst/>
            <a:cxnLst/>
            <a:rect l="0" t="0" r="0" b="0"/>
            <a:pathLst>
              <a:path w="366118" h="187525">
                <a:moveTo>
                  <a:pt x="0" y="98227"/>
                </a:moveTo>
                <a:lnTo>
                  <a:pt x="0" y="98227"/>
                </a:lnTo>
                <a:lnTo>
                  <a:pt x="0" y="98227"/>
                </a:lnTo>
                <a:lnTo>
                  <a:pt x="8929" y="89297"/>
                </a:lnTo>
                <a:lnTo>
                  <a:pt x="26789" y="89297"/>
                </a:lnTo>
                <a:lnTo>
                  <a:pt x="44648" y="89297"/>
                </a:lnTo>
                <a:lnTo>
                  <a:pt x="71437" y="89297"/>
                </a:lnTo>
                <a:lnTo>
                  <a:pt x="98226" y="98227"/>
                </a:lnTo>
                <a:lnTo>
                  <a:pt x="133945" y="98227"/>
                </a:lnTo>
                <a:lnTo>
                  <a:pt x="169664" y="98227"/>
                </a:lnTo>
                <a:lnTo>
                  <a:pt x="214312" y="98227"/>
                </a:lnTo>
                <a:lnTo>
                  <a:pt x="241101" y="107157"/>
                </a:lnTo>
                <a:lnTo>
                  <a:pt x="276820" y="107157"/>
                </a:lnTo>
                <a:lnTo>
                  <a:pt x="303609" y="107157"/>
                </a:lnTo>
                <a:lnTo>
                  <a:pt x="330398" y="116086"/>
                </a:lnTo>
                <a:lnTo>
                  <a:pt x="348257" y="107157"/>
                </a:lnTo>
                <a:lnTo>
                  <a:pt x="357187" y="107157"/>
                </a:lnTo>
                <a:lnTo>
                  <a:pt x="366117" y="98227"/>
                </a:lnTo>
                <a:lnTo>
                  <a:pt x="366117" y="98227"/>
                </a:lnTo>
                <a:lnTo>
                  <a:pt x="357187" y="89297"/>
                </a:lnTo>
                <a:lnTo>
                  <a:pt x="348257" y="80368"/>
                </a:lnTo>
                <a:lnTo>
                  <a:pt x="321468" y="62508"/>
                </a:lnTo>
                <a:lnTo>
                  <a:pt x="294679" y="53578"/>
                </a:lnTo>
                <a:lnTo>
                  <a:pt x="258961" y="44649"/>
                </a:lnTo>
                <a:lnTo>
                  <a:pt x="223242" y="35719"/>
                </a:lnTo>
                <a:lnTo>
                  <a:pt x="196453" y="26789"/>
                </a:lnTo>
                <a:lnTo>
                  <a:pt x="169664" y="17860"/>
                </a:lnTo>
                <a:lnTo>
                  <a:pt x="151804" y="8930"/>
                </a:lnTo>
                <a:lnTo>
                  <a:pt x="133945" y="8930"/>
                </a:lnTo>
                <a:lnTo>
                  <a:pt x="125015" y="0"/>
                </a:lnTo>
                <a:lnTo>
                  <a:pt x="133945" y="0"/>
                </a:lnTo>
                <a:lnTo>
                  <a:pt x="142875" y="0"/>
                </a:lnTo>
                <a:lnTo>
                  <a:pt x="160734" y="8930"/>
                </a:lnTo>
                <a:lnTo>
                  <a:pt x="187523" y="8930"/>
                </a:lnTo>
                <a:lnTo>
                  <a:pt x="214312" y="26789"/>
                </a:lnTo>
                <a:lnTo>
                  <a:pt x="250031" y="35719"/>
                </a:lnTo>
                <a:lnTo>
                  <a:pt x="276820" y="53578"/>
                </a:lnTo>
                <a:lnTo>
                  <a:pt x="303609" y="71438"/>
                </a:lnTo>
                <a:lnTo>
                  <a:pt x="321468" y="89297"/>
                </a:lnTo>
                <a:lnTo>
                  <a:pt x="330398" y="98227"/>
                </a:lnTo>
                <a:lnTo>
                  <a:pt x="339328" y="116086"/>
                </a:lnTo>
                <a:lnTo>
                  <a:pt x="330398" y="133946"/>
                </a:lnTo>
                <a:lnTo>
                  <a:pt x="321468" y="142875"/>
                </a:lnTo>
                <a:lnTo>
                  <a:pt x="312539" y="151805"/>
                </a:lnTo>
                <a:lnTo>
                  <a:pt x="294679" y="160735"/>
                </a:lnTo>
                <a:lnTo>
                  <a:pt x="276820" y="169664"/>
                </a:lnTo>
                <a:lnTo>
                  <a:pt x="258961" y="178594"/>
                </a:lnTo>
                <a:lnTo>
                  <a:pt x="241101" y="178594"/>
                </a:lnTo>
                <a:lnTo>
                  <a:pt x="214312" y="187524"/>
                </a:lnTo>
                <a:lnTo>
                  <a:pt x="214312" y="187524"/>
                </a:lnTo>
                <a:lnTo>
                  <a:pt x="214312" y="18752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6357938" y="3866554"/>
            <a:ext cx="267891" cy="383978"/>
          </a:xfrm>
          <a:custGeom>
            <a:avLst/>
            <a:gdLst/>
            <a:ahLst/>
            <a:cxnLst/>
            <a:rect l="0" t="0" r="0" b="0"/>
            <a:pathLst>
              <a:path w="267891" h="383978">
                <a:moveTo>
                  <a:pt x="0" y="98227"/>
                </a:moveTo>
                <a:lnTo>
                  <a:pt x="0" y="98227"/>
                </a:lnTo>
                <a:lnTo>
                  <a:pt x="0" y="89297"/>
                </a:lnTo>
                <a:lnTo>
                  <a:pt x="0" y="80367"/>
                </a:lnTo>
                <a:lnTo>
                  <a:pt x="8929" y="62508"/>
                </a:lnTo>
                <a:lnTo>
                  <a:pt x="8929" y="44649"/>
                </a:lnTo>
                <a:lnTo>
                  <a:pt x="26789" y="35719"/>
                </a:lnTo>
                <a:lnTo>
                  <a:pt x="44648" y="26789"/>
                </a:lnTo>
                <a:lnTo>
                  <a:pt x="71437" y="17860"/>
                </a:lnTo>
                <a:lnTo>
                  <a:pt x="98226" y="8930"/>
                </a:lnTo>
                <a:lnTo>
                  <a:pt x="125015" y="0"/>
                </a:lnTo>
                <a:lnTo>
                  <a:pt x="151804" y="0"/>
                </a:lnTo>
                <a:lnTo>
                  <a:pt x="178593" y="8930"/>
                </a:lnTo>
                <a:lnTo>
                  <a:pt x="205382" y="17860"/>
                </a:lnTo>
                <a:lnTo>
                  <a:pt x="223242" y="17860"/>
                </a:lnTo>
                <a:lnTo>
                  <a:pt x="232171" y="26789"/>
                </a:lnTo>
                <a:lnTo>
                  <a:pt x="250031" y="44649"/>
                </a:lnTo>
                <a:lnTo>
                  <a:pt x="258960" y="53578"/>
                </a:lnTo>
                <a:lnTo>
                  <a:pt x="258960" y="62508"/>
                </a:lnTo>
                <a:lnTo>
                  <a:pt x="258960" y="80367"/>
                </a:lnTo>
                <a:lnTo>
                  <a:pt x="241101" y="98227"/>
                </a:lnTo>
                <a:lnTo>
                  <a:pt x="232171" y="116086"/>
                </a:lnTo>
                <a:lnTo>
                  <a:pt x="214312" y="133946"/>
                </a:lnTo>
                <a:lnTo>
                  <a:pt x="187523" y="151805"/>
                </a:lnTo>
                <a:lnTo>
                  <a:pt x="160734" y="178594"/>
                </a:lnTo>
                <a:lnTo>
                  <a:pt x="133945" y="196453"/>
                </a:lnTo>
                <a:lnTo>
                  <a:pt x="116085" y="223242"/>
                </a:lnTo>
                <a:lnTo>
                  <a:pt x="89296" y="241102"/>
                </a:lnTo>
                <a:lnTo>
                  <a:pt x="71437" y="267891"/>
                </a:lnTo>
                <a:lnTo>
                  <a:pt x="62507" y="285750"/>
                </a:lnTo>
                <a:lnTo>
                  <a:pt x="62507" y="312539"/>
                </a:lnTo>
                <a:lnTo>
                  <a:pt x="62507" y="330399"/>
                </a:lnTo>
                <a:lnTo>
                  <a:pt x="71437" y="348258"/>
                </a:lnTo>
                <a:lnTo>
                  <a:pt x="89296" y="366117"/>
                </a:lnTo>
                <a:lnTo>
                  <a:pt x="107156" y="375047"/>
                </a:lnTo>
                <a:lnTo>
                  <a:pt x="133945" y="383977"/>
                </a:lnTo>
                <a:lnTo>
                  <a:pt x="160734" y="383977"/>
                </a:lnTo>
                <a:lnTo>
                  <a:pt x="187523" y="383977"/>
                </a:lnTo>
                <a:lnTo>
                  <a:pt x="214312" y="383977"/>
                </a:lnTo>
                <a:lnTo>
                  <a:pt x="232171" y="375047"/>
                </a:lnTo>
                <a:lnTo>
                  <a:pt x="250031" y="366117"/>
                </a:lnTo>
                <a:lnTo>
                  <a:pt x="258960" y="348258"/>
                </a:lnTo>
                <a:lnTo>
                  <a:pt x="267890" y="330399"/>
                </a:lnTo>
                <a:lnTo>
                  <a:pt x="258960" y="312539"/>
                </a:lnTo>
                <a:lnTo>
                  <a:pt x="250031" y="285750"/>
                </a:lnTo>
                <a:lnTo>
                  <a:pt x="232171" y="258961"/>
                </a:lnTo>
                <a:lnTo>
                  <a:pt x="214312" y="232172"/>
                </a:lnTo>
                <a:lnTo>
                  <a:pt x="187523" y="214313"/>
                </a:lnTo>
                <a:lnTo>
                  <a:pt x="160734" y="196453"/>
                </a:lnTo>
                <a:lnTo>
                  <a:pt x="133945" y="169664"/>
                </a:lnTo>
                <a:lnTo>
                  <a:pt x="98226" y="151805"/>
                </a:lnTo>
                <a:lnTo>
                  <a:pt x="62507" y="142875"/>
                </a:lnTo>
                <a:lnTo>
                  <a:pt x="35718" y="125016"/>
                </a:lnTo>
                <a:lnTo>
                  <a:pt x="17859" y="116086"/>
                </a:lnTo>
                <a:lnTo>
                  <a:pt x="8929" y="116086"/>
                </a:lnTo>
                <a:lnTo>
                  <a:pt x="8929" y="1160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6679406" y="4071937"/>
            <a:ext cx="107158" cy="133946"/>
          </a:xfrm>
          <a:custGeom>
            <a:avLst/>
            <a:gdLst/>
            <a:ahLst/>
            <a:cxnLst/>
            <a:rect l="0" t="0" r="0" b="0"/>
            <a:pathLst>
              <a:path w="107158" h="13394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17860" y="17859"/>
                </a:lnTo>
                <a:lnTo>
                  <a:pt x="26789" y="35719"/>
                </a:lnTo>
                <a:lnTo>
                  <a:pt x="35719" y="53578"/>
                </a:lnTo>
                <a:lnTo>
                  <a:pt x="53578" y="62508"/>
                </a:lnTo>
                <a:lnTo>
                  <a:pt x="62508" y="80367"/>
                </a:lnTo>
                <a:lnTo>
                  <a:pt x="71438" y="98227"/>
                </a:lnTo>
                <a:lnTo>
                  <a:pt x="80367" y="107156"/>
                </a:lnTo>
                <a:lnTo>
                  <a:pt x="89297" y="116086"/>
                </a:lnTo>
                <a:lnTo>
                  <a:pt x="98227" y="125016"/>
                </a:lnTo>
                <a:lnTo>
                  <a:pt x="107157" y="133945"/>
                </a:lnTo>
                <a:lnTo>
                  <a:pt x="107157" y="13394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6777633" y="4089796"/>
            <a:ext cx="44649" cy="339330"/>
          </a:xfrm>
          <a:custGeom>
            <a:avLst/>
            <a:gdLst/>
            <a:ahLst/>
            <a:cxnLst/>
            <a:rect l="0" t="0" r="0" b="0"/>
            <a:pathLst>
              <a:path w="44649" h="339330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44648" y="8930"/>
                </a:lnTo>
                <a:lnTo>
                  <a:pt x="44648" y="26790"/>
                </a:lnTo>
                <a:lnTo>
                  <a:pt x="35719" y="44649"/>
                </a:lnTo>
                <a:lnTo>
                  <a:pt x="35719" y="62508"/>
                </a:lnTo>
                <a:lnTo>
                  <a:pt x="35719" y="89297"/>
                </a:lnTo>
                <a:lnTo>
                  <a:pt x="26789" y="125016"/>
                </a:lnTo>
                <a:lnTo>
                  <a:pt x="26789" y="160735"/>
                </a:lnTo>
                <a:lnTo>
                  <a:pt x="17859" y="187524"/>
                </a:lnTo>
                <a:lnTo>
                  <a:pt x="17859" y="223243"/>
                </a:lnTo>
                <a:lnTo>
                  <a:pt x="17859" y="250032"/>
                </a:lnTo>
                <a:lnTo>
                  <a:pt x="8930" y="276821"/>
                </a:lnTo>
                <a:lnTo>
                  <a:pt x="8930" y="303610"/>
                </a:lnTo>
                <a:lnTo>
                  <a:pt x="0" y="321469"/>
                </a:lnTo>
                <a:lnTo>
                  <a:pt x="0" y="339329"/>
                </a:lnTo>
                <a:lnTo>
                  <a:pt x="0" y="339329"/>
                </a:lnTo>
                <a:lnTo>
                  <a:pt x="0" y="33932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6875859" y="3884414"/>
            <a:ext cx="160736" cy="232173"/>
          </a:xfrm>
          <a:custGeom>
            <a:avLst/>
            <a:gdLst/>
            <a:ahLst/>
            <a:cxnLst/>
            <a:rect l="0" t="0" r="0" b="0"/>
            <a:pathLst>
              <a:path w="160736" h="232173">
                <a:moveTo>
                  <a:pt x="142875" y="35718"/>
                </a:moveTo>
                <a:lnTo>
                  <a:pt x="133946" y="35718"/>
                </a:lnTo>
                <a:lnTo>
                  <a:pt x="133946" y="26789"/>
                </a:lnTo>
                <a:lnTo>
                  <a:pt x="133946" y="26789"/>
                </a:lnTo>
                <a:lnTo>
                  <a:pt x="125016" y="17859"/>
                </a:lnTo>
                <a:lnTo>
                  <a:pt x="116086" y="8929"/>
                </a:lnTo>
                <a:lnTo>
                  <a:pt x="107157" y="0"/>
                </a:lnTo>
                <a:lnTo>
                  <a:pt x="89297" y="0"/>
                </a:lnTo>
                <a:lnTo>
                  <a:pt x="80368" y="8929"/>
                </a:lnTo>
                <a:lnTo>
                  <a:pt x="62508" y="8929"/>
                </a:lnTo>
                <a:lnTo>
                  <a:pt x="44649" y="17859"/>
                </a:lnTo>
                <a:lnTo>
                  <a:pt x="26789" y="35718"/>
                </a:lnTo>
                <a:lnTo>
                  <a:pt x="17860" y="44648"/>
                </a:lnTo>
                <a:lnTo>
                  <a:pt x="8930" y="62507"/>
                </a:lnTo>
                <a:lnTo>
                  <a:pt x="0" y="80367"/>
                </a:lnTo>
                <a:lnTo>
                  <a:pt x="8930" y="89297"/>
                </a:lnTo>
                <a:lnTo>
                  <a:pt x="17860" y="98226"/>
                </a:lnTo>
                <a:lnTo>
                  <a:pt x="26789" y="107156"/>
                </a:lnTo>
                <a:lnTo>
                  <a:pt x="53579" y="116086"/>
                </a:lnTo>
                <a:lnTo>
                  <a:pt x="71438" y="125015"/>
                </a:lnTo>
                <a:lnTo>
                  <a:pt x="80368" y="125015"/>
                </a:lnTo>
                <a:lnTo>
                  <a:pt x="107157" y="116086"/>
                </a:lnTo>
                <a:lnTo>
                  <a:pt x="116086" y="116086"/>
                </a:lnTo>
                <a:lnTo>
                  <a:pt x="125016" y="107156"/>
                </a:lnTo>
                <a:lnTo>
                  <a:pt x="133946" y="98226"/>
                </a:lnTo>
                <a:lnTo>
                  <a:pt x="133946" y="98226"/>
                </a:lnTo>
                <a:lnTo>
                  <a:pt x="142875" y="89297"/>
                </a:lnTo>
                <a:lnTo>
                  <a:pt x="142875" y="80367"/>
                </a:lnTo>
                <a:lnTo>
                  <a:pt x="142875" y="80367"/>
                </a:lnTo>
                <a:lnTo>
                  <a:pt x="142875" y="80367"/>
                </a:lnTo>
                <a:lnTo>
                  <a:pt x="142875" y="80367"/>
                </a:lnTo>
                <a:lnTo>
                  <a:pt x="142875" y="80367"/>
                </a:lnTo>
                <a:lnTo>
                  <a:pt x="142875" y="80367"/>
                </a:lnTo>
                <a:lnTo>
                  <a:pt x="142875" y="80367"/>
                </a:lnTo>
                <a:lnTo>
                  <a:pt x="142875" y="89297"/>
                </a:lnTo>
                <a:lnTo>
                  <a:pt x="142875" y="98226"/>
                </a:lnTo>
                <a:lnTo>
                  <a:pt x="142875" y="116086"/>
                </a:lnTo>
                <a:lnTo>
                  <a:pt x="142875" y="133945"/>
                </a:lnTo>
                <a:lnTo>
                  <a:pt x="142875" y="142875"/>
                </a:lnTo>
                <a:lnTo>
                  <a:pt x="142875" y="169664"/>
                </a:lnTo>
                <a:lnTo>
                  <a:pt x="151805" y="187523"/>
                </a:lnTo>
                <a:lnTo>
                  <a:pt x="151805" y="205382"/>
                </a:lnTo>
                <a:lnTo>
                  <a:pt x="151805" y="214312"/>
                </a:lnTo>
                <a:lnTo>
                  <a:pt x="160735" y="223242"/>
                </a:lnTo>
                <a:lnTo>
                  <a:pt x="160735" y="232172"/>
                </a:lnTo>
                <a:lnTo>
                  <a:pt x="160735" y="23217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6054328" y="3661171"/>
            <a:ext cx="1268017" cy="875111"/>
          </a:xfrm>
          <a:custGeom>
            <a:avLst/>
            <a:gdLst/>
            <a:ahLst/>
            <a:cxnLst/>
            <a:rect l="0" t="0" r="0" b="0"/>
            <a:pathLst>
              <a:path w="1268017" h="875111">
                <a:moveTo>
                  <a:pt x="1098352" y="160735"/>
                </a:moveTo>
                <a:lnTo>
                  <a:pt x="1098352" y="151805"/>
                </a:lnTo>
                <a:lnTo>
                  <a:pt x="1089422" y="142875"/>
                </a:lnTo>
                <a:lnTo>
                  <a:pt x="1071563" y="133946"/>
                </a:lnTo>
                <a:lnTo>
                  <a:pt x="1053703" y="116086"/>
                </a:lnTo>
                <a:lnTo>
                  <a:pt x="1026914" y="98227"/>
                </a:lnTo>
                <a:lnTo>
                  <a:pt x="991195" y="80368"/>
                </a:lnTo>
                <a:lnTo>
                  <a:pt x="955477" y="62508"/>
                </a:lnTo>
                <a:lnTo>
                  <a:pt x="919758" y="44649"/>
                </a:lnTo>
                <a:lnTo>
                  <a:pt x="875110" y="35719"/>
                </a:lnTo>
                <a:lnTo>
                  <a:pt x="830461" y="17860"/>
                </a:lnTo>
                <a:lnTo>
                  <a:pt x="776883" y="8930"/>
                </a:lnTo>
                <a:lnTo>
                  <a:pt x="714375" y="0"/>
                </a:lnTo>
                <a:lnTo>
                  <a:pt x="651867" y="0"/>
                </a:lnTo>
                <a:lnTo>
                  <a:pt x="580430" y="0"/>
                </a:lnTo>
                <a:lnTo>
                  <a:pt x="508992" y="0"/>
                </a:lnTo>
                <a:lnTo>
                  <a:pt x="437555" y="8930"/>
                </a:lnTo>
                <a:lnTo>
                  <a:pt x="366117" y="26790"/>
                </a:lnTo>
                <a:lnTo>
                  <a:pt x="303610" y="53579"/>
                </a:lnTo>
                <a:lnTo>
                  <a:pt x="241102" y="80368"/>
                </a:lnTo>
                <a:lnTo>
                  <a:pt x="187524" y="116086"/>
                </a:lnTo>
                <a:lnTo>
                  <a:pt x="142875" y="151805"/>
                </a:lnTo>
                <a:lnTo>
                  <a:pt x="98227" y="196454"/>
                </a:lnTo>
                <a:lnTo>
                  <a:pt x="62508" y="241102"/>
                </a:lnTo>
                <a:lnTo>
                  <a:pt x="26789" y="285750"/>
                </a:lnTo>
                <a:lnTo>
                  <a:pt x="8930" y="339329"/>
                </a:lnTo>
                <a:lnTo>
                  <a:pt x="0" y="383977"/>
                </a:lnTo>
                <a:lnTo>
                  <a:pt x="0" y="437555"/>
                </a:lnTo>
                <a:lnTo>
                  <a:pt x="0" y="491133"/>
                </a:lnTo>
                <a:lnTo>
                  <a:pt x="17860" y="544711"/>
                </a:lnTo>
                <a:lnTo>
                  <a:pt x="44649" y="589360"/>
                </a:lnTo>
                <a:lnTo>
                  <a:pt x="71438" y="634008"/>
                </a:lnTo>
                <a:lnTo>
                  <a:pt x="107156" y="678657"/>
                </a:lnTo>
                <a:lnTo>
                  <a:pt x="151805" y="714375"/>
                </a:lnTo>
                <a:lnTo>
                  <a:pt x="205383" y="750094"/>
                </a:lnTo>
                <a:lnTo>
                  <a:pt x="250031" y="776883"/>
                </a:lnTo>
                <a:lnTo>
                  <a:pt x="312539" y="803672"/>
                </a:lnTo>
                <a:lnTo>
                  <a:pt x="375047" y="821532"/>
                </a:lnTo>
                <a:lnTo>
                  <a:pt x="446485" y="839391"/>
                </a:lnTo>
                <a:lnTo>
                  <a:pt x="508992" y="857250"/>
                </a:lnTo>
                <a:lnTo>
                  <a:pt x="580430" y="866180"/>
                </a:lnTo>
                <a:lnTo>
                  <a:pt x="651867" y="875110"/>
                </a:lnTo>
                <a:lnTo>
                  <a:pt x="714375" y="875110"/>
                </a:lnTo>
                <a:lnTo>
                  <a:pt x="776883" y="875110"/>
                </a:lnTo>
                <a:lnTo>
                  <a:pt x="839391" y="866180"/>
                </a:lnTo>
                <a:lnTo>
                  <a:pt x="901899" y="857250"/>
                </a:lnTo>
                <a:lnTo>
                  <a:pt x="964406" y="839391"/>
                </a:lnTo>
                <a:lnTo>
                  <a:pt x="1017985" y="821532"/>
                </a:lnTo>
                <a:lnTo>
                  <a:pt x="1071563" y="794743"/>
                </a:lnTo>
                <a:lnTo>
                  <a:pt x="1116211" y="767954"/>
                </a:lnTo>
                <a:lnTo>
                  <a:pt x="1151930" y="732235"/>
                </a:lnTo>
                <a:lnTo>
                  <a:pt x="1187649" y="696516"/>
                </a:lnTo>
                <a:lnTo>
                  <a:pt x="1214438" y="660797"/>
                </a:lnTo>
                <a:lnTo>
                  <a:pt x="1232297" y="625079"/>
                </a:lnTo>
                <a:lnTo>
                  <a:pt x="1250156" y="580430"/>
                </a:lnTo>
                <a:lnTo>
                  <a:pt x="1259086" y="544711"/>
                </a:lnTo>
                <a:lnTo>
                  <a:pt x="1268016" y="500063"/>
                </a:lnTo>
                <a:lnTo>
                  <a:pt x="1268016" y="455415"/>
                </a:lnTo>
                <a:lnTo>
                  <a:pt x="1259086" y="410766"/>
                </a:lnTo>
                <a:lnTo>
                  <a:pt x="1250156" y="366118"/>
                </a:lnTo>
                <a:lnTo>
                  <a:pt x="1232297" y="321469"/>
                </a:lnTo>
                <a:lnTo>
                  <a:pt x="1205508" y="276821"/>
                </a:lnTo>
                <a:lnTo>
                  <a:pt x="1169789" y="232172"/>
                </a:lnTo>
                <a:lnTo>
                  <a:pt x="1134070" y="187524"/>
                </a:lnTo>
                <a:lnTo>
                  <a:pt x="1080492" y="151805"/>
                </a:lnTo>
                <a:lnTo>
                  <a:pt x="1026914" y="116086"/>
                </a:lnTo>
                <a:lnTo>
                  <a:pt x="982266" y="89297"/>
                </a:lnTo>
                <a:lnTo>
                  <a:pt x="955477" y="80368"/>
                </a:lnTo>
                <a:lnTo>
                  <a:pt x="955477" y="8036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5080992" y="4786312"/>
            <a:ext cx="508993" cy="205384"/>
          </a:xfrm>
          <a:custGeom>
            <a:avLst/>
            <a:gdLst/>
            <a:ahLst/>
            <a:cxnLst/>
            <a:rect l="0" t="0" r="0" b="0"/>
            <a:pathLst>
              <a:path w="508993" h="205384">
                <a:moveTo>
                  <a:pt x="482203" y="98227"/>
                </a:moveTo>
                <a:lnTo>
                  <a:pt x="491133" y="98227"/>
                </a:lnTo>
                <a:lnTo>
                  <a:pt x="491133" y="98227"/>
                </a:lnTo>
                <a:lnTo>
                  <a:pt x="491133" y="98227"/>
                </a:lnTo>
                <a:lnTo>
                  <a:pt x="500063" y="98227"/>
                </a:lnTo>
                <a:lnTo>
                  <a:pt x="508992" y="98227"/>
                </a:lnTo>
                <a:lnTo>
                  <a:pt x="508992" y="89297"/>
                </a:lnTo>
                <a:lnTo>
                  <a:pt x="508992" y="89297"/>
                </a:lnTo>
                <a:lnTo>
                  <a:pt x="508992" y="89297"/>
                </a:lnTo>
                <a:lnTo>
                  <a:pt x="508992" y="89297"/>
                </a:lnTo>
                <a:lnTo>
                  <a:pt x="508992" y="89297"/>
                </a:lnTo>
                <a:lnTo>
                  <a:pt x="508992" y="89297"/>
                </a:lnTo>
                <a:lnTo>
                  <a:pt x="500063" y="80367"/>
                </a:lnTo>
                <a:lnTo>
                  <a:pt x="491133" y="80367"/>
                </a:lnTo>
                <a:lnTo>
                  <a:pt x="482203" y="71438"/>
                </a:lnTo>
                <a:lnTo>
                  <a:pt x="464344" y="62508"/>
                </a:lnTo>
                <a:lnTo>
                  <a:pt x="437555" y="53578"/>
                </a:lnTo>
                <a:lnTo>
                  <a:pt x="410766" y="35719"/>
                </a:lnTo>
                <a:lnTo>
                  <a:pt x="375047" y="26789"/>
                </a:lnTo>
                <a:lnTo>
                  <a:pt x="348258" y="17859"/>
                </a:lnTo>
                <a:lnTo>
                  <a:pt x="312539" y="8930"/>
                </a:lnTo>
                <a:lnTo>
                  <a:pt x="276821" y="8930"/>
                </a:lnTo>
                <a:lnTo>
                  <a:pt x="241102" y="0"/>
                </a:lnTo>
                <a:lnTo>
                  <a:pt x="214313" y="0"/>
                </a:lnTo>
                <a:lnTo>
                  <a:pt x="187524" y="8930"/>
                </a:lnTo>
                <a:lnTo>
                  <a:pt x="160735" y="17859"/>
                </a:lnTo>
                <a:lnTo>
                  <a:pt x="133946" y="26789"/>
                </a:lnTo>
                <a:lnTo>
                  <a:pt x="107156" y="44649"/>
                </a:lnTo>
                <a:lnTo>
                  <a:pt x="89297" y="53578"/>
                </a:lnTo>
                <a:lnTo>
                  <a:pt x="71438" y="71438"/>
                </a:lnTo>
                <a:lnTo>
                  <a:pt x="53578" y="89297"/>
                </a:lnTo>
                <a:lnTo>
                  <a:pt x="35719" y="107157"/>
                </a:lnTo>
                <a:lnTo>
                  <a:pt x="17860" y="125016"/>
                </a:lnTo>
                <a:lnTo>
                  <a:pt x="8930" y="151805"/>
                </a:lnTo>
                <a:lnTo>
                  <a:pt x="8930" y="169665"/>
                </a:lnTo>
                <a:lnTo>
                  <a:pt x="0" y="187524"/>
                </a:lnTo>
                <a:lnTo>
                  <a:pt x="0" y="196454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5063133" y="5402461"/>
            <a:ext cx="241102" cy="375047"/>
          </a:xfrm>
          <a:custGeom>
            <a:avLst/>
            <a:gdLst/>
            <a:ahLst/>
            <a:cxnLst/>
            <a:rect l="0" t="0" r="0" b="0"/>
            <a:pathLst>
              <a:path w="241102" h="375047">
                <a:moveTo>
                  <a:pt x="107156" y="0"/>
                </a:move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7" y="0"/>
                </a:lnTo>
                <a:lnTo>
                  <a:pt x="80367" y="0"/>
                </a:lnTo>
                <a:lnTo>
                  <a:pt x="62508" y="8930"/>
                </a:lnTo>
                <a:lnTo>
                  <a:pt x="53578" y="8930"/>
                </a:lnTo>
                <a:lnTo>
                  <a:pt x="35719" y="8930"/>
                </a:lnTo>
                <a:lnTo>
                  <a:pt x="26789" y="8930"/>
                </a:lnTo>
                <a:lnTo>
                  <a:pt x="17859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4464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71437"/>
                </a:lnTo>
                <a:lnTo>
                  <a:pt x="8930" y="89297"/>
                </a:lnTo>
                <a:lnTo>
                  <a:pt x="17859" y="98227"/>
                </a:lnTo>
                <a:lnTo>
                  <a:pt x="17859" y="116086"/>
                </a:lnTo>
                <a:lnTo>
                  <a:pt x="26789" y="125016"/>
                </a:lnTo>
                <a:lnTo>
                  <a:pt x="26789" y="142875"/>
                </a:lnTo>
                <a:lnTo>
                  <a:pt x="35719" y="151805"/>
                </a:lnTo>
                <a:lnTo>
                  <a:pt x="35719" y="160734"/>
                </a:lnTo>
                <a:lnTo>
                  <a:pt x="44648" y="169664"/>
                </a:lnTo>
                <a:lnTo>
                  <a:pt x="44648" y="178593"/>
                </a:lnTo>
                <a:lnTo>
                  <a:pt x="53578" y="178593"/>
                </a:lnTo>
                <a:lnTo>
                  <a:pt x="62508" y="178593"/>
                </a:lnTo>
                <a:lnTo>
                  <a:pt x="62508" y="178593"/>
                </a:lnTo>
                <a:lnTo>
                  <a:pt x="71437" y="178593"/>
                </a:lnTo>
                <a:lnTo>
                  <a:pt x="80367" y="169664"/>
                </a:lnTo>
                <a:lnTo>
                  <a:pt x="89297" y="160734"/>
                </a:lnTo>
                <a:lnTo>
                  <a:pt x="98226" y="160734"/>
                </a:lnTo>
                <a:lnTo>
                  <a:pt x="116086" y="151805"/>
                </a:lnTo>
                <a:lnTo>
                  <a:pt x="125015" y="151805"/>
                </a:lnTo>
                <a:lnTo>
                  <a:pt x="133945" y="142875"/>
                </a:lnTo>
                <a:lnTo>
                  <a:pt x="151805" y="142875"/>
                </a:lnTo>
                <a:lnTo>
                  <a:pt x="160734" y="151805"/>
                </a:lnTo>
                <a:lnTo>
                  <a:pt x="178594" y="151805"/>
                </a:lnTo>
                <a:lnTo>
                  <a:pt x="187523" y="169664"/>
                </a:lnTo>
                <a:lnTo>
                  <a:pt x="196453" y="178593"/>
                </a:lnTo>
                <a:lnTo>
                  <a:pt x="214312" y="196452"/>
                </a:lnTo>
                <a:lnTo>
                  <a:pt x="223242" y="205382"/>
                </a:lnTo>
                <a:lnTo>
                  <a:pt x="232172" y="223241"/>
                </a:lnTo>
                <a:lnTo>
                  <a:pt x="232172" y="250030"/>
                </a:lnTo>
                <a:lnTo>
                  <a:pt x="241101" y="267890"/>
                </a:lnTo>
                <a:lnTo>
                  <a:pt x="241101" y="285749"/>
                </a:lnTo>
                <a:lnTo>
                  <a:pt x="232172" y="312538"/>
                </a:lnTo>
                <a:lnTo>
                  <a:pt x="232172" y="330398"/>
                </a:lnTo>
                <a:lnTo>
                  <a:pt x="223242" y="339327"/>
                </a:lnTo>
                <a:lnTo>
                  <a:pt x="214312" y="357187"/>
                </a:lnTo>
                <a:lnTo>
                  <a:pt x="205383" y="366116"/>
                </a:lnTo>
                <a:lnTo>
                  <a:pt x="187523" y="375046"/>
                </a:lnTo>
                <a:lnTo>
                  <a:pt x="169664" y="375046"/>
                </a:lnTo>
                <a:lnTo>
                  <a:pt x="151805" y="375046"/>
                </a:lnTo>
                <a:lnTo>
                  <a:pt x="133945" y="375046"/>
                </a:lnTo>
                <a:lnTo>
                  <a:pt x="116086" y="375046"/>
                </a:lnTo>
                <a:lnTo>
                  <a:pt x="98226" y="366116"/>
                </a:lnTo>
                <a:lnTo>
                  <a:pt x="80367" y="357187"/>
                </a:lnTo>
                <a:lnTo>
                  <a:pt x="62508" y="357187"/>
                </a:lnTo>
                <a:lnTo>
                  <a:pt x="44648" y="339327"/>
                </a:lnTo>
                <a:lnTo>
                  <a:pt x="26789" y="330398"/>
                </a:lnTo>
                <a:lnTo>
                  <a:pt x="17859" y="321468"/>
                </a:lnTo>
                <a:lnTo>
                  <a:pt x="8930" y="312538"/>
                </a:lnTo>
                <a:lnTo>
                  <a:pt x="8930" y="31253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259586" y="5304234"/>
            <a:ext cx="116087" cy="160736"/>
          </a:xfrm>
          <a:custGeom>
            <a:avLst/>
            <a:gdLst/>
            <a:ahLst/>
            <a:cxnLst/>
            <a:rect l="0" t="0" r="0" b="0"/>
            <a:pathLst>
              <a:path w="116087" h="160736">
                <a:moveTo>
                  <a:pt x="8930" y="26789"/>
                </a:moveTo>
                <a:lnTo>
                  <a:pt x="8930" y="26789"/>
                </a:lnTo>
                <a:lnTo>
                  <a:pt x="17859" y="26789"/>
                </a:lnTo>
                <a:lnTo>
                  <a:pt x="17859" y="17860"/>
                </a:lnTo>
                <a:lnTo>
                  <a:pt x="26789" y="8930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80367" y="8930"/>
                </a:lnTo>
                <a:lnTo>
                  <a:pt x="89297" y="26789"/>
                </a:lnTo>
                <a:lnTo>
                  <a:pt x="98227" y="35719"/>
                </a:lnTo>
                <a:lnTo>
                  <a:pt x="107156" y="53579"/>
                </a:lnTo>
                <a:lnTo>
                  <a:pt x="107156" y="71438"/>
                </a:lnTo>
                <a:lnTo>
                  <a:pt x="116086" y="89297"/>
                </a:lnTo>
                <a:lnTo>
                  <a:pt x="116086" y="107157"/>
                </a:lnTo>
                <a:lnTo>
                  <a:pt x="107156" y="116086"/>
                </a:lnTo>
                <a:lnTo>
                  <a:pt x="98227" y="133946"/>
                </a:lnTo>
                <a:lnTo>
                  <a:pt x="89297" y="142875"/>
                </a:lnTo>
                <a:lnTo>
                  <a:pt x="80367" y="151805"/>
                </a:lnTo>
                <a:lnTo>
                  <a:pt x="62508" y="160735"/>
                </a:lnTo>
                <a:lnTo>
                  <a:pt x="44648" y="160735"/>
                </a:lnTo>
                <a:lnTo>
                  <a:pt x="35719" y="160735"/>
                </a:lnTo>
                <a:lnTo>
                  <a:pt x="26789" y="151805"/>
                </a:lnTo>
                <a:lnTo>
                  <a:pt x="17859" y="142875"/>
                </a:lnTo>
                <a:lnTo>
                  <a:pt x="8930" y="133946"/>
                </a:lnTo>
                <a:lnTo>
                  <a:pt x="8930" y="125016"/>
                </a:lnTo>
                <a:lnTo>
                  <a:pt x="0" y="116086"/>
                </a:lnTo>
                <a:lnTo>
                  <a:pt x="0" y="107157"/>
                </a:lnTo>
                <a:lnTo>
                  <a:pt x="8930" y="107157"/>
                </a:lnTo>
                <a:lnTo>
                  <a:pt x="17859" y="98227"/>
                </a:lnTo>
                <a:lnTo>
                  <a:pt x="26789" y="98227"/>
                </a:lnTo>
                <a:lnTo>
                  <a:pt x="35719" y="107157"/>
                </a:lnTo>
                <a:lnTo>
                  <a:pt x="53578" y="107157"/>
                </a:lnTo>
                <a:lnTo>
                  <a:pt x="62508" y="116086"/>
                </a:lnTo>
                <a:lnTo>
                  <a:pt x="80367" y="133946"/>
                </a:lnTo>
                <a:lnTo>
                  <a:pt x="98227" y="133946"/>
                </a:lnTo>
                <a:lnTo>
                  <a:pt x="107156" y="151805"/>
                </a:lnTo>
                <a:lnTo>
                  <a:pt x="116086" y="160735"/>
                </a:lnTo>
                <a:lnTo>
                  <a:pt x="116086" y="160735"/>
                </a:lnTo>
                <a:lnTo>
                  <a:pt x="116086" y="16073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5339953" y="4857750"/>
            <a:ext cx="267892" cy="107157"/>
          </a:xfrm>
          <a:custGeom>
            <a:avLst/>
            <a:gdLst/>
            <a:ahLst/>
            <a:cxnLst/>
            <a:rect l="0" t="0" r="0" b="0"/>
            <a:pathLst>
              <a:path w="267892" h="107157">
                <a:moveTo>
                  <a:pt x="267891" y="53578"/>
                </a:moveTo>
                <a:lnTo>
                  <a:pt x="267891" y="53578"/>
                </a:lnTo>
                <a:lnTo>
                  <a:pt x="267891" y="53578"/>
                </a:lnTo>
                <a:lnTo>
                  <a:pt x="267891" y="44648"/>
                </a:lnTo>
                <a:lnTo>
                  <a:pt x="267891" y="44648"/>
                </a:lnTo>
                <a:lnTo>
                  <a:pt x="267891" y="44648"/>
                </a:lnTo>
                <a:lnTo>
                  <a:pt x="267891" y="35719"/>
                </a:lnTo>
                <a:lnTo>
                  <a:pt x="258961" y="35719"/>
                </a:lnTo>
                <a:lnTo>
                  <a:pt x="250031" y="26789"/>
                </a:lnTo>
                <a:lnTo>
                  <a:pt x="250031" y="26789"/>
                </a:lnTo>
                <a:lnTo>
                  <a:pt x="241102" y="17859"/>
                </a:lnTo>
                <a:lnTo>
                  <a:pt x="223242" y="8929"/>
                </a:lnTo>
                <a:lnTo>
                  <a:pt x="205383" y="8929"/>
                </a:lnTo>
                <a:lnTo>
                  <a:pt x="187524" y="0"/>
                </a:lnTo>
                <a:lnTo>
                  <a:pt x="160735" y="0"/>
                </a:lnTo>
                <a:lnTo>
                  <a:pt x="142875" y="8929"/>
                </a:lnTo>
                <a:lnTo>
                  <a:pt x="116086" y="8929"/>
                </a:lnTo>
                <a:lnTo>
                  <a:pt x="89297" y="17859"/>
                </a:lnTo>
                <a:lnTo>
                  <a:pt x="62508" y="26789"/>
                </a:lnTo>
                <a:lnTo>
                  <a:pt x="44649" y="35719"/>
                </a:lnTo>
                <a:lnTo>
                  <a:pt x="26789" y="44648"/>
                </a:lnTo>
                <a:lnTo>
                  <a:pt x="17860" y="62508"/>
                </a:lnTo>
                <a:lnTo>
                  <a:pt x="8930" y="71438"/>
                </a:lnTo>
                <a:lnTo>
                  <a:pt x="8930" y="89297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5464969" y="5500688"/>
            <a:ext cx="107157" cy="205383"/>
          </a:xfrm>
          <a:custGeom>
            <a:avLst/>
            <a:gdLst/>
            <a:ahLst/>
            <a:cxnLst/>
            <a:rect l="0" t="0" r="0" b="0"/>
            <a:pathLst>
              <a:path w="107157" h="20538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29"/>
                </a:lnTo>
                <a:lnTo>
                  <a:pt x="8929" y="17859"/>
                </a:lnTo>
                <a:lnTo>
                  <a:pt x="17859" y="26789"/>
                </a:lnTo>
                <a:lnTo>
                  <a:pt x="35719" y="44648"/>
                </a:lnTo>
                <a:lnTo>
                  <a:pt x="44648" y="71437"/>
                </a:lnTo>
                <a:lnTo>
                  <a:pt x="53578" y="98225"/>
                </a:lnTo>
                <a:lnTo>
                  <a:pt x="62508" y="125014"/>
                </a:lnTo>
                <a:lnTo>
                  <a:pt x="80367" y="142874"/>
                </a:lnTo>
                <a:lnTo>
                  <a:pt x="89297" y="169663"/>
                </a:lnTo>
                <a:lnTo>
                  <a:pt x="98226" y="187522"/>
                </a:lnTo>
                <a:lnTo>
                  <a:pt x="98226" y="205382"/>
                </a:lnTo>
                <a:lnTo>
                  <a:pt x="107156" y="205382"/>
                </a:lnTo>
                <a:lnTo>
                  <a:pt x="107156" y="20538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5491758" y="5491758"/>
            <a:ext cx="125016" cy="526852"/>
          </a:xfrm>
          <a:custGeom>
            <a:avLst/>
            <a:gdLst/>
            <a:ahLst/>
            <a:cxnLst/>
            <a:rect l="0" t="0" r="0" b="0"/>
            <a:pathLst>
              <a:path w="125016" h="526852">
                <a:moveTo>
                  <a:pt x="125015" y="0"/>
                </a:moveTo>
                <a:lnTo>
                  <a:pt x="125015" y="0"/>
                </a:lnTo>
                <a:lnTo>
                  <a:pt x="125015" y="0"/>
                </a:lnTo>
                <a:lnTo>
                  <a:pt x="125015" y="0"/>
                </a:lnTo>
                <a:lnTo>
                  <a:pt x="125015" y="8930"/>
                </a:lnTo>
                <a:lnTo>
                  <a:pt x="125015" y="17859"/>
                </a:lnTo>
                <a:lnTo>
                  <a:pt x="125015" y="26789"/>
                </a:lnTo>
                <a:lnTo>
                  <a:pt x="116086" y="53578"/>
                </a:lnTo>
                <a:lnTo>
                  <a:pt x="116086" y="80367"/>
                </a:lnTo>
                <a:lnTo>
                  <a:pt x="107156" y="125015"/>
                </a:lnTo>
                <a:lnTo>
                  <a:pt x="98226" y="160733"/>
                </a:lnTo>
                <a:lnTo>
                  <a:pt x="89297" y="205382"/>
                </a:lnTo>
                <a:lnTo>
                  <a:pt x="80367" y="258960"/>
                </a:lnTo>
                <a:lnTo>
                  <a:pt x="62508" y="303608"/>
                </a:lnTo>
                <a:lnTo>
                  <a:pt x="53578" y="357187"/>
                </a:lnTo>
                <a:lnTo>
                  <a:pt x="35719" y="401835"/>
                </a:lnTo>
                <a:lnTo>
                  <a:pt x="26789" y="446483"/>
                </a:lnTo>
                <a:lnTo>
                  <a:pt x="8930" y="482202"/>
                </a:lnTo>
                <a:lnTo>
                  <a:pt x="8930" y="508991"/>
                </a:lnTo>
                <a:lnTo>
                  <a:pt x="0" y="526851"/>
                </a:lnTo>
                <a:lnTo>
                  <a:pt x="0" y="52685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5661422" y="5268516"/>
            <a:ext cx="116087" cy="223243"/>
          </a:xfrm>
          <a:custGeom>
            <a:avLst/>
            <a:gdLst/>
            <a:ahLst/>
            <a:cxnLst/>
            <a:rect l="0" t="0" r="0" b="0"/>
            <a:pathLst>
              <a:path w="116087" h="223243">
                <a:moveTo>
                  <a:pt x="17859" y="35718"/>
                </a:moveTo>
                <a:lnTo>
                  <a:pt x="17859" y="35718"/>
                </a:lnTo>
                <a:lnTo>
                  <a:pt x="17859" y="26789"/>
                </a:lnTo>
                <a:lnTo>
                  <a:pt x="17859" y="17859"/>
                </a:lnTo>
                <a:lnTo>
                  <a:pt x="26789" y="8929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98226" y="8929"/>
                </a:lnTo>
                <a:lnTo>
                  <a:pt x="107156" y="8929"/>
                </a:lnTo>
                <a:lnTo>
                  <a:pt x="116086" y="17859"/>
                </a:lnTo>
                <a:lnTo>
                  <a:pt x="116086" y="26789"/>
                </a:lnTo>
                <a:lnTo>
                  <a:pt x="116086" y="44648"/>
                </a:lnTo>
                <a:lnTo>
                  <a:pt x="116086" y="53578"/>
                </a:lnTo>
                <a:lnTo>
                  <a:pt x="116086" y="62507"/>
                </a:lnTo>
                <a:lnTo>
                  <a:pt x="107156" y="80367"/>
                </a:lnTo>
                <a:lnTo>
                  <a:pt x="98226" y="89297"/>
                </a:lnTo>
                <a:lnTo>
                  <a:pt x="80367" y="107156"/>
                </a:lnTo>
                <a:lnTo>
                  <a:pt x="71437" y="125015"/>
                </a:lnTo>
                <a:lnTo>
                  <a:pt x="53578" y="142875"/>
                </a:lnTo>
                <a:lnTo>
                  <a:pt x="44648" y="160734"/>
                </a:lnTo>
                <a:lnTo>
                  <a:pt x="44648" y="178593"/>
                </a:lnTo>
                <a:lnTo>
                  <a:pt x="44648" y="187523"/>
                </a:lnTo>
                <a:lnTo>
                  <a:pt x="44648" y="205382"/>
                </a:lnTo>
                <a:lnTo>
                  <a:pt x="44648" y="214312"/>
                </a:lnTo>
                <a:lnTo>
                  <a:pt x="53578" y="223242"/>
                </a:lnTo>
                <a:lnTo>
                  <a:pt x="62508" y="223242"/>
                </a:lnTo>
                <a:lnTo>
                  <a:pt x="71437" y="223242"/>
                </a:lnTo>
                <a:lnTo>
                  <a:pt x="80367" y="223242"/>
                </a:lnTo>
                <a:lnTo>
                  <a:pt x="89297" y="214312"/>
                </a:lnTo>
                <a:lnTo>
                  <a:pt x="89297" y="205382"/>
                </a:lnTo>
                <a:lnTo>
                  <a:pt x="89297" y="187523"/>
                </a:lnTo>
                <a:lnTo>
                  <a:pt x="89297" y="169664"/>
                </a:lnTo>
                <a:lnTo>
                  <a:pt x="89297" y="151804"/>
                </a:lnTo>
                <a:lnTo>
                  <a:pt x="80367" y="133945"/>
                </a:lnTo>
                <a:lnTo>
                  <a:pt x="71437" y="116086"/>
                </a:lnTo>
                <a:lnTo>
                  <a:pt x="62508" y="98226"/>
                </a:lnTo>
                <a:lnTo>
                  <a:pt x="44648" y="80367"/>
                </a:lnTo>
                <a:lnTo>
                  <a:pt x="35719" y="71437"/>
                </a:lnTo>
                <a:lnTo>
                  <a:pt x="17859" y="62507"/>
                </a:lnTo>
                <a:lnTo>
                  <a:pt x="8930" y="5357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5920383" y="5375672"/>
            <a:ext cx="285751" cy="178595"/>
          </a:xfrm>
          <a:custGeom>
            <a:avLst/>
            <a:gdLst/>
            <a:ahLst/>
            <a:cxnLst/>
            <a:rect l="0" t="0" r="0" b="0"/>
            <a:pathLst>
              <a:path w="285751" h="178595">
                <a:moveTo>
                  <a:pt x="0" y="151805"/>
                </a:moveTo>
                <a:lnTo>
                  <a:pt x="8930" y="151805"/>
                </a:lnTo>
                <a:lnTo>
                  <a:pt x="8930" y="151805"/>
                </a:lnTo>
                <a:lnTo>
                  <a:pt x="17859" y="151805"/>
                </a:lnTo>
                <a:lnTo>
                  <a:pt x="35719" y="142875"/>
                </a:lnTo>
                <a:lnTo>
                  <a:pt x="44648" y="142875"/>
                </a:lnTo>
                <a:lnTo>
                  <a:pt x="71437" y="142875"/>
                </a:lnTo>
                <a:lnTo>
                  <a:pt x="89297" y="142875"/>
                </a:lnTo>
                <a:lnTo>
                  <a:pt x="116086" y="142875"/>
                </a:lnTo>
                <a:lnTo>
                  <a:pt x="133945" y="142875"/>
                </a:lnTo>
                <a:lnTo>
                  <a:pt x="160734" y="133945"/>
                </a:lnTo>
                <a:lnTo>
                  <a:pt x="178594" y="133945"/>
                </a:lnTo>
                <a:lnTo>
                  <a:pt x="196453" y="125016"/>
                </a:lnTo>
                <a:lnTo>
                  <a:pt x="214312" y="125016"/>
                </a:lnTo>
                <a:lnTo>
                  <a:pt x="232172" y="125016"/>
                </a:lnTo>
                <a:lnTo>
                  <a:pt x="241101" y="116086"/>
                </a:lnTo>
                <a:lnTo>
                  <a:pt x="258961" y="116086"/>
                </a:lnTo>
                <a:lnTo>
                  <a:pt x="267890" y="116086"/>
                </a:lnTo>
                <a:lnTo>
                  <a:pt x="276820" y="116086"/>
                </a:lnTo>
                <a:lnTo>
                  <a:pt x="276820" y="116086"/>
                </a:lnTo>
                <a:lnTo>
                  <a:pt x="285750" y="116086"/>
                </a:lnTo>
                <a:lnTo>
                  <a:pt x="285750" y="116086"/>
                </a:lnTo>
                <a:lnTo>
                  <a:pt x="285750" y="116086"/>
                </a:lnTo>
                <a:lnTo>
                  <a:pt x="276820" y="125016"/>
                </a:lnTo>
                <a:lnTo>
                  <a:pt x="276820" y="125016"/>
                </a:lnTo>
                <a:lnTo>
                  <a:pt x="267890" y="116086"/>
                </a:lnTo>
                <a:lnTo>
                  <a:pt x="258961" y="116086"/>
                </a:lnTo>
                <a:lnTo>
                  <a:pt x="250031" y="98226"/>
                </a:lnTo>
                <a:lnTo>
                  <a:pt x="232172" y="89297"/>
                </a:lnTo>
                <a:lnTo>
                  <a:pt x="214312" y="80367"/>
                </a:lnTo>
                <a:lnTo>
                  <a:pt x="196453" y="62508"/>
                </a:lnTo>
                <a:lnTo>
                  <a:pt x="178594" y="53578"/>
                </a:lnTo>
                <a:lnTo>
                  <a:pt x="160734" y="35719"/>
                </a:lnTo>
                <a:lnTo>
                  <a:pt x="142875" y="26789"/>
                </a:lnTo>
                <a:lnTo>
                  <a:pt x="133945" y="17859"/>
                </a:lnTo>
                <a:lnTo>
                  <a:pt x="116086" y="8930"/>
                </a:lnTo>
                <a:lnTo>
                  <a:pt x="116086" y="0"/>
                </a:lnTo>
                <a:lnTo>
                  <a:pt x="107156" y="0"/>
                </a:lnTo>
                <a:lnTo>
                  <a:pt x="116086" y="0"/>
                </a:lnTo>
                <a:lnTo>
                  <a:pt x="125015" y="0"/>
                </a:lnTo>
                <a:lnTo>
                  <a:pt x="133945" y="8930"/>
                </a:lnTo>
                <a:lnTo>
                  <a:pt x="151805" y="17859"/>
                </a:lnTo>
                <a:lnTo>
                  <a:pt x="178594" y="26789"/>
                </a:lnTo>
                <a:lnTo>
                  <a:pt x="196453" y="44648"/>
                </a:lnTo>
                <a:lnTo>
                  <a:pt x="223242" y="62508"/>
                </a:lnTo>
                <a:lnTo>
                  <a:pt x="241101" y="71437"/>
                </a:lnTo>
                <a:lnTo>
                  <a:pt x="258961" y="89297"/>
                </a:lnTo>
                <a:lnTo>
                  <a:pt x="267890" y="98226"/>
                </a:lnTo>
                <a:lnTo>
                  <a:pt x="276820" y="116086"/>
                </a:lnTo>
                <a:lnTo>
                  <a:pt x="276820" y="125016"/>
                </a:lnTo>
                <a:lnTo>
                  <a:pt x="276820" y="133945"/>
                </a:lnTo>
                <a:lnTo>
                  <a:pt x="267890" y="142875"/>
                </a:lnTo>
                <a:lnTo>
                  <a:pt x="258961" y="151805"/>
                </a:lnTo>
                <a:lnTo>
                  <a:pt x="250031" y="160734"/>
                </a:lnTo>
                <a:lnTo>
                  <a:pt x="232172" y="169664"/>
                </a:lnTo>
                <a:lnTo>
                  <a:pt x="214312" y="169664"/>
                </a:lnTo>
                <a:lnTo>
                  <a:pt x="205383" y="178594"/>
                </a:lnTo>
                <a:lnTo>
                  <a:pt x="196453" y="178594"/>
                </a:lnTo>
                <a:lnTo>
                  <a:pt x="187523" y="178594"/>
                </a:lnTo>
                <a:lnTo>
                  <a:pt x="187523" y="17859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6384727" y="5348883"/>
            <a:ext cx="312540" cy="392906"/>
          </a:xfrm>
          <a:custGeom>
            <a:avLst/>
            <a:gdLst/>
            <a:ahLst/>
            <a:cxnLst/>
            <a:rect l="0" t="0" r="0" b="0"/>
            <a:pathLst>
              <a:path w="312540" h="392906">
                <a:moveTo>
                  <a:pt x="0" y="62508"/>
                </a:moveTo>
                <a:lnTo>
                  <a:pt x="0" y="53578"/>
                </a:lnTo>
                <a:lnTo>
                  <a:pt x="0" y="53578"/>
                </a:lnTo>
                <a:lnTo>
                  <a:pt x="8929" y="44648"/>
                </a:lnTo>
                <a:lnTo>
                  <a:pt x="17859" y="35719"/>
                </a:lnTo>
                <a:lnTo>
                  <a:pt x="35718" y="17859"/>
                </a:lnTo>
                <a:lnTo>
                  <a:pt x="53578" y="8930"/>
                </a:lnTo>
                <a:lnTo>
                  <a:pt x="71437" y="0"/>
                </a:lnTo>
                <a:lnTo>
                  <a:pt x="89296" y="0"/>
                </a:lnTo>
                <a:lnTo>
                  <a:pt x="116086" y="0"/>
                </a:lnTo>
                <a:lnTo>
                  <a:pt x="133945" y="8930"/>
                </a:lnTo>
                <a:lnTo>
                  <a:pt x="160734" y="17859"/>
                </a:lnTo>
                <a:lnTo>
                  <a:pt x="178593" y="35719"/>
                </a:lnTo>
                <a:lnTo>
                  <a:pt x="205382" y="53578"/>
                </a:lnTo>
                <a:lnTo>
                  <a:pt x="223242" y="71437"/>
                </a:lnTo>
                <a:lnTo>
                  <a:pt x="232171" y="98226"/>
                </a:lnTo>
                <a:lnTo>
                  <a:pt x="250031" y="125015"/>
                </a:lnTo>
                <a:lnTo>
                  <a:pt x="250031" y="151805"/>
                </a:lnTo>
                <a:lnTo>
                  <a:pt x="258961" y="187523"/>
                </a:lnTo>
                <a:lnTo>
                  <a:pt x="258961" y="214312"/>
                </a:lnTo>
                <a:lnTo>
                  <a:pt x="250031" y="250030"/>
                </a:lnTo>
                <a:lnTo>
                  <a:pt x="241101" y="285749"/>
                </a:lnTo>
                <a:lnTo>
                  <a:pt x="214312" y="312538"/>
                </a:lnTo>
                <a:lnTo>
                  <a:pt x="196453" y="339327"/>
                </a:lnTo>
                <a:lnTo>
                  <a:pt x="178593" y="357187"/>
                </a:lnTo>
                <a:lnTo>
                  <a:pt x="151804" y="375046"/>
                </a:lnTo>
                <a:lnTo>
                  <a:pt x="125015" y="383976"/>
                </a:lnTo>
                <a:lnTo>
                  <a:pt x="98226" y="383976"/>
                </a:lnTo>
                <a:lnTo>
                  <a:pt x="71437" y="383976"/>
                </a:lnTo>
                <a:lnTo>
                  <a:pt x="53578" y="375046"/>
                </a:lnTo>
                <a:lnTo>
                  <a:pt x="35718" y="357187"/>
                </a:lnTo>
                <a:lnTo>
                  <a:pt x="17859" y="348257"/>
                </a:lnTo>
                <a:lnTo>
                  <a:pt x="8929" y="330397"/>
                </a:lnTo>
                <a:lnTo>
                  <a:pt x="0" y="303608"/>
                </a:lnTo>
                <a:lnTo>
                  <a:pt x="0" y="285749"/>
                </a:lnTo>
                <a:lnTo>
                  <a:pt x="0" y="267890"/>
                </a:lnTo>
                <a:lnTo>
                  <a:pt x="0" y="250030"/>
                </a:lnTo>
                <a:lnTo>
                  <a:pt x="8929" y="232171"/>
                </a:lnTo>
                <a:lnTo>
                  <a:pt x="17859" y="232171"/>
                </a:lnTo>
                <a:lnTo>
                  <a:pt x="35718" y="223242"/>
                </a:lnTo>
                <a:lnTo>
                  <a:pt x="53578" y="232171"/>
                </a:lnTo>
                <a:lnTo>
                  <a:pt x="80367" y="241101"/>
                </a:lnTo>
                <a:lnTo>
                  <a:pt x="107156" y="258960"/>
                </a:lnTo>
                <a:lnTo>
                  <a:pt x="133945" y="276819"/>
                </a:lnTo>
                <a:lnTo>
                  <a:pt x="160734" y="303608"/>
                </a:lnTo>
                <a:lnTo>
                  <a:pt x="196453" y="321468"/>
                </a:lnTo>
                <a:lnTo>
                  <a:pt x="214312" y="339327"/>
                </a:lnTo>
                <a:lnTo>
                  <a:pt x="241101" y="357187"/>
                </a:lnTo>
                <a:lnTo>
                  <a:pt x="267890" y="366116"/>
                </a:lnTo>
                <a:lnTo>
                  <a:pt x="285750" y="383976"/>
                </a:lnTo>
                <a:lnTo>
                  <a:pt x="303609" y="383976"/>
                </a:lnTo>
                <a:lnTo>
                  <a:pt x="312539" y="392905"/>
                </a:lnTo>
                <a:lnTo>
                  <a:pt x="312539" y="39290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6670477" y="5339953"/>
            <a:ext cx="241102" cy="366118"/>
          </a:xfrm>
          <a:custGeom>
            <a:avLst/>
            <a:gdLst/>
            <a:ahLst/>
            <a:cxnLst/>
            <a:rect l="0" t="0" r="0" b="0"/>
            <a:pathLst>
              <a:path w="241102" h="366118">
                <a:moveTo>
                  <a:pt x="187523" y="8930"/>
                </a:moveTo>
                <a:lnTo>
                  <a:pt x="187523" y="8930"/>
                </a:lnTo>
                <a:lnTo>
                  <a:pt x="187523" y="0"/>
                </a:lnTo>
                <a:lnTo>
                  <a:pt x="187523" y="0"/>
                </a:lnTo>
                <a:lnTo>
                  <a:pt x="187523" y="0"/>
                </a:lnTo>
                <a:lnTo>
                  <a:pt x="187523" y="0"/>
                </a:lnTo>
                <a:lnTo>
                  <a:pt x="178593" y="0"/>
                </a:lnTo>
                <a:lnTo>
                  <a:pt x="169664" y="0"/>
                </a:lnTo>
                <a:lnTo>
                  <a:pt x="151804" y="8930"/>
                </a:lnTo>
                <a:lnTo>
                  <a:pt x="133945" y="8930"/>
                </a:lnTo>
                <a:lnTo>
                  <a:pt x="116086" y="17860"/>
                </a:lnTo>
                <a:lnTo>
                  <a:pt x="98226" y="26789"/>
                </a:lnTo>
                <a:lnTo>
                  <a:pt x="80367" y="35719"/>
                </a:lnTo>
                <a:lnTo>
                  <a:pt x="62507" y="44649"/>
                </a:lnTo>
                <a:lnTo>
                  <a:pt x="44648" y="62508"/>
                </a:lnTo>
                <a:lnTo>
                  <a:pt x="26789" y="71438"/>
                </a:lnTo>
                <a:lnTo>
                  <a:pt x="17859" y="80367"/>
                </a:lnTo>
                <a:lnTo>
                  <a:pt x="8929" y="89297"/>
                </a:lnTo>
                <a:lnTo>
                  <a:pt x="8929" y="98227"/>
                </a:lnTo>
                <a:lnTo>
                  <a:pt x="0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0" y="125016"/>
                </a:lnTo>
                <a:lnTo>
                  <a:pt x="8929" y="125016"/>
                </a:lnTo>
                <a:lnTo>
                  <a:pt x="8929" y="133945"/>
                </a:lnTo>
                <a:lnTo>
                  <a:pt x="17859" y="133945"/>
                </a:lnTo>
                <a:lnTo>
                  <a:pt x="17859" y="142875"/>
                </a:lnTo>
                <a:lnTo>
                  <a:pt x="26789" y="142875"/>
                </a:lnTo>
                <a:lnTo>
                  <a:pt x="35718" y="142875"/>
                </a:lnTo>
                <a:lnTo>
                  <a:pt x="44648" y="151805"/>
                </a:lnTo>
                <a:lnTo>
                  <a:pt x="53578" y="151805"/>
                </a:lnTo>
                <a:lnTo>
                  <a:pt x="62507" y="151805"/>
                </a:lnTo>
                <a:lnTo>
                  <a:pt x="80367" y="151805"/>
                </a:lnTo>
                <a:lnTo>
                  <a:pt x="89296" y="151805"/>
                </a:lnTo>
                <a:lnTo>
                  <a:pt x="98226" y="151805"/>
                </a:lnTo>
                <a:lnTo>
                  <a:pt x="116086" y="160735"/>
                </a:lnTo>
                <a:lnTo>
                  <a:pt x="125015" y="160735"/>
                </a:lnTo>
                <a:lnTo>
                  <a:pt x="142875" y="160735"/>
                </a:lnTo>
                <a:lnTo>
                  <a:pt x="160734" y="169664"/>
                </a:lnTo>
                <a:lnTo>
                  <a:pt x="169664" y="178594"/>
                </a:lnTo>
                <a:lnTo>
                  <a:pt x="187523" y="187524"/>
                </a:lnTo>
                <a:lnTo>
                  <a:pt x="196453" y="196453"/>
                </a:lnTo>
                <a:lnTo>
                  <a:pt x="214312" y="214313"/>
                </a:lnTo>
                <a:lnTo>
                  <a:pt x="223242" y="223242"/>
                </a:lnTo>
                <a:lnTo>
                  <a:pt x="232171" y="241101"/>
                </a:lnTo>
                <a:lnTo>
                  <a:pt x="232171" y="258960"/>
                </a:lnTo>
                <a:lnTo>
                  <a:pt x="241101" y="276820"/>
                </a:lnTo>
                <a:lnTo>
                  <a:pt x="241101" y="294679"/>
                </a:lnTo>
                <a:lnTo>
                  <a:pt x="232171" y="312538"/>
                </a:lnTo>
                <a:lnTo>
                  <a:pt x="223242" y="330398"/>
                </a:lnTo>
                <a:lnTo>
                  <a:pt x="214312" y="339327"/>
                </a:lnTo>
                <a:lnTo>
                  <a:pt x="196453" y="348257"/>
                </a:lnTo>
                <a:lnTo>
                  <a:pt x="178593" y="357187"/>
                </a:lnTo>
                <a:lnTo>
                  <a:pt x="160734" y="366117"/>
                </a:lnTo>
                <a:lnTo>
                  <a:pt x="142875" y="366117"/>
                </a:lnTo>
                <a:lnTo>
                  <a:pt x="125015" y="357187"/>
                </a:lnTo>
                <a:lnTo>
                  <a:pt x="107156" y="357187"/>
                </a:lnTo>
                <a:lnTo>
                  <a:pt x="98226" y="348257"/>
                </a:lnTo>
                <a:lnTo>
                  <a:pt x="80367" y="339327"/>
                </a:lnTo>
                <a:lnTo>
                  <a:pt x="71437" y="330398"/>
                </a:lnTo>
                <a:lnTo>
                  <a:pt x="53578" y="321468"/>
                </a:lnTo>
                <a:lnTo>
                  <a:pt x="44648" y="312538"/>
                </a:lnTo>
                <a:lnTo>
                  <a:pt x="44648" y="303609"/>
                </a:lnTo>
                <a:lnTo>
                  <a:pt x="35718" y="294679"/>
                </a:lnTo>
                <a:lnTo>
                  <a:pt x="26789" y="294679"/>
                </a:lnTo>
                <a:lnTo>
                  <a:pt x="26789" y="29467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6991945" y="5491758"/>
            <a:ext cx="98228" cy="160734"/>
          </a:xfrm>
          <a:custGeom>
            <a:avLst/>
            <a:gdLst/>
            <a:ahLst/>
            <a:cxnLst/>
            <a:rect l="0" t="0" r="0" b="0"/>
            <a:pathLst>
              <a:path w="98228" h="1607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17859"/>
                </a:lnTo>
                <a:lnTo>
                  <a:pt x="17860" y="26789"/>
                </a:lnTo>
                <a:lnTo>
                  <a:pt x="35719" y="53578"/>
                </a:lnTo>
                <a:lnTo>
                  <a:pt x="44649" y="71437"/>
                </a:lnTo>
                <a:lnTo>
                  <a:pt x="53578" y="98226"/>
                </a:lnTo>
                <a:lnTo>
                  <a:pt x="71438" y="116085"/>
                </a:lnTo>
                <a:lnTo>
                  <a:pt x="80368" y="133944"/>
                </a:lnTo>
                <a:lnTo>
                  <a:pt x="80368" y="151804"/>
                </a:lnTo>
                <a:lnTo>
                  <a:pt x="89297" y="160733"/>
                </a:lnTo>
                <a:lnTo>
                  <a:pt x="98227" y="160733"/>
                </a:lnTo>
                <a:lnTo>
                  <a:pt x="98227" y="160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7009805" y="5473898"/>
            <a:ext cx="133946" cy="464344"/>
          </a:xfrm>
          <a:custGeom>
            <a:avLst/>
            <a:gdLst/>
            <a:ahLst/>
            <a:cxnLst/>
            <a:rect l="0" t="0" r="0" b="0"/>
            <a:pathLst>
              <a:path w="133946" h="464344">
                <a:moveTo>
                  <a:pt x="133945" y="0"/>
                </a:move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8930"/>
                </a:lnTo>
                <a:lnTo>
                  <a:pt x="125015" y="17860"/>
                </a:lnTo>
                <a:lnTo>
                  <a:pt x="125015" y="35719"/>
                </a:lnTo>
                <a:lnTo>
                  <a:pt x="125015" y="62508"/>
                </a:lnTo>
                <a:lnTo>
                  <a:pt x="116086" y="98227"/>
                </a:lnTo>
                <a:lnTo>
                  <a:pt x="107156" y="142875"/>
                </a:lnTo>
                <a:lnTo>
                  <a:pt x="98226" y="187523"/>
                </a:lnTo>
                <a:lnTo>
                  <a:pt x="80367" y="241101"/>
                </a:lnTo>
                <a:lnTo>
                  <a:pt x="62508" y="294679"/>
                </a:lnTo>
                <a:lnTo>
                  <a:pt x="44648" y="348257"/>
                </a:lnTo>
                <a:lnTo>
                  <a:pt x="26789" y="401836"/>
                </a:lnTo>
                <a:lnTo>
                  <a:pt x="8929" y="437554"/>
                </a:lnTo>
                <a:lnTo>
                  <a:pt x="0" y="464343"/>
                </a:lnTo>
                <a:lnTo>
                  <a:pt x="0" y="46434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7206258" y="5268516"/>
            <a:ext cx="107157" cy="258962"/>
          </a:xfrm>
          <a:custGeom>
            <a:avLst/>
            <a:gdLst/>
            <a:ahLst/>
            <a:cxnLst/>
            <a:rect l="0" t="0" r="0" b="0"/>
            <a:pathLst>
              <a:path w="107157" h="258962">
                <a:moveTo>
                  <a:pt x="8930" y="26789"/>
                </a:moveTo>
                <a:lnTo>
                  <a:pt x="8930" y="26789"/>
                </a:lnTo>
                <a:lnTo>
                  <a:pt x="8930" y="17859"/>
                </a:lnTo>
                <a:lnTo>
                  <a:pt x="17859" y="17859"/>
                </a:lnTo>
                <a:lnTo>
                  <a:pt x="26789" y="8929"/>
                </a:lnTo>
                <a:lnTo>
                  <a:pt x="35719" y="8929"/>
                </a:lnTo>
                <a:lnTo>
                  <a:pt x="44648" y="0"/>
                </a:lnTo>
                <a:lnTo>
                  <a:pt x="53578" y="0"/>
                </a:lnTo>
                <a:lnTo>
                  <a:pt x="71437" y="0"/>
                </a:lnTo>
                <a:lnTo>
                  <a:pt x="80367" y="8929"/>
                </a:lnTo>
                <a:lnTo>
                  <a:pt x="89297" y="17859"/>
                </a:lnTo>
                <a:lnTo>
                  <a:pt x="98226" y="26789"/>
                </a:lnTo>
                <a:lnTo>
                  <a:pt x="107156" y="35718"/>
                </a:lnTo>
                <a:lnTo>
                  <a:pt x="107156" y="53578"/>
                </a:lnTo>
                <a:lnTo>
                  <a:pt x="107156" y="62507"/>
                </a:lnTo>
                <a:lnTo>
                  <a:pt x="107156" y="71437"/>
                </a:lnTo>
                <a:lnTo>
                  <a:pt x="107156" y="80367"/>
                </a:lnTo>
                <a:lnTo>
                  <a:pt x="107156" y="89297"/>
                </a:lnTo>
                <a:lnTo>
                  <a:pt x="98226" y="98226"/>
                </a:lnTo>
                <a:lnTo>
                  <a:pt x="89297" y="107156"/>
                </a:lnTo>
                <a:lnTo>
                  <a:pt x="80367" y="116086"/>
                </a:lnTo>
                <a:lnTo>
                  <a:pt x="62508" y="125015"/>
                </a:lnTo>
                <a:lnTo>
                  <a:pt x="53578" y="142875"/>
                </a:lnTo>
                <a:lnTo>
                  <a:pt x="44648" y="151804"/>
                </a:lnTo>
                <a:lnTo>
                  <a:pt x="35719" y="169664"/>
                </a:lnTo>
                <a:lnTo>
                  <a:pt x="26789" y="178593"/>
                </a:lnTo>
                <a:lnTo>
                  <a:pt x="26789" y="196453"/>
                </a:lnTo>
                <a:lnTo>
                  <a:pt x="26789" y="214312"/>
                </a:lnTo>
                <a:lnTo>
                  <a:pt x="35719" y="232172"/>
                </a:lnTo>
                <a:lnTo>
                  <a:pt x="35719" y="241101"/>
                </a:lnTo>
                <a:lnTo>
                  <a:pt x="44648" y="250031"/>
                </a:lnTo>
                <a:lnTo>
                  <a:pt x="53578" y="258961"/>
                </a:lnTo>
                <a:lnTo>
                  <a:pt x="62508" y="258961"/>
                </a:lnTo>
                <a:lnTo>
                  <a:pt x="80367" y="258961"/>
                </a:lnTo>
                <a:lnTo>
                  <a:pt x="89297" y="258961"/>
                </a:lnTo>
                <a:lnTo>
                  <a:pt x="98226" y="250031"/>
                </a:lnTo>
                <a:lnTo>
                  <a:pt x="98226" y="241101"/>
                </a:lnTo>
                <a:lnTo>
                  <a:pt x="98226" y="223242"/>
                </a:lnTo>
                <a:lnTo>
                  <a:pt x="98226" y="214312"/>
                </a:lnTo>
                <a:lnTo>
                  <a:pt x="98226" y="196453"/>
                </a:lnTo>
                <a:lnTo>
                  <a:pt x="98226" y="178593"/>
                </a:lnTo>
                <a:lnTo>
                  <a:pt x="89297" y="160734"/>
                </a:lnTo>
                <a:lnTo>
                  <a:pt x="80367" y="142875"/>
                </a:lnTo>
                <a:lnTo>
                  <a:pt x="71437" y="125015"/>
                </a:lnTo>
                <a:lnTo>
                  <a:pt x="62508" y="107156"/>
                </a:lnTo>
                <a:lnTo>
                  <a:pt x="53578" y="89297"/>
                </a:lnTo>
                <a:lnTo>
                  <a:pt x="35719" y="80367"/>
                </a:lnTo>
                <a:lnTo>
                  <a:pt x="26789" y="71437"/>
                </a:lnTo>
                <a:lnTo>
                  <a:pt x="17859" y="62507"/>
                </a:ln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6027539" y="5018484"/>
            <a:ext cx="1598415" cy="1071563"/>
          </a:xfrm>
          <a:custGeom>
            <a:avLst/>
            <a:gdLst/>
            <a:ahLst/>
            <a:cxnLst/>
            <a:rect l="0" t="0" r="0" b="0"/>
            <a:pathLst>
              <a:path w="1598415" h="1071563">
                <a:moveTo>
                  <a:pt x="1330524" y="160735"/>
                </a:moveTo>
                <a:lnTo>
                  <a:pt x="1321594" y="160735"/>
                </a:lnTo>
                <a:lnTo>
                  <a:pt x="1321594" y="151805"/>
                </a:lnTo>
                <a:lnTo>
                  <a:pt x="1303734" y="151805"/>
                </a:lnTo>
                <a:lnTo>
                  <a:pt x="1285875" y="133946"/>
                </a:lnTo>
                <a:lnTo>
                  <a:pt x="1268016" y="125016"/>
                </a:lnTo>
                <a:lnTo>
                  <a:pt x="1241227" y="107157"/>
                </a:lnTo>
                <a:lnTo>
                  <a:pt x="1214438" y="98227"/>
                </a:lnTo>
                <a:lnTo>
                  <a:pt x="1178719" y="80368"/>
                </a:lnTo>
                <a:lnTo>
                  <a:pt x="1143000" y="62508"/>
                </a:lnTo>
                <a:lnTo>
                  <a:pt x="1107281" y="44649"/>
                </a:lnTo>
                <a:lnTo>
                  <a:pt x="1062633" y="35719"/>
                </a:lnTo>
                <a:lnTo>
                  <a:pt x="1009055" y="26789"/>
                </a:lnTo>
                <a:lnTo>
                  <a:pt x="946547" y="17860"/>
                </a:lnTo>
                <a:lnTo>
                  <a:pt x="892969" y="8930"/>
                </a:lnTo>
                <a:lnTo>
                  <a:pt x="839391" y="0"/>
                </a:lnTo>
                <a:lnTo>
                  <a:pt x="776883" y="0"/>
                </a:lnTo>
                <a:lnTo>
                  <a:pt x="714375" y="0"/>
                </a:lnTo>
                <a:lnTo>
                  <a:pt x="642938" y="8930"/>
                </a:lnTo>
                <a:lnTo>
                  <a:pt x="580430" y="8930"/>
                </a:lnTo>
                <a:lnTo>
                  <a:pt x="517922" y="26789"/>
                </a:lnTo>
                <a:lnTo>
                  <a:pt x="455414" y="44649"/>
                </a:lnTo>
                <a:lnTo>
                  <a:pt x="392906" y="71438"/>
                </a:lnTo>
                <a:lnTo>
                  <a:pt x="330399" y="98227"/>
                </a:lnTo>
                <a:lnTo>
                  <a:pt x="276820" y="125016"/>
                </a:lnTo>
                <a:lnTo>
                  <a:pt x="223242" y="160735"/>
                </a:lnTo>
                <a:lnTo>
                  <a:pt x="169664" y="205383"/>
                </a:lnTo>
                <a:lnTo>
                  <a:pt x="125016" y="250032"/>
                </a:lnTo>
                <a:lnTo>
                  <a:pt x="89297" y="294680"/>
                </a:lnTo>
                <a:lnTo>
                  <a:pt x="53578" y="348258"/>
                </a:lnTo>
                <a:lnTo>
                  <a:pt x="26789" y="401836"/>
                </a:lnTo>
                <a:lnTo>
                  <a:pt x="8930" y="455414"/>
                </a:lnTo>
                <a:lnTo>
                  <a:pt x="0" y="508993"/>
                </a:lnTo>
                <a:lnTo>
                  <a:pt x="0" y="562570"/>
                </a:lnTo>
                <a:lnTo>
                  <a:pt x="17859" y="607218"/>
                </a:lnTo>
                <a:lnTo>
                  <a:pt x="35719" y="660796"/>
                </a:lnTo>
                <a:lnTo>
                  <a:pt x="62508" y="696515"/>
                </a:lnTo>
                <a:lnTo>
                  <a:pt x="98227" y="741164"/>
                </a:lnTo>
                <a:lnTo>
                  <a:pt x="142875" y="785812"/>
                </a:lnTo>
                <a:lnTo>
                  <a:pt x="196453" y="821531"/>
                </a:lnTo>
                <a:lnTo>
                  <a:pt x="250031" y="866179"/>
                </a:lnTo>
                <a:lnTo>
                  <a:pt x="312539" y="901898"/>
                </a:lnTo>
                <a:lnTo>
                  <a:pt x="375047" y="928687"/>
                </a:lnTo>
                <a:lnTo>
                  <a:pt x="437555" y="955476"/>
                </a:lnTo>
                <a:lnTo>
                  <a:pt x="500063" y="982265"/>
                </a:lnTo>
                <a:lnTo>
                  <a:pt x="562570" y="1009054"/>
                </a:lnTo>
                <a:lnTo>
                  <a:pt x="634008" y="1026914"/>
                </a:lnTo>
                <a:lnTo>
                  <a:pt x="696516" y="1044773"/>
                </a:lnTo>
                <a:lnTo>
                  <a:pt x="767953" y="1062632"/>
                </a:lnTo>
                <a:lnTo>
                  <a:pt x="839391" y="1062632"/>
                </a:lnTo>
                <a:lnTo>
                  <a:pt x="910828" y="1071562"/>
                </a:lnTo>
                <a:lnTo>
                  <a:pt x="973336" y="1071562"/>
                </a:lnTo>
                <a:lnTo>
                  <a:pt x="1044774" y="1062632"/>
                </a:lnTo>
                <a:lnTo>
                  <a:pt x="1107281" y="1062632"/>
                </a:lnTo>
                <a:lnTo>
                  <a:pt x="1169789" y="1053703"/>
                </a:lnTo>
                <a:lnTo>
                  <a:pt x="1223367" y="1035843"/>
                </a:lnTo>
                <a:lnTo>
                  <a:pt x="1276945" y="1017984"/>
                </a:lnTo>
                <a:lnTo>
                  <a:pt x="1321594" y="1000125"/>
                </a:lnTo>
                <a:lnTo>
                  <a:pt x="1366242" y="964406"/>
                </a:lnTo>
                <a:lnTo>
                  <a:pt x="1410891" y="937617"/>
                </a:lnTo>
                <a:lnTo>
                  <a:pt x="1455539" y="901898"/>
                </a:lnTo>
                <a:lnTo>
                  <a:pt x="1491258" y="866179"/>
                </a:lnTo>
                <a:lnTo>
                  <a:pt x="1518047" y="830461"/>
                </a:lnTo>
                <a:lnTo>
                  <a:pt x="1544836" y="785812"/>
                </a:lnTo>
                <a:lnTo>
                  <a:pt x="1562695" y="741164"/>
                </a:lnTo>
                <a:lnTo>
                  <a:pt x="1580555" y="696515"/>
                </a:lnTo>
                <a:lnTo>
                  <a:pt x="1589484" y="651867"/>
                </a:lnTo>
                <a:lnTo>
                  <a:pt x="1589484" y="607218"/>
                </a:lnTo>
                <a:lnTo>
                  <a:pt x="1598414" y="562570"/>
                </a:lnTo>
                <a:lnTo>
                  <a:pt x="1589484" y="517922"/>
                </a:lnTo>
                <a:lnTo>
                  <a:pt x="1580555" y="473274"/>
                </a:lnTo>
                <a:lnTo>
                  <a:pt x="1571625" y="428625"/>
                </a:lnTo>
                <a:lnTo>
                  <a:pt x="1553766" y="383977"/>
                </a:lnTo>
                <a:lnTo>
                  <a:pt x="1526977" y="339329"/>
                </a:lnTo>
                <a:lnTo>
                  <a:pt x="1500188" y="303610"/>
                </a:lnTo>
                <a:lnTo>
                  <a:pt x="1455539" y="258961"/>
                </a:lnTo>
                <a:lnTo>
                  <a:pt x="1410891" y="223243"/>
                </a:lnTo>
                <a:lnTo>
                  <a:pt x="1357313" y="187524"/>
                </a:lnTo>
                <a:lnTo>
                  <a:pt x="1303734" y="151805"/>
                </a:lnTo>
                <a:lnTo>
                  <a:pt x="1241227" y="125016"/>
                </a:lnTo>
                <a:lnTo>
                  <a:pt x="1169789" y="98227"/>
                </a:lnTo>
                <a:lnTo>
                  <a:pt x="1080492" y="71438"/>
                </a:lnTo>
                <a:lnTo>
                  <a:pt x="1080492" y="71438"/>
                </a:lnTo>
                <a:lnTo>
                  <a:pt x="1080492" y="7143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74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315200" cy="1154097"/>
          </a:xfrm>
        </p:spPr>
        <p:txBody>
          <a:bodyPr/>
          <a:lstStyle/>
          <a:p>
            <a:pPr algn="ctr"/>
            <a:r>
              <a:rPr lang="en-US" dirty="0" smtClean="0"/>
              <a:t>Simplify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828800"/>
            <a:ext cx="3566160" cy="4507992"/>
          </a:xfrm>
        </p:spPr>
        <p:txBody>
          <a:bodyPr/>
          <a:lstStyle/>
          <a:p>
            <a:pPr marL="45720" indent="0">
              <a:buNone/>
            </a:pPr>
            <a:r>
              <a:rPr lang="en-US" sz="2800" dirty="0" smtClean="0"/>
              <a:t>(5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11</a:t>
            </a:r>
          </a:p>
          <a:p>
            <a:pPr marL="45720" indent="0">
              <a:buNone/>
            </a:pPr>
            <a:endParaRPr lang="en-US" sz="2800" dirty="0"/>
          </a:p>
          <a:p>
            <a:pPr marL="45720" indent="0">
              <a:buNone/>
            </a:pPr>
            <a:endParaRPr lang="en-US" sz="2800" dirty="0" smtClean="0"/>
          </a:p>
          <a:p>
            <a:pPr marL="45720" indent="0">
              <a:buNone/>
            </a:pPr>
            <a:r>
              <a:rPr lang="en-US" sz="2800" dirty="0" smtClean="0"/>
              <a:t>(3</a:t>
            </a:r>
            <a:r>
              <a:rPr lang="en-US" sz="2800" baseline="30000" dirty="0" smtClean="0"/>
              <a:t>4</a:t>
            </a:r>
            <a:r>
              <a:rPr lang="en-US" sz="2800" dirty="0" smtClean="0"/>
              <a:t>)</a:t>
            </a:r>
            <a:r>
              <a:rPr lang="en-US" sz="2800" baseline="30000" dirty="0"/>
              <a:t>7</a:t>
            </a:r>
            <a:endParaRPr lang="en-US" sz="2800" baseline="30000" dirty="0" smtClean="0"/>
          </a:p>
          <a:p>
            <a:pPr marL="45720" indent="0">
              <a:buNone/>
            </a:pPr>
            <a:endParaRPr lang="en-US" sz="2800" dirty="0"/>
          </a:p>
          <a:p>
            <a:pPr marL="45720" indent="0">
              <a:buNone/>
            </a:pPr>
            <a:endParaRPr lang="en-US" sz="2800" dirty="0" smtClean="0"/>
          </a:p>
          <a:p>
            <a:pPr marL="45720" indent="0">
              <a:buNone/>
            </a:pPr>
            <a:r>
              <a:rPr lang="en-US" sz="2800" dirty="0" smtClean="0"/>
              <a:t>(8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</a:t>
            </a:r>
            <a:r>
              <a:rPr lang="en-US" sz="2800" baseline="30000" dirty="0"/>
              <a:t>5</a:t>
            </a:r>
            <a:endParaRPr lang="en-US" sz="2800" baseline="30000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81728" y="1828800"/>
            <a:ext cx="3566160" cy="451008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 smtClean="0"/>
              <a:t>(3r</a:t>
            </a:r>
            <a:r>
              <a:rPr lang="en-US" sz="2800" baseline="30000" dirty="0" smtClean="0"/>
              <a:t>7</a:t>
            </a:r>
            <a:r>
              <a:rPr lang="en-US" sz="2800" dirty="0" smtClean="0"/>
              <a:t>)</a:t>
            </a:r>
            <a:r>
              <a:rPr lang="en-US" sz="2800" baseline="30000" dirty="0"/>
              <a:t>3</a:t>
            </a:r>
            <a:endParaRPr lang="en-US" sz="2800" baseline="30000" dirty="0" smtClean="0"/>
          </a:p>
          <a:p>
            <a:pPr marL="45720" indent="0">
              <a:buNone/>
            </a:pPr>
            <a:endParaRPr lang="en-US" sz="2800" dirty="0"/>
          </a:p>
          <a:p>
            <a:pPr marL="45720" indent="0">
              <a:buNone/>
            </a:pPr>
            <a:endParaRPr lang="en-US" sz="2800" dirty="0" smtClean="0"/>
          </a:p>
          <a:p>
            <a:pPr marL="45720" indent="0">
              <a:buNone/>
            </a:pPr>
            <a:r>
              <a:rPr lang="en-US" sz="2800" dirty="0" smtClean="0"/>
              <a:t>(4y</a:t>
            </a:r>
            <a:r>
              <a:rPr lang="en-US" sz="2800" baseline="30000" dirty="0"/>
              <a:t>8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3</a:t>
            </a:r>
          </a:p>
          <a:p>
            <a:pPr marL="45720" indent="0">
              <a:buNone/>
            </a:pPr>
            <a:endParaRPr lang="en-US" sz="2800" dirty="0"/>
          </a:p>
          <a:p>
            <a:pPr marL="45720" indent="0">
              <a:buNone/>
            </a:pPr>
            <a:endParaRPr lang="en-US" sz="2800" dirty="0" smtClean="0"/>
          </a:p>
          <a:p>
            <a:pPr marL="45720" indent="0">
              <a:buNone/>
            </a:pPr>
            <a:r>
              <a:rPr lang="en-US" sz="2800" smtClean="0"/>
              <a:t>(10y</a:t>
            </a:r>
            <a:r>
              <a:rPr lang="en-US" sz="2800" baseline="30000"/>
              <a:t>8</a:t>
            </a:r>
            <a:r>
              <a:rPr lang="en-US" sz="2800" smtClean="0"/>
              <a:t>)</a:t>
            </a:r>
            <a:r>
              <a:rPr lang="en-US" sz="2800" baseline="30000" smtClean="0"/>
              <a:t>2</a:t>
            </a:r>
            <a:endParaRPr lang="en-US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229931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315200" cy="1154097"/>
          </a:xfrm>
        </p:spPr>
        <p:txBody>
          <a:bodyPr/>
          <a:lstStyle/>
          <a:p>
            <a:pPr algn="ctr"/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905000"/>
            <a:ext cx="3566160" cy="443179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000" dirty="0" smtClean="0">
                <a:solidFill>
                  <a:srgbClr val="FFFF00"/>
                </a:solidFill>
              </a:rPr>
              <a:t>Linear function</a:t>
            </a:r>
          </a:p>
          <a:p>
            <a:pPr lvl="1"/>
            <a:endParaRPr lang="en-US" sz="3000" dirty="0" smtClean="0">
              <a:solidFill>
                <a:srgbClr val="FFFF00"/>
              </a:solidFill>
            </a:endParaRPr>
          </a:p>
          <a:p>
            <a:pPr lvl="1"/>
            <a:r>
              <a:rPr lang="en-US" sz="3000" dirty="0" smtClean="0">
                <a:solidFill>
                  <a:srgbClr val="FFFF00"/>
                </a:solidFill>
              </a:rPr>
              <a:t>Constant rate</a:t>
            </a:r>
          </a:p>
          <a:p>
            <a:pPr lvl="1"/>
            <a:endParaRPr lang="en-US" sz="3000" dirty="0" smtClean="0">
              <a:solidFill>
                <a:srgbClr val="FFFF00"/>
              </a:solidFill>
            </a:endParaRPr>
          </a:p>
          <a:p>
            <a:pPr lvl="1"/>
            <a:r>
              <a:rPr lang="en-US" sz="3000" dirty="0" smtClean="0">
                <a:solidFill>
                  <a:srgbClr val="FFFF00"/>
                </a:solidFill>
              </a:rPr>
              <a:t>Forms a straight line.</a:t>
            </a:r>
          </a:p>
          <a:p>
            <a:pPr marL="45720" indent="0">
              <a:buNone/>
            </a:pP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724400" y="1905000"/>
            <a:ext cx="3566160" cy="4419600"/>
          </a:xfrm>
        </p:spPr>
        <p:txBody>
          <a:bodyPr/>
          <a:lstStyle/>
          <a:p>
            <a:pPr marL="4572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Nonlinear Function</a:t>
            </a:r>
          </a:p>
          <a:p>
            <a:pPr lvl="1"/>
            <a:endParaRPr lang="en-US" sz="3000" dirty="0" smtClean="0">
              <a:solidFill>
                <a:srgbClr val="FFFF00"/>
              </a:solidFill>
            </a:endParaRPr>
          </a:p>
          <a:p>
            <a:pPr lvl="1"/>
            <a:r>
              <a:rPr lang="en-US" sz="3000" dirty="0" smtClean="0">
                <a:solidFill>
                  <a:srgbClr val="FFFF00"/>
                </a:solidFill>
              </a:rPr>
              <a:t>Not constant rate</a:t>
            </a:r>
          </a:p>
          <a:p>
            <a:pPr lvl="1"/>
            <a:endParaRPr lang="en-US" sz="3000" dirty="0">
              <a:solidFill>
                <a:srgbClr val="FFFF00"/>
              </a:solidFill>
            </a:endParaRPr>
          </a:p>
          <a:p>
            <a:pPr lvl="1"/>
            <a:r>
              <a:rPr lang="en-US" sz="3000" dirty="0" smtClean="0">
                <a:solidFill>
                  <a:srgbClr val="FFFF00"/>
                </a:solidFill>
              </a:rPr>
              <a:t>Not a straight line.</a:t>
            </a:r>
            <a:endParaRPr lang="en-US" sz="3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98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1"/>
            <a:ext cx="7315200" cy="838200"/>
          </a:xfrm>
        </p:spPr>
        <p:txBody>
          <a:bodyPr/>
          <a:lstStyle/>
          <a:p>
            <a:r>
              <a:rPr lang="en-US" dirty="0" smtClean="0"/>
              <a:t>Is the table/graph linear or not</a:t>
            </a:r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1347715"/>
            <a:ext cx="2267887" cy="2309885"/>
          </a:xfrm>
          <a:prstGeom prst="rect">
            <a:avLst/>
          </a:prstGeom>
          <a:noFill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8800" y="1347716"/>
            <a:ext cx="2286000" cy="2328333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31710" y="4170044"/>
            <a:ext cx="2255377" cy="2297143"/>
          </a:xfrm>
          <a:prstGeom prst="rect">
            <a:avLst/>
          </a:prstGeom>
          <a:noFill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8800" y="4115642"/>
            <a:ext cx="2362200" cy="2405945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>
            <a:off x="1555161" y="1741290"/>
            <a:ext cx="5990426" cy="3902274"/>
            <a:chOff x="1555161" y="1741290"/>
            <a:chExt cx="5990426" cy="3902274"/>
          </a:xfrm>
        </p:grpSpPr>
        <p:sp>
          <p:nvSpPr>
            <p:cNvPr id="9" name="SMARTInkAnnotation0"/>
            <p:cNvSpPr/>
            <p:nvPr/>
          </p:nvSpPr>
          <p:spPr>
            <a:xfrm>
              <a:off x="1660922" y="1866341"/>
              <a:ext cx="1513905" cy="1214402"/>
            </a:xfrm>
            <a:custGeom>
              <a:avLst/>
              <a:gdLst/>
              <a:ahLst/>
              <a:cxnLst/>
              <a:rect l="0" t="0" r="0" b="0"/>
              <a:pathLst>
                <a:path w="1513905" h="1214402">
                  <a:moveTo>
                    <a:pt x="0" y="1214401"/>
                  </a:moveTo>
                  <a:lnTo>
                    <a:pt x="0" y="1205839"/>
                  </a:lnTo>
                  <a:lnTo>
                    <a:pt x="8562" y="1196919"/>
                  </a:lnTo>
                  <a:lnTo>
                    <a:pt x="8821" y="1191913"/>
                  </a:lnTo>
                  <a:lnTo>
                    <a:pt x="9849" y="1190480"/>
                  </a:lnTo>
                  <a:lnTo>
                    <a:pt x="11527" y="1189524"/>
                  </a:lnTo>
                  <a:lnTo>
                    <a:pt x="13638" y="1188887"/>
                  </a:lnTo>
                  <a:lnTo>
                    <a:pt x="18629" y="1185533"/>
                  </a:lnTo>
                  <a:lnTo>
                    <a:pt x="29917" y="1175295"/>
                  </a:lnTo>
                  <a:lnTo>
                    <a:pt x="31851" y="1172456"/>
                  </a:lnTo>
                  <a:lnTo>
                    <a:pt x="34000" y="1166655"/>
                  </a:lnTo>
                  <a:lnTo>
                    <a:pt x="35565" y="1164711"/>
                  </a:lnTo>
                  <a:lnTo>
                    <a:pt x="37600" y="1163415"/>
                  </a:lnTo>
                  <a:lnTo>
                    <a:pt x="39950" y="1162551"/>
                  </a:lnTo>
                  <a:lnTo>
                    <a:pt x="45206" y="1158945"/>
                  </a:lnTo>
                  <a:lnTo>
                    <a:pt x="51841" y="1154035"/>
                  </a:lnTo>
                  <a:lnTo>
                    <a:pt x="69625" y="1142799"/>
                  </a:lnTo>
                  <a:lnTo>
                    <a:pt x="108860" y="1105507"/>
                  </a:lnTo>
                  <a:lnTo>
                    <a:pt x="127924" y="1091614"/>
                  </a:lnTo>
                  <a:lnTo>
                    <a:pt x="139988" y="1077368"/>
                  </a:lnTo>
                  <a:lnTo>
                    <a:pt x="181485" y="1041652"/>
                  </a:lnTo>
                  <a:lnTo>
                    <a:pt x="209266" y="1015040"/>
                  </a:lnTo>
                  <a:lnTo>
                    <a:pt x="250084" y="981624"/>
                  </a:lnTo>
                  <a:lnTo>
                    <a:pt x="260969" y="970054"/>
                  </a:lnTo>
                  <a:lnTo>
                    <a:pt x="273667" y="953376"/>
                  </a:lnTo>
                  <a:lnTo>
                    <a:pt x="312703" y="919165"/>
                  </a:lnTo>
                  <a:lnTo>
                    <a:pt x="324518" y="908560"/>
                  </a:lnTo>
                  <a:lnTo>
                    <a:pt x="354220" y="885706"/>
                  </a:lnTo>
                  <a:lnTo>
                    <a:pt x="376910" y="859692"/>
                  </a:lnTo>
                  <a:lnTo>
                    <a:pt x="405058" y="835528"/>
                  </a:lnTo>
                  <a:lnTo>
                    <a:pt x="422744" y="819259"/>
                  </a:lnTo>
                  <a:lnTo>
                    <a:pt x="452447" y="796408"/>
                  </a:lnTo>
                  <a:lnTo>
                    <a:pt x="480468" y="761852"/>
                  </a:lnTo>
                  <a:lnTo>
                    <a:pt x="520971" y="728388"/>
                  </a:lnTo>
                  <a:lnTo>
                    <a:pt x="556623" y="694422"/>
                  </a:lnTo>
                  <a:lnTo>
                    <a:pt x="598289" y="660205"/>
                  </a:lnTo>
                  <a:lnTo>
                    <a:pt x="609203" y="648607"/>
                  </a:lnTo>
                  <a:lnTo>
                    <a:pt x="621918" y="631914"/>
                  </a:lnTo>
                  <a:lnTo>
                    <a:pt x="660960" y="600343"/>
                  </a:lnTo>
                  <a:lnTo>
                    <a:pt x="678704" y="587296"/>
                  </a:lnTo>
                  <a:lnTo>
                    <a:pt x="714379" y="556072"/>
                  </a:lnTo>
                  <a:lnTo>
                    <a:pt x="732235" y="542760"/>
                  </a:lnTo>
                  <a:lnTo>
                    <a:pt x="767953" y="511434"/>
                  </a:lnTo>
                  <a:lnTo>
                    <a:pt x="785812" y="498114"/>
                  </a:lnTo>
                  <a:lnTo>
                    <a:pt x="803672" y="484247"/>
                  </a:lnTo>
                  <a:lnTo>
                    <a:pt x="821531" y="471208"/>
                  </a:lnTo>
                  <a:lnTo>
                    <a:pt x="861054" y="433635"/>
                  </a:lnTo>
                  <a:lnTo>
                    <a:pt x="878331" y="417406"/>
                  </a:lnTo>
                  <a:lnTo>
                    <a:pt x="919772" y="386019"/>
                  </a:lnTo>
                  <a:lnTo>
                    <a:pt x="937621" y="372981"/>
                  </a:lnTo>
                  <a:lnTo>
                    <a:pt x="955478" y="359196"/>
                  </a:lnTo>
                  <a:lnTo>
                    <a:pt x="991196" y="336826"/>
                  </a:lnTo>
                  <a:lnTo>
                    <a:pt x="1009055" y="323348"/>
                  </a:lnTo>
                  <a:lnTo>
                    <a:pt x="1044773" y="301096"/>
                  </a:lnTo>
                  <a:lnTo>
                    <a:pt x="1062633" y="287626"/>
                  </a:lnTo>
                  <a:lnTo>
                    <a:pt x="1081705" y="274185"/>
                  </a:lnTo>
                  <a:lnTo>
                    <a:pt x="1107832" y="251907"/>
                  </a:lnTo>
                  <a:lnTo>
                    <a:pt x="1154928" y="225265"/>
                  </a:lnTo>
                  <a:lnTo>
                    <a:pt x="1190627" y="200227"/>
                  </a:lnTo>
                  <a:lnTo>
                    <a:pt x="1211792" y="187652"/>
                  </a:lnTo>
                  <a:lnTo>
                    <a:pt x="1225229" y="178606"/>
                  </a:lnTo>
                  <a:lnTo>
                    <a:pt x="1271065" y="154747"/>
                  </a:lnTo>
                  <a:lnTo>
                    <a:pt x="1310022" y="133909"/>
                  </a:lnTo>
                  <a:lnTo>
                    <a:pt x="1323456" y="124979"/>
                  </a:lnTo>
                  <a:lnTo>
                    <a:pt x="1337359" y="116050"/>
                  </a:lnTo>
                  <a:lnTo>
                    <a:pt x="1341034" y="113073"/>
                  </a:lnTo>
                  <a:lnTo>
                    <a:pt x="1345468" y="111089"/>
                  </a:lnTo>
                  <a:lnTo>
                    <a:pt x="1360197" y="107304"/>
                  </a:lnTo>
                  <a:lnTo>
                    <a:pt x="1367855" y="102902"/>
                  </a:lnTo>
                  <a:lnTo>
                    <a:pt x="1398961" y="75348"/>
                  </a:lnTo>
                  <a:lnTo>
                    <a:pt x="1407907" y="71579"/>
                  </a:lnTo>
                  <a:lnTo>
                    <a:pt x="1413864" y="67181"/>
                  </a:lnTo>
                  <a:lnTo>
                    <a:pt x="1417834" y="65611"/>
                  </a:lnTo>
                  <a:lnTo>
                    <a:pt x="1431910" y="62409"/>
                  </a:lnTo>
                  <a:lnTo>
                    <a:pt x="1442805" y="56610"/>
                  </a:lnTo>
                  <a:lnTo>
                    <a:pt x="1453666" y="53946"/>
                  </a:lnTo>
                  <a:lnTo>
                    <a:pt x="1463063" y="45889"/>
                  </a:lnTo>
                  <a:lnTo>
                    <a:pt x="1473278" y="35801"/>
                  </a:lnTo>
                  <a:lnTo>
                    <a:pt x="1473363" y="30977"/>
                  </a:lnTo>
                  <a:lnTo>
                    <a:pt x="1474367" y="29569"/>
                  </a:lnTo>
                  <a:lnTo>
                    <a:pt x="1476028" y="28631"/>
                  </a:lnTo>
                  <a:lnTo>
                    <a:pt x="1482318" y="26756"/>
                  </a:lnTo>
                  <a:lnTo>
                    <a:pt x="1444751" y="26753"/>
                  </a:lnTo>
                  <a:lnTo>
                    <a:pt x="1435531" y="29399"/>
                  </a:lnTo>
                  <a:lnTo>
                    <a:pt x="1430294" y="31493"/>
                  </a:lnTo>
                  <a:lnTo>
                    <a:pt x="1408702" y="34441"/>
                  </a:lnTo>
                  <a:lnTo>
                    <a:pt x="1381868" y="36429"/>
                  </a:lnTo>
                  <a:lnTo>
                    <a:pt x="1357459" y="42702"/>
                  </a:lnTo>
                  <a:lnTo>
                    <a:pt x="1338269" y="44235"/>
                  </a:lnTo>
                  <a:lnTo>
                    <a:pt x="1334695" y="45353"/>
                  </a:lnTo>
                  <a:lnTo>
                    <a:pt x="1324924" y="50675"/>
                  </a:lnTo>
                  <a:lnTo>
                    <a:pt x="1318774" y="52267"/>
                  </a:lnTo>
                  <a:lnTo>
                    <a:pt x="1316738" y="51700"/>
                  </a:lnTo>
                  <a:lnTo>
                    <a:pt x="1315380" y="50330"/>
                  </a:lnTo>
                  <a:lnTo>
                    <a:pt x="1313200" y="45742"/>
                  </a:lnTo>
                  <a:lnTo>
                    <a:pt x="1315548" y="42468"/>
                  </a:lnTo>
                  <a:lnTo>
                    <a:pt x="1317563" y="40206"/>
                  </a:lnTo>
                  <a:lnTo>
                    <a:pt x="1319899" y="38698"/>
                  </a:lnTo>
                  <a:lnTo>
                    <a:pt x="1327926" y="35584"/>
                  </a:lnTo>
                  <a:lnTo>
                    <a:pt x="1363803" y="14727"/>
                  </a:lnTo>
                  <a:lnTo>
                    <a:pt x="1375411" y="11486"/>
                  </a:lnTo>
                  <a:lnTo>
                    <a:pt x="1387184" y="9054"/>
                  </a:lnTo>
                  <a:lnTo>
                    <a:pt x="1404969" y="3098"/>
                  </a:lnTo>
                  <a:lnTo>
                    <a:pt x="1434707" y="377"/>
                  </a:lnTo>
                  <a:lnTo>
                    <a:pt x="1470422" y="0"/>
                  </a:lnTo>
                  <a:lnTo>
                    <a:pt x="1475383" y="980"/>
                  </a:lnTo>
                  <a:lnTo>
                    <a:pt x="1490474" y="7036"/>
                  </a:lnTo>
                  <a:lnTo>
                    <a:pt x="1493712" y="7655"/>
                  </a:lnTo>
                  <a:lnTo>
                    <a:pt x="1499955" y="10989"/>
                  </a:lnTo>
                  <a:lnTo>
                    <a:pt x="1503009" y="13267"/>
                  </a:lnTo>
                  <a:lnTo>
                    <a:pt x="1505045" y="16770"/>
                  </a:lnTo>
                  <a:lnTo>
                    <a:pt x="1508903" y="30189"/>
                  </a:lnTo>
                  <a:lnTo>
                    <a:pt x="1513321" y="37540"/>
                  </a:lnTo>
                  <a:lnTo>
                    <a:pt x="1513904" y="41882"/>
                  </a:lnTo>
                  <a:lnTo>
                    <a:pt x="1509943" y="64109"/>
                  </a:lnTo>
                  <a:lnTo>
                    <a:pt x="1504621" y="78721"/>
                  </a:lnTo>
                  <a:lnTo>
                    <a:pt x="1496761" y="90878"/>
                  </a:lnTo>
                  <a:lnTo>
                    <a:pt x="1482269" y="109587"/>
                  </a:lnTo>
                  <a:lnTo>
                    <a:pt x="1473398" y="1249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Annotation1"/>
            <p:cNvSpPr/>
            <p:nvPr/>
          </p:nvSpPr>
          <p:spPr>
            <a:xfrm>
              <a:off x="1555161" y="2946797"/>
              <a:ext cx="239707" cy="204847"/>
            </a:xfrm>
            <a:custGeom>
              <a:avLst/>
              <a:gdLst/>
              <a:ahLst/>
              <a:cxnLst/>
              <a:rect l="0" t="0" r="0" b="0"/>
              <a:pathLst>
                <a:path w="239707" h="204847">
                  <a:moveTo>
                    <a:pt x="61112" y="0"/>
                  </a:moveTo>
                  <a:lnTo>
                    <a:pt x="56372" y="0"/>
                  </a:lnTo>
                  <a:lnTo>
                    <a:pt x="54976" y="992"/>
                  </a:lnTo>
                  <a:lnTo>
                    <a:pt x="54045" y="2646"/>
                  </a:lnTo>
                  <a:lnTo>
                    <a:pt x="53010" y="7129"/>
                  </a:lnTo>
                  <a:lnTo>
                    <a:pt x="52550" y="12429"/>
                  </a:lnTo>
                  <a:lnTo>
                    <a:pt x="51436" y="16223"/>
                  </a:lnTo>
                  <a:lnTo>
                    <a:pt x="49700" y="20737"/>
                  </a:lnTo>
                  <a:lnTo>
                    <a:pt x="47551" y="25731"/>
                  </a:lnTo>
                  <a:lnTo>
                    <a:pt x="42517" y="36572"/>
                  </a:lnTo>
                  <a:lnTo>
                    <a:pt x="22374" y="77440"/>
                  </a:lnTo>
                  <a:lnTo>
                    <a:pt x="19412" y="84369"/>
                  </a:lnTo>
                  <a:lnTo>
                    <a:pt x="16445" y="91965"/>
                  </a:lnTo>
                  <a:lnTo>
                    <a:pt x="13475" y="100005"/>
                  </a:lnTo>
                  <a:lnTo>
                    <a:pt x="11495" y="108342"/>
                  </a:lnTo>
                  <a:lnTo>
                    <a:pt x="10175" y="116876"/>
                  </a:lnTo>
                  <a:lnTo>
                    <a:pt x="9295" y="125542"/>
                  </a:lnTo>
                  <a:lnTo>
                    <a:pt x="7716" y="133304"/>
                  </a:lnTo>
                  <a:lnTo>
                    <a:pt x="5671" y="140463"/>
                  </a:lnTo>
                  <a:lnTo>
                    <a:pt x="3315" y="147220"/>
                  </a:lnTo>
                  <a:lnTo>
                    <a:pt x="1745" y="153709"/>
                  </a:lnTo>
                  <a:lnTo>
                    <a:pt x="698" y="160020"/>
                  </a:lnTo>
                  <a:lnTo>
                    <a:pt x="0" y="166211"/>
                  </a:lnTo>
                  <a:lnTo>
                    <a:pt x="527" y="171331"/>
                  </a:lnTo>
                  <a:lnTo>
                    <a:pt x="1871" y="175736"/>
                  </a:lnTo>
                  <a:lnTo>
                    <a:pt x="3759" y="179665"/>
                  </a:lnTo>
                  <a:lnTo>
                    <a:pt x="6010" y="183276"/>
                  </a:lnTo>
                  <a:lnTo>
                    <a:pt x="8502" y="186677"/>
                  </a:lnTo>
                  <a:lnTo>
                    <a:pt x="11156" y="189936"/>
                  </a:lnTo>
                  <a:lnTo>
                    <a:pt x="16751" y="196202"/>
                  </a:lnTo>
                  <a:lnTo>
                    <a:pt x="19632" y="199262"/>
                  </a:lnTo>
                  <a:lnTo>
                    <a:pt x="23537" y="201303"/>
                  </a:lnTo>
                  <a:lnTo>
                    <a:pt x="28125" y="202663"/>
                  </a:lnTo>
                  <a:lnTo>
                    <a:pt x="33167" y="203569"/>
                  </a:lnTo>
                  <a:lnTo>
                    <a:pt x="38514" y="204174"/>
                  </a:lnTo>
                  <a:lnTo>
                    <a:pt x="44062" y="204577"/>
                  </a:lnTo>
                  <a:lnTo>
                    <a:pt x="49746" y="204846"/>
                  </a:lnTo>
                  <a:lnTo>
                    <a:pt x="56511" y="204032"/>
                  </a:lnTo>
                  <a:lnTo>
                    <a:pt x="63998" y="202498"/>
                  </a:lnTo>
                  <a:lnTo>
                    <a:pt x="71966" y="200483"/>
                  </a:lnTo>
                  <a:lnTo>
                    <a:pt x="80254" y="199139"/>
                  </a:lnTo>
                  <a:lnTo>
                    <a:pt x="88756" y="198244"/>
                  </a:lnTo>
                  <a:lnTo>
                    <a:pt x="97401" y="197647"/>
                  </a:lnTo>
                  <a:lnTo>
                    <a:pt x="105149" y="196257"/>
                  </a:lnTo>
                  <a:lnTo>
                    <a:pt x="112298" y="194338"/>
                  </a:lnTo>
                  <a:lnTo>
                    <a:pt x="119049" y="192066"/>
                  </a:lnTo>
                  <a:lnTo>
                    <a:pt x="126526" y="190552"/>
                  </a:lnTo>
                  <a:lnTo>
                    <a:pt x="134487" y="189542"/>
                  </a:lnTo>
                  <a:lnTo>
                    <a:pt x="142771" y="188869"/>
                  </a:lnTo>
                  <a:lnTo>
                    <a:pt x="150278" y="187428"/>
                  </a:lnTo>
                  <a:lnTo>
                    <a:pt x="157267" y="185476"/>
                  </a:lnTo>
                  <a:lnTo>
                    <a:pt x="163911" y="183182"/>
                  </a:lnTo>
                  <a:lnTo>
                    <a:pt x="170324" y="180660"/>
                  </a:lnTo>
                  <a:lnTo>
                    <a:pt x="176584" y="177987"/>
                  </a:lnTo>
                  <a:lnTo>
                    <a:pt x="188832" y="172371"/>
                  </a:lnTo>
                  <a:lnTo>
                    <a:pt x="200890" y="166568"/>
                  </a:lnTo>
                  <a:lnTo>
                    <a:pt x="206883" y="164623"/>
                  </a:lnTo>
                  <a:lnTo>
                    <a:pt x="212863" y="163327"/>
                  </a:lnTo>
                  <a:lnTo>
                    <a:pt x="239706" y="1607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Annotation2"/>
            <p:cNvSpPr/>
            <p:nvPr/>
          </p:nvSpPr>
          <p:spPr>
            <a:xfrm>
              <a:off x="2375664" y="4420232"/>
              <a:ext cx="794376" cy="1223299"/>
            </a:xfrm>
            <a:custGeom>
              <a:avLst/>
              <a:gdLst/>
              <a:ahLst/>
              <a:cxnLst/>
              <a:rect l="0" t="0" r="0" b="0"/>
              <a:pathLst>
                <a:path w="794376" h="1223299">
                  <a:moveTo>
                    <a:pt x="8563" y="1214401"/>
                  </a:moveTo>
                  <a:lnTo>
                    <a:pt x="8563" y="1222089"/>
                  </a:lnTo>
                  <a:lnTo>
                    <a:pt x="7570" y="1222503"/>
                  </a:lnTo>
                  <a:lnTo>
                    <a:pt x="0" y="1223298"/>
                  </a:lnTo>
                  <a:lnTo>
                    <a:pt x="7354" y="1215639"/>
                  </a:lnTo>
                  <a:lnTo>
                    <a:pt x="10671" y="1214951"/>
                  </a:lnTo>
                  <a:lnTo>
                    <a:pt x="22114" y="1214410"/>
                  </a:lnTo>
                  <a:lnTo>
                    <a:pt x="24543" y="1213414"/>
                  </a:lnTo>
                  <a:lnTo>
                    <a:pt x="33733" y="1206713"/>
                  </a:lnTo>
                  <a:lnTo>
                    <a:pt x="39612" y="1201099"/>
                  </a:lnTo>
                  <a:lnTo>
                    <a:pt x="42161" y="1199579"/>
                  </a:lnTo>
                  <a:lnTo>
                    <a:pt x="50488" y="1196449"/>
                  </a:lnTo>
                  <a:lnTo>
                    <a:pt x="62191" y="1187005"/>
                  </a:lnTo>
                  <a:lnTo>
                    <a:pt x="65151" y="1184231"/>
                  </a:lnTo>
                  <a:lnTo>
                    <a:pt x="68116" y="1182381"/>
                  </a:lnTo>
                  <a:lnTo>
                    <a:pt x="77030" y="1178786"/>
                  </a:lnTo>
                  <a:lnTo>
                    <a:pt x="88931" y="1169185"/>
                  </a:lnTo>
                  <a:lnTo>
                    <a:pt x="91907" y="1166398"/>
                  </a:lnTo>
                  <a:lnTo>
                    <a:pt x="94883" y="1164539"/>
                  </a:lnTo>
                  <a:lnTo>
                    <a:pt x="103813" y="1160932"/>
                  </a:lnTo>
                  <a:lnTo>
                    <a:pt x="115719" y="1151326"/>
                  </a:lnTo>
                  <a:lnTo>
                    <a:pt x="139531" y="1128058"/>
                  </a:lnTo>
                  <a:lnTo>
                    <a:pt x="158383" y="1110219"/>
                  </a:lnTo>
                  <a:lnTo>
                    <a:pt x="168084" y="1104267"/>
                  </a:lnTo>
                  <a:lnTo>
                    <a:pt x="176365" y="1095669"/>
                  </a:lnTo>
                  <a:lnTo>
                    <a:pt x="198953" y="1064177"/>
                  </a:lnTo>
                  <a:lnTo>
                    <a:pt x="222871" y="1028917"/>
                  </a:lnTo>
                  <a:lnTo>
                    <a:pt x="231804" y="1015906"/>
                  </a:lnTo>
                  <a:lnTo>
                    <a:pt x="240734" y="1002129"/>
                  </a:lnTo>
                  <a:lnTo>
                    <a:pt x="261754" y="978345"/>
                  </a:lnTo>
                  <a:lnTo>
                    <a:pt x="285220" y="940173"/>
                  </a:lnTo>
                  <a:lnTo>
                    <a:pt x="306381" y="915910"/>
                  </a:lnTo>
                  <a:lnTo>
                    <a:pt x="326808" y="880952"/>
                  </a:lnTo>
                  <a:lnTo>
                    <a:pt x="336903" y="863145"/>
                  </a:lnTo>
                  <a:lnTo>
                    <a:pt x="358546" y="833398"/>
                  </a:lnTo>
                  <a:lnTo>
                    <a:pt x="377546" y="797682"/>
                  </a:lnTo>
                  <a:lnTo>
                    <a:pt x="399592" y="767916"/>
                  </a:lnTo>
                  <a:lnTo>
                    <a:pt x="421810" y="732198"/>
                  </a:lnTo>
                  <a:lnTo>
                    <a:pt x="435277" y="714338"/>
                  </a:lnTo>
                  <a:lnTo>
                    <a:pt x="445551" y="693833"/>
                  </a:lnTo>
                  <a:lnTo>
                    <a:pt x="460926" y="658611"/>
                  </a:lnTo>
                  <a:lnTo>
                    <a:pt x="478853" y="621146"/>
                  </a:lnTo>
                  <a:lnTo>
                    <a:pt x="488779" y="598090"/>
                  </a:lnTo>
                  <a:lnTo>
                    <a:pt x="501863" y="578250"/>
                  </a:lnTo>
                  <a:lnTo>
                    <a:pt x="520790" y="525083"/>
                  </a:lnTo>
                  <a:lnTo>
                    <a:pt x="535448" y="489006"/>
                  </a:lnTo>
                  <a:lnTo>
                    <a:pt x="550301" y="453302"/>
                  </a:lnTo>
                  <a:lnTo>
                    <a:pt x="565180" y="418013"/>
                  </a:lnTo>
                  <a:lnTo>
                    <a:pt x="580063" y="384507"/>
                  </a:lnTo>
                  <a:lnTo>
                    <a:pt x="583039" y="378365"/>
                  </a:lnTo>
                  <a:lnTo>
                    <a:pt x="586347" y="363603"/>
                  </a:lnTo>
                  <a:lnTo>
                    <a:pt x="588809" y="348112"/>
                  </a:lnTo>
                  <a:lnTo>
                    <a:pt x="601266" y="315856"/>
                  </a:lnTo>
                  <a:lnTo>
                    <a:pt x="609937" y="297731"/>
                  </a:lnTo>
                  <a:lnTo>
                    <a:pt x="613184" y="283117"/>
                  </a:lnTo>
                  <a:lnTo>
                    <a:pt x="615619" y="267692"/>
                  </a:lnTo>
                  <a:lnTo>
                    <a:pt x="628058" y="235483"/>
                  </a:lnTo>
                  <a:lnTo>
                    <a:pt x="638675" y="211373"/>
                  </a:lnTo>
                  <a:lnTo>
                    <a:pt x="644447" y="187501"/>
                  </a:lnTo>
                  <a:lnTo>
                    <a:pt x="649358" y="176579"/>
                  </a:lnTo>
                  <a:lnTo>
                    <a:pt x="654847" y="168417"/>
                  </a:lnTo>
                  <a:lnTo>
                    <a:pt x="657949" y="158837"/>
                  </a:lnTo>
                  <a:lnTo>
                    <a:pt x="660319" y="147965"/>
                  </a:lnTo>
                  <a:lnTo>
                    <a:pt x="667280" y="127461"/>
                  </a:lnTo>
                  <a:lnTo>
                    <a:pt x="667973" y="123657"/>
                  </a:lnTo>
                  <a:lnTo>
                    <a:pt x="671389" y="116785"/>
                  </a:lnTo>
                  <a:lnTo>
                    <a:pt x="673689" y="113563"/>
                  </a:lnTo>
                  <a:lnTo>
                    <a:pt x="676245" y="104692"/>
                  </a:lnTo>
                  <a:lnTo>
                    <a:pt x="677885" y="87568"/>
                  </a:lnTo>
                  <a:lnTo>
                    <a:pt x="679012" y="84164"/>
                  </a:lnTo>
                  <a:lnTo>
                    <a:pt x="684346" y="74631"/>
                  </a:lnTo>
                  <a:lnTo>
                    <a:pt x="685942" y="68537"/>
                  </a:lnTo>
                  <a:lnTo>
                    <a:pt x="686841" y="59528"/>
                  </a:lnTo>
                  <a:lnTo>
                    <a:pt x="687959" y="56540"/>
                  </a:lnTo>
                  <a:lnTo>
                    <a:pt x="694874" y="46379"/>
                  </a:lnTo>
                  <a:lnTo>
                    <a:pt x="695582" y="42751"/>
                  </a:lnTo>
                  <a:lnTo>
                    <a:pt x="695771" y="40395"/>
                  </a:lnTo>
                  <a:lnTo>
                    <a:pt x="696889" y="37832"/>
                  </a:lnTo>
                  <a:lnTo>
                    <a:pt x="703804" y="28408"/>
                  </a:lnTo>
                  <a:lnTo>
                    <a:pt x="704512" y="24842"/>
                  </a:lnTo>
                  <a:lnTo>
                    <a:pt x="705078" y="8904"/>
                  </a:lnTo>
                  <a:lnTo>
                    <a:pt x="696516" y="8893"/>
                  </a:lnTo>
                  <a:lnTo>
                    <a:pt x="691517" y="13634"/>
                  </a:lnTo>
                  <a:lnTo>
                    <a:pt x="689092" y="15030"/>
                  </a:lnTo>
                  <a:lnTo>
                    <a:pt x="680939" y="17987"/>
                  </a:lnTo>
                  <a:lnTo>
                    <a:pt x="669295" y="27373"/>
                  </a:lnTo>
                  <a:lnTo>
                    <a:pt x="666340" y="30142"/>
                  </a:lnTo>
                  <a:lnTo>
                    <a:pt x="663378" y="31989"/>
                  </a:lnTo>
                  <a:lnTo>
                    <a:pt x="654468" y="35581"/>
                  </a:lnTo>
                  <a:lnTo>
                    <a:pt x="642569" y="45180"/>
                  </a:lnTo>
                  <a:lnTo>
                    <a:pt x="617875" y="69311"/>
                  </a:lnTo>
                  <a:lnTo>
                    <a:pt x="615904" y="71279"/>
                  </a:lnTo>
                  <a:lnTo>
                    <a:pt x="611077" y="71365"/>
                  </a:lnTo>
                  <a:lnTo>
                    <a:pt x="610661" y="70385"/>
                  </a:lnTo>
                  <a:lnTo>
                    <a:pt x="611376" y="68739"/>
                  </a:lnTo>
                  <a:lnTo>
                    <a:pt x="614911" y="63710"/>
                  </a:lnTo>
                  <a:lnTo>
                    <a:pt x="615523" y="58098"/>
                  </a:lnTo>
                  <a:lnTo>
                    <a:pt x="616602" y="56579"/>
                  </a:lnTo>
                  <a:lnTo>
                    <a:pt x="618313" y="55567"/>
                  </a:lnTo>
                  <a:lnTo>
                    <a:pt x="620445" y="54892"/>
                  </a:lnTo>
                  <a:lnTo>
                    <a:pt x="625461" y="51496"/>
                  </a:lnTo>
                  <a:lnTo>
                    <a:pt x="628187" y="49201"/>
                  </a:lnTo>
                  <a:lnTo>
                    <a:pt x="630005" y="46679"/>
                  </a:lnTo>
                  <a:lnTo>
                    <a:pt x="633556" y="38389"/>
                  </a:lnTo>
                  <a:lnTo>
                    <a:pt x="645928" y="23741"/>
                  </a:lnTo>
                  <a:lnTo>
                    <a:pt x="654590" y="14835"/>
                  </a:lnTo>
                  <a:lnTo>
                    <a:pt x="657528" y="12855"/>
                  </a:lnTo>
                  <a:lnTo>
                    <a:pt x="666405" y="9075"/>
                  </a:lnTo>
                  <a:lnTo>
                    <a:pt x="675319" y="3104"/>
                  </a:lnTo>
                  <a:lnTo>
                    <a:pt x="681268" y="1359"/>
                  </a:lnTo>
                  <a:lnTo>
                    <a:pt x="705079" y="18"/>
                  </a:lnTo>
                  <a:lnTo>
                    <a:pt x="708055" y="0"/>
                  </a:lnTo>
                  <a:lnTo>
                    <a:pt x="711032" y="980"/>
                  </a:lnTo>
                  <a:lnTo>
                    <a:pt x="719961" y="6108"/>
                  </a:lnTo>
                  <a:lnTo>
                    <a:pt x="728890" y="9060"/>
                  </a:lnTo>
                  <a:lnTo>
                    <a:pt x="737820" y="15778"/>
                  </a:lnTo>
                  <a:lnTo>
                    <a:pt x="761633" y="38695"/>
                  </a:lnTo>
                  <a:lnTo>
                    <a:pt x="779860" y="56887"/>
                  </a:lnTo>
                  <a:lnTo>
                    <a:pt x="781722" y="59741"/>
                  </a:lnTo>
                  <a:lnTo>
                    <a:pt x="785334" y="68497"/>
                  </a:lnTo>
                  <a:lnTo>
                    <a:pt x="791255" y="77376"/>
                  </a:lnTo>
                  <a:lnTo>
                    <a:pt x="792989" y="83317"/>
                  </a:lnTo>
                  <a:lnTo>
                    <a:pt x="794375" y="1071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Annotation3"/>
            <p:cNvSpPr/>
            <p:nvPr/>
          </p:nvSpPr>
          <p:spPr>
            <a:xfrm>
              <a:off x="1723433" y="4330935"/>
              <a:ext cx="660795" cy="1312629"/>
            </a:xfrm>
            <a:custGeom>
              <a:avLst/>
              <a:gdLst/>
              <a:ahLst/>
              <a:cxnLst/>
              <a:rect l="0" t="0" r="0" b="0"/>
              <a:pathLst>
                <a:path w="660795" h="1312629">
                  <a:moveTo>
                    <a:pt x="660794" y="1312628"/>
                  </a:moveTo>
                  <a:lnTo>
                    <a:pt x="651973" y="1312628"/>
                  </a:lnTo>
                  <a:lnTo>
                    <a:pt x="660761" y="1312628"/>
                  </a:lnTo>
                  <a:lnTo>
                    <a:pt x="644176" y="1312628"/>
                  </a:lnTo>
                  <a:lnTo>
                    <a:pt x="635355" y="1304939"/>
                  </a:lnTo>
                  <a:lnTo>
                    <a:pt x="631959" y="1304249"/>
                  </a:lnTo>
                  <a:lnTo>
                    <a:pt x="629664" y="1304066"/>
                  </a:lnTo>
                  <a:lnTo>
                    <a:pt x="628134" y="1302951"/>
                  </a:lnTo>
                  <a:lnTo>
                    <a:pt x="627114" y="1301216"/>
                  </a:lnTo>
                  <a:lnTo>
                    <a:pt x="626435" y="1299066"/>
                  </a:lnTo>
                  <a:lnTo>
                    <a:pt x="624989" y="1297634"/>
                  </a:lnTo>
                  <a:lnTo>
                    <a:pt x="623033" y="1296678"/>
                  </a:lnTo>
                  <a:lnTo>
                    <a:pt x="620737" y="1296042"/>
                  </a:lnTo>
                  <a:lnTo>
                    <a:pt x="615540" y="1292688"/>
                  </a:lnTo>
                  <a:lnTo>
                    <a:pt x="595274" y="1273810"/>
                  </a:lnTo>
                  <a:lnTo>
                    <a:pt x="559558" y="1238181"/>
                  </a:lnTo>
                  <a:lnTo>
                    <a:pt x="557584" y="1234223"/>
                  </a:lnTo>
                  <a:lnTo>
                    <a:pt x="555391" y="1224533"/>
                  </a:lnTo>
                  <a:lnTo>
                    <a:pt x="553814" y="1221156"/>
                  </a:lnTo>
                  <a:lnTo>
                    <a:pt x="551771" y="1218905"/>
                  </a:lnTo>
                  <a:lnTo>
                    <a:pt x="549416" y="1217403"/>
                  </a:lnTo>
                  <a:lnTo>
                    <a:pt x="544155" y="1210443"/>
                  </a:lnTo>
                  <a:lnTo>
                    <a:pt x="535614" y="1198015"/>
                  </a:lnTo>
                  <a:lnTo>
                    <a:pt x="517904" y="1178811"/>
                  </a:lnTo>
                  <a:lnTo>
                    <a:pt x="514933" y="1175792"/>
                  </a:lnTo>
                  <a:lnTo>
                    <a:pt x="512951" y="1171794"/>
                  </a:lnTo>
                  <a:lnTo>
                    <a:pt x="509171" y="1157680"/>
                  </a:lnTo>
                  <a:lnTo>
                    <a:pt x="504770" y="1150165"/>
                  </a:lnTo>
                  <a:lnTo>
                    <a:pt x="482151" y="1118085"/>
                  </a:lnTo>
                  <a:lnTo>
                    <a:pt x="473256" y="1105165"/>
                  </a:lnTo>
                  <a:lnTo>
                    <a:pt x="470284" y="1099905"/>
                  </a:lnTo>
                  <a:lnTo>
                    <a:pt x="466982" y="1088769"/>
                  </a:lnTo>
                  <a:lnTo>
                    <a:pt x="464522" y="1077205"/>
                  </a:lnTo>
                  <a:lnTo>
                    <a:pt x="457505" y="1056258"/>
                  </a:lnTo>
                  <a:lnTo>
                    <a:pt x="455349" y="1047874"/>
                  </a:lnTo>
                  <a:lnTo>
                    <a:pt x="437373" y="1008854"/>
                  </a:lnTo>
                  <a:lnTo>
                    <a:pt x="419676" y="975931"/>
                  </a:lnTo>
                  <a:lnTo>
                    <a:pt x="410758" y="962504"/>
                  </a:lnTo>
                  <a:lnTo>
                    <a:pt x="392903" y="928488"/>
                  </a:lnTo>
                  <a:lnTo>
                    <a:pt x="372067" y="886970"/>
                  </a:lnTo>
                  <a:lnTo>
                    <a:pt x="357184" y="850145"/>
                  </a:lnTo>
                  <a:lnTo>
                    <a:pt x="339325" y="812729"/>
                  </a:lnTo>
                  <a:lnTo>
                    <a:pt x="324442" y="776685"/>
                  </a:lnTo>
                  <a:lnTo>
                    <a:pt x="306582" y="738398"/>
                  </a:lnTo>
                  <a:lnTo>
                    <a:pt x="291700" y="703677"/>
                  </a:lnTo>
                  <a:lnTo>
                    <a:pt x="273840" y="664108"/>
                  </a:lnTo>
                  <a:lnTo>
                    <a:pt x="258958" y="626953"/>
                  </a:lnTo>
                  <a:lnTo>
                    <a:pt x="247051" y="601607"/>
                  </a:lnTo>
                  <a:lnTo>
                    <a:pt x="243744" y="586845"/>
                  </a:lnTo>
                  <a:lnTo>
                    <a:pt x="241282" y="571355"/>
                  </a:lnTo>
                  <a:lnTo>
                    <a:pt x="236880" y="557855"/>
                  </a:lnTo>
                  <a:lnTo>
                    <a:pt x="218653" y="519915"/>
                  </a:lnTo>
                  <a:lnTo>
                    <a:pt x="207752" y="482250"/>
                  </a:lnTo>
                  <a:lnTo>
                    <a:pt x="187485" y="435052"/>
                  </a:lnTo>
                  <a:lnTo>
                    <a:pt x="166682" y="382555"/>
                  </a:lnTo>
                  <a:lnTo>
                    <a:pt x="148825" y="342669"/>
                  </a:lnTo>
                  <a:lnTo>
                    <a:pt x="145517" y="327895"/>
                  </a:lnTo>
                  <a:lnTo>
                    <a:pt x="143055" y="312398"/>
                  </a:lnTo>
                  <a:lnTo>
                    <a:pt x="128736" y="274059"/>
                  </a:lnTo>
                  <a:lnTo>
                    <a:pt x="123102" y="250045"/>
                  </a:lnTo>
                  <a:lnTo>
                    <a:pt x="110870" y="214099"/>
                  </a:lnTo>
                  <a:lnTo>
                    <a:pt x="105241" y="188040"/>
                  </a:lnTo>
                  <a:lnTo>
                    <a:pt x="101342" y="175827"/>
                  </a:lnTo>
                  <a:lnTo>
                    <a:pt x="98155" y="158786"/>
                  </a:lnTo>
                  <a:lnTo>
                    <a:pt x="84065" y="130111"/>
                  </a:lnTo>
                  <a:lnTo>
                    <a:pt x="81095" y="109603"/>
                  </a:lnTo>
                  <a:lnTo>
                    <a:pt x="80851" y="105799"/>
                  </a:lnTo>
                  <a:lnTo>
                    <a:pt x="71298" y="75302"/>
                  </a:lnTo>
                  <a:lnTo>
                    <a:pt x="65551" y="65722"/>
                  </a:lnTo>
                  <a:lnTo>
                    <a:pt x="63858" y="59616"/>
                  </a:lnTo>
                  <a:lnTo>
                    <a:pt x="62906" y="50601"/>
                  </a:lnTo>
                  <a:lnTo>
                    <a:pt x="61780" y="47613"/>
                  </a:lnTo>
                  <a:lnTo>
                    <a:pt x="54851" y="37449"/>
                  </a:lnTo>
                  <a:lnTo>
                    <a:pt x="45999" y="28149"/>
                  </a:lnTo>
                  <a:lnTo>
                    <a:pt x="45547" y="26692"/>
                  </a:lnTo>
                  <a:lnTo>
                    <a:pt x="45046" y="22426"/>
                  </a:lnTo>
                  <a:lnTo>
                    <a:pt x="43920" y="20892"/>
                  </a:lnTo>
                  <a:lnTo>
                    <a:pt x="42177" y="19869"/>
                  </a:lnTo>
                  <a:lnTo>
                    <a:pt x="40024" y="19187"/>
                  </a:lnTo>
                  <a:lnTo>
                    <a:pt x="38587" y="17740"/>
                  </a:lnTo>
                  <a:lnTo>
                    <a:pt x="37630" y="15783"/>
                  </a:lnTo>
                  <a:lnTo>
                    <a:pt x="36992" y="13487"/>
                  </a:lnTo>
                  <a:lnTo>
                    <a:pt x="37559" y="11955"/>
                  </a:lnTo>
                  <a:lnTo>
                    <a:pt x="38929" y="10935"/>
                  </a:lnTo>
                  <a:lnTo>
                    <a:pt x="44311" y="9013"/>
                  </a:lnTo>
                  <a:lnTo>
                    <a:pt x="39805" y="8929"/>
                  </a:lnTo>
                  <a:lnTo>
                    <a:pt x="38442" y="9909"/>
                  </a:lnTo>
                  <a:lnTo>
                    <a:pt x="37533" y="11555"/>
                  </a:lnTo>
                  <a:lnTo>
                    <a:pt x="36074" y="16585"/>
                  </a:lnTo>
                  <a:lnTo>
                    <a:pt x="35747" y="30143"/>
                  </a:lnTo>
                  <a:lnTo>
                    <a:pt x="34744" y="31990"/>
                  </a:lnTo>
                  <a:lnTo>
                    <a:pt x="33084" y="33221"/>
                  </a:lnTo>
                  <a:lnTo>
                    <a:pt x="30984" y="34041"/>
                  </a:lnTo>
                  <a:lnTo>
                    <a:pt x="29585" y="36572"/>
                  </a:lnTo>
                  <a:lnTo>
                    <a:pt x="27615" y="48624"/>
                  </a:lnTo>
                  <a:lnTo>
                    <a:pt x="26895" y="65192"/>
                  </a:lnTo>
                  <a:lnTo>
                    <a:pt x="25866" y="68254"/>
                  </a:lnTo>
                  <a:lnTo>
                    <a:pt x="20670" y="77304"/>
                  </a:lnTo>
                  <a:lnTo>
                    <a:pt x="17698" y="86269"/>
                  </a:lnTo>
                  <a:lnTo>
                    <a:pt x="11966" y="95210"/>
                  </a:lnTo>
                  <a:lnTo>
                    <a:pt x="10277" y="101165"/>
                  </a:lnTo>
                  <a:lnTo>
                    <a:pt x="8835" y="103150"/>
                  </a:lnTo>
                  <a:lnTo>
                    <a:pt x="6881" y="104473"/>
                  </a:lnTo>
                  <a:lnTo>
                    <a:pt x="4586" y="105355"/>
                  </a:lnTo>
                  <a:lnTo>
                    <a:pt x="3056" y="106936"/>
                  </a:lnTo>
                  <a:lnTo>
                    <a:pt x="2036" y="108982"/>
                  </a:lnTo>
                  <a:lnTo>
                    <a:pt x="32" y="115927"/>
                  </a:lnTo>
                  <a:lnTo>
                    <a:pt x="0" y="103610"/>
                  </a:lnTo>
                  <a:lnTo>
                    <a:pt x="991" y="100811"/>
                  </a:lnTo>
                  <a:lnTo>
                    <a:pt x="4738" y="95056"/>
                  </a:lnTo>
                  <a:lnTo>
                    <a:pt x="7065" y="86545"/>
                  </a:lnTo>
                  <a:lnTo>
                    <a:pt x="7685" y="81497"/>
                  </a:lnTo>
                  <a:lnTo>
                    <a:pt x="9091" y="77139"/>
                  </a:lnTo>
                  <a:lnTo>
                    <a:pt x="13299" y="69652"/>
                  </a:lnTo>
                  <a:lnTo>
                    <a:pt x="23093" y="56760"/>
                  </a:lnTo>
                  <a:lnTo>
                    <a:pt x="26684" y="47661"/>
                  </a:lnTo>
                  <a:lnTo>
                    <a:pt x="32598" y="38680"/>
                  </a:lnTo>
                  <a:lnTo>
                    <a:pt x="34330" y="32715"/>
                  </a:lnTo>
                  <a:lnTo>
                    <a:pt x="35305" y="23779"/>
                  </a:lnTo>
                  <a:lnTo>
                    <a:pt x="36434" y="20801"/>
                  </a:lnTo>
                  <a:lnTo>
                    <a:pt x="43368" y="10658"/>
                  </a:lnTo>
                  <a:lnTo>
                    <a:pt x="52221" y="1360"/>
                  </a:lnTo>
                  <a:lnTo>
                    <a:pt x="53665" y="895"/>
                  </a:lnTo>
                  <a:lnTo>
                    <a:pt x="64546" y="18"/>
                  </a:lnTo>
                  <a:lnTo>
                    <a:pt x="66842" y="0"/>
                  </a:lnTo>
                  <a:lnTo>
                    <a:pt x="69365" y="980"/>
                  </a:lnTo>
                  <a:lnTo>
                    <a:pt x="77656" y="7100"/>
                  </a:lnTo>
                  <a:lnTo>
                    <a:pt x="87389" y="15197"/>
                  </a:lnTo>
                  <a:lnTo>
                    <a:pt x="105307" y="26822"/>
                  </a:lnTo>
                  <a:lnTo>
                    <a:pt x="118182" y="35703"/>
                  </a:lnTo>
                  <a:lnTo>
                    <a:pt x="131918" y="44618"/>
                  </a:lnTo>
                  <a:lnTo>
                    <a:pt x="144918" y="53544"/>
                  </a:lnTo>
                  <a:lnTo>
                    <a:pt x="150189" y="56520"/>
                  </a:lnTo>
                  <a:lnTo>
                    <a:pt x="158691" y="65118"/>
                  </a:lnTo>
                  <a:lnTo>
                    <a:pt x="178590" y="892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Annotation4"/>
            <p:cNvSpPr/>
            <p:nvPr/>
          </p:nvSpPr>
          <p:spPr>
            <a:xfrm>
              <a:off x="6429375" y="1741290"/>
              <a:ext cx="1026915" cy="1473399"/>
            </a:xfrm>
            <a:custGeom>
              <a:avLst/>
              <a:gdLst/>
              <a:ahLst/>
              <a:cxnLst/>
              <a:rect l="0" t="0" r="0" b="0"/>
              <a:pathLst>
                <a:path w="1026915" h="1473399">
                  <a:moveTo>
                    <a:pt x="0" y="1473398"/>
                  </a:moveTo>
                  <a:lnTo>
                    <a:pt x="0" y="1364506"/>
                  </a:lnTo>
                  <a:lnTo>
                    <a:pt x="2646" y="1355217"/>
                  </a:lnTo>
                  <a:lnTo>
                    <a:pt x="6136" y="1345467"/>
                  </a:lnTo>
                  <a:lnTo>
                    <a:pt x="8102" y="1333407"/>
                  </a:lnTo>
                  <a:lnTo>
                    <a:pt x="8915" y="1292337"/>
                  </a:lnTo>
                  <a:lnTo>
                    <a:pt x="8920" y="1287206"/>
                  </a:lnTo>
                  <a:lnTo>
                    <a:pt x="11571" y="1276213"/>
                  </a:lnTo>
                  <a:lnTo>
                    <a:pt x="15997" y="1261515"/>
                  </a:lnTo>
                  <a:lnTo>
                    <a:pt x="17696" y="1234371"/>
                  </a:lnTo>
                  <a:lnTo>
                    <a:pt x="17750" y="1230703"/>
                  </a:lnTo>
                  <a:lnTo>
                    <a:pt x="20457" y="1221335"/>
                  </a:lnTo>
                  <a:lnTo>
                    <a:pt x="23975" y="1211550"/>
                  </a:lnTo>
                  <a:lnTo>
                    <a:pt x="25955" y="1199470"/>
                  </a:lnTo>
                  <a:lnTo>
                    <a:pt x="26418" y="1189264"/>
                  </a:lnTo>
                  <a:lnTo>
                    <a:pt x="27534" y="1184756"/>
                  </a:lnTo>
                  <a:lnTo>
                    <a:pt x="32853" y="1172680"/>
                  </a:lnTo>
                  <a:lnTo>
                    <a:pt x="35861" y="1157967"/>
                  </a:lnTo>
                  <a:lnTo>
                    <a:pt x="41604" y="1145891"/>
                  </a:lnTo>
                  <a:lnTo>
                    <a:pt x="44739" y="1131178"/>
                  </a:lnTo>
                  <a:lnTo>
                    <a:pt x="50517" y="1120094"/>
                  </a:lnTo>
                  <a:lnTo>
                    <a:pt x="57916" y="1099683"/>
                  </a:lnTo>
                  <a:lnTo>
                    <a:pt x="67738" y="1084319"/>
                  </a:lnTo>
                  <a:lnTo>
                    <a:pt x="75691" y="1063957"/>
                  </a:lnTo>
                  <a:lnTo>
                    <a:pt x="83721" y="1052000"/>
                  </a:lnTo>
                  <a:lnTo>
                    <a:pt x="98276" y="1033365"/>
                  </a:lnTo>
                  <a:lnTo>
                    <a:pt x="107171" y="1019895"/>
                  </a:lnTo>
                  <a:lnTo>
                    <a:pt x="133946" y="988598"/>
                  </a:lnTo>
                  <a:lnTo>
                    <a:pt x="142875" y="975212"/>
                  </a:lnTo>
                  <a:lnTo>
                    <a:pt x="172640" y="943602"/>
                  </a:lnTo>
                  <a:lnTo>
                    <a:pt x="225850" y="890359"/>
                  </a:lnTo>
                  <a:lnTo>
                    <a:pt x="256127" y="869177"/>
                  </a:lnTo>
                  <a:lnTo>
                    <a:pt x="287794" y="848321"/>
                  </a:lnTo>
                  <a:lnTo>
                    <a:pt x="301569" y="839390"/>
                  </a:lnTo>
                  <a:lnTo>
                    <a:pt x="305226" y="836414"/>
                  </a:lnTo>
                  <a:lnTo>
                    <a:pt x="311934" y="833106"/>
                  </a:lnTo>
                  <a:lnTo>
                    <a:pt x="315113" y="832224"/>
                  </a:lnTo>
                  <a:lnTo>
                    <a:pt x="323935" y="825952"/>
                  </a:lnTo>
                  <a:lnTo>
                    <a:pt x="344430" y="808222"/>
                  </a:lnTo>
                  <a:lnTo>
                    <a:pt x="353958" y="804027"/>
                  </a:lnTo>
                  <a:lnTo>
                    <a:pt x="390088" y="779790"/>
                  </a:lnTo>
                  <a:lnTo>
                    <a:pt x="421741" y="759019"/>
                  </a:lnTo>
                  <a:lnTo>
                    <a:pt x="435515" y="750092"/>
                  </a:lnTo>
                  <a:lnTo>
                    <a:pt x="439172" y="747115"/>
                  </a:lnTo>
                  <a:lnTo>
                    <a:pt x="443594" y="745131"/>
                  </a:lnTo>
                  <a:lnTo>
                    <a:pt x="470700" y="736945"/>
                  </a:lnTo>
                  <a:lnTo>
                    <a:pt x="515324" y="711365"/>
                  </a:lnTo>
                  <a:lnTo>
                    <a:pt x="543009" y="693535"/>
                  </a:lnTo>
                  <a:lnTo>
                    <a:pt x="569023" y="678655"/>
                  </a:lnTo>
                  <a:lnTo>
                    <a:pt x="582341" y="669726"/>
                  </a:lnTo>
                  <a:lnTo>
                    <a:pt x="596209" y="660796"/>
                  </a:lnTo>
                  <a:lnTo>
                    <a:pt x="609249" y="651866"/>
                  </a:lnTo>
                  <a:lnTo>
                    <a:pt x="620027" y="644921"/>
                  </a:lnTo>
                  <a:lnTo>
                    <a:pt x="648786" y="619952"/>
                  </a:lnTo>
                  <a:lnTo>
                    <a:pt x="674756" y="601337"/>
                  </a:lnTo>
                  <a:lnTo>
                    <a:pt x="681222" y="595344"/>
                  </a:lnTo>
                  <a:lnTo>
                    <a:pt x="694451" y="577275"/>
                  </a:lnTo>
                  <a:lnTo>
                    <a:pt x="716100" y="559961"/>
                  </a:lnTo>
                  <a:lnTo>
                    <a:pt x="747095" y="520157"/>
                  </a:lnTo>
                  <a:lnTo>
                    <a:pt x="773905" y="478301"/>
                  </a:lnTo>
                  <a:lnTo>
                    <a:pt x="785813" y="457877"/>
                  </a:lnTo>
                  <a:lnTo>
                    <a:pt x="794742" y="444567"/>
                  </a:lnTo>
                  <a:lnTo>
                    <a:pt x="803672" y="430702"/>
                  </a:lnTo>
                  <a:lnTo>
                    <a:pt x="806648" y="427033"/>
                  </a:lnTo>
                  <a:lnTo>
                    <a:pt x="808632" y="422602"/>
                  </a:lnTo>
                  <a:lnTo>
                    <a:pt x="816820" y="395481"/>
                  </a:lnTo>
                  <a:lnTo>
                    <a:pt x="835495" y="363281"/>
                  </a:lnTo>
                  <a:lnTo>
                    <a:pt x="854520" y="318224"/>
                  </a:lnTo>
                  <a:lnTo>
                    <a:pt x="862285" y="301545"/>
                  </a:lnTo>
                  <a:lnTo>
                    <a:pt x="873716" y="266306"/>
                  </a:lnTo>
                  <a:lnTo>
                    <a:pt x="875074" y="221910"/>
                  </a:lnTo>
                  <a:lnTo>
                    <a:pt x="875099" y="207082"/>
                  </a:lnTo>
                  <a:lnTo>
                    <a:pt x="876095" y="202547"/>
                  </a:lnTo>
                  <a:lnTo>
                    <a:pt x="881244" y="190431"/>
                  </a:lnTo>
                  <a:lnTo>
                    <a:pt x="883671" y="168050"/>
                  </a:lnTo>
                  <a:lnTo>
                    <a:pt x="884032" y="122123"/>
                  </a:lnTo>
                  <a:lnTo>
                    <a:pt x="884038" y="104582"/>
                  </a:lnTo>
                  <a:lnTo>
                    <a:pt x="886685" y="95759"/>
                  </a:lnTo>
                  <a:lnTo>
                    <a:pt x="890176" y="86215"/>
                  </a:lnTo>
                  <a:lnTo>
                    <a:pt x="892142" y="75264"/>
                  </a:lnTo>
                  <a:lnTo>
                    <a:pt x="892966" y="29796"/>
                  </a:lnTo>
                  <a:lnTo>
                    <a:pt x="892969" y="12"/>
                  </a:lnTo>
                  <a:lnTo>
                    <a:pt x="885280" y="0"/>
                  </a:lnTo>
                  <a:lnTo>
                    <a:pt x="874926" y="4740"/>
                  </a:lnTo>
                  <a:lnTo>
                    <a:pt x="859786" y="14238"/>
                  </a:lnTo>
                  <a:lnTo>
                    <a:pt x="832987" y="22122"/>
                  </a:lnTo>
                  <a:lnTo>
                    <a:pt x="810528" y="32996"/>
                  </a:lnTo>
                  <a:lnTo>
                    <a:pt x="787536" y="47658"/>
                  </a:lnTo>
                  <a:lnTo>
                    <a:pt x="778972" y="50946"/>
                  </a:lnTo>
                  <a:lnTo>
                    <a:pt x="775299" y="51823"/>
                  </a:lnTo>
                  <a:lnTo>
                    <a:pt x="768572" y="55444"/>
                  </a:lnTo>
                  <a:lnTo>
                    <a:pt x="765389" y="57798"/>
                  </a:lnTo>
                  <a:lnTo>
                    <a:pt x="759206" y="60414"/>
                  </a:lnTo>
                  <a:lnTo>
                    <a:pt x="750252" y="62471"/>
                  </a:lnTo>
                  <a:lnTo>
                    <a:pt x="754881" y="62496"/>
                  </a:lnTo>
                  <a:lnTo>
                    <a:pt x="757254" y="61508"/>
                  </a:lnTo>
                  <a:lnTo>
                    <a:pt x="762537" y="57763"/>
                  </a:lnTo>
                  <a:lnTo>
                    <a:pt x="766326" y="56368"/>
                  </a:lnTo>
                  <a:lnTo>
                    <a:pt x="786667" y="51483"/>
                  </a:lnTo>
                  <a:lnTo>
                    <a:pt x="817154" y="41381"/>
                  </a:lnTo>
                  <a:lnTo>
                    <a:pt x="846375" y="32282"/>
                  </a:lnTo>
                  <a:lnTo>
                    <a:pt x="873982" y="22573"/>
                  </a:lnTo>
                  <a:lnTo>
                    <a:pt x="901088" y="16144"/>
                  </a:lnTo>
                  <a:lnTo>
                    <a:pt x="913444" y="12136"/>
                  </a:lnTo>
                  <a:lnTo>
                    <a:pt x="942363" y="9210"/>
                  </a:lnTo>
                  <a:lnTo>
                    <a:pt x="948986" y="9054"/>
                  </a:lnTo>
                  <a:lnTo>
                    <a:pt x="952142" y="10004"/>
                  </a:lnTo>
                  <a:lnTo>
                    <a:pt x="958294" y="13706"/>
                  </a:lnTo>
                  <a:lnTo>
                    <a:pt x="967336" y="21369"/>
                  </a:lnTo>
                  <a:lnTo>
                    <a:pt x="969335" y="24167"/>
                  </a:lnTo>
                  <a:lnTo>
                    <a:pt x="980114" y="47839"/>
                  </a:lnTo>
                  <a:lnTo>
                    <a:pt x="994280" y="69860"/>
                  </a:lnTo>
                  <a:lnTo>
                    <a:pt x="997527" y="78343"/>
                  </a:lnTo>
                  <a:lnTo>
                    <a:pt x="998393" y="81994"/>
                  </a:lnTo>
                  <a:lnTo>
                    <a:pt x="1002002" y="88696"/>
                  </a:lnTo>
                  <a:lnTo>
                    <a:pt x="1023019" y="113085"/>
                  </a:lnTo>
                  <a:lnTo>
                    <a:pt x="1026914" y="1250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Annotation5"/>
            <p:cNvSpPr/>
            <p:nvPr/>
          </p:nvSpPr>
          <p:spPr>
            <a:xfrm>
              <a:off x="6349008" y="3144501"/>
              <a:ext cx="214313" cy="158926"/>
            </a:xfrm>
            <a:custGeom>
              <a:avLst/>
              <a:gdLst/>
              <a:ahLst/>
              <a:cxnLst/>
              <a:rect l="0" t="0" r="0" b="0"/>
              <a:pathLst>
                <a:path w="214313" h="158926">
                  <a:moveTo>
                    <a:pt x="0" y="16608"/>
                  </a:moveTo>
                  <a:lnTo>
                    <a:pt x="0" y="0"/>
                  </a:lnTo>
                  <a:lnTo>
                    <a:pt x="0" y="6547"/>
                  </a:lnTo>
                  <a:lnTo>
                    <a:pt x="2646" y="9822"/>
                  </a:lnTo>
                  <a:lnTo>
                    <a:pt x="4740" y="12084"/>
                  </a:lnTo>
                  <a:lnTo>
                    <a:pt x="6136" y="14584"/>
                  </a:lnTo>
                  <a:lnTo>
                    <a:pt x="7068" y="17243"/>
                  </a:lnTo>
                  <a:lnTo>
                    <a:pt x="7688" y="20008"/>
                  </a:lnTo>
                  <a:lnTo>
                    <a:pt x="9094" y="22844"/>
                  </a:lnTo>
                  <a:lnTo>
                    <a:pt x="11024" y="25726"/>
                  </a:lnTo>
                  <a:lnTo>
                    <a:pt x="13302" y="28640"/>
                  </a:lnTo>
                  <a:lnTo>
                    <a:pt x="14821" y="32567"/>
                  </a:lnTo>
                  <a:lnTo>
                    <a:pt x="15834" y="37170"/>
                  </a:lnTo>
                  <a:lnTo>
                    <a:pt x="16509" y="42222"/>
                  </a:lnTo>
                  <a:lnTo>
                    <a:pt x="17951" y="47575"/>
                  </a:lnTo>
                  <a:lnTo>
                    <a:pt x="19905" y="53128"/>
                  </a:lnTo>
                  <a:lnTo>
                    <a:pt x="22200" y="58814"/>
                  </a:lnTo>
                  <a:lnTo>
                    <a:pt x="25714" y="63597"/>
                  </a:lnTo>
                  <a:lnTo>
                    <a:pt x="30041" y="67778"/>
                  </a:lnTo>
                  <a:lnTo>
                    <a:pt x="34910" y="71558"/>
                  </a:lnTo>
                  <a:lnTo>
                    <a:pt x="39148" y="76061"/>
                  </a:lnTo>
                  <a:lnTo>
                    <a:pt x="42966" y="81048"/>
                  </a:lnTo>
                  <a:lnTo>
                    <a:pt x="46503" y="86358"/>
                  </a:lnTo>
                  <a:lnTo>
                    <a:pt x="49853" y="91881"/>
                  </a:lnTo>
                  <a:lnTo>
                    <a:pt x="53080" y="97548"/>
                  </a:lnTo>
                  <a:lnTo>
                    <a:pt x="56222" y="103310"/>
                  </a:lnTo>
                  <a:lnTo>
                    <a:pt x="59310" y="108144"/>
                  </a:lnTo>
                  <a:lnTo>
                    <a:pt x="62360" y="112359"/>
                  </a:lnTo>
                  <a:lnTo>
                    <a:pt x="65385" y="116161"/>
                  </a:lnTo>
                  <a:lnTo>
                    <a:pt x="69387" y="120680"/>
                  </a:lnTo>
                  <a:lnTo>
                    <a:pt x="79126" y="130992"/>
                  </a:lnTo>
                  <a:lnTo>
                    <a:pt x="100833" y="153120"/>
                  </a:lnTo>
                  <a:lnTo>
                    <a:pt x="104924" y="155241"/>
                  </a:lnTo>
                  <a:lnTo>
                    <a:pt x="109637" y="156655"/>
                  </a:lnTo>
                  <a:lnTo>
                    <a:pt x="114764" y="157598"/>
                  </a:lnTo>
                  <a:lnTo>
                    <a:pt x="119173" y="158226"/>
                  </a:lnTo>
                  <a:lnTo>
                    <a:pt x="123105" y="158646"/>
                  </a:lnTo>
                  <a:lnTo>
                    <a:pt x="126718" y="158925"/>
                  </a:lnTo>
                  <a:lnTo>
                    <a:pt x="130119" y="158119"/>
                  </a:lnTo>
                  <a:lnTo>
                    <a:pt x="136544" y="154577"/>
                  </a:lnTo>
                  <a:lnTo>
                    <a:pt x="142707" y="149696"/>
                  </a:lnTo>
                  <a:lnTo>
                    <a:pt x="145739" y="147006"/>
                  </a:lnTo>
                  <a:lnTo>
                    <a:pt x="151755" y="141370"/>
                  </a:lnTo>
                  <a:lnTo>
                    <a:pt x="163701" y="129668"/>
                  </a:lnTo>
                  <a:lnTo>
                    <a:pt x="166681" y="125716"/>
                  </a:lnTo>
                  <a:lnTo>
                    <a:pt x="169659" y="121097"/>
                  </a:lnTo>
                  <a:lnTo>
                    <a:pt x="172637" y="116033"/>
                  </a:lnTo>
                  <a:lnTo>
                    <a:pt x="175615" y="111665"/>
                  </a:lnTo>
                  <a:lnTo>
                    <a:pt x="178593" y="107761"/>
                  </a:lnTo>
                  <a:lnTo>
                    <a:pt x="181569" y="104166"/>
                  </a:lnTo>
                  <a:lnTo>
                    <a:pt x="184546" y="100777"/>
                  </a:lnTo>
                  <a:lnTo>
                    <a:pt x="187522" y="97525"/>
                  </a:lnTo>
                  <a:lnTo>
                    <a:pt x="193476" y="91267"/>
                  </a:lnTo>
                  <a:lnTo>
                    <a:pt x="199429" y="85178"/>
                  </a:lnTo>
                  <a:lnTo>
                    <a:pt x="202406" y="81173"/>
                  </a:lnTo>
                  <a:lnTo>
                    <a:pt x="205383" y="76519"/>
                  </a:lnTo>
                  <a:lnTo>
                    <a:pt x="214312" y="612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Annotation6"/>
            <p:cNvSpPr/>
            <p:nvPr/>
          </p:nvSpPr>
          <p:spPr>
            <a:xfrm>
              <a:off x="6161484" y="4295189"/>
              <a:ext cx="1384103" cy="892951"/>
            </a:xfrm>
            <a:custGeom>
              <a:avLst/>
              <a:gdLst/>
              <a:ahLst/>
              <a:cxnLst/>
              <a:rect l="0" t="0" r="0" b="0"/>
              <a:pathLst>
                <a:path w="1384103" h="892951">
                  <a:moveTo>
                    <a:pt x="0" y="875100"/>
                  </a:moveTo>
                  <a:lnTo>
                    <a:pt x="0" y="866180"/>
                  </a:lnTo>
                  <a:lnTo>
                    <a:pt x="25436" y="866170"/>
                  </a:lnTo>
                  <a:lnTo>
                    <a:pt x="33651" y="872307"/>
                  </a:lnTo>
                  <a:lnTo>
                    <a:pt x="39099" y="873859"/>
                  </a:lnTo>
                  <a:lnTo>
                    <a:pt x="74417" y="875090"/>
                  </a:lnTo>
                  <a:lnTo>
                    <a:pt x="77394" y="876086"/>
                  </a:lnTo>
                  <a:lnTo>
                    <a:pt x="86321" y="881235"/>
                  </a:lnTo>
                  <a:lnTo>
                    <a:pt x="92274" y="882788"/>
                  </a:lnTo>
                  <a:lnTo>
                    <a:pt x="132084" y="884015"/>
                  </a:lnTo>
                  <a:lnTo>
                    <a:pt x="154673" y="884029"/>
                  </a:lnTo>
                  <a:lnTo>
                    <a:pt x="157686" y="885021"/>
                  </a:lnTo>
                  <a:lnTo>
                    <a:pt x="163679" y="888771"/>
                  </a:lnTo>
                  <a:lnTo>
                    <a:pt x="172296" y="891098"/>
                  </a:lnTo>
                  <a:lnTo>
                    <a:pt x="212991" y="892927"/>
                  </a:lnTo>
                  <a:lnTo>
                    <a:pt x="224946" y="892950"/>
                  </a:lnTo>
                  <a:lnTo>
                    <a:pt x="228346" y="891961"/>
                  </a:lnTo>
                  <a:lnTo>
                    <a:pt x="238866" y="886821"/>
                  </a:lnTo>
                  <a:lnTo>
                    <a:pt x="260663" y="884397"/>
                  </a:lnTo>
                  <a:lnTo>
                    <a:pt x="301996" y="884039"/>
                  </a:lnTo>
                  <a:lnTo>
                    <a:pt x="367734" y="884030"/>
                  </a:lnTo>
                  <a:lnTo>
                    <a:pt x="377088" y="881384"/>
                  </a:lnTo>
                  <a:lnTo>
                    <a:pt x="386868" y="877893"/>
                  </a:lnTo>
                  <a:lnTo>
                    <a:pt x="398945" y="875927"/>
                  </a:lnTo>
                  <a:lnTo>
                    <a:pt x="435939" y="875132"/>
                  </a:lnTo>
                  <a:lnTo>
                    <a:pt x="440446" y="874129"/>
                  </a:lnTo>
                  <a:lnTo>
                    <a:pt x="452523" y="868969"/>
                  </a:lnTo>
                  <a:lnTo>
                    <a:pt x="479312" y="865424"/>
                  </a:lnTo>
                  <a:lnTo>
                    <a:pt x="498022" y="859151"/>
                  </a:lnTo>
                  <a:lnTo>
                    <a:pt x="506101" y="857097"/>
                  </a:lnTo>
                  <a:lnTo>
                    <a:pt x="524811" y="850341"/>
                  </a:lnTo>
                  <a:lnTo>
                    <a:pt x="547603" y="847586"/>
                  </a:lnTo>
                  <a:lnTo>
                    <a:pt x="559679" y="842253"/>
                  </a:lnTo>
                  <a:lnTo>
                    <a:pt x="574392" y="839240"/>
                  </a:lnTo>
                  <a:lnTo>
                    <a:pt x="582046" y="835019"/>
                  </a:lnTo>
                  <a:lnTo>
                    <a:pt x="591933" y="827065"/>
                  </a:lnTo>
                  <a:lnTo>
                    <a:pt x="596036" y="825217"/>
                  </a:lnTo>
                  <a:lnTo>
                    <a:pt x="610300" y="821625"/>
                  </a:lnTo>
                  <a:lnTo>
                    <a:pt x="622243" y="815709"/>
                  </a:lnTo>
                  <a:lnTo>
                    <a:pt x="636916" y="812524"/>
                  </a:lnTo>
                  <a:lnTo>
                    <a:pt x="663690" y="797442"/>
                  </a:lnTo>
                  <a:lnTo>
                    <a:pt x="699597" y="770914"/>
                  </a:lnTo>
                  <a:lnTo>
                    <a:pt x="738278" y="744131"/>
                  </a:lnTo>
                  <a:lnTo>
                    <a:pt x="748480" y="738179"/>
                  </a:lnTo>
                  <a:lnTo>
                    <a:pt x="756984" y="729579"/>
                  </a:lnTo>
                  <a:lnTo>
                    <a:pt x="760641" y="724508"/>
                  </a:lnTo>
                  <a:lnTo>
                    <a:pt x="769995" y="716228"/>
                  </a:lnTo>
                  <a:lnTo>
                    <a:pt x="807557" y="690626"/>
                  </a:lnTo>
                  <a:lnTo>
                    <a:pt x="818957" y="684633"/>
                  </a:lnTo>
                  <a:lnTo>
                    <a:pt x="827995" y="676015"/>
                  </a:lnTo>
                  <a:lnTo>
                    <a:pt x="831794" y="670939"/>
                  </a:lnTo>
                  <a:lnTo>
                    <a:pt x="841306" y="662654"/>
                  </a:lnTo>
                  <a:lnTo>
                    <a:pt x="846620" y="659055"/>
                  </a:lnTo>
                  <a:lnTo>
                    <a:pt x="855172" y="649765"/>
                  </a:lnTo>
                  <a:lnTo>
                    <a:pt x="858841" y="644509"/>
                  </a:lnTo>
                  <a:lnTo>
                    <a:pt x="868210" y="636024"/>
                  </a:lnTo>
                  <a:lnTo>
                    <a:pt x="873487" y="632372"/>
                  </a:lnTo>
                  <a:lnTo>
                    <a:pt x="881995" y="623024"/>
                  </a:lnTo>
                  <a:lnTo>
                    <a:pt x="885653" y="617752"/>
                  </a:lnTo>
                  <a:lnTo>
                    <a:pt x="895009" y="609250"/>
                  </a:lnTo>
                  <a:lnTo>
                    <a:pt x="900282" y="605593"/>
                  </a:lnTo>
                  <a:lnTo>
                    <a:pt x="908788" y="596238"/>
                  </a:lnTo>
                  <a:lnTo>
                    <a:pt x="912443" y="590965"/>
                  </a:lnTo>
                  <a:lnTo>
                    <a:pt x="921799" y="582462"/>
                  </a:lnTo>
                  <a:lnTo>
                    <a:pt x="939234" y="568917"/>
                  </a:lnTo>
                  <a:lnTo>
                    <a:pt x="953224" y="550550"/>
                  </a:lnTo>
                  <a:lnTo>
                    <a:pt x="967488" y="538608"/>
                  </a:lnTo>
                  <a:lnTo>
                    <a:pt x="989604" y="511549"/>
                  </a:lnTo>
                  <a:lnTo>
                    <a:pt x="1011313" y="494203"/>
                  </a:lnTo>
                  <a:lnTo>
                    <a:pt x="1033535" y="467242"/>
                  </a:lnTo>
                  <a:lnTo>
                    <a:pt x="1058800" y="440439"/>
                  </a:lnTo>
                  <a:lnTo>
                    <a:pt x="1079167" y="413330"/>
                  </a:lnTo>
                  <a:lnTo>
                    <a:pt x="1104054" y="386277"/>
                  </a:lnTo>
                  <a:lnTo>
                    <a:pt x="1122142" y="360019"/>
                  </a:lnTo>
                  <a:lnTo>
                    <a:pt x="1137044" y="337696"/>
                  </a:lnTo>
                  <a:lnTo>
                    <a:pt x="1162595" y="310913"/>
                  </a:lnTo>
                  <a:lnTo>
                    <a:pt x="1181587" y="284125"/>
                  </a:lnTo>
                  <a:lnTo>
                    <a:pt x="1183607" y="279703"/>
                  </a:lnTo>
                  <a:lnTo>
                    <a:pt x="1187443" y="264990"/>
                  </a:lnTo>
                  <a:lnTo>
                    <a:pt x="1191857" y="257336"/>
                  </a:lnTo>
                  <a:lnTo>
                    <a:pt x="1208592" y="233495"/>
                  </a:lnTo>
                  <a:lnTo>
                    <a:pt x="1211840" y="225148"/>
                  </a:lnTo>
                  <a:lnTo>
                    <a:pt x="1212706" y="221533"/>
                  </a:lnTo>
                  <a:lnTo>
                    <a:pt x="1216315" y="214871"/>
                  </a:lnTo>
                  <a:lnTo>
                    <a:pt x="1232462" y="189426"/>
                  </a:lnTo>
                  <a:lnTo>
                    <a:pt x="1250171" y="167177"/>
                  </a:lnTo>
                  <a:lnTo>
                    <a:pt x="1255124" y="157639"/>
                  </a:lnTo>
                  <a:lnTo>
                    <a:pt x="1258904" y="146692"/>
                  </a:lnTo>
                  <a:lnTo>
                    <a:pt x="1264875" y="137164"/>
                  </a:lnTo>
                  <a:lnTo>
                    <a:pt x="1268077" y="128057"/>
                  </a:lnTo>
                  <a:lnTo>
                    <a:pt x="1272342" y="122063"/>
                  </a:lnTo>
                  <a:lnTo>
                    <a:pt x="1273877" y="118083"/>
                  </a:lnTo>
                  <a:lnTo>
                    <a:pt x="1277029" y="103993"/>
                  </a:lnTo>
                  <a:lnTo>
                    <a:pt x="1282813" y="93094"/>
                  </a:lnTo>
                  <a:lnTo>
                    <a:pt x="1285960" y="83580"/>
                  </a:lnTo>
                  <a:lnTo>
                    <a:pt x="1302374" y="56209"/>
                  </a:lnTo>
                  <a:lnTo>
                    <a:pt x="1309603" y="46962"/>
                  </a:lnTo>
                  <a:lnTo>
                    <a:pt x="1312261" y="37387"/>
                  </a:lnTo>
                  <a:lnTo>
                    <a:pt x="1320317" y="28168"/>
                  </a:lnTo>
                  <a:lnTo>
                    <a:pt x="1321027" y="24751"/>
                  </a:lnTo>
                  <a:lnTo>
                    <a:pt x="1321482" y="19214"/>
                  </a:lnTo>
                  <a:lnTo>
                    <a:pt x="1330414" y="9040"/>
                  </a:lnTo>
                  <a:lnTo>
                    <a:pt x="1330524" y="0"/>
                  </a:lnTo>
                  <a:lnTo>
                    <a:pt x="1325784" y="4734"/>
                  </a:lnTo>
                  <a:lnTo>
                    <a:pt x="1323395" y="6129"/>
                  </a:lnTo>
                  <a:lnTo>
                    <a:pt x="1315292" y="9086"/>
                  </a:lnTo>
                  <a:lnTo>
                    <a:pt x="1306607" y="14812"/>
                  </a:lnTo>
                  <a:lnTo>
                    <a:pt x="1265920" y="28821"/>
                  </a:lnTo>
                  <a:lnTo>
                    <a:pt x="1256171" y="33641"/>
                  </a:lnTo>
                  <a:lnTo>
                    <a:pt x="1248530" y="39089"/>
                  </a:lnTo>
                  <a:lnTo>
                    <a:pt x="1244111" y="40939"/>
                  </a:lnTo>
                  <a:lnTo>
                    <a:pt x="1204176" y="52184"/>
                  </a:lnTo>
                  <a:lnTo>
                    <a:pt x="1197309" y="55599"/>
                  </a:lnTo>
                  <a:lnTo>
                    <a:pt x="1194090" y="57899"/>
                  </a:lnTo>
                  <a:lnTo>
                    <a:pt x="1187865" y="60454"/>
                  </a:lnTo>
                  <a:lnTo>
                    <a:pt x="1178783" y="61893"/>
                  </a:lnTo>
                  <a:lnTo>
                    <a:pt x="1175786" y="62095"/>
                  </a:lnTo>
                  <a:lnTo>
                    <a:pt x="1173787" y="63221"/>
                  </a:lnTo>
                  <a:lnTo>
                    <a:pt x="1172455" y="64965"/>
                  </a:lnTo>
                  <a:lnTo>
                    <a:pt x="1171566" y="67120"/>
                  </a:lnTo>
                  <a:lnTo>
                    <a:pt x="1169982" y="68555"/>
                  </a:lnTo>
                  <a:lnTo>
                    <a:pt x="1167933" y="69513"/>
                  </a:lnTo>
                  <a:lnTo>
                    <a:pt x="1162257" y="71050"/>
                  </a:lnTo>
                  <a:lnTo>
                    <a:pt x="1162784" y="71176"/>
                  </a:lnTo>
                  <a:lnTo>
                    <a:pt x="1166014" y="71316"/>
                  </a:lnTo>
                  <a:lnTo>
                    <a:pt x="1167272" y="70361"/>
                  </a:lnTo>
                  <a:lnTo>
                    <a:pt x="1168111" y="68732"/>
                  </a:lnTo>
                  <a:lnTo>
                    <a:pt x="1168671" y="66654"/>
                  </a:lnTo>
                  <a:lnTo>
                    <a:pt x="1170036" y="65269"/>
                  </a:lnTo>
                  <a:lnTo>
                    <a:pt x="1171938" y="64346"/>
                  </a:lnTo>
                  <a:lnTo>
                    <a:pt x="1174198" y="63730"/>
                  </a:lnTo>
                  <a:lnTo>
                    <a:pt x="1179356" y="60400"/>
                  </a:lnTo>
                  <a:lnTo>
                    <a:pt x="1182120" y="58123"/>
                  </a:lnTo>
                  <a:lnTo>
                    <a:pt x="1184954" y="56605"/>
                  </a:lnTo>
                  <a:lnTo>
                    <a:pt x="1193686" y="53476"/>
                  </a:lnTo>
                  <a:lnTo>
                    <a:pt x="1202556" y="47699"/>
                  </a:lnTo>
                  <a:lnTo>
                    <a:pt x="1208496" y="45999"/>
                  </a:lnTo>
                  <a:lnTo>
                    <a:pt x="1221385" y="43916"/>
                  </a:lnTo>
                  <a:lnTo>
                    <a:pt x="1239366" y="37624"/>
                  </a:lnTo>
                  <a:lnTo>
                    <a:pt x="1262002" y="34970"/>
                  </a:lnTo>
                  <a:lnTo>
                    <a:pt x="1276346" y="28692"/>
                  </a:lnTo>
                  <a:lnTo>
                    <a:pt x="1288733" y="27157"/>
                  </a:lnTo>
                  <a:lnTo>
                    <a:pt x="1291749" y="26039"/>
                  </a:lnTo>
                  <a:lnTo>
                    <a:pt x="1300735" y="20717"/>
                  </a:lnTo>
                  <a:lnTo>
                    <a:pt x="1306700" y="19124"/>
                  </a:lnTo>
                  <a:lnTo>
                    <a:pt x="1319829" y="17962"/>
                  </a:lnTo>
                  <a:lnTo>
                    <a:pt x="1323456" y="20546"/>
                  </a:lnTo>
                  <a:lnTo>
                    <a:pt x="1325812" y="22624"/>
                  </a:lnTo>
                  <a:lnTo>
                    <a:pt x="1327382" y="25001"/>
                  </a:lnTo>
                  <a:lnTo>
                    <a:pt x="1330585" y="33088"/>
                  </a:lnTo>
                  <a:lnTo>
                    <a:pt x="1346313" y="57566"/>
                  </a:lnTo>
                  <a:lnTo>
                    <a:pt x="1351762" y="64606"/>
                  </a:lnTo>
                  <a:lnTo>
                    <a:pt x="1353612" y="68864"/>
                  </a:lnTo>
                  <a:lnTo>
                    <a:pt x="1357208" y="83346"/>
                  </a:lnTo>
                  <a:lnTo>
                    <a:pt x="1361566" y="90947"/>
                  </a:lnTo>
                  <a:lnTo>
                    <a:pt x="1371455" y="103910"/>
                  </a:lnTo>
                  <a:lnTo>
                    <a:pt x="1375063" y="113023"/>
                  </a:lnTo>
                  <a:lnTo>
                    <a:pt x="1380982" y="122007"/>
                  </a:lnTo>
                  <a:lnTo>
                    <a:pt x="1382716" y="127973"/>
                  </a:lnTo>
                  <a:lnTo>
                    <a:pt x="1384102" y="1428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Freeform 2"/>
          <p:cNvSpPr/>
          <p:nvPr/>
        </p:nvSpPr>
        <p:spPr>
          <a:xfrm>
            <a:off x="2259211" y="2759273"/>
            <a:ext cx="125017" cy="473274"/>
          </a:xfrm>
          <a:custGeom>
            <a:avLst/>
            <a:gdLst/>
            <a:ahLst/>
            <a:cxnLst/>
            <a:rect l="0" t="0" r="0" b="0"/>
            <a:pathLst>
              <a:path w="125017" h="473274">
                <a:moveTo>
                  <a:pt x="125016" y="17860"/>
                </a:moveTo>
                <a:lnTo>
                  <a:pt x="125016" y="17860"/>
                </a:lnTo>
                <a:lnTo>
                  <a:pt x="125016" y="17860"/>
                </a:lnTo>
                <a:lnTo>
                  <a:pt x="125016" y="893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8930"/>
                </a:lnTo>
                <a:lnTo>
                  <a:pt x="125016" y="26790"/>
                </a:lnTo>
                <a:lnTo>
                  <a:pt x="116086" y="44648"/>
                </a:lnTo>
                <a:lnTo>
                  <a:pt x="116086" y="71438"/>
                </a:lnTo>
                <a:lnTo>
                  <a:pt x="107156" y="107156"/>
                </a:lnTo>
                <a:lnTo>
                  <a:pt x="98227" y="133945"/>
                </a:lnTo>
                <a:lnTo>
                  <a:pt x="89297" y="169664"/>
                </a:lnTo>
                <a:lnTo>
                  <a:pt x="80367" y="205383"/>
                </a:lnTo>
                <a:lnTo>
                  <a:pt x="71437" y="241102"/>
                </a:lnTo>
                <a:lnTo>
                  <a:pt x="62508" y="276820"/>
                </a:lnTo>
                <a:lnTo>
                  <a:pt x="53578" y="303609"/>
                </a:lnTo>
                <a:lnTo>
                  <a:pt x="44648" y="339328"/>
                </a:lnTo>
                <a:lnTo>
                  <a:pt x="35719" y="366117"/>
                </a:lnTo>
                <a:lnTo>
                  <a:pt x="26789" y="392906"/>
                </a:lnTo>
                <a:lnTo>
                  <a:pt x="17859" y="410766"/>
                </a:lnTo>
                <a:lnTo>
                  <a:pt x="17859" y="428625"/>
                </a:lnTo>
                <a:lnTo>
                  <a:pt x="8930" y="446484"/>
                </a:lnTo>
                <a:lnTo>
                  <a:pt x="8930" y="455414"/>
                </a:lnTo>
                <a:lnTo>
                  <a:pt x="0" y="464344"/>
                </a:lnTo>
                <a:lnTo>
                  <a:pt x="0" y="473273"/>
                </a:lnTo>
                <a:lnTo>
                  <a:pt x="0" y="473273"/>
                </a:lnTo>
                <a:lnTo>
                  <a:pt x="0" y="47327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2366367" y="3000375"/>
            <a:ext cx="71439" cy="205383"/>
          </a:xfrm>
          <a:custGeom>
            <a:avLst/>
            <a:gdLst/>
            <a:ahLst/>
            <a:cxnLst/>
            <a:rect l="0" t="0" r="0" b="0"/>
            <a:pathLst>
              <a:path w="71439" h="205383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71438" y="8929"/>
                </a:lnTo>
                <a:lnTo>
                  <a:pt x="71438" y="17859"/>
                </a:lnTo>
                <a:lnTo>
                  <a:pt x="62508" y="26789"/>
                </a:lnTo>
                <a:lnTo>
                  <a:pt x="62508" y="53578"/>
                </a:lnTo>
                <a:lnTo>
                  <a:pt x="62508" y="71437"/>
                </a:lnTo>
                <a:lnTo>
                  <a:pt x="53578" y="89296"/>
                </a:lnTo>
                <a:lnTo>
                  <a:pt x="44649" y="116086"/>
                </a:lnTo>
                <a:lnTo>
                  <a:pt x="35719" y="142875"/>
                </a:lnTo>
                <a:lnTo>
                  <a:pt x="26789" y="160734"/>
                </a:lnTo>
                <a:lnTo>
                  <a:pt x="17860" y="178593"/>
                </a:lnTo>
                <a:lnTo>
                  <a:pt x="8930" y="196453"/>
                </a:lnTo>
                <a:lnTo>
                  <a:pt x="8930" y="205382"/>
                </a:lnTo>
                <a:lnTo>
                  <a:pt x="0" y="205382"/>
                </a:lnTo>
                <a:lnTo>
                  <a:pt x="0" y="205382"/>
                </a:lnTo>
                <a:lnTo>
                  <a:pt x="0" y="205382"/>
                </a:lnTo>
                <a:lnTo>
                  <a:pt x="0" y="205382"/>
                </a:lnTo>
                <a:lnTo>
                  <a:pt x="0" y="20538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509242" y="2955726"/>
            <a:ext cx="455415" cy="258962"/>
          </a:xfrm>
          <a:custGeom>
            <a:avLst/>
            <a:gdLst/>
            <a:ahLst/>
            <a:cxnLst/>
            <a:rect l="0" t="0" r="0" b="0"/>
            <a:pathLst>
              <a:path w="455415" h="258962">
                <a:moveTo>
                  <a:pt x="0" y="0"/>
                </a:move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53578"/>
                </a:lnTo>
                <a:lnTo>
                  <a:pt x="0" y="80367"/>
                </a:lnTo>
                <a:lnTo>
                  <a:pt x="8930" y="107156"/>
                </a:lnTo>
                <a:lnTo>
                  <a:pt x="0" y="133945"/>
                </a:lnTo>
                <a:lnTo>
                  <a:pt x="0" y="160735"/>
                </a:lnTo>
                <a:lnTo>
                  <a:pt x="0" y="178594"/>
                </a:lnTo>
                <a:lnTo>
                  <a:pt x="0" y="196453"/>
                </a:lnTo>
                <a:lnTo>
                  <a:pt x="0" y="205383"/>
                </a:lnTo>
                <a:lnTo>
                  <a:pt x="0" y="214313"/>
                </a:ln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  <a:lnTo>
                  <a:pt x="0" y="205383"/>
                </a:lnTo>
                <a:lnTo>
                  <a:pt x="0" y="196453"/>
                </a:lnTo>
                <a:lnTo>
                  <a:pt x="8930" y="178594"/>
                </a:lnTo>
                <a:lnTo>
                  <a:pt x="8930" y="160735"/>
                </a:lnTo>
                <a:lnTo>
                  <a:pt x="17860" y="142875"/>
                </a:lnTo>
                <a:lnTo>
                  <a:pt x="26789" y="125016"/>
                </a:lnTo>
                <a:lnTo>
                  <a:pt x="44649" y="107156"/>
                </a:lnTo>
                <a:lnTo>
                  <a:pt x="53578" y="98227"/>
                </a:lnTo>
                <a:lnTo>
                  <a:pt x="71438" y="89297"/>
                </a:lnTo>
                <a:lnTo>
                  <a:pt x="89297" y="80367"/>
                </a:lnTo>
                <a:lnTo>
                  <a:pt x="107156" y="80367"/>
                </a:lnTo>
                <a:lnTo>
                  <a:pt x="125016" y="80367"/>
                </a:lnTo>
                <a:lnTo>
                  <a:pt x="133946" y="80367"/>
                </a:lnTo>
                <a:lnTo>
                  <a:pt x="151805" y="89297"/>
                </a:lnTo>
                <a:lnTo>
                  <a:pt x="160735" y="98227"/>
                </a:lnTo>
                <a:lnTo>
                  <a:pt x="169664" y="107156"/>
                </a:lnTo>
                <a:lnTo>
                  <a:pt x="169664" y="125016"/>
                </a:lnTo>
                <a:lnTo>
                  <a:pt x="169664" y="142875"/>
                </a:lnTo>
                <a:lnTo>
                  <a:pt x="169664" y="160735"/>
                </a:lnTo>
                <a:lnTo>
                  <a:pt x="160735" y="178594"/>
                </a:lnTo>
                <a:lnTo>
                  <a:pt x="160735" y="187524"/>
                </a:lnTo>
                <a:lnTo>
                  <a:pt x="169664" y="205383"/>
                </a:lnTo>
                <a:lnTo>
                  <a:pt x="169664" y="214313"/>
                </a:lnTo>
                <a:lnTo>
                  <a:pt x="169664" y="232172"/>
                </a:lnTo>
                <a:lnTo>
                  <a:pt x="187524" y="232172"/>
                </a:lnTo>
                <a:lnTo>
                  <a:pt x="196453" y="241102"/>
                </a:lnTo>
                <a:lnTo>
                  <a:pt x="214313" y="241102"/>
                </a:lnTo>
                <a:lnTo>
                  <a:pt x="232172" y="241102"/>
                </a:lnTo>
                <a:lnTo>
                  <a:pt x="258961" y="241102"/>
                </a:lnTo>
                <a:lnTo>
                  <a:pt x="285750" y="232172"/>
                </a:lnTo>
                <a:lnTo>
                  <a:pt x="312539" y="223242"/>
                </a:lnTo>
                <a:lnTo>
                  <a:pt x="339328" y="214313"/>
                </a:lnTo>
                <a:lnTo>
                  <a:pt x="375047" y="196453"/>
                </a:lnTo>
                <a:lnTo>
                  <a:pt x="392906" y="178594"/>
                </a:lnTo>
                <a:lnTo>
                  <a:pt x="419696" y="169664"/>
                </a:lnTo>
                <a:lnTo>
                  <a:pt x="437555" y="151805"/>
                </a:lnTo>
                <a:lnTo>
                  <a:pt x="437555" y="133945"/>
                </a:lnTo>
                <a:lnTo>
                  <a:pt x="446485" y="125016"/>
                </a:lnTo>
                <a:lnTo>
                  <a:pt x="437555" y="107156"/>
                </a:lnTo>
                <a:lnTo>
                  <a:pt x="428625" y="98227"/>
                </a:lnTo>
                <a:lnTo>
                  <a:pt x="410766" y="89297"/>
                </a:lnTo>
                <a:lnTo>
                  <a:pt x="383977" y="89297"/>
                </a:lnTo>
                <a:lnTo>
                  <a:pt x="357188" y="89297"/>
                </a:lnTo>
                <a:lnTo>
                  <a:pt x="330399" y="98227"/>
                </a:lnTo>
                <a:lnTo>
                  <a:pt x="303610" y="107156"/>
                </a:lnTo>
                <a:lnTo>
                  <a:pt x="285750" y="125016"/>
                </a:lnTo>
                <a:lnTo>
                  <a:pt x="267891" y="142875"/>
                </a:lnTo>
                <a:lnTo>
                  <a:pt x="267891" y="169664"/>
                </a:lnTo>
                <a:lnTo>
                  <a:pt x="258961" y="187524"/>
                </a:lnTo>
                <a:lnTo>
                  <a:pt x="267891" y="205383"/>
                </a:lnTo>
                <a:lnTo>
                  <a:pt x="276821" y="223242"/>
                </a:lnTo>
                <a:lnTo>
                  <a:pt x="294680" y="241102"/>
                </a:lnTo>
                <a:lnTo>
                  <a:pt x="312539" y="250031"/>
                </a:lnTo>
                <a:lnTo>
                  <a:pt x="339328" y="258961"/>
                </a:lnTo>
                <a:lnTo>
                  <a:pt x="366117" y="258961"/>
                </a:lnTo>
                <a:lnTo>
                  <a:pt x="392906" y="258961"/>
                </a:lnTo>
                <a:lnTo>
                  <a:pt x="428625" y="258961"/>
                </a:lnTo>
                <a:lnTo>
                  <a:pt x="446485" y="258961"/>
                </a:lnTo>
                <a:lnTo>
                  <a:pt x="455414" y="258961"/>
                </a:lnTo>
                <a:lnTo>
                  <a:pt x="455414" y="25896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009305" y="3053953"/>
            <a:ext cx="205384" cy="178594"/>
          </a:xfrm>
          <a:custGeom>
            <a:avLst/>
            <a:gdLst/>
            <a:ahLst/>
            <a:cxnLst/>
            <a:rect l="0" t="0" r="0" b="0"/>
            <a:pathLst>
              <a:path w="205384" h="178594">
                <a:moveTo>
                  <a:pt x="169664" y="62508"/>
                </a:moveTo>
                <a:lnTo>
                  <a:pt x="169664" y="53578"/>
                </a:lnTo>
                <a:lnTo>
                  <a:pt x="178593" y="53578"/>
                </a:lnTo>
                <a:lnTo>
                  <a:pt x="178593" y="44648"/>
                </a:lnTo>
                <a:lnTo>
                  <a:pt x="178593" y="35718"/>
                </a:lnTo>
                <a:lnTo>
                  <a:pt x="169664" y="26789"/>
                </a:lnTo>
                <a:lnTo>
                  <a:pt x="169664" y="17859"/>
                </a:lnTo>
                <a:lnTo>
                  <a:pt x="160734" y="8929"/>
                </a:lnTo>
                <a:lnTo>
                  <a:pt x="142875" y="0"/>
                </a:lnTo>
                <a:lnTo>
                  <a:pt x="125015" y="0"/>
                </a:lnTo>
                <a:lnTo>
                  <a:pt x="107156" y="0"/>
                </a:lnTo>
                <a:lnTo>
                  <a:pt x="89297" y="0"/>
                </a:lnTo>
                <a:lnTo>
                  <a:pt x="62508" y="8929"/>
                </a:lnTo>
                <a:lnTo>
                  <a:pt x="44648" y="26789"/>
                </a:lnTo>
                <a:lnTo>
                  <a:pt x="26789" y="44648"/>
                </a:lnTo>
                <a:lnTo>
                  <a:pt x="8929" y="62508"/>
                </a:lnTo>
                <a:lnTo>
                  <a:pt x="0" y="89297"/>
                </a:lnTo>
                <a:lnTo>
                  <a:pt x="0" y="116086"/>
                </a:lnTo>
                <a:lnTo>
                  <a:pt x="0" y="133945"/>
                </a:lnTo>
                <a:lnTo>
                  <a:pt x="8929" y="142875"/>
                </a:lnTo>
                <a:lnTo>
                  <a:pt x="17859" y="151804"/>
                </a:lnTo>
                <a:lnTo>
                  <a:pt x="35718" y="151804"/>
                </a:lnTo>
                <a:lnTo>
                  <a:pt x="53578" y="160734"/>
                </a:lnTo>
                <a:lnTo>
                  <a:pt x="80367" y="151804"/>
                </a:lnTo>
                <a:lnTo>
                  <a:pt x="107156" y="151804"/>
                </a:lnTo>
                <a:lnTo>
                  <a:pt x="125015" y="133945"/>
                </a:lnTo>
                <a:lnTo>
                  <a:pt x="142875" y="125015"/>
                </a:lnTo>
                <a:lnTo>
                  <a:pt x="160734" y="116086"/>
                </a:lnTo>
                <a:lnTo>
                  <a:pt x="178593" y="98226"/>
                </a:lnTo>
                <a:lnTo>
                  <a:pt x="187523" y="89297"/>
                </a:lnTo>
                <a:lnTo>
                  <a:pt x="196453" y="80367"/>
                </a:lnTo>
                <a:lnTo>
                  <a:pt x="205383" y="71437"/>
                </a:lnTo>
                <a:lnTo>
                  <a:pt x="205383" y="71437"/>
                </a:lnTo>
                <a:lnTo>
                  <a:pt x="196453" y="71437"/>
                </a:lnTo>
                <a:lnTo>
                  <a:pt x="196453" y="80367"/>
                </a:lnTo>
                <a:lnTo>
                  <a:pt x="187523" y="80367"/>
                </a:lnTo>
                <a:lnTo>
                  <a:pt x="187523" y="98226"/>
                </a:lnTo>
                <a:lnTo>
                  <a:pt x="178593" y="107156"/>
                </a:lnTo>
                <a:lnTo>
                  <a:pt x="178593" y="125015"/>
                </a:lnTo>
                <a:lnTo>
                  <a:pt x="169664" y="133945"/>
                </a:lnTo>
                <a:lnTo>
                  <a:pt x="169664" y="151804"/>
                </a:lnTo>
                <a:lnTo>
                  <a:pt x="178593" y="160734"/>
                </a:lnTo>
                <a:lnTo>
                  <a:pt x="178593" y="169664"/>
                </a:lnTo>
                <a:lnTo>
                  <a:pt x="178593" y="178593"/>
                </a:lnTo>
                <a:lnTo>
                  <a:pt x="178593" y="17859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286125" y="3071812"/>
            <a:ext cx="125017" cy="178595"/>
          </a:xfrm>
          <a:custGeom>
            <a:avLst/>
            <a:gdLst/>
            <a:ahLst/>
            <a:cxnLst/>
            <a:rect l="0" t="0" r="0" b="0"/>
            <a:pathLst>
              <a:path w="125017" h="178595">
                <a:moveTo>
                  <a:pt x="0" y="178594"/>
                </a:moveTo>
                <a:lnTo>
                  <a:pt x="0" y="178594"/>
                </a:lnTo>
                <a:lnTo>
                  <a:pt x="8930" y="178594"/>
                </a:lnTo>
                <a:lnTo>
                  <a:pt x="17859" y="178594"/>
                </a:lnTo>
                <a:lnTo>
                  <a:pt x="26789" y="169664"/>
                </a:lnTo>
                <a:lnTo>
                  <a:pt x="26789" y="169664"/>
                </a:lnTo>
                <a:lnTo>
                  <a:pt x="35719" y="151805"/>
                </a:lnTo>
                <a:lnTo>
                  <a:pt x="35719" y="133945"/>
                </a:lnTo>
                <a:lnTo>
                  <a:pt x="35719" y="116086"/>
                </a:lnTo>
                <a:lnTo>
                  <a:pt x="35719" y="98227"/>
                </a:lnTo>
                <a:lnTo>
                  <a:pt x="26789" y="71438"/>
                </a:lnTo>
                <a:lnTo>
                  <a:pt x="35719" y="53578"/>
                </a:lnTo>
                <a:lnTo>
                  <a:pt x="26789" y="35719"/>
                </a:lnTo>
                <a:lnTo>
                  <a:pt x="26789" y="26789"/>
                </a:lnTo>
                <a:lnTo>
                  <a:pt x="26789" y="17859"/>
                </a:lnTo>
                <a:lnTo>
                  <a:pt x="26789" y="8930"/>
                </a:lnTo>
                <a:lnTo>
                  <a:pt x="35719" y="8930"/>
                </a:lnTo>
                <a:lnTo>
                  <a:pt x="44648" y="0"/>
                </a:lnTo>
                <a:lnTo>
                  <a:pt x="53578" y="0"/>
                </a:lnTo>
                <a:lnTo>
                  <a:pt x="71438" y="8930"/>
                </a:lnTo>
                <a:lnTo>
                  <a:pt x="98227" y="8930"/>
                </a:lnTo>
                <a:lnTo>
                  <a:pt x="116086" y="17859"/>
                </a:lnTo>
                <a:lnTo>
                  <a:pt x="125016" y="17859"/>
                </a:lnTo>
                <a:lnTo>
                  <a:pt x="125016" y="178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044898" y="4420195"/>
            <a:ext cx="357189" cy="339329"/>
          </a:xfrm>
          <a:custGeom>
            <a:avLst/>
            <a:gdLst/>
            <a:ahLst/>
            <a:cxnLst/>
            <a:rect l="0" t="0" r="0" b="0"/>
            <a:pathLst>
              <a:path w="357189" h="339329">
                <a:moveTo>
                  <a:pt x="0" y="276820"/>
                </a:moveTo>
                <a:lnTo>
                  <a:pt x="0" y="276820"/>
                </a:lnTo>
                <a:lnTo>
                  <a:pt x="0" y="276820"/>
                </a:lnTo>
                <a:lnTo>
                  <a:pt x="0" y="276820"/>
                </a:lnTo>
                <a:lnTo>
                  <a:pt x="0" y="276820"/>
                </a:lnTo>
                <a:lnTo>
                  <a:pt x="0" y="267891"/>
                </a:lnTo>
                <a:lnTo>
                  <a:pt x="8930" y="258961"/>
                </a:lnTo>
                <a:lnTo>
                  <a:pt x="8930" y="241101"/>
                </a:lnTo>
                <a:lnTo>
                  <a:pt x="26790" y="232172"/>
                </a:lnTo>
                <a:lnTo>
                  <a:pt x="44649" y="214312"/>
                </a:lnTo>
                <a:lnTo>
                  <a:pt x="53579" y="196453"/>
                </a:lnTo>
                <a:lnTo>
                  <a:pt x="71438" y="169664"/>
                </a:lnTo>
                <a:lnTo>
                  <a:pt x="89297" y="151805"/>
                </a:lnTo>
                <a:lnTo>
                  <a:pt x="116086" y="133945"/>
                </a:lnTo>
                <a:lnTo>
                  <a:pt x="125016" y="107156"/>
                </a:lnTo>
                <a:lnTo>
                  <a:pt x="142875" y="89297"/>
                </a:lnTo>
                <a:lnTo>
                  <a:pt x="160735" y="71437"/>
                </a:lnTo>
                <a:lnTo>
                  <a:pt x="169665" y="53578"/>
                </a:lnTo>
                <a:lnTo>
                  <a:pt x="187524" y="35719"/>
                </a:lnTo>
                <a:lnTo>
                  <a:pt x="196454" y="17859"/>
                </a:lnTo>
                <a:lnTo>
                  <a:pt x="205383" y="8930"/>
                </a:lnTo>
                <a:lnTo>
                  <a:pt x="205383" y="8930"/>
                </a:lnTo>
                <a:lnTo>
                  <a:pt x="214313" y="0"/>
                </a:lnTo>
                <a:lnTo>
                  <a:pt x="214313" y="0"/>
                </a:lnTo>
                <a:lnTo>
                  <a:pt x="214313" y="0"/>
                </a:lnTo>
                <a:lnTo>
                  <a:pt x="214313" y="8930"/>
                </a:lnTo>
                <a:lnTo>
                  <a:pt x="214313" y="8930"/>
                </a:lnTo>
                <a:lnTo>
                  <a:pt x="214313" y="26789"/>
                </a:lnTo>
                <a:lnTo>
                  <a:pt x="214313" y="44648"/>
                </a:lnTo>
                <a:lnTo>
                  <a:pt x="205383" y="62508"/>
                </a:lnTo>
                <a:lnTo>
                  <a:pt x="205383" y="98226"/>
                </a:lnTo>
                <a:lnTo>
                  <a:pt x="196454" y="125016"/>
                </a:lnTo>
                <a:lnTo>
                  <a:pt x="196454" y="160734"/>
                </a:lnTo>
                <a:lnTo>
                  <a:pt x="187524" y="187523"/>
                </a:lnTo>
                <a:lnTo>
                  <a:pt x="178594" y="223242"/>
                </a:lnTo>
                <a:lnTo>
                  <a:pt x="178594" y="250031"/>
                </a:lnTo>
                <a:lnTo>
                  <a:pt x="178594" y="276820"/>
                </a:lnTo>
                <a:lnTo>
                  <a:pt x="187524" y="303609"/>
                </a:lnTo>
                <a:lnTo>
                  <a:pt x="187524" y="321469"/>
                </a:lnTo>
                <a:lnTo>
                  <a:pt x="205383" y="330398"/>
                </a:lnTo>
                <a:lnTo>
                  <a:pt x="214313" y="339328"/>
                </a:lnTo>
                <a:lnTo>
                  <a:pt x="223243" y="339328"/>
                </a:lnTo>
                <a:lnTo>
                  <a:pt x="232172" y="339328"/>
                </a:lnTo>
                <a:lnTo>
                  <a:pt x="250032" y="339328"/>
                </a:lnTo>
                <a:lnTo>
                  <a:pt x="267891" y="321469"/>
                </a:lnTo>
                <a:lnTo>
                  <a:pt x="285750" y="303609"/>
                </a:lnTo>
                <a:lnTo>
                  <a:pt x="303610" y="285750"/>
                </a:lnTo>
                <a:lnTo>
                  <a:pt x="312540" y="258961"/>
                </a:lnTo>
                <a:lnTo>
                  <a:pt x="330399" y="232172"/>
                </a:lnTo>
                <a:lnTo>
                  <a:pt x="339329" y="205383"/>
                </a:lnTo>
                <a:lnTo>
                  <a:pt x="348258" y="178594"/>
                </a:lnTo>
                <a:lnTo>
                  <a:pt x="348258" y="151805"/>
                </a:lnTo>
                <a:lnTo>
                  <a:pt x="357188" y="133945"/>
                </a:lnTo>
                <a:lnTo>
                  <a:pt x="357188" y="116086"/>
                </a:lnTo>
                <a:lnTo>
                  <a:pt x="348258" y="98226"/>
                </a:lnTo>
                <a:lnTo>
                  <a:pt x="348258" y="89297"/>
                </a:lnTo>
                <a:lnTo>
                  <a:pt x="348258" y="80367"/>
                </a:lnTo>
                <a:lnTo>
                  <a:pt x="348258" y="71437"/>
                </a:lnTo>
                <a:lnTo>
                  <a:pt x="348258" y="62508"/>
                </a:lnTo>
                <a:lnTo>
                  <a:pt x="348258" y="62508"/>
                </a:lnTo>
                <a:lnTo>
                  <a:pt x="348258" y="6250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384227" y="4670226"/>
            <a:ext cx="160735" cy="151806"/>
          </a:xfrm>
          <a:custGeom>
            <a:avLst/>
            <a:gdLst/>
            <a:ahLst/>
            <a:cxnLst/>
            <a:rect l="0" t="0" r="0" b="0"/>
            <a:pathLst>
              <a:path w="160735" h="151806">
                <a:moveTo>
                  <a:pt x="116086" y="8930"/>
                </a:moveTo>
                <a:lnTo>
                  <a:pt x="116086" y="8930"/>
                </a:lnTo>
                <a:lnTo>
                  <a:pt x="125015" y="17860"/>
                </a:lnTo>
                <a:lnTo>
                  <a:pt x="125015" y="17860"/>
                </a:lnTo>
                <a:lnTo>
                  <a:pt x="125015" y="17860"/>
                </a:lnTo>
                <a:lnTo>
                  <a:pt x="125015" y="17860"/>
                </a:lnTo>
                <a:lnTo>
                  <a:pt x="116086" y="17860"/>
                </a:lnTo>
                <a:lnTo>
                  <a:pt x="116086" y="8930"/>
                </a:lnTo>
                <a:lnTo>
                  <a:pt x="107156" y="8930"/>
                </a:lnTo>
                <a:lnTo>
                  <a:pt x="89296" y="8930"/>
                </a:lnTo>
                <a:lnTo>
                  <a:pt x="71437" y="8930"/>
                </a:lnTo>
                <a:lnTo>
                  <a:pt x="53578" y="17860"/>
                </a:lnTo>
                <a:lnTo>
                  <a:pt x="35718" y="26789"/>
                </a:lnTo>
                <a:lnTo>
                  <a:pt x="26789" y="44649"/>
                </a:lnTo>
                <a:lnTo>
                  <a:pt x="8929" y="62508"/>
                </a:lnTo>
                <a:lnTo>
                  <a:pt x="0" y="80367"/>
                </a:lnTo>
                <a:lnTo>
                  <a:pt x="0" y="98227"/>
                </a:lnTo>
                <a:lnTo>
                  <a:pt x="8929" y="116086"/>
                </a:lnTo>
                <a:lnTo>
                  <a:pt x="17859" y="125016"/>
                </a:lnTo>
                <a:lnTo>
                  <a:pt x="35718" y="133945"/>
                </a:lnTo>
                <a:lnTo>
                  <a:pt x="53578" y="142875"/>
                </a:lnTo>
                <a:lnTo>
                  <a:pt x="80367" y="151805"/>
                </a:lnTo>
                <a:lnTo>
                  <a:pt x="98226" y="151805"/>
                </a:lnTo>
                <a:lnTo>
                  <a:pt x="116086" y="142875"/>
                </a:lnTo>
                <a:lnTo>
                  <a:pt x="125015" y="133945"/>
                </a:lnTo>
                <a:lnTo>
                  <a:pt x="142875" y="125016"/>
                </a:lnTo>
                <a:lnTo>
                  <a:pt x="151804" y="116086"/>
                </a:lnTo>
                <a:lnTo>
                  <a:pt x="151804" y="98227"/>
                </a:lnTo>
                <a:lnTo>
                  <a:pt x="160734" y="71438"/>
                </a:lnTo>
                <a:lnTo>
                  <a:pt x="151804" y="62508"/>
                </a:lnTo>
                <a:lnTo>
                  <a:pt x="142875" y="44649"/>
                </a:lnTo>
                <a:lnTo>
                  <a:pt x="142875" y="26789"/>
                </a:lnTo>
                <a:lnTo>
                  <a:pt x="133945" y="17860"/>
                </a:lnTo>
                <a:lnTo>
                  <a:pt x="125015" y="8930"/>
                </a:lnTo>
                <a:lnTo>
                  <a:pt x="125015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616398" y="4580929"/>
            <a:ext cx="107158" cy="339330"/>
          </a:xfrm>
          <a:custGeom>
            <a:avLst/>
            <a:gdLst/>
            <a:ahLst/>
            <a:cxnLst/>
            <a:rect l="0" t="0" r="0" b="0"/>
            <a:pathLst>
              <a:path w="107158" h="339330">
                <a:moveTo>
                  <a:pt x="107157" y="0"/>
                </a:move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98227" y="8930"/>
                </a:lnTo>
                <a:lnTo>
                  <a:pt x="98227" y="26789"/>
                </a:lnTo>
                <a:lnTo>
                  <a:pt x="89297" y="44649"/>
                </a:lnTo>
                <a:lnTo>
                  <a:pt x="80368" y="71438"/>
                </a:lnTo>
                <a:lnTo>
                  <a:pt x="71438" y="107157"/>
                </a:lnTo>
                <a:lnTo>
                  <a:pt x="53579" y="133946"/>
                </a:lnTo>
                <a:lnTo>
                  <a:pt x="44649" y="169664"/>
                </a:lnTo>
                <a:lnTo>
                  <a:pt x="26790" y="205383"/>
                </a:lnTo>
                <a:lnTo>
                  <a:pt x="17860" y="232172"/>
                </a:lnTo>
                <a:lnTo>
                  <a:pt x="8930" y="258961"/>
                </a:lnTo>
                <a:lnTo>
                  <a:pt x="8930" y="285750"/>
                </a:lnTo>
                <a:lnTo>
                  <a:pt x="0" y="312540"/>
                </a:lnTo>
                <a:lnTo>
                  <a:pt x="0" y="321469"/>
                </a:lnTo>
                <a:lnTo>
                  <a:pt x="0" y="339329"/>
                </a:lnTo>
                <a:lnTo>
                  <a:pt x="0" y="339329"/>
                </a:lnTo>
                <a:lnTo>
                  <a:pt x="0" y="33932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598539" y="4670226"/>
            <a:ext cx="187525" cy="80368"/>
          </a:xfrm>
          <a:custGeom>
            <a:avLst/>
            <a:gdLst/>
            <a:ahLst/>
            <a:cxnLst/>
            <a:rect l="0" t="0" r="0" b="0"/>
            <a:pathLst>
              <a:path w="187525" h="803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9" y="8930"/>
                </a:lnTo>
                <a:lnTo>
                  <a:pt x="71438" y="17860"/>
                </a:lnTo>
                <a:lnTo>
                  <a:pt x="107156" y="35719"/>
                </a:lnTo>
                <a:lnTo>
                  <a:pt x="142875" y="53578"/>
                </a:lnTo>
                <a:lnTo>
                  <a:pt x="169664" y="71438"/>
                </a:lnTo>
                <a:lnTo>
                  <a:pt x="187524" y="80367"/>
                </a:lnTo>
                <a:lnTo>
                  <a:pt x="187524" y="803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991820" y="2214562"/>
            <a:ext cx="473275" cy="375048"/>
          </a:xfrm>
          <a:custGeom>
            <a:avLst/>
            <a:gdLst/>
            <a:ahLst/>
            <a:cxnLst/>
            <a:rect l="0" t="0" r="0" b="0"/>
            <a:pathLst>
              <a:path w="473275" h="375048">
                <a:moveTo>
                  <a:pt x="0" y="375047"/>
                </a:moveTo>
                <a:lnTo>
                  <a:pt x="0" y="375047"/>
                </a:lnTo>
                <a:lnTo>
                  <a:pt x="0" y="357188"/>
                </a:lnTo>
                <a:lnTo>
                  <a:pt x="0" y="348258"/>
                </a:lnTo>
                <a:lnTo>
                  <a:pt x="0" y="330399"/>
                </a:lnTo>
                <a:lnTo>
                  <a:pt x="8930" y="303610"/>
                </a:lnTo>
                <a:lnTo>
                  <a:pt x="17860" y="276821"/>
                </a:lnTo>
                <a:lnTo>
                  <a:pt x="35719" y="250032"/>
                </a:lnTo>
                <a:lnTo>
                  <a:pt x="53578" y="214313"/>
                </a:lnTo>
                <a:lnTo>
                  <a:pt x="80368" y="187524"/>
                </a:lnTo>
                <a:lnTo>
                  <a:pt x="98227" y="160735"/>
                </a:lnTo>
                <a:lnTo>
                  <a:pt x="116086" y="133946"/>
                </a:lnTo>
                <a:lnTo>
                  <a:pt x="133946" y="98227"/>
                </a:lnTo>
                <a:lnTo>
                  <a:pt x="151805" y="80367"/>
                </a:lnTo>
                <a:lnTo>
                  <a:pt x="169664" y="53578"/>
                </a:lnTo>
                <a:lnTo>
                  <a:pt x="187524" y="35719"/>
                </a:lnTo>
                <a:lnTo>
                  <a:pt x="196453" y="17860"/>
                </a:lnTo>
                <a:lnTo>
                  <a:pt x="205383" y="8930"/>
                </a:lnTo>
                <a:lnTo>
                  <a:pt x="214313" y="0"/>
                </a:lnTo>
                <a:lnTo>
                  <a:pt x="223243" y="0"/>
                </a:lnTo>
                <a:lnTo>
                  <a:pt x="223243" y="0"/>
                </a:lnTo>
                <a:lnTo>
                  <a:pt x="232172" y="0"/>
                </a:lnTo>
                <a:lnTo>
                  <a:pt x="232172" y="8930"/>
                </a:lnTo>
                <a:lnTo>
                  <a:pt x="241102" y="26789"/>
                </a:lnTo>
                <a:lnTo>
                  <a:pt x="241102" y="44649"/>
                </a:lnTo>
                <a:lnTo>
                  <a:pt x="241102" y="71438"/>
                </a:lnTo>
                <a:lnTo>
                  <a:pt x="241102" y="98227"/>
                </a:lnTo>
                <a:lnTo>
                  <a:pt x="241102" y="133946"/>
                </a:lnTo>
                <a:lnTo>
                  <a:pt x="241102" y="160735"/>
                </a:lnTo>
                <a:lnTo>
                  <a:pt x="241102" y="187524"/>
                </a:lnTo>
                <a:lnTo>
                  <a:pt x="241102" y="214313"/>
                </a:lnTo>
                <a:lnTo>
                  <a:pt x="241102" y="241102"/>
                </a:lnTo>
                <a:lnTo>
                  <a:pt x="250032" y="258961"/>
                </a:lnTo>
                <a:lnTo>
                  <a:pt x="258961" y="276821"/>
                </a:lnTo>
                <a:lnTo>
                  <a:pt x="267891" y="285751"/>
                </a:lnTo>
                <a:lnTo>
                  <a:pt x="276821" y="285751"/>
                </a:lnTo>
                <a:lnTo>
                  <a:pt x="294680" y="285751"/>
                </a:lnTo>
                <a:lnTo>
                  <a:pt x="303610" y="285751"/>
                </a:lnTo>
                <a:lnTo>
                  <a:pt x="321469" y="276821"/>
                </a:lnTo>
                <a:lnTo>
                  <a:pt x="339328" y="258961"/>
                </a:lnTo>
                <a:lnTo>
                  <a:pt x="357188" y="250032"/>
                </a:lnTo>
                <a:lnTo>
                  <a:pt x="375047" y="223242"/>
                </a:lnTo>
                <a:lnTo>
                  <a:pt x="392907" y="196453"/>
                </a:lnTo>
                <a:lnTo>
                  <a:pt x="410766" y="169664"/>
                </a:lnTo>
                <a:lnTo>
                  <a:pt x="428625" y="142875"/>
                </a:lnTo>
                <a:lnTo>
                  <a:pt x="437555" y="116086"/>
                </a:lnTo>
                <a:lnTo>
                  <a:pt x="446485" y="89297"/>
                </a:lnTo>
                <a:lnTo>
                  <a:pt x="455414" y="62508"/>
                </a:lnTo>
                <a:lnTo>
                  <a:pt x="464344" y="53578"/>
                </a:lnTo>
                <a:lnTo>
                  <a:pt x="464344" y="35719"/>
                </a:lnTo>
                <a:lnTo>
                  <a:pt x="473274" y="26789"/>
                </a:lnTo>
                <a:lnTo>
                  <a:pt x="473274" y="17860"/>
                </a:lnTo>
                <a:lnTo>
                  <a:pt x="473274" y="8930"/>
                </a:lnTo>
                <a:lnTo>
                  <a:pt x="473274" y="8930"/>
                </a:lnTo>
                <a:lnTo>
                  <a:pt x="473274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500813" y="2294929"/>
            <a:ext cx="205383" cy="169666"/>
          </a:xfrm>
          <a:custGeom>
            <a:avLst/>
            <a:gdLst/>
            <a:ahLst/>
            <a:cxnLst/>
            <a:rect l="0" t="0" r="0" b="0"/>
            <a:pathLst>
              <a:path w="205383" h="169666">
                <a:moveTo>
                  <a:pt x="133945" y="26790"/>
                </a:moveTo>
                <a:lnTo>
                  <a:pt x="133945" y="26790"/>
                </a:lnTo>
                <a:lnTo>
                  <a:pt x="133945" y="26790"/>
                </a:lnTo>
                <a:lnTo>
                  <a:pt x="133945" y="26790"/>
                </a:lnTo>
                <a:lnTo>
                  <a:pt x="125015" y="26790"/>
                </a:lnTo>
                <a:lnTo>
                  <a:pt x="116085" y="35719"/>
                </a:lnTo>
                <a:lnTo>
                  <a:pt x="98226" y="35719"/>
                </a:lnTo>
                <a:lnTo>
                  <a:pt x="89296" y="44649"/>
                </a:lnTo>
                <a:lnTo>
                  <a:pt x="62507" y="53579"/>
                </a:lnTo>
                <a:lnTo>
                  <a:pt x="44648" y="71438"/>
                </a:lnTo>
                <a:lnTo>
                  <a:pt x="26789" y="80368"/>
                </a:lnTo>
                <a:lnTo>
                  <a:pt x="17859" y="98227"/>
                </a:lnTo>
                <a:lnTo>
                  <a:pt x="8929" y="116086"/>
                </a:lnTo>
                <a:lnTo>
                  <a:pt x="0" y="133946"/>
                </a:lnTo>
                <a:lnTo>
                  <a:pt x="0" y="151805"/>
                </a:lnTo>
                <a:lnTo>
                  <a:pt x="8929" y="160735"/>
                </a:lnTo>
                <a:lnTo>
                  <a:pt x="17859" y="169665"/>
                </a:lnTo>
                <a:lnTo>
                  <a:pt x="35718" y="169665"/>
                </a:lnTo>
                <a:lnTo>
                  <a:pt x="62507" y="169665"/>
                </a:lnTo>
                <a:lnTo>
                  <a:pt x="80367" y="169665"/>
                </a:lnTo>
                <a:lnTo>
                  <a:pt x="107156" y="160735"/>
                </a:lnTo>
                <a:lnTo>
                  <a:pt x="142875" y="151805"/>
                </a:lnTo>
                <a:lnTo>
                  <a:pt x="160734" y="142875"/>
                </a:lnTo>
                <a:lnTo>
                  <a:pt x="187523" y="125016"/>
                </a:lnTo>
                <a:lnTo>
                  <a:pt x="196453" y="116086"/>
                </a:lnTo>
                <a:lnTo>
                  <a:pt x="205382" y="98227"/>
                </a:lnTo>
                <a:lnTo>
                  <a:pt x="205382" y="80368"/>
                </a:lnTo>
                <a:lnTo>
                  <a:pt x="196453" y="62508"/>
                </a:lnTo>
                <a:lnTo>
                  <a:pt x="187523" y="44649"/>
                </a:lnTo>
                <a:lnTo>
                  <a:pt x="178593" y="35719"/>
                </a:lnTo>
                <a:lnTo>
                  <a:pt x="160734" y="17860"/>
                </a:lnTo>
                <a:lnTo>
                  <a:pt x="142875" y="8930"/>
                </a:lnTo>
                <a:lnTo>
                  <a:pt x="133945" y="0"/>
                </a:lnTo>
                <a:lnTo>
                  <a:pt x="125015" y="0"/>
                </a:lnTo>
                <a:lnTo>
                  <a:pt x="116085" y="0"/>
                </a:lnTo>
                <a:lnTo>
                  <a:pt x="116085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849070" y="2107406"/>
            <a:ext cx="44650" cy="321470"/>
          </a:xfrm>
          <a:custGeom>
            <a:avLst/>
            <a:gdLst/>
            <a:ahLst/>
            <a:cxnLst/>
            <a:rect l="0" t="0" r="0" b="0"/>
            <a:pathLst>
              <a:path w="44650" h="321470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44649" y="0"/>
                </a:lnTo>
                <a:lnTo>
                  <a:pt x="44649" y="0"/>
                </a:lnTo>
                <a:lnTo>
                  <a:pt x="35719" y="8930"/>
                </a:lnTo>
                <a:lnTo>
                  <a:pt x="35719" y="17859"/>
                </a:lnTo>
                <a:lnTo>
                  <a:pt x="35719" y="26789"/>
                </a:lnTo>
                <a:lnTo>
                  <a:pt x="26789" y="53578"/>
                </a:lnTo>
                <a:lnTo>
                  <a:pt x="17860" y="80367"/>
                </a:lnTo>
                <a:lnTo>
                  <a:pt x="17860" y="107156"/>
                </a:lnTo>
                <a:lnTo>
                  <a:pt x="8930" y="142875"/>
                </a:lnTo>
                <a:lnTo>
                  <a:pt x="8930" y="169664"/>
                </a:lnTo>
                <a:lnTo>
                  <a:pt x="0" y="196453"/>
                </a:lnTo>
                <a:lnTo>
                  <a:pt x="0" y="223242"/>
                </a:lnTo>
                <a:lnTo>
                  <a:pt x="0" y="250031"/>
                </a:lnTo>
                <a:lnTo>
                  <a:pt x="0" y="267891"/>
                </a:lnTo>
                <a:lnTo>
                  <a:pt x="0" y="285750"/>
                </a:lnTo>
                <a:lnTo>
                  <a:pt x="0" y="303609"/>
                </a:lnTo>
                <a:lnTo>
                  <a:pt x="0" y="312539"/>
                </a:lnTo>
                <a:lnTo>
                  <a:pt x="8930" y="321469"/>
                </a:lnTo>
                <a:lnTo>
                  <a:pt x="8930" y="32146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804422" y="2232422"/>
            <a:ext cx="214313" cy="44649"/>
          </a:xfrm>
          <a:custGeom>
            <a:avLst/>
            <a:gdLst/>
            <a:ahLst/>
            <a:cxnLst/>
            <a:rect l="0" t="0" r="0" b="0"/>
            <a:pathLst>
              <a:path w="214313" h="44649">
                <a:moveTo>
                  <a:pt x="0" y="44648"/>
                </a:moveTo>
                <a:lnTo>
                  <a:pt x="0" y="35718"/>
                </a:lnTo>
                <a:lnTo>
                  <a:pt x="8930" y="35718"/>
                </a:lnTo>
                <a:lnTo>
                  <a:pt x="17859" y="26789"/>
                </a:lnTo>
                <a:lnTo>
                  <a:pt x="44648" y="17859"/>
                </a:lnTo>
                <a:lnTo>
                  <a:pt x="71437" y="17859"/>
                </a:lnTo>
                <a:lnTo>
                  <a:pt x="98226" y="8929"/>
                </a:lnTo>
                <a:lnTo>
                  <a:pt x="133945" y="8929"/>
                </a:lnTo>
                <a:lnTo>
                  <a:pt x="169664" y="8929"/>
                </a:lnTo>
                <a:lnTo>
                  <a:pt x="196453" y="0"/>
                </a:lnTo>
                <a:lnTo>
                  <a:pt x="214312" y="0"/>
                </a:lnTo>
                <a:lnTo>
                  <a:pt x="214312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000750" y="4420195"/>
            <a:ext cx="375048" cy="383977"/>
          </a:xfrm>
          <a:custGeom>
            <a:avLst/>
            <a:gdLst/>
            <a:ahLst/>
            <a:cxnLst/>
            <a:rect l="0" t="0" r="0" b="0"/>
            <a:pathLst>
              <a:path w="375048" h="383977">
                <a:moveTo>
                  <a:pt x="0" y="348258"/>
                </a:moveTo>
                <a:lnTo>
                  <a:pt x="0" y="339328"/>
                </a:lnTo>
                <a:lnTo>
                  <a:pt x="8930" y="330398"/>
                </a:lnTo>
                <a:lnTo>
                  <a:pt x="17859" y="321469"/>
                </a:lnTo>
                <a:lnTo>
                  <a:pt x="26789" y="303609"/>
                </a:lnTo>
                <a:lnTo>
                  <a:pt x="35719" y="285750"/>
                </a:lnTo>
                <a:lnTo>
                  <a:pt x="53578" y="267891"/>
                </a:lnTo>
                <a:lnTo>
                  <a:pt x="71438" y="241101"/>
                </a:lnTo>
                <a:lnTo>
                  <a:pt x="89297" y="214312"/>
                </a:lnTo>
                <a:lnTo>
                  <a:pt x="116086" y="196453"/>
                </a:lnTo>
                <a:lnTo>
                  <a:pt x="133945" y="169664"/>
                </a:lnTo>
                <a:lnTo>
                  <a:pt x="160734" y="142875"/>
                </a:lnTo>
                <a:lnTo>
                  <a:pt x="178594" y="116086"/>
                </a:lnTo>
                <a:lnTo>
                  <a:pt x="187523" y="89297"/>
                </a:lnTo>
                <a:lnTo>
                  <a:pt x="205383" y="71437"/>
                </a:lnTo>
                <a:lnTo>
                  <a:pt x="223242" y="44648"/>
                </a:lnTo>
                <a:lnTo>
                  <a:pt x="232172" y="26789"/>
                </a:lnTo>
                <a:lnTo>
                  <a:pt x="241102" y="17859"/>
                </a:lnTo>
                <a:lnTo>
                  <a:pt x="241102" y="8930"/>
                </a:lnTo>
                <a:lnTo>
                  <a:pt x="250031" y="0"/>
                </a:lnTo>
                <a:lnTo>
                  <a:pt x="258961" y="0"/>
                </a:lnTo>
                <a:lnTo>
                  <a:pt x="258961" y="0"/>
                </a:lnTo>
                <a:lnTo>
                  <a:pt x="258961" y="8930"/>
                </a:lnTo>
                <a:lnTo>
                  <a:pt x="258961" y="17859"/>
                </a:lnTo>
                <a:lnTo>
                  <a:pt x="250031" y="26789"/>
                </a:lnTo>
                <a:lnTo>
                  <a:pt x="250031" y="53578"/>
                </a:lnTo>
                <a:lnTo>
                  <a:pt x="241102" y="80367"/>
                </a:lnTo>
                <a:lnTo>
                  <a:pt x="232172" y="107156"/>
                </a:lnTo>
                <a:lnTo>
                  <a:pt x="223242" y="142875"/>
                </a:lnTo>
                <a:lnTo>
                  <a:pt x="214313" y="178594"/>
                </a:lnTo>
                <a:lnTo>
                  <a:pt x="196453" y="214312"/>
                </a:lnTo>
                <a:lnTo>
                  <a:pt x="187523" y="250031"/>
                </a:lnTo>
                <a:lnTo>
                  <a:pt x="187523" y="276820"/>
                </a:lnTo>
                <a:lnTo>
                  <a:pt x="178594" y="312539"/>
                </a:lnTo>
                <a:lnTo>
                  <a:pt x="178594" y="339328"/>
                </a:lnTo>
                <a:lnTo>
                  <a:pt x="178594" y="357187"/>
                </a:lnTo>
                <a:lnTo>
                  <a:pt x="187523" y="375047"/>
                </a:lnTo>
                <a:lnTo>
                  <a:pt x="205383" y="383976"/>
                </a:lnTo>
                <a:lnTo>
                  <a:pt x="214313" y="383976"/>
                </a:lnTo>
                <a:lnTo>
                  <a:pt x="232172" y="383976"/>
                </a:lnTo>
                <a:lnTo>
                  <a:pt x="250031" y="383976"/>
                </a:lnTo>
                <a:lnTo>
                  <a:pt x="267891" y="366117"/>
                </a:lnTo>
                <a:lnTo>
                  <a:pt x="294680" y="348258"/>
                </a:lnTo>
                <a:lnTo>
                  <a:pt x="312539" y="321469"/>
                </a:lnTo>
                <a:lnTo>
                  <a:pt x="321469" y="294680"/>
                </a:lnTo>
                <a:lnTo>
                  <a:pt x="339328" y="267891"/>
                </a:lnTo>
                <a:lnTo>
                  <a:pt x="348258" y="232172"/>
                </a:lnTo>
                <a:lnTo>
                  <a:pt x="357188" y="205383"/>
                </a:lnTo>
                <a:lnTo>
                  <a:pt x="366117" y="169664"/>
                </a:lnTo>
                <a:lnTo>
                  <a:pt x="366117" y="142875"/>
                </a:lnTo>
                <a:lnTo>
                  <a:pt x="366117" y="116086"/>
                </a:lnTo>
                <a:lnTo>
                  <a:pt x="375047" y="98226"/>
                </a:lnTo>
                <a:lnTo>
                  <a:pt x="375047" y="80367"/>
                </a:lnTo>
                <a:lnTo>
                  <a:pt x="375047" y="62508"/>
                </a:lnTo>
                <a:lnTo>
                  <a:pt x="375047" y="53578"/>
                </a:lnTo>
                <a:lnTo>
                  <a:pt x="375047" y="44648"/>
                </a:lnTo>
                <a:lnTo>
                  <a:pt x="375047" y="4464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384727" y="4723804"/>
            <a:ext cx="160735" cy="178595"/>
          </a:xfrm>
          <a:custGeom>
            <a:avLst/>
            <a:gdLst/>
            <a:ahLst/>
            <a:cxnLst/>
            <a:rect l="0" t="0" r="0" b="0"/>
            <a:pathLst>
              <a:path w="160735" h="178595">
                <a:moveTo>
                  <a:pt x="125015" y="53578"/>
                </a:moveTo>
                <a:lnTo>
                  <a:pt x="125015" y="53578"/>
                </a:lnTo>
                <a:lnTo>
                  <a:pt x="116086" y="53578"/>
                </a:lnTo>
                <a:lnTo>
                  <a:pt x="116086" y="53578"/>
                </a:lnTo>
                <a:lnTo>
                  <a:pt x="107156" y="44649"/>
                </a:lnTo>
                <a:lnTo>
                  <a:pt x="98226" y="44649"/>
                </a:lnTo>
                <a:lnTo>
                  <a:pt x="89296" y="44649"/>
                </a:lnTo>
                <a:lnTo>
                  <a:pt x="80367" y="44649"/>
                </a:lnTo>
                <a:lnTo>
                  <a:pt x="62507" y="44649"/>
                </a:lnTo>
                <a:lnTo>
                  <a:pt x="53578" y="53578"/>
                </a:lnTo>
                <a:lnTo>
                  <a:pt x="35718" y="71438"/>
                </a:lnTo>
                <a:lnTo>
                  <a:pt x="17859" y="80367"/>
                </a:lnTo>
                <a:lnTo>
                  <a:pt x="8929" y="98227"/>
                </a:lnTo>
                <a:lnTo>
                  <a:pt x="0" y="116086"/>
                </a:lnTo>
                <a:lnTo>
                  <a:pt x="0" y="133946"/>
                </a:lnTo>
                <a:lnTo>
                  <a:pt x="8929" y="151805"/>
                </a:lnTo>
                <a:lnTo>
                  <a:pt x="26789" y="160735"/>
                </a:lnTo>
                <a:lnTo>
                  <a:pt x="44648" y="169665"/>
                </a:lnTo>
                <a:lnTo>
                  <a:pt x="71437" y="178594"/>
                </a:lnTo>
                <a:lnTo>
                  <a:pt x="98226" y="178594"/>
                </a:lnTo>
                <a:lnTo>
                  <a:pt x="116086" y="178594"/>
                </a:lnTo>
                <a:lnTo>
                  <a:pt x="133945" y="169665"/>
                </a:lnTo>
                <a:lnTo>
                  <a:pt x="151804" y="151805"/>
                </a:lnTo>
                <a:lnTo>
                  <a:pt x="160734" y="142875"/>
                </a:lnTo>
                <a:lnTo>
                  <a:pt x="160734" y="125016"/>
                </a:lnTo>
                <a:lnTo>
                  <a:pt x="160734" y="107157"/>
                </a:lnTo>
                <a:lnTo>
                  <a:pt x="160734" y="80367"/>
                </a:lnTo>
                <a:lnTo>
                  <a:pt x="151804" y="62508"/>
                </a:lnTo>
                <a:lnTo>
                  <a:pt x="142875" y="44649"/>
                </a:lnTo>
                <a:lnTo>
                  <a:pt x="133945" y="26789"/>
                </a:lnTo>
                <a:lnTo>
                  <a:pt x="125015" y="17860"/>
                </a:lnTo>
                <a:lnTo>
                  <a:pt x="116086" y="8930"/>
                </a:lnTo>
                <a:lnTo>
                  <a:pt x="116086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652617" y="4652367"/>
            <a:ext cx="187525" cy="419697"/>
          </a:xfrm>
          <a:custGeom>
            <a:avLst/>
            <a:gdLst/>
            <a:ahLst/>
            <a:cxnLst/>
            <a:rect l="0" t="0" r="0" b="0"/>
            <a:pathLst>
              <a:path w="187525" h="419697">
                <a:moveTo>
                  <a:pt x="187524" y="0"/>
                </a:moveTo>
                <a:lnTo>
                  <a:pt x="187524" y="0"/>
                </a:lnTo>
                <a:lnTo>
                  <a:pt x="187524" y="0"/>
                </a:lnTo>
                <a:lnTo>
                  <a:pt x="187524" y="0"/>
                </a:lnTo>
                <a:lnTo>
                  <a:pt x="187524" y="0"/>
                </a:lnTo>
                <a:lnTo>
                  <a:pt x="178594" y="8929"/>
                </a:lnTo>
                <a:lnTo>
                  <a:pt x="169664" y="26789"/>
                </a:lnTo>
                <a:lnTo>
                  <a:pt x="160735" y="53578"/>
                </a:lnTo>
                <a:lnTo>
                  <a:pt x="151805" y="80367"/>
                </a:lnTo>
                <a:lnTo>
                  <a:pt x="133946" y="107156"/>
                </a:lnTo>
                <a:lnTo>
                  <a:pt x="116086" y="142875"/>
                </a:lnTo>
                <a:lnTo>
                  <a:pt x="89297" y="178594"/>
                </a:lnTo>
                <a:lnTo>
                  <a:pt x="71438" y="214312"/>
                </a:lnTo>
                <a:lnTo>
                  <a:pt x="53578" y="250031"/>
                </a:lnTo>
                <a:lnTo>
                  <a:pt x="35719" y="285750"/>
                </a:lnTo>
                <a:lnTo>
                  <a:pt x="17860" y="321469"/>
                </a:lnTo>
                <a:lnTo>
                  <a:pt x="8930" y="348258"/>
                </a:lnTo>
                <a:lnTo>
                  <a:pt x="0" y="375047"/>
                </a:lnTo>
                <a:lnTo>
                  <a:pt x="0" y="392906"/>
                </a:lnTo>
                <a:lnTo>
                  <a:pt x="0" y="419696"/>
                </a:lnTo>
                <a:lnTo>
                  <a:pt x="0" y="419696"/>
                </a:lnTo>
                <a:lnTo>
                  <a:pt x="0" y="41969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625828" y="4750593"/>
            <a:ext cx="267892" cy="151806"/>
          </a:xfrm>
          <a:custGeom>
            <a:avLst/>
            <a:gdLst/>
            <a:ahLst/>
            <a:cxnLst/>
            <a:rect l="0" t="0" r="0" b="0"/>
            <a:pathLst>
              <a:path w="267892" h="15180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26789" y="8930"/>
                </a:lnTo>
                <a:lnTo>
                  <a:pt x="53578" y="17860"/>
                </a:lnTo>
                <a:lnTo>
                  <a:pt x="80367" y="35719"/>
                </a:lnTo>
                <a:lnTo>
                  <a:pt x="116086" y="53578"/>
                </a:lnTo>
                <a:lnTo>
                  <a:pt x="160735" y="80368"/>
                </a:lnTo>
                <a:lnTo>
                  <a:pt x="205383" y="107157"/>
                </a:lnTo>
                <a:lnTo>
                  <a:pt x="241102" y="133946"/>
                </a:lnTo>
                <a:lnTo>
                  <a:pt x="267891" y="151805"/>
                </a:lnTo>
                <a:lnTo>
                  <a:pt x="267891" y="15180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6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1"/>
            <a:ext cx="7315200" cy="838200"/>
          </a:xfrm>
        </p:spPr>
        <p:txBody>
          <a:bodyPr/>
          <a:lstStyle/>
          <a:p>
            <a:r>
              <a:rPr lang="en-US" dirty="0" smtClean="0"/>
              <a:t>Is the table/graph linear or not</a:t>
            </a:r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1347715"/>
            <a:ext cx="2267887" cy="2309885"/>
          </a:xfrm>
          <a:prstGeom prst="rect">
            <a:avLst/>
          </a:prstGeom>
          <a:noFill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8800" y="1347716"/>
            <a:ext cx="2286000" cy="2328333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31710" y="4170044"/>
            <a:ext cx="2255377" cy="2297143"/>
          </a:xfrm>
          <a:prstGeom prst="rect">
            <a:avLst/>
          </a:prstGeom>
          <a:noFill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8800" y="4115642"/>
            <a:ext cx="2362200" cy="2405945"/>
          </a:xfrm>
          <a:prstGeom prst="rect">
            <a:avLst/>
          </a:prstGeom>
          <a:noFill/>
        </p:spPr>
      </p:pic>
      <p:grpSp>
        <p:nvGrpSpPr>
          <p:cNvPr id="14" name="Group 13"/>
          <p:cNvGrpSpPr/>
          <p:nvPr/>
        </p:nvGrpSpPr>
        <p:grpSpPr>
          <a:xfrm>
            <a:off x="1678818" y="1553802"/>
            <a:ext cx="6072152" cy="4696935"/>
            <a:chOff x="1678818" y="1553802"/>
            <a:chExt cx="6072152" cy="4696935"/>
          </a:xfrm>
        </p:grpSpPr>
        <p:sp>
          <p:nvSpPr>
            <p:cNvPr id="3" name="SMARTInkAnnotation7"/>
            <p:cNvSpPr/>
            <p:nvPr/>
          </p:nvSpPr>
          <p:spPr>
            <a:xfrm>
              <a:off x="2339581" y="1678827"/>
              <a:ext cx="812600" cy="1160815"/>
            </a:xfrm>
            <a:custGeom>
              <a:avLst/>
              <a:gdLst/>
              <a:ahLst/>
              <a:cxnLst/>
              <a:rect l="0" t="0" r="0" b="0"/>
              <a:pathLst>
                <a:path w="812600" h="1160815">
                  <a:moveTo>
                    <a:pt x="8927" y="1160814"/>
                  </a:moveTo>
                  <a:lnTo>
                    <a:pt x="0" y="1160814"/>
                  </a:lnTo>
                  <a:lnTo>
                    <a:pt x="4739" y="1160814"/>
                  </a:lnTo>
                  <a:lnTo>
                    <a:pt x="6135" y="1159821"/>
                  </a:lnTo>
                  <a:lnTo>
                    <a:pt x="7065" y="1158168"/>
                  </a:lnTo>
                  <a:lnTo>
                    <a:pt x="8818" y="1152252"/>
                  </a:lnTo>
                  <a:lnTo>
                    <a:pt x="16606" y="1151916"/>
                  </a:lnTo>
                  <a:lnTo>
                    <a:pt x="24738" y="1145753"/>
                  </a:lnTo>
                  <a:lnTo>
                    <a:pt x="34074" y="1143323"/>
                  </a:lnTo>
                  <a:lnTo>
                    <a:pt x="45213" y="1133289"/>
                  </a:lnTo>
                  <a:lnTo>
                    <a:pt x="48001" y="1130558"/>
                  </a:lnTo>
                  <a:lnTo>
                    <a:pt x="50851" y="1128737"/>
                  </a:lnTo>
                  <a:lnTo>
                    <a:pt x="59603" y="1125182"/>
                  </a:lnTo>
                  <a:lnTo>
                    <a:pt x="71449" y="1115595"/>
                  </a:lnTo>
                  <a:lnTo>
                    <a:pt x="74421" y="1112808"/>
                  </a:lnTo>
                  <a:lnTo>
                    <a:pt x="77394" y="1110951"/>
                  </a:lnTo>
                  <a:lnTo>
                    <a:pt x="86319" y="1107344"/>
                  </a:lnTo>
                  <a:lnTo>
                    <a:pt x="98224" y="1097739"/>
                  </a:lnTo>
                  <a:lnTo>
                    <a:pt x="105169" y="1092101"/>
                  </a:lnTo>
                  <a:lnTo>
                    <a:pt x="126748" y="1077437"/>
                  </a:lnTo>
                  <a:lnTo>
                    <a:pt x="149776" y="1062583"/>
                  </a:lnTo>
                  <a:lnTo>
                    <a:pt x="172519" y="1041751"/>
                  </a:lnTo>
                  <a:lnTo>
                    <a:pt x="194573" y="1026868"/>
                  </a:lnTo>
                  <a:lnTo>
                    <a:pt x="198175" y="1023892"/>
                  </a:lnTo>
                  <a:lnTo>
                    <a:pt x="204823" y="1015293"/>
                  </a:lnTo>
                  <a:lnTo>
                    <a:pt x="207985" y="1010222"/>
                  </a:lnTo>
                  <a:lnTo>
                    <a:pt x="216791" y="1001941"/>
                  </a:lnTo>
                  <a:lnTo>
                    <a:pt x="240533" y="982383"/>
                  </a:lnTo>
                  <a:lnTo>
                    <a:pt x="243698" y="979352"/>
                  </a:lnTo>
                  <a:lnTo>
                    <a:pt x="256899" y="961222"/>
                  </a:lnTo>
                  <a:lnTo>
                    <a:pt x="278543" y="943895"/>
                  </a:lnTo>
                  <a:lnTo>
                    <a:pt x="292445" y="925555"/>
                  </a:lnTo>
                  <a:lnTo>
                    <a:pt x="306694" y="913616"/>
                  </a:lnTo>
                  <a:lnTo>
                    <a:pt x="330228" y="881949"/>
                  </a:lnTo>
                  <a:lnTo>
                    <a:pt x="342268" y="859777"/>
                  </a:lnTo>
                  <a:lnTo>
                    <a:pt x="350886" y="850741"/>
                  </a:lnTo>
                  <a:lnTo>
                    <a:pt x="355962" y="846942"/>
                  </a:lnTo>
                  <a:lnTo>
                    <a:pt x="364248" y="837430"/>
                  </a:lnTo>
                  <a:lnTo>
                    <a:pt x="367846" y="832115"/>
                  </a:lnTo>
                  <a:lnTo>
                    <a:pt x="377137" y="823564"/>
                  </a:lnTo>
                  <a:lnTo>
                    <a:pt x="382392" y="819895"/>
                  </a:lnTo>
                  <a:lnTo>
                    <a:pt x="390878" y="810526"/>
                  </a:lnTo>
                  <a:lnTo>
                    <a:pt x="413621" y="775506"/>
                  </a:lnTo>
                  <a:lnTo>
                    <a:pt x="431588" y="743717"/>
                  </a:lnTo>
                  <a:lnTo>
                    <a:pt x="444495" y="720208"/>
                  </a:lnTo>
                  <a:lnTo>
                    <a:pt x="457578" y="702401"/>
                  </a:lnTo>
                  <a:lnTo>
                    <a:pt x="461335" y="690507"/>
                  </a:lnTo>
                  <a:lnTo>
                    <a:pt x="464321" y="685549"/>
                  </a:lnTo>
                  <a:lnTo>
                    <a:pt x="480726" y="667818"/>
                  </a:lnTo>
                  <a:lnTo>
                    <a:pt x="499930" y="633799"/>
                  </a:lnTo>
                  <a:lnTo>
                    <a:pt x="538754" y="556571"/>
                  </a:lnTo>
                  <a:lnTo>
                    <a:pt x="559591" y="523002"/>
                  </a:lnTo>
                  <a:lnTo>
                    <a:pt x="574474" y="493955"/>
                  </a:lnTo>
                  <a:lnTo>
                    <a:pt x="577781" y="482109"/>
                  </a:lnTo>
                  <a:lnTo>
                    <a:pt x="580243" y="470230"/>
                  </a:lnTo>
                  <a:lnTo>
                    <a:pt x="595555" y="434531"/>
                  </a:lnTo>
                  <a:lnTo>
                    <a:pt x="604312" y="417665"/>
                  </a:lnTo>
                  <a:lnTo>
                    <a:pt x="610225" y="409507"/>
                  </a:lnTo>
                  <a:lnTo>
                    <a:pt x="612198" y="404950"/>
                  </a:lnTo>
                  <a:lnTo>
                    <a:pt x="620366" y="377610"/>
                  </a:lnTo>
                  <a:lnTo>
                    <a:pt x="631523" y="350810"/>
                  </a:lnTo>
                  <a:lnTo>
                    <a:pt x="633894" y="342421"/>
                  </a:lnTo>
                  <a:lnTo>
                    <a:pt x="649139" y="309270"/>
                  </a:lnTo>
                  <a:lnTo>
                    <a:pt x="660844" y="288301"/>
                  </a:lnTo>
                  <a:lnTo>
                    <a:pt x="663804" y="284459"/>
                  </a:lnTo>
                  <a:lnTo>
                    <a:pt x="665777" y="279913"/>
                  </a:lnTo>
                  <a:lnTo>
                    <a:pt x="669547" y="265026"/>
                  </a:lnTo>
                  <a:lnTo>
                    <a:pt x="683860" y="238171"/>
                  </a:lnTo>
                  <a:lnTo>
                    <a:pt x="685928" y="230513"/>
                  </a:lnTo>
                  <a:lnTo>
                    <a:pt x="688249" y="211376"/>
                  </a:lnTo>
                  <a:lnTo>
                    <a:pt x="693623" y="199299"/>
                  </a:lnTo>
                  <a:lnTo>
                    <a:pt x="696648" y="184586"/>
                  </a:lnTo>
                  <a:lnTo>
                    <a:pt x="702396" y="172510"/>
                  </a:lnTo>
                  <a:lnTo>
                    <a:pt x="705532" y="157797"/>
                  </a:lnTo>
                  <a:lnTo>
                    <a:pt x="719602" y="131008"/>
                  </a:lnTo>
                  <a:lnTo>
                    <a:pt x="723198" y="119924"/>
                  </a:lnTo>
                  <a:lnTo>
                    <a:pt x="727555" y="113467"/>
                  </a:lnTo>
                  <a:lnTo>
                    <a:pt x="730153" y="104644"/>
                  </a:lnTo>
                  <a:lnTo>
                    <a:pt x="731821" y="87551"/>
                  </a:lnTo>
                  <a:lnTo>
                    <a:pt x="732950" y="84149"/>
                  </a:lnTo>
                  <a:lnTo>
                    <a:pt x="738287" y="74620"/>
                  </a:lnTo>
                  <a:lnTo>
                    <a:pt x="739884" y="68527"/>
                  </a:lnTo>
                  <a:lnTo>
                    <a:pt x="741049" y="50566"/>
                  </a:lnTo>
                  <a:lnTo>
                    <a:pt x="742079" y="47586"/>
                  </a:lnTo>
                  <a:lnTo>
                    <a:pt x="747276" y="38652"/>
                  </a:lnTo>
                  <a:lnTo>
                    <a:pt x="748840" y="32697"/>
                  </a:lnTo>
                  <a:lnTo>
                    <a:pt x="749981" y="19578"/>
                  </a:lnTo>
                  <a:lnTo>
                    <a:pt x="752688" y="15952"/>
                  </a:lnTo>
                  <a:lnTo>
                    <a:pt x="758650" y="9297"/>
                  </a:lnTo>
                  <a:lnTo>
                    <a:pt x="759018" y="66"/>
                  </a:lnTo>
                  <a:lnTo>
                    <a:pt x="734932" y="24043"/>
                  </a:lnTo>
                  <a:lnTo>
                    <a:pt x="716332" y="41650"/>
                  </a:lnTo>
                  <a:lnTo>
                    <a:pt x="694774" y="56512"/>
                  </a:lnTo>
                  <a:lnTo>
                    <a:pt x="669929" y="80138"/>
                  </a:lnTo>
                  <a:lnTo>
                    <a:pt x="662193" y="87855"/>
                  </a:lnTo>
                  <a:lnTo>
                    <a:pt x="660734" y="88320"/>
                  </a:lnTo>
                  <a:lnTo>
                    <a:pt x="653228" y="89129"/>
                  </a:lnTo>
                  <a:lnTo>
                    <a:pt x="652773" y="88177"/>
                  </a:lnTo>
                  <a:lnTo>
                    <a:pt x="652268" y="84474"/>
                  </a:lnTo>
                  <a:lnTo>
                    <a:pt x="653126" y="83090"/>
                  </a:lnTo>
                  <a:lnTo>
                    <a:pt x="654690" y="82167"/>
                  </a:lnTo>
                  <a:lnTo>
                    <a:pt x="656724" y="81552"/>
                  </a:lnTo>
                  <a:lnTo>
                    <a:pt x="661631" y="78223"/>
                  </a:lnTo>
                  <a:lnTo>
                    <a:pt x="664329" y="75946"/>
                  </a:lnTo>
                  <a:lnTo>
                    <a:pt x="666127" y="73435"/>
                  </a:lnTo>
                  <a:lnTo>
                    <a:pt x="669650" y="65162"/>
                  </a:lnTo>
                  <a:lnTo>
                    <a:pt x="682012" y="50519"/>
                  </a:lnTo>
                  <a:lnTo>
                    <a:pt x="699523" y="32693"/>
                  </a:lnTo>
                  <a:lnTo>
                    <a:pt x="701496" y="29718"/>
                  </a:lnTo>
                  <a:lnTo>
                    <a:pt x="705265" y="20790"/>
                  </a:lnTo>
                  <a:lnTo>
                    <a:pt x="714925" y="8884"/>
                  </a:lnTo>
                  <a:lnTo>
                    <a:pt x="717717" y="5907"/>
                  </a:lnTo>
                  <a:lnTo>
                    <a:pt x="720571" y="3923"/>
                  </a:lnTo>
                  <a:lnTo>
                    <a:pt x="726387" y="1718"/>
                  </a:lnTo>
                  <a:lnTo>
                    <a:pt x="739407" y="109"/>
                  </a:lnTo>
                  <a:lnTo>
                    <a:pt x="745382" y="0"/>
                  </a:lnTo>
                  <a:lnTo>
                    <a:pt x="747944" y="977"/>
                  </a:lnTo>
                  <a:lnTo>
                    <a:pt x="753436" y="4708"/>
                  </a:lnTo>
                  <a:lnTo>
                    <a:pt x="762106" y="12387"/>
                  </a:lnTo>
                  <a:lnTo>
                    <a:pt x="764054" y="15188"/>
                  </a:lnTo>
                  <a:lnTo>
                    <a:pt x="767788" y="23871"/>
                  </a:lnTo>
                  <a:lnTo>
                    <a:pt x="772178" y="29766"/>
                  </a:lnTo>
                  <a:lnTo>
                    <a:pt x="774737" y="31735"/>
                  </a:lnTo>
                  <a:lnTo>
                    <a:pt x="777436" y="33048"/>
                  </a:lnTo>
                  <a:lnTo>
                    <a:pt x="780227" y="33923"/>
                  </a:lnTo>
                  <a:lnTo>
                    <a:pt x="785975" y="37541"/>
                  </a:lnTo>
                  <a:lnTo>
                    <a:pt x="788896" y="39895"/>
                  </a:lnTo>
                  <a:lnTo>
                    <a:pt x="790844" y="42456"/>
                  </a:lnTo>
                  <a:lnTo>
                    <a:pt x="792142" y="45156"/>
                  </a:lnTo>
                  <a:lnTo>
                    <a:pt x="793008" y="47948"/>
                  </a:lnTo>
                  <a:lnTo>
                    <a:pt x="794577" y="49810"/>
                  </a:lnTo>
                  <a:lnTo>
                    <a:pt x="796616" y="51051"/>
                  </a:lnTo>
                  <a:lnTo>
                    <a:pt x="798967" y="51878"/>
                  </a:lnTo>
                  <a:lnTo>
                    <a:pt x="800534" y="53422"/>
                  </a:lnTo>
                  <a:lnTo>
                    <a:pt x="801579" y="55443"/>
                  </a:lnTo>
                  <a:lnTo>
                    <a:pt x="803256" y="61076"/>
                  </a:lnTo>
                  <a:lnTo>
                    <a:pt x="809724" y="69317"/>
                  </a:lnTo>
                  <a:lnTo>
                    <a:pt x="811321" y="74769"/>
                  </a:lnTo>
                  <a:lnTo>
                    <a:pt x="812599" y="981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Annotation8"/>
            <p:cNvSpPr/>
            <p:nvPr/>
          </p:nvSpPr>
          <p:spPr>
            <a:xfrm>
              <a:off x="1678818" y="1607379"/>
              <a:ext cx="678621" cy="1250122"/>
            </a:xfrm>
            <a:custGeom>
              <a:avLst/>
              <a:gdLst/>
              <a:ahLst/>
              <a:cxnLst/>
              <a:rect l="0" t="0" r="0" b="0"/>
              <a:pathLst>
                <a:path w="678621" h="1250122">
                  <a:moveTo>
                    <a:pt x="678620" y="1250121"/>
                  </a:moveTo>
                  <a:lnTo>
                    <a:pt x="656397" y="1250121"/>
                  </a:lnTo>
                  <a:lnTo>
                    <a:pt x="653883" y="1249129"/>
                  </a:lnTo>
                  <a:lnTo>
                    <a:pt x="644543" y="1242432"/>
                  </a:lnTo>
                  <a:lnTo>
                    <a:pt x="640985" y="1241743"/>
                  </a:lnTo>
                  <a:lnTo>
                    <a:pt x="635356" y="1241300"/>
                  </a:lnTo>
                  <a:lnTo>
                    <a:pt x="627116" y="1235076"/>
                  </a:lnTo>
                  <a:lnTo>
                    <a:pt x="621664" y="1233512"/>
                  </a:lnTo>
                  <a:lnTo>
                    <a:pt x="613016" y="1232632"/>
                  </a:lnTo>
                  <a:lnTo>
                    <a:pt x="610079" y="1231517"/>
                  </a:lnTo>
                  <a:lnTo>
                    <a:pt x="601205" y="1226198"/>
                  </a:lnTo>
                  <a:lnTo>
                    <a:pt x="592292" y="1223189"/>
                  </a:lnTo>
                  <a:lnTo>
                    <a:pt x="583367" y="1217447"/>
                  </a:lnTo>
                  <a:lnTo>
                    <a:pt x="574439" y="1214312"/>
                  </a:lnTo>
                  <a:lnTo>
                    <a:pt x="565510" y="1208532"/>
                  </a:lnTo>
                  <a:lnTo>
                    <a:pt x="556580" y="1205387"/>
                  </a:lnTo>
                  <a:lnTo>
                    <a:pt x="547651" y="1198612"/>
                  </a:lnTo>
                  <a:lnTo>
                    <a:pt x="526815" y="1178630"/>
                  </a:lnTo>
                  <a:lnTo>
                    <a:pt x="470260" y="1122128"/>
                  </a:lnTo>
                  <a:lnTo>
                    <a:pt x="449424" y="1092198"/>
                  </a:lnTo>
                  <a:lnTo>
                    <a:pt x="443471" y="1082037"/>
                  </a:lnTo>
                  <a:lnTo>
                    <a:pt x="434872" y="1073552"/>
                  </a:lnTo>
                  <a:lnTo>
                    <a:pt x="429801" y="1069901"/>
                  </a:lnTo>
                  <a:lnTo>
                    <a:pt x="421520" y="1060552"/>
                  </a:lnTo>
                  <a:lnTo>
                    <a:pt x="401963" y="1033767"/>
                  </a:lnTo>
                  <a:lnTo>
                    <a:pt x="392918" y="1019990"/>
                  </a:lnTo>
                  <a:lnTo>
                    <a:pt x="383954" y="1006978"/>
                  </a:lnTo>
                  <a:lnTo>
                    <a:pt x="366082" y="975767"/>
                  </a:lnTo>
                  <a:lnTo>
                    <a:pt x="357151" y="962456"/>
                  </a:lnTo>
                  <a:lnTo>
                    <a:pt x="339291" y="928484"/>
                  </a:lnTo>
                  <a:lnTo>
                    <a:pt x="321432" y="895565"/>
                  </a:lnTo>
                  <a:lnTo>
                    <a:pt x="312502" y="882137"/>
                  </a:lnTo>
                  <a:lnTo>
                    <a:pt x="294643" y="848121"/>
                  </a:lnTo>
                  <a:lnTo>
                    <a:pt x="264877" y="788751"/>
                  </a:lnTo>
                  <a:lnTo>
                    <a:pt x="249995" y="751920"/>
                  </a:lnTo>
                  <a:lnTo>
                    <a:pt x="245034" y="738980"/>
                  </a:lnTo>
                  <a:lnTo>
                    <a:pt x="242829" y="726613"/>
                  </a:lnTo>
                  <a:lnTo>
                    <a:pt x="240256" y="720538"/>
                  </a:lnTo>
                  <a:lnTo>
                    <a:pt x="221102" y="690559"/>
                  </a:lnTo>
                  <a:lnTo>
                    <a:pt x="211558" y="667937"/>
                  </a:lnTo>
                  <a:lnTo>
                    <a:pt x="203518" y="634525"/>
                  </a:lnTo>
                  <a:lnTo>
                    <a:pt x="201151" y="628388"/>
                  </a:lnTo>
                  <a:lnTo>
                    <a:pt x="194394" y="591234"/>
                  </a:lnTo>
                  <a:lnTo>
                    <a:pt x="190557" y="578267"/>
                  </a:lnTo>
                  <a:lnTo>
                    <a:pt x="187404" y="559810"/>
                  </a:lnTo>
                  <a:lnTo>
                    <a:pt x="175178" y="525086"/>
                  </a:lnTo>
                  <a:lnTo>
                    <a:pt x="167713" y="491654"/>
                  </a:lnTo>
                  <a:lnTo>
                    <a:pt x="155485" y="455268"/>
                  </a:lnTo>
                  <a:lnTo>
                    <a:pt x="149856" y="429156"/>
                  </a:lnTo>
                  <a:lnTo>
                    <a:pt x="145957" y="415943"/>
                  </a:lnTo>
                  <a:lnTo>
                    <a:pt x="140809" y="385853"/>
                  </a:lnTo>
                  <a:lnTo>
                    <a:pt x="136975" y="372885"/>
                  </a:lnTo>
                  <a:lnTo>
                    <a:pt x="133186" y="330254"/>
                  </a:lnTo>
                  <a:lnTo>
                    <a:pt x="126256" y="297999"/>
                  </a:lnTo>
                  <a:lnTo>
                    <a:pt x="124239" y="273883"/>
                  </a:lnTo>
                  <a:lnTo>
                    <a:pt x="117961" y="250011"/>
                  </a:lnTo>
                  <a:lnTo>
                    <a:pt x="113571" y="211633"/>
                  </a:lnTo>
                  <a:lnTo>
                    <a:pt x="108394" y="187517"/>
                  </a:lnTo>
                  <a:lnTo>
                    <a:pt x="106202" y="148620"/>
                  </a:lnTo>
                  <a:lnTo>
                    <a:pt x="100066" y="124946"/>
                  </a:lnTo>
                  <a:lnTo>
                    <a:pt x="98263" y="86449"/>
                  </a:lnTo>
                  <a:lnTo>
                    <a:pt x="98191" y="42041"/>
                  </a:lnTo>
                  <a:lnTo>
                    <a:pt x="97198" y="38930"/>
                  </a:lnTo>
                  <a:lnTo>
                    <a:pt x="93450" y="32827"/>
                  </a:lnTo>
                  <a:lnTo>
                    <a:pt x="93045" y="29810"/>
                  </a:lnTo>
                  <a:lnTo>
                    <a:pt x="93768" y="26807"/>
                  </a:lnTo>
                  <a:lnTo>
                    <a:pt x="97316" y="19599"/>
                  </a:lnTo>
                  <a:lnTo>
                    <a:pt x="98113" y="10292"/>
                  </a:lnTo>
                  <a:lnTo>
                    <a:pt x="98188" y="369"/>
                  </a:lnTo>
                  <a:lnTo>
                    <a:pt x="90501" y="0"/>
                  </a:lnTo>
                  <a:lnTo>
                    <a:pt x="90088" y="981"/>
                  </a:lnTo>
                  <a:lnTo>
                    <a:pt x="89628" y="4716"/>
                  </a:lnTo>
                  <a:lnTo>
                    <a:pt x="88513" y="7101"/>
                  </a:lnTo>
                  <a:lnTo>
                    <a:pt x="83196" y="15198"/>
                  </a:lnTo>
                  <a:lnTo>
                    <a:pt x="80187" y="23881"/>
                  </a:lnTo>
                  <a:lnTo>
                    <a:pt x="56437" y="59663"/>
                  </a:lnTo>
                  <a:lnTo>
                    <a:pt x="35677" y="95729"/>
                  </a:lnTo>
                  <a:lnTo>
                    <a:pt x="26751" y="109038"/>
                  </a:lnTo>
                  <a:lnTo>
                    <a:pt x="23775" y="114352"/>
                  </a:lnTo>
                  <a:lnTo>
                    <a:pt x="20799" y="117895"/>
                  </a:lnTo>
                  <a:lnTo>
                    <a:pt x="17822" y="120256"/>
                  </a:lnTo>
                  <a:lnTo>
                    <a:pt x="14846" y="121831"/>
                  </a:lnTo>
                  <a:lnTo>
                    <a:pt x="12861" y="123873"/>
                  </a:lnTo>
                  <a:lnTo>
                    <a:pt x="11539" y="126226"/>
                  </a:lnTo>
                  <a:lnTo>
                    <a:pt x="10657" y="128788"/>
                  </a:lnTo>
                  <a:lnTo>
                    <a:pt x="9077" y="130495"/>
                  </a:lnTo>
                  <a:lnTo>
                    <a:pt x="7031" y="131633"/>
                  </a:lnTo>
                  <a:lnTo>
                    <a:pt x="4675" y="132392"/>
                  </a:lnTo>
                  <a:lnTo>
                    <a:pt x="3104" y="133890"/>
                  </a:lnTo>
                  <a:lnTo>
                    <a:pt x="2057" y="135881"/>
                  </a:lnTo>
                  <a:lnTo>
                    <a:pt x="377" y="141465"/>
                  </a:lnTo>
                  <a:lnTo>
                    <a:pt x="239" y="140931"/>
                  </a:lnTo>
                  <a:lnTo>
                    <a:pt x="0" y="135031"/>
                  </a:lnTo>
                  <a:lnTo>
                    <a:pt x="6107" y="127003"/>
                  </a:lnTo>
                  <a:lnTo>
                    <a:pt x="9060" y="118745"/>
                  </a:lnTo>
                  <a:lnTo>
                    <a:pt x="13267" y="112948"/>
                  </a:lnTo>
                  <a:lnTo>
                    <a:pt x="14785" y="109022"/>
                  </a:lnTo>
                  <a:lnTo>
                    <a:pt x="17915" y="95006"/>
                  </a:lnTo>
                  <a:lnTo>
                    <a:pt x="22163" y="87515"/>
                  </a:lnTo>
                  <a:lnTo>
                    <a:pt x="42929" y="64496"/>
                  </a:lnTo>
                  <a:lnTo>
                    <a:pt x="62323" y="44791"/>
                  </a:lnTo>
                  <a:lnTo>
                    <a:pt x="87494" y="19591"/>
                  </a:lnTo>
                  <a:lnTo>
                    <a:pt x="89075" y="19002"/>
                  </a:lnTo>
                  <a:lnTo>
                    <a:pt x="93477" y="18348"/>
                  </a:lnTo>
                  <a:lnTo>
                    <a:pt x="95048" y="19165"/>
                  </a:lnTo>
                  <a:lnTo>
                    <a:pt x="96095" y="20703"/>
                  </a:lnTo>
                  <a:lnTo>
                    <a:pt x="96793" y="22720"/>
                  </a:lnTo>
                  <a:lnTo>
                    <a:pt x="98251" y="24064"/>
                  </a:lnTo>
                  <a:lnTo>
                    <a:pt x="100215" y="24961"/>
                  </a:lnTo>
                  <a:lnTo>
                    <a:pt x="102516" y="25559"/>
                  </a:lnTo>
                  <a:lnTo>
                    <a:pt x="104051" y="26949"/>
                  </a:lnTo>
                  <a:lnTo>
                    <a:pt x="105074" y="28869"/>
                  </a:lnTo>
                  <a:lnTo>
                    <a:pt x="105756" y="31140"/>
                  </a:lnTo>
                  <a:lnTo>
                    <a:pt x="109159" y="36310"/>
                  </a:lnTo>
                  <a:lnTo>
                    <a:pt x="128075" y="56556"/>
                  </a:lnTo>
                  <a:lnTo>
                    <a:pt x="147806" y="85460"/>
                  </a:lnTo>
                  <a:lnTo>
                    <a:pt x="151586" y="94970"/>
                  </a:lnTo>
                  <a:lnTo>
                    <a:pt x="157557" y="104072"/>
                  </a:lnTo>
                  <a:lnTo>
                    <a:pt x="167582" y="132044"/>
                  </a:lnTo>
                  <a:lnTo>
                    <a:pt x="168263" y="135643"/>
                  </a:lnTo>
                  <a:lnTo>
                    <a:pt x="169710" y="138042"/>
                  </a:lnTo>
                  <a:lnTo>
                    <a:pt x="171667" y="139641"/>
                  </a:lnTo>
                  <a:lnTo>
                    <a:pt x="178557" y="1428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Annotation9"/>
            <p:cNvSpPr/>
            <p:nvPr/>
          </p:nvSpPr>
          <p:spPr>
            <a:xfrm>
              <a:off x="2830711" y="4366617"/>
              <a:ext cx="169664" cy="1884120"/>
            </a:xfrm>
            <a:custGeom>
              <a:avLst/>
              <a:gdLst/>
              <a:ahLst/>
              <a:cxnLst/>
              <a:rect l="0" t="0" r="0" b="0"/>
              <a:pathLst>
                <a:path w="169664" h="1884120">
                  <a:moveTo>
                    <a:pt x="71437" y="0"/>
                  </a:moveTo>
                  <a:lnTo>
                    <a:pt x="80357" y="0"/>
                  </a:lnTo>
                  <a:lnTo>
                    <a:pt x="72678" y="0"/>
                  </a:lnTo>
                  <a:lnTo>
                    <a:pt x="72265" y="992"/>
                  </a:lnTo>
                  <a:lnTo>
                    <a:pt x="71510" y="9095"/>
                  </a:lnTo>
                  <a:lnTo>
                    <a:pt x="71437" y="501678"/>
                  </a:lnTo>
                  <a:lnTo>
                    <a:pt x="74083" y="511033"/>
                  </a:lnTo>
                  <a:lnTo>
                    <a:pt x="77574" y="520813"/>
                  </a:lnTo>
                  <a:lnTo>
                    <a:pt x="79540" y="532890"/>
                  </a:lnTo>
                  <a:lnTo>
                    <a:pt x="80258" y="555257"/>
                  </a:lnTo>
                  <a:lnTo>
                    <a:pt x="82964" y="564611"/>
                  </a:lnTo>
                  <a:lnTo>
                    <a:pt x="86482" y="574391"/>
                  </a:lnTo>
                  <a:lnTo>
                    <a:pt x="88741" y="588755"/>
                  </a:lnTo>
                  <a:lnTo>
                    <a:pt x="89293" y="644864"/>
                  </a:lnTo>
                  <a:lnTo>
                    <a:pt x="89297" y="845721"/>
                  </a:lnTo>
                  <a:lnTo>
                    <a:pt x="88305" y="850557"/>
                  </a:lnTo>
                  <a:lnTo>
                    <a:pt x="83160" y="863094"/>
                  </a:lnTo>
                  <a:lnTo>
                    <a:pt x="80918" y="884605"/>
                  </a:lnTo>
                  <a:lnTo>
                    <a:pt x="80735" y="890369"/>
                  </a:lnTo>
                  <a:lnTo>
                    <a:pt x="81604" y="895205"/>
                  </a:lnTo>
                  <a:lnTo>
                    <a:pt x="86577" y="907742"/>
                  </a:lnTo>
                  <a:lnTo>
                    <a:pt x="88939" y="930278"/>
                  </a:lnTo>
                  <a:lnTo>
                    <a:pt x="89293" y="988603"/>
                  </a:lnTo>
                  <a:lnTo>
                    <a:pt x="89297" y="1034218"/>
                  </a:lnTo>
                  <a:lnTo>
                    <a:pt x="88305" y="1038729"/>
                  </a:lnTo>
                  <a:lnTo>
                    <a:pt x="83160" y="1050810"/>
                  </a:lnTo>
                  <a:lnTo>
                    <a:pt x="80918" y="1072167"/>
                  </a:lnTo>
                  <a:lnTo>
                    <a:pt x="80371" y="1127171"/>
                  </a:lnTo>
                  <a:lnTo>
                    <a:pt x="80370" y="1132447"/>
                  </a:lnTo>
                  <a:lnTo>
                    <a:pt x="79377" y="1136957"/>
                  </a:lnTo>
                  <a:lnTo>
                    <a:pt x="74231" y="1149037"/>
                  </a:lnTo>
                  <a:lnTo>
                    <a:pt x="71989" y="1170393"/>
                  </a:lnTo>
                  <a:lnTo>
                    <a:pt x="71447" y="1216029"/>
                  </a:lnTo>
                  <a:lnTo>
                    <a:pt x="74087" y="1225397"/>
                  </a:lnTo>
                  <a:lnTo>
                    <a:pt x="77576" y="1236176"/>
                  </a:lnTo>
                  <a:lnTo>
                    <a:pt x="80204" y="1269930"/>
                  </a:lnTo>
                  <a:lnTo>
                    <a:pt x="80367" y="1474730"/>
                  </a:lnTo>
                  <a:lnTo>
                    <a:pt x="77721" y="1484243"/>
                  </a:lnTo>
                  <a:lnTo>
                    <a:pt x="74230" y="1494093"/>
                  </a:lnTo>
                  <a:lnTo>
                    <a:pt x="72265" y="1506209"/>
                  </a:lnTo>
                  <a:lnTo>
                    <a:pt x="71447" y="1555381"/>
                  </a:lnTo>
                  <a:lnTo>
                    <a:pt x="74087" y="1564737"/>
                  </a:lnTo>
                  <a:lnTo>
                    <a:pt x="77576" y="1574516"/>
                  </a:lnTo>
                  <a:lnTo>
                    <a:pt x="79816" y="1588880"/>
                  </a:lnTo>
                  <a:lnTo>
                    <a:pt x="80258" y="1606011"/>
                  </a:lnTo>
                  <a:lnTo>
                    <a:pt x="79302" y="1610425"/>
                  </a:lnTo>
                  <a:lnTo>
                    <a:pt x="74209" y="1621376"/>
                  </a:lnTo>
                  <a:lnTo>
                    <a:pt x="72669" y="1627802"/>
                  </a:lnTo>
                  <a:lnTo>
                    <a:pt x="71444" y="1683832"/>
                  </a:lnTo>
                  <a:lnTo>
                    <a:pt x="71437" y="1815703"/>
                  </a:lnTo>
                  <a:lnTo>
                    <a:pt x="72429" y="1818680"/>
                  </a:lnTo>
                  <a:lnTo>
                    <a:pt x="77574" y="1826617"/>
                  </a:lnTo>
                  <a:lnTo>
                    <a:pt x="79126" y="1828822"/>
                  </a:lnTo>
                  <a:lnTo>
                    <a:pt x="79816" y="1832448"/>
                  </a:lnTo>
                  <a:lnTo>
                    <a:pt x="80367" y="1866304"/>
                  </a:lnTo>
                  <a:lnTo>
                    <a:pt x="88056" y="1866304"/>
                  </a:lnTo>
                  <a:lnTo>
                    <a:pt x="88470" y="1865313"/>
                  </a:lnTo>
                  <a:lnTo>
                    <a:pt x="89188" y="1853876"/>
                  </a:lnTo>
                  <a:lnTo>
                    <a:pt x="90216" y="1852066"/>
                  </a:lnTo>
                  <a:lnTo>
                    <a:pt x="91894" y="1850859"/>
                  </a:lnTo>
                  <a:lnTo>
                    <a:pt x="94005" y="1850054"/>
                  </a:lnTo>
                  <a:lnTo>
                    <a:pt x="95412" y="1848526"/>
                  </a:lnTo>
                  <a:lnTo>
                    <a:pt x="96350" y="1846515"/>
                  </a:lnTo>
                  <a:lnTo>
                    <a:pt x="96976" y="1844181"/>
                  </a:lnTo>
                  <a:lnTo>
                    <a:pt x="100316" y="1838944"/>
                  </a:lnTo>
                  <a:lnTo>
                    <a:pt x="102596" y="1836158"/>
                  </a:lnTo>
                  <a:lnTo>
                    <a:pt x="104116" y="1833308"/>
                  </a:lnTo>
                  <a:lnTo>
                    <a:pt x="107248" y="1824557"/>
                  </a:lnTo>
                  <a:lnTo>
                    <a:pt x="111496" y="1818646"/>
                  </a:lnTo>
                  <a:lnTo>
                    <a:pt x="116692" y="1812712"/>
                  </a:lnTo>
                  <a:lnTo>
                    <a:pt x="122308" y="1806767"/>
                  </a:lnTo>
                  <a:lnTo>
                    <a:pt x="128112" y="1800817"/>
                  </a:lnTo>
                  <a:lnTo>
                    <a:pt x="131049" y="1798834"/>
                  </a:lnTo>
                  <a:lnTo>
                    <a:pt x="133999" y="1797511"/>
                  </a:lnTo>
                  <a:lnTo>
                    <a:pt x="136957" y="1796630"/>
                  </a:lnTo>
                  <a:lnTo>
                    <a:pt x="138930" y="1795050"/>
                  </a:lnTo>
                  <a:lnTo>
                    <a:pt x="140245" y="1793005"/>
                  </a:lnTo>
                  <a:lnTo>
                    <a:pt x="141121" y="1790649"/>
                  </a:lnTo>
                  <a:lnTo>
                    <a:pt x="144742" y="1785386"/>
                  </a:lnTo>
                  <a:lnTo>
                    <a:pt x="147096" y="1782593"/>
                  </a:lnTo>
                  <a:lnTo>
                    <a:pt x="149657" y="1780731"/>
                  </a:lnTo>
                  <a:lnTo>
                    <a:pt x="152358" y="1779491"/>
                  </a:lnTo>
                  <a:lnTo>
                    <a:pt x="155150" y="1778663"/>
                  </a:lnTo>
                  <a:lnTo>
                    <a:pt x="157011" y="1777119"/>
                  </a:lnTo>
                  <a:lnTo>
                    <a:pt x="158252" y="1775098"/>
                  </a:lnTo>
                  <a:lnTo>
                    <a:pt x="159080" y="1772757"/>
                  </a:lnTo>
                  <a:lnTo>
                    <a:pt x="160623" y="1771198"/>
                  </a:lnTo>
                  <a:lnTo>
                    <a:pt x="162645" y="1770158"/>
                  </a:lnTo>
                  <a:lnTo>
                    <a:pt x="169583" y="1768102"/>
                  </a:lnTo>
                  <a:lnTo>
                    <a:pt x="169661" y="1768079"/>
                  </a:lnTo>
                  <a:lnTo>
                    <a:pt x="169663" y="1772819"/>
                  </a:lnTo>
                  <a:lnTo>
                    <a:pt x="168671" y="1775207"/>
                  </a:lnTo>
                  <a:lnTo>
                    <a:pt x="163527" y="1783310"/>
                  </a:lnTo>
                  <a:lnTo>
                    <a:pt x="158640" y="1797582"/>
                  </a:lnTo>
                  <a:lnTo>
                    <a:pt x="154842" y="1806988"/>
                  </a:lnTo>
                  <a:lnTo>
                    <a:pt x="149759" y="1823757"/>
                  </a:lnTo>
                  <a:lnTo>
                    <a:pt x="145934" y="1833504"/>
                  </a:lnTo>
                  <a:lnTo>
                    <a:pt x="144235" y="1841143"/>
                  </a:lnTo>
                  <a:lnTo>
                    <a:pt x="140834" y="1847846"/>
                  </a:lnTo>
                  <a:lnTo>
                    <a:pt x="138537" y="1851022"/>
                  </a:lnTo>
                  <a:lnTo>
                    <a:pt x="135986" y="1857197"/>
                  </a:lnTo>
                  <a:lnTo>
                    <a:pt x="135306" y="1860233"/>
                  </a:lnTo>
                  <a:lnTo>
                    <a:pt x="131904" y="1866253"/>
                  </a:lnTo>
                  <a:lnTo>
                    <a:pt x="129608" y="1869246"/>
                  </a:lnTo>
                  <a:lnTo>
                    <a:pt x="127057" y="1875219"/>
                  </a:lnTo>
                  <a:lnTo>
                    <a:pt x="125135" y="1883640"/>
                  </a:lnTo>
                  <a:lnTo>
                    <a:pt x="120311" y="1884009"/>
                  </a:lnTo>
                  <a:lnTo>
                    <a:pt x="117337" y="1884119"/>
                  </a:lnTo>
                  <a:lnTo>
                    <a:pt x="116920" y="1883142"/>
                  </a:lnTo>
                  <a:lnTo>
                    <a:pt x="116456" y="1879410"/>
                  </a:lnTo>
                  <a:lnTo>
                    <a:pt x="115341" y="1877026"/>
                  </a:lnTo>
                  <a:lnTo>
                    <a:pt x="111455" y="1871732"/>
                  </a:lnTo>
                  <a:lnTo>
                    <a:pt x="106421" y="1866071"/>
                  </a:lnTo>
                  <a:lnTo>
                    <a:pt x="100876" y="1860248"/>
                  </a:lnTo>
                  <a:lnTo>
                    <a:pt x="95105" y="1854352"/>
                  </a:lnTo>
                  <a:lnTo>
                    <a:pt x="92177" y="1850398"/>
                  </a:lnTo>
                  <a:lnTo>
                    <a:pt x="89232" y="1845779"/>
                  </a:lnTo>
                  <a:lnTo>
                    <a:pt x="86277" y="1840715"/>
                  </a:lnTo>
                  <a:lnTo>
                    <a:pt x="83315" y="1835354"/>
                  </a:lnTo>
                  <a:lnTo>
                    <a:pt x="77378" y="1824106"/>
                  </a:lnTo>
                  <a:lnTo>
                    <a:pt x="73413" y="1819321"/>
                  </a:lnTo>
                  <a:lnTo>
                    <a:pt x="68786" y="1815139"/>
                  </a:lnTo>
                  <a:lnTo>
                    <a:pt x="63716" y="1811358"/>
                  </a:lnTo>
                  <a:lnTo>
                    <a:pt x="59345" y="1806853"/>
                  </a:lnTo>
                  <a:lnTo>
                    <a:pt x="55438" y="1801866"/>
                  </a:lnTo>
                  <a:lnTo>
                    <a:pt x="51842" y="1796556"/>
                  </a:lnTo>
                  <a:lnTo>
                    <a:pt x="47460" y="1791032"/>
                  </a:lnTo>
                  <a:lnTo>
                    <a:pt x="42554" y="1785365"/>
                  </a:lnTo>
                  <a:lnTo>
                    <a:pt x="37299" y="1779604"/>
                  </a:lnTo>
                  <a:lnTo>
                    <a:pt x="32803" y="1773777"/>
                  </a:lnTo>
                  <a:lnTo>
                    <a:pt x="28814" y="1767909"/>
                  </a:lnTo>
                  <a:lnTo>
                    <a:pt x="25163" y="1762012"/>
                  </a:lnTo>
                  <a:lnTo>
                    <a:pt x="21736" y="1757089"/>
                  </a:lnTo>
                  <a:lnTo>
                    <a:pt x="18459" y="1752815"/>
                  </a:lnTo>
                  <a:lnTo>
                    <a:pt x="15283" y="1748973"/>
                  </a:lnTo>
                  <a:lnTo>
                    <a:pt x="12173" y="1745419"/>
                  </a:lnTo>
                  <a:lnTo>
                    <a:pt x="9107" y="1742058"/>
                  </a:lnTo>
                  <a:lnTo>
                    <a:pt x="6071" y="1738825"/>
                  </a:lnTo>
                  <a:lnTo>
                    <a:pt x="4048" y="1735678"/>
                  </a:lnTo>
                  <a:lnTo>
                    <a:pt x="0" y="17234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Annotation10"/>
            <p:cNvSpPr/>
            <p:nvPr/>
          </p:nvSpPr>
          <p:spPr>
            <a:xfrm>
              <a:off x="2786479" y="4339828"/>
              <a:ext cx="240686" cy="142877"/>
            </a:xfrm>
            <a:custGeom>
              <a:avLst/>
              <a:gdLst/>
              <a:ahLst/>
              <a:cxnLst/>
              <a:rect l="0" t="0" r="0" b="0"/>
              <a:pathLst>
                <a:path w="240686" h="142877">
                  <a:moveTo>
                    <a:pt x="106740" y="0"/>
                  </a:moveTo>
                  <a:lnTo>
                    <a:pt x="114428" y="0"/>
                  </a:lnTo>
                  <a:lnTo>
                    <a:pt x="106839" y="0"/>
                  </a:lnTo>
                  <a:lnTo>
                    <a:pt x="106784" y="2646"/>
                  </a:lnTo>
                  <a:lnTo>
                    <a:pt x="106748" y="12429"/>
                  </a:lnTo>
                  <a:lnTo>
                    <a:pt x="105753" y="14239"/>
                  </a:lnTo>
                  <a:lnTo>
                    <a:pt x="104097" y="15446"/>
                  </a:lnTo>
                  <a:lnTo>
                    <a:pt x="102002" y="16251"/>
                  </a:lnTo>
                  <a:lnTo>
                    <a:pt x="97027" y="19790"/>
                  </a:lnTo>
                  <a:lnTo>
                    <a:pt x="94311" y="22123"/>
                  </a:lnTo>
                  <a:lnTo>
                    <a:pt x="91509" y="24671"/>
                  </a:lnTo>
                  <a:lnTo>
                    <a:pt x="85749" y="30147"/>
                  </a:lnTo>
                  <a:lnTo>
                    <a:pt x="81832" y="32997"/>
                  </a:lnTo>
                  <a:lnTo>
                    <a:pt x="77236" y="35889"/>
                  </a:lnTo>
                  <a:lnTo>
                    <a:pt x="72188" y="38809"/>
                  </a:lnTo>
                  <a:lnTo>
                    <a:pt x="67830" y="41747"/>
                  </a:lnTo>
                  <a:lnTo>
                    <a:pt x="63932" y="44699"/>
                  </a:lnTo>
                  <a:lnTo>
                    <a:pt x="60342" y="47658"/>
                  </a:lnTo>
                  <a:lnTo>
                    <a:pt x="53707" y="50947"/>
                  </a:lnTo>
                  <a:lnTo>
                    <a:pt x="46459" y="53402"/>
                  </a:lnTo>
                  <a:lnTo>
                    <a:pt x="41748" y="55445"/>
                  </a:lnTo>
                  <a:lnTo>
                    <a:pt x="36623" y="57799"/>
                  </a:lnTo>
                  <a:lnTo>
                    <a:pt x="32213" y="60361"/>
                  </a:lnTo>
                  <a:lnTo>
                    <a:pt x="28282" y="63061"/>
                  </a:lnTo>
                  <a:lnTo>
                    <a:pt x="24669" y="65853"/>
                  </a:lnTo>
                  <a:lnTo>
                    <a:pt x="18009" y="68956"/>
                  </a:lnTo>
                  <a:lnTo>
                    <a:pt x="10389" y="70948"/>
                  </a:lnTo>
                  <a:lnTo>
                    <a:pt x="4328" y="71293"/>
                  </a:lnTo>
                  <a:lnTo>
                    <a:pt x="0" y="71425"/>
                  </a:lnTo>
                  <a:lnTo>
                    <a:pt x="7308" y="71437"/>
                  </a:lnTo>
                  <a:lnTo>
                    <a:pt x="10623" y="68792"/>
                  </a:lnTo>
                  <a:lnTo>
                    <a:pt x="12896" y="66697"/>
                  </a:lnTo>
                  <a:lnTo>
                    <a:pt x="18068" y="61724"/>
                  </a:lnTo>
                  <a:lnTo>
                    <a:pt x="20836" y="59009"/>
                  </a:lnTo>
                  <a:lnTo>
                    <a:pt x="23674" y="57199"/>
                  </a:lnTo>
                  <a:lnTo>
                    <a:pt x="29472" y="55188"/>
                  </a:lnTo>
                  <a:lnTo>
                    <a:pt x="35357" y="51648"/>
                  </a:lnTo>
                  <a:lnTo>
                    <a:pt x="38315" y="49315"/>
                  </a:lnTo>
                  <a:lnTo>
                    <a:pt x="41280" y="46767"/>
                  </a:lnTo>
                  <a:lnTo>
                    <a:pt x="44248" y="44077"/>
                  </a:lnTo>
                  <a:lnTo>
                    <a:pt x="47219" y="41291"/>
                  </a:lnTo>
                  <a:lnTo>
                    <a:pt x="51184" y="39433"/>
                  </a:lnTo>
                  <a:lnTo>
                    <a:pt x="55812" y="38195"/>
                  </a:lnTo>
                  <a:lnTo>
                    <a:pt x="60882" y="37370"/>
                  </a:lnTo>
                  <a:lnTo>
                    <a:pt x="65254" y="35827"/>
                  </a:lnTo>
                  <a:lnTo>
                    <a:pt x="72757" y="31468"/>
                  </a:lnTo>
                  <a:lnTo>
                    <a:pt x="79399" y="28869"/>
                  </a:lnTo>
                  <a:lnTo>
                    <a:pt x="85659" y="27713"/>
                  </a:lnTo>
                  <a:lnTo>
                    <a:pt x="91748" y="27200"/>
                  </a:lnTo>
                  <a:lnTo>
                    <a:pt x="97762" y="26972"/>
                  </a:lnTo>
                  <a:lnTo>
                    <a:pt x="106725" y="26843"/>
                  </a:lnTo>
                  <a:lnTo>
                    <a:pt x="137746" y="26790"/>
                  </a:lnTo>
                  <a:lnTo>
                    <a:pt x="140309" y="27781"/>
                  </a:lnTo>
                  <a:lnTo>
                    <a:pt x="145802" y="31530"/>
                  </a:lnTo>
                  <a:lnTo>
                    <a:pt x="147665" y="33918"/>
                  </a:lnTo>
                  <a:lnTo>
                    <a:pt x="148906" y="36503"/>
                  </a:lnTo>
                  <a:lnTo>
                    <a:pt x="149733" y="39218"/>
                  </a:lnTo>
                  <a:lnTo>
                    <a:pt x="151277" y="42021"/>
                  </a:lnTo>
                  <a:lnTo>
                    <a:pt x="153298" y="44881"/>
                  </a:lnTo>
                  <a:lnTo>
                    <a:pt x="155638" y="47780"/>
                  </a:lnTo>
                  <a:lnTo>
                    <a:pt x="158190" y="51697"/>
                  </a:lnTo>
                  <a:lnTo>
                    <a:pt x="160884" y="56293"/>
                  </a:lnTo>
                  <a:lnTo>
                    <a:pt x="163672" y="61341"/>
                  </a:lnTo>
                  <a:lnTo>
                    <a:pt x="166523" y="65699"/>
                  </a:lnTo>
                  <a:lnTo>
                    <a:pt x="169415" y="69597"/>
                  </a:lnTo>
                  <a:lnTo>
                    <a:pt x="172336" y="73187"/>
                  </a:lnTo>
                  <a:lnTo>
                    <a:pt x="175275" y="77565"/>
                  </a:lnTo>
                  <a:lnTo>
                    <a:pt x="178227" y="82468"/>
                  </a:lnTo>
                  <a:lnTo>
                    <a:pt x="181187" y="87721"/>
                  </a:lnTo>
                  <a:lnTo>
                    <a:pt x="185144" y="92215"/>
                  </a:lnTo>
                  <a:lnTo>
                    <a:pt x="189767" y="96204"/>
                  </a:lnTo>
                  <a:lnTo>
                    <a:pt x="194834" y="99854"/>
                  </a:lnTo>
                  <a:lnTo>
                    <a:pt x="200196" y="104273"/>
                  </a:lnTo>
                  <a:lnTo>
                    <a:pt x="205755" y="109203"/>
                  </a:lnTo>
                  <a:lnTo>
                    <a:pt x="216230" y="118980"/>
                  </a:lnTo>
                  <a:lnTo>
                    <a:pt x="227707" y="130063"/>
                  </a:lnTo>
                  <a:lnTo>
                    <a:pt x="240685" y="1428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Annotation11"/>
            <p:cNvSpPr/>
            <p:nvPr/>
          </p:nvSpPr>
          <p:spPr>
            <a:xfrm>
              <a:off x="6232922" y="4339939"/>
              <a:ext cx="1518048" cy="892858"/>
            </a:xfrm>
            <a:custGeom>
              <a:avLst/>
              <a:gdLst/>
              <a:ahLst/>
              <a:cxnLst/>
              <a:rect l="0" t="0" r="0" b="0"/>
              <a:pathLst>
                <a:path w="1518048" h="892858">
                  <a:moveTo>
                    <a:pt x="0" y="866069"/>
                  </a:moveTo>
                  <a:lnTo>
                    <a:pt x="13266" y="872206"/>
                  </a:lnTo>
                  <a:lnTo>
                    <a:pt x="24812" y="874631"/>
                  </a:lnTo>
                  <a:lnTo>
                    <a:pt x="71441" y="874998"/>
                  </a:lnTo>
                  <a:lnTo>
                    <a:pt x="92274" y="874999"/>
                  </a:lnTo>
                  <a:lnTo>
                    <a:pt x="95250" y="875991"/>
                  </a:lnTo>
                  <a:lnTo>
                    <a:pt x="101203" y="879739"/>
                  </a:lnTo>
                  <a:lnTo>
                    <a:pt x="109802" y="882067"/>
                  </a:lnTo>
                  <a:lnTo>
                    <a:pt x="154892" y="883907"/>
                  </a:lnTo>
                  <a:lnTo>
                    <a:pt x="203769" y="883928"/>
                  </a:lnTo>
                  <a:lnTo>
                    <a:pt x="214919" y="886574"/>
                  </a:lnTo>
                  <a:lnTo>
                    <a:pt x="226487" y="890065"/>
                  </a:lnTo>
                  <a:lnTo>
                    <a:pt x="266166" y="892749"/>
                  </a:lnTo>
                  <a:lnTo>
                    <a:pt x="327799" y="892857"/>
                  </a:lnTo>
                  <a:lnTo>
                    <a:pt x="339496" y="890212"/>
                  </a:lnTo>
                  <a:lnTo>
                    <a:pt x="354591" y="885790"/>
                  </a:lnTo>
                  <a:lnTo>
                    <a:pt x="384532" y="884092"/>
                  </a:lnTo>
                  <a:lnTo>
                    <a:pt x="403158" y="883961"/>
                  </a:lnTo>
                  <a:lnTo>
                    <a:pt x="412676" y="881297"/>
                  </a:lnTo>
                  <a:lnTo>
                    <a:pt x="423521" y="877798"/>
                  </a:lnTo>
                  <a:lnTo>
                    <a:pt x="440782" y="874836"/>
                  </a:lnTo>
                  <a:lnTo>
                    <a:pt x="486014" y="860199"/>
                  </a:lnTo>
                  <a:lnTo>
                    <a:pt x="502294" y="857054"/>
                  </a:lnTo>
                  <a:lnTo>
                    <a:pt x="514834" y="851271"/>
                  </a:lnTo>
                  <a:lnTo>
                    <a:pt x="529685" y="848125"/>
                  </a:lnTo>
                  <a:lnTo>
                    <a:pt x="541802" y="842341"/>
                  </a:lnTo>
                  <a:lnTo>
                    <a:pt x="563172" y="837239"/>
                  </a:lnTo>
                  <a:lnTo>
                    <a:pt x="574743" y="833412"/>
                  </a:lnTo>
                  <a:lnTo>
                    <a:pt x="591423" y="830265"/>
                  </a:lnTo>
                  <a:lnTo>
                    <a:pt x="636239" y="807451"/>
                  </a:lnTo>
                  <a:lnTo>
                    <a:pt x="670292" y="794076"/>
                  </a:lnTo>
                  <a:lnTo>
                    <a:pt x="698574" y="779675"/>
                  </a:lnTo>
                  <a:lnTo>
                    <a:pt x="738558" y="755933"/>
                  </a:lnTo>
                  <a:lnTo>
                    <a:pt x="750259" y="752628"/>
                  </a:lnTo>
                  <a:lnTo>
                    <a:pt x="756156" y="751746"/>
                  </a:lnTo>
                  <a:lnTo>
                    <a:pt x="762073" y="749174"/>
                  </a:lnTo>
                  <a:lnTo>
                    <a:pt x="783181" y="736079"/>
                  </a:lnTo>
                  <a:lnTo>
                    <a:pt x="818923" y="719926"/>
                  </a:lnTo>
                  <a:lnTo>
                    <a:pt x="823761" y="716055"/>
                  </a:lnTo>
                  <a:lnTo>
                    <a:pt x="836302" y="702117"/>
                  </a:lnTo>
                  <a:lnTo>
                    <a:pt x="857816" y="688015"/>
                  </a:lnTo>
                  <a:lnTo>
                    <a:pt x="872632" y="678706"/>
                  </a:lnTo>
                  <a:lnTo>
                    <a:pt x="885950" y="669663"/>
                  </a:lnTo>
                  <a:lnTo>
                    <a:pt x="891266" y="666671"/>
                  </a:lnTo>
                  <a:lnTo>
                    <a:pt x="899819" y="658054"/>
                  </a:lnTo>
                  <a:lnTo>
                    <a:pt x="903488" y="652978"/>
                  </a:lnTo>
                  <a:lnTo>
                    <a:pt x="912858" y="644693"/>
                  </a:lnTo>
                  <a:lnTo>
                    <a:pt x="930300" y="631289"/>
                  </a:lnTo>
                  <a:lnTo>
                    <a:pt x="956081" y="609018"/>
                  </a:lnTo>
                  <a:lnTo>
                    <a:pt x="974668" y="595579"/>
                  </a:lnTo>
                  <a:lnTo>
                    <a:pt x="981535" y="586770"/>
                  </a:lnTo>
                  <a:lnTo>
                    <a:pt x="984755" y="581644"/>
                  </a:lnTo>
                  <a:lnTo>
                    <a:pt x="993624" y="573301"/>
                  </a:lnTo>
                  <a:lnTo>
                    <a:pt x="998768" y="569687"/>
                  </a:lnTo>
                  <a:lnTo>
                    <a:pt x="1007128" y="560380"/>
                  </a:lnTo>
                  <a:lnTo>
                    <a:pt x="1010747" y="555120"/>
                  </a:lnTo>
                  <a:lnTo>
                    <a:pt x="1020060" y="546630"/>
                  </a:lnTo>
                  <a:lnTo>
                    <a:pt x="1041886" y="528992"/>
                  </a:lnTo>
                  <a:lnTo>
                    <a:pt x="1068672" y="502787"/>
                  </a:lnTo>
                  <a:lnTo>
                    <a:pt x="1094467" y="476049"/>
                  </a:lnTo>
                  <a:lnTo>
                    <a:pt x="1100925" y="465847"/>
                  </a:lnTo>
                  <a:lnTo>
                    <a:pt x="1109748" y="457343"/>
                  </a:lnTo>
                  <a:lnTo>
                    <a:pt x="1131581" y="439059"/>
                  </a:lnTo>
                  <a:lnTo>
                    <a:pt x="1151209" y="413122"/>
                  </a:lnTo>
                  <a:lnTo>
                    <a:pt x="1176793" y="385945"/>
                  </a:lnTo>
                  <a:lnTo>
                    <a:pt x="1183816" y="377844"/>
                  </a:lnTo>
                  <a:lnTo>
                    <a:pt x="1190244" y="367629"/>
                  </a:lnTo>
                  <a:lnTo>
                    <a:pt x="1199055" y="359121"/>
                  </a:lnTo>
                  <a:lnTo>
                    <a:pt x="1204182" y="355463"/>
                  </a:lnTo>
                  <a:lnTo>
                    <a:pt x="1212525" y="346107"/>
                  </a:lnTo>
                  <a:lnTo>
                    <a:pt x="1230060" y="324250"/>
                  </a:lnTo>
                  <a:lnTo>
                    <a:pt x="1255260" y="297460"/>
                  </a:lnTo>
                  <a:lnTo>
                    <a:pt x="1270880" y="275094"/>
                  </a:lnTo>
                  <a:lnTo>
                    <a:pt x="1296530" y="248305"/>
                  </a:lnTo>
                  <a:lnTo>
                    <a:pt x="1315531" y="221516"/>
                  </a:lnTo>
                  <a:lnTo>
                    <a:pt x="1341178" y="194727"/>
                  </a:lnTo>
                  <a:lnTo>
                    <a:pt x="1354089" y="180736"/>
                  </a:lnTo>
                  <a:lnTo>
                    <a:pt x="1372173" y="154530"/>
                  </a:lnTo>
                  <a:lnTo>
                    <a:pt x="1389060" y="127792"/>
                  </a:lnTo>
                  <a:lnTo>
                    <a:pt x="1392847" y="113082"/>
                  </a:lnTo>
                  <a:lnTo>
                    <a:pt x="1397249" y="105429"/>
                  </a:lnTo>
                  <a:lnTo>
                    <a:pt x="1407167" y="92431"/>
                  </a:lnTo>
                  <a:lnTo>
                    <a:pt x="1410780" y="83313"/>
                  </a:lnTo>
                  <a:lnTo>
                    <a:pt x="1415140" y="77315"/>
                  </a:lnTo>
                  <a:lnTo>
                    <a:pt x="1416700" y="73335"/>
                  </a:lnTo>
                  <a:lnTo>
                    <a:pt x="1419409" y="56476"/>
                  </a:lnTo>
                  <a:lnTo>
                    <a:pt x="1422283" y="52159"/>
                  </a:lnTo>
                  <a:lnTo>
                    <a:pt x="1424439" y="49618"/>
                  </a:lnTo>
                  <a:lnTo>
                    <a:pt x="1425876" y="45940"/>
                  </a:lnTo>
                  <a:lnTo>
                    <a:pt x="1428372" y="29607"/>
                  </a:lnTo>
                  <a:lnTo>
                    <a:pt x="1431227" y="25334"/>
                  </a:lnTo>
                  <a:lnTo>
                    <a:pt x="1436405" y="19247"/>
                  </a:lnTo>
                  <a:lnTo>
                    <a:pt x="1437113" y="15769"/>
                  </a:lnTo>
                  <a:lnTo>
                    <a:pt x="1437676" y="4114"/>
                  </a:lnTo>
                  <a:lnTo>
                    <a:pt x="1436686" y="2706"/>
                  </a:lnTo>
                  <a:lnTo>
                    <a:pt x="1435032" y="1767"/>
                  </a:lnTo>
                  <a:lnTo>
                    <a:pt x="1429991" y="260"/>
                  </a:lnTo>
                  <a:lnTo>
                    <a:pt x="1424377" y="0"/>
                  </a:lnTo>
                  <a:lnTo>
                    <a:pt x="1422858" y="955"/>
                  </a:lnTo>
                  <a:lnTo>
                    <a:pt x="1421845" y="2584"/>
                  </a:lnTo>
                  <a:lnTo>
                    <a:pt x="1421170" y="4662"/>
                  </a:lnTo>
                  <a:lnTo>
                    <a:pt x="1419727" y="6048"/>
                  </a:lnTo>
                  <a:lnTo>
                    <a:pt x="1417774" y="6972"/>
                  </a:lnTo>
                  <a:lnTo>
                    <a:pt x="1412958" y="7998"/>
                  </a:lnTo>
                  <a:lnTo>
                    <a:pt x="1407509" y="8454"/>
                  </a:lnTo>
                  <a:lnTo>
                    <a:pt x="1394124" y="13451"/>
                  </a:lnTo>
                  <a:lnTo>
                    <a:pt x="1377959" y="23037"/>
                  </a:lnTo>
                  <a:lnTo>
                    <a:pt x="1362328" y="25599"/>
                  </a:lnTo>
                  <a:lnTo>
                    <a:pt x="1345128" y="27351"/>
                  </a:lnTo>
                  <a:lnTo>
                    <a:pt x="1302510" y="42916"/>
                  </a:lnTo>
                  <a:lnTo>
                    <a:pt x="1283061" y="45210"/>
                  </a:lnTo>
                  <a:lnTo>
                    <a:pt x="1268636" y="51543"/>
                  </a:lnTo>
                  <a:lnTo>
                    <a:pt x="1259352" y="53214"/>
                  </a:lnTo>
                  <a:lnTo>
                    <a:pt x="1250280" y="53464"/>
                  </a:lnTo>
                  <a:lnTo>
                    <a:pt x="1250193" y="48726"/>
                  </a:lnTo>
                  <a:lnTo>
                    <a:pt x="1251173" y="47330"/>
                  </a:lnTo>
                  <a:lnTo>
                    <a:pt x="1252818" y="46399"/>
                  </a:lnTo>
                  <a:lnTo>
                    <a:pt x="1254907" y="45779"/>
                  </a:lnTo>
                  <a:lnTo>
                    <a:pt x="1259874" y="42444"/>
                  </a:lnTo>
                  <a:lnTo>
                    <a:pt x="1262589" y="40165"/>
                  </a:lnTo>
                  <a:lnTo>
                    <a:pt x="1265390" y="38646"/>
                  </a:lnTo>
                  <a:lnTo>
                    <a:pt x="1271147" y="36958"/>
                  </a:lnTo>
                  <a:lnTo>
                    <a:pt x="1273080" y="35516"/>
                  </a:lnTo>
                  <a:lnTo>
                    <a:pt x="1274369" y="33563"/>
                  </a:lnTo>
                  <a:lnTo>
                    <a:pt x="1275227" y="31268"/>
                  </a:lnTo>
                  <a:lnTo>
                    <a:pt x="1277785" y="29738"/>
                  </a:lnTo>
                  <a:lnTo>
                    <a:pt x="1285918" y="28038"/>
                  </a:lnTo>
                  <a:lnTo>
                    <a:pt x="1296912" y="27081"/>
                  </a:lnTo>
                  <a:lnTo>
                    <a:pt x="1300178" y="25955"/>
                  </a:lnTo>
                  <a:lnTo>
                    <a:pt x="1309516" y="20621"/>
                  </a:lnTo>
                  <a:lnTo>
                    <a:pt x="1318567" y="17607"/>
                  </a:lnTo>
                  <a:lnTo>
                    <a:pt x="1327532" y="11864"/>
                  </a:lnTo>
                  <a:lnTo>
                    <a:pt x="1333493" y="10172"/>
                  </a:lnTo>
                  <a:lnTo>
                    <a:pt x="1363266" y="8842"/>
                  </a:lnTo>
                  <a:lnTo>
                    <a:pt x="1369218" y="8830"/>
                  </a:lnTo>
                  <a:lnTo>
                    <a:pt x="1372195" y="9818"/>
                  </a:lnTo>
                  <a:lnTo>
                    <a:pt x="1381125" y="14958"/>
                  </a:lnTo>
                  <a:lnTo>
                    <a:pt x="1390055" y="17914"/>
                  </a:lnTo>
                  <a:lnTo>
                    <a:pt x="1398984" y="24633"/>
                  </a:lnTo>
                  <a:lnTo>
                    <a:pt x="1404937" y="30069"/>
                  </a:lnTo>
                  <a:lnTo>
                    <a:pt x="1407914" y="31915"/>
                  </a:lnTo>
                  <a:lnTo>
                    <a:pt x="1416844" y="35506"/>
                  </a:lnTo>
                  <a:lnTo>
                    <a:pt x="1428750" y="45106"/>
                  </a:lnTo>
                  <a:lnTo>
                    <a:pt x="1440655" y="56556"/>
                  </a:lnTo>
                  <a:lnTo>
                    <a:pt x="1458515" y="82002"/>
                  </a:lnTo>
                  <a:lnTo>
                    <a:pt x="1479351" y="104989"/>
                  </a:lnTo>
                  <a:lnTo>
                    <a:pt x="1494233" y="126631"/>
                  </a:lnTo>
                  <a:lnTo>
                    <a:pt x="1514077" y="148644"/>
                  </a:lnTo>
                  <a:lnTo>
                    <a:pt x="1518047" y="1606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Annotation12"/>
            <p:cNvSpPr/>
            <p:nvPr/>
          </p:nvSpPr>
          <p:spPr>
            <a:xfrm>
              <a:off x="6429375" y="1553802"/>
              <a:ext cx="1053704" cy="1776973"/>
            </a:xfrm>
            <a:custGeom>
              <a:avLst/>
              <a:gdLst/>
              <a:ahLst/>
              <a:cxnLst/>
              <a:rect l="0" t="0" r="0" b="0"/>
              <a:pathLst>
                <a:path w="1053704" h="1776973">
                  <a:moveTo>
                    <a:pt x="0" y="1776972"/>
                  </a:moveTo>
                  <a:lnTo>
                    <a:pt x="0" y="1747061"/>
                  </a:lnTo>
                  <a:lnTo>
                    <a:pt x="992" y="1745125"/>
                  </a:lnTo>
                  <a:lnTo>
                    <a:pt x="2646" y="1743834"/>
                  </a:lnTo>
                  <a:lnTo>
                    <a:pt x="4740" y="1742974"/>
                  </a:lnTo>
                  <a:lnTo>
                    <a:pt x="6136" y="1741408"/>
                  </a:lnTo>
                  <a:lnTo>
                    <a:pt x="7068" y="1739373"/>
                  </a:lnTo>
                  <a:lnTo>
                    <a:pt x="8102" y="1734464"/>
                  </a:lnTo>
                  <a:lnTo>
                    <a:pt x="9900" y="1707497"/>
                  </a:lnTo>
                  <a:lnTo>
                    <a:pt x="15993" y="1689533"/>
                  </a:lnTo>
                  <a:lnTo>
                    <a:pt x="18605" y="1666900"/>
                  </a:lnTo>
                  <a:lnTo>
                    <a:pt x="24879" y="1652556"/>
                  </a:lnTo>
                  <a:lnTo>
                    <a:pt x="26223" y="1640559"/>
                  </a:lnTo>
                  <a:lnTo>
                    <a:pt x="26677" y="1623467"/>
                  </a:lnTo>
                  <a:lnTo>
                    <a:pt x="29385" y="1614159"/>
                  </a:lnTo>
                  <a:lnTo>
                    <a:pt x="32904" y="1603407"/>
                  </a:lnTo>
                  <a:lnTo>
                    <a:pt x="35472" y="1574669"/>
                  </a:lnTo>
                  <a:lnTo>
                    <a:pt x="35686" y="1547398"/>
                  </a:lnTo>
                  <a:lnTo>
                    <a:pt x="36689" y="1542563"/>
                  </a:lnTo>
                  <a:lnTo>
                    <a:pt x="41849" y="1530026"/>
                  </a:lnTo>
                  <a:lnTo>
                    <a:pt x="44096" y="1508515"/>
                  </a:lnTo>
                  <a:lnTo>
                    <a:pt x="44280" y="1502751"/>
                  </a:lnTo>
                  <a:lnTo>
                    <a:pt x="47130" y="1491054"/>
                  </a:lnTo>
                  <a:lnTo>
                    <a:pt x="50712" y="1479241"/>
                  </a:lnTo>
                  <a:lnTo>
                    <a:pt x="56056" y="1437639"/>
                  </a:lnTo>
                  <a:lnTo>
                    <a:pt x="59641" y="1425736"/>
                  </a:lnTo>
                  <a:lnTo>
                    <a:pt x="62339" y="1391133"/>
                  </a:lnTo>
                  <a:lnTo>
                    <a:pt x="62475" y="1368815"/>
                  </a:lnTo>
                  <a:lnTo>
                    <a:pt x="65139" y="1357113"/>
                  </a:lnTo>
                  <a:lnTo>
                    <a:pt x="68638" y="1345298"/>
                  </a:lnTo>
                  <a:lnTo>
                    <a:pt x="73920" y="1303694"/>
                  </a:lnTo>
                  <a:lnTo>
                    <a:pt x="78457" y="1288484"/>
                  </a:lnTo>
                  <a:lnTo>
                    <a:pt x="80511" y="1280069"/>
                  </a:lnTo>
                  <a:lnTo>
                    <a:pt x="86252" y="1264175"/>
                  </a:lnTo>
                  <a:lnTo>
                    <a:pt x="89388" y="1247891"/>
                  </a:lnTo>
                  <a:lnTo>
                    <a:pt x="103456" y="1219506"/>
                  </a:lnTo>
                  <a:lnTo>
                    <a:pt x="109071" y="1196375"/>
                  </a:lnTo>
                  <a:lnTo>
                    <a:pt x="113960" y="1185554"/>
                  </a:lnTo>
                  <a:lnTo>
                    <a:pt x="119440" y="1177437"/>
                  </a:lnTo>
                  <a:lnTo>
                    <a:pt x="122538" y="1167876"/>
                  </a:lnTo>
                  <a:lnTo>
                    <a:pt x="123364" y="1162549"/>
                  </a:lnTo>
                  <a:lnTo>
                    <a:pt x="126927" y="1153983"/>
                  </a:lnTo>
                  <a:lnTo>
                    <a:pt x="141143" y="1131149"/>
                  </a:lnTo>
                  <a:lnTo>
                    <a:pt x="155039" y="1119069"/>
                  </a:lnTo>
                  <a:lnTo>
                    <a:pt x="169128" y="1097711"/>
                  </a:lnTo>
                  <a:lnTo>
                    <a:pt x="178435" y="1082923"/>
                  </a:lnTo>
                  <a:lnTo>
                    <a:pt x="207108" y="1052076"/>
                  </a:lnTo>
                  <a:lnTo>
                    <a:pt x="238537" y="1028212"/>
                  </a:lnTo>
                  <a:lnTo>
                    <a:pt x="255882" y="1012847"/>
                  </a:lnTo>
                  <a:lnTo>
                    <a:pt x="287780" y="991209"/>
                  </a:lnTo>
                  <a:lnTo>
                    <a:pt x="298559" y="984236"/>
                  </a:lnTo>
                  <a:lnTo>
                    <a:pt x="327541" y="962638"/>
                  </a:lnTo>
                  <a:lnTo>
                    <a:pt x="357203" y="946674"/>
                  </a:lnTo>
                  <a:lnTo>
                    <a:pt x="386955" y="930657"/>
                  </a:lnTo>
                  <a:lnTo>
                    <a:pt x="416535" y="905668"/>
                  </a:lnTo>
                  <a:lnTo>
                    <a:pt x="448509" y="884052"/>
                  </a:lnTo>
                  <a:lnTo>
                    <a:pt x="479735" y="866148"/>
                  </a:lnTo>
                  <a:lnTo>
                    <a:pt x="509560" y="841217"/>
                  </a:lnTo>
                  <a:lnTo>
                    <a:pt x="538832" y="824717"/>
                  </a:lnTo>
                  <a:lnTo>
                    <a:pt x="559939" y="812614"/>
                  </a:lnTo>
                  <a:lnTo>
                    <a:pt x="573366" y="803650"/>
                  </a:lnTo>
                  <a:lnTo>
                    <a:pt x="584236" y="796697"/>
                  </a:lnTo>
                  <a:lnTo>
                    <a:pt x="613060" y="771722"/>
                  </a:lnTo>
                  <a:lnTo>
                    <a:pt x="645174" y="752115"/>
                  </a:lnTo>
                  <a:lnTo>
                    <a:pt x="667416" y="727079"/>
                  </a:lnTo>
                  <a:lnTo>
                    <a:pt x="681720" y="716570"/>
                  </a:lnTo>
                  <a:lnTo>
                    <a:pt x="699111" y="694777"/>
                  </a:lnTo>
                  <a:lnTo>
                    <a:pt x="717460" y="680856"/>
                  </a:lnTo>
                  <a:lnTo>
                    <a:pt x="740996" y="649752"/>
                  </a:lnTo>
                  <a:lnTo>
                    <a:pt x="750043" y="636001"/>
                  </a:lnTo>
                  <a:lnTo>
                    <a:pt x="759008" y="622998"/>
                  </a:lnTo>
                  <a:lnTo>
                    <a:pt x="767948" y="609223"/>
                  </a:lnTo>
                  <a:lnTo>
                    <a:pt x="776882" y="596212"/>
                  </a:lnTo>
                  <a:lnTo>
                    <a:pt x="794742" y="565001"/>
                  </a:lnTo>
                  <a:lnTo>
                    <a:pt x="803672" y="551690"/>
                  </a:lnTo>
                  <a:lnTo>
                    <a:pt x="821531" y="520364"/>
                  </a:lnTo>
                  <a:lnTo>
                    <a:pt x="830461" y="507044"/>
                  </a:lnTo>
                  <a:lnTo>
                    <a:pt x="857250" y="455328"/>
                  </a:lnTo>
                  <a:lnTo>
                    <a:pt x="862210" y="444442"/>
                  </a:lnTo>
                  <a:lnTo>
                    <a:pt x="875661" y="410177"/>
                  </a:lnTo>
                  <a:lnTo>
                    <a:pt x="880315" y="398577"/>
                  </a:lnTo>
                  <a:lnTo>
                    <a:pt x="885949" y="374962"/>
                  </a:lnTo>
                  <a:lnTo>
                    <a:pt x="890888" y="359783"/>
                  </a:lnTo>
                  <a:lnTo>
                    <a:pt x="892558" y="341024"/>
                  </a:lnTo>
                  <a:lnTo>
                    <a:pt x="892961" y="288853"/>
                  </a:lnTo>
                  <a:lnTo>
                    <a:pt x="892965" y="278510"/>
                  </a:lnTo>
                  <a:lnTo>
                    <a:pt x="895614" y="267298"/>
                  </a:lnTo>
                  <a:lnTo>
                    <a:pt x="900036" y="252476"/>
                  </a:lnTo>
                  <a:lnTo>
                    <a:pt x="901653" y="228310"/>
                  </a:lnTo>
                  <a:lnTo>
                    <a:pt x="901866" y="204022"/>
                  </a:lnTo>
                  <a:lnTo>
                    <a:pt x="904529" y="194505"/>
                  </a:lnTo>
                  <a:lnTo>
                    <a:pt x="908029" y="184653"/>
                  </a:lnTo>
                  <a:lnTo>
                    <a:pt x="909998" y="172536"/>
                  </a:lnTo>
                  <a:lnTo>
                    <a:pt x="910821" y="119934"/>
                  </a:lnTo>
                  <a:lnTo>
                    <a:pt x="910826" y="113476"/>
                  </a:lnTo>
                  <a:lnTo>
                    <a:pt x="913473" y="104653"/>
                  </a:lnTo>
                  <a:lnTo>
                    <a:pt x="916965" y="95110"/>
                  </a:lnTo>
                  <a:lnTo>
                    <a:pt x="918930" y="84158"/>
                  </a:lnTo>
                  <a:lnTo>
                    <a:pt x="919758" y="29235"/>
                  </a:lnTo>
                  <a:lnTo>
                    <a:pt x="919758" y="27243"/>
                  </a:lnTo>
                  <a:lnTo>
                    <a:pt x="911196" y="18204"/>
                  </a:lnTo>
                  <a:lnTo>
                    <a:pt x="906197" y="22676"/>
                  </a:lnTo>
                  <a:lnTo>
                    <a:pt x="903772" y="24035"/>
                  </a:lnTo>
                  <a:lnTo>
                    <a:pt x="895618" y="26940"/>
                  </a:lnTo>
                  <a:lnTo>
                    <a:pt x="864432" y="47712"/>
                  </a:lnTo>
                  <a:lnTo>
                    <a:pt x="838768" y="69556"/>
                  </a:lnTo>
                  <a:lnTo>
                    <a:pt x="828200" y="75542"/>
                  </a:lnTo>
                  <a:lnTo>
                    <a:pt x="805370" y="84441"/>
                  </a:lnTo>
                  <a:lnTo>
                    <a:pt x="787987" y="96526"/>
                  </a:lnTo>
                  <a:lnTo>
                    <a:pt x="784133" y="97451"/>
                  </a:lnTo>
                  <a:lnTo>
                    <a:pt x="777308" y="98147"/>
                  </a:lnTo>
                  <a:lnTo>
                    <a:pt x="781749" y="98177"/>
                  </a:lnTo>
                  <a:lnTo>
                    <a:pt x="783103" y="97189"/>
                  </a:lnTo>
                  <a:lnTo>
                    <a:pt x="784006" y="95539"/>
                  </a:lnTo>
                  <a:lnTo>
                    <a:pt x="784609" y="93446"/>
                  </a:lnTo>
                  <a:lnTo>
                    <a:pt x="787923" y="88475"/>
                  </a:lnTo>
                  <a:lnTo>
                    <a:pt x="806772" y="68379"/>
                  </a:lnTo>
                  <a:lnTo>
                    <a:pt x="824716" y="55517"/>
                  </a:lnTo>
                  <a:lnTo>
                    <a:pt x="836585" y="41449"/>
                  </a:lnTo>
                  <a:lnTo>
                    <a:pt x="852229" y="30556"/>
                  </a:lnTo>
                  <a:lnTo>
                    <a:pt x="872648" y="17986"/>
                  </a:lnTo>
                  <a:lnTo>
                    <a:pt x="876444" y="14955"/>
                  </a:lnTo>
                  <a:lnTo>
                    <a:pt x="883310" y="11588"/>
                  </a:lnTo>
                  <a:lnTo>
                    <a:pt x="895398" y="7046"/>
                  </a:lnTo>
                  <a:lnTo>
                    <a:pt x="904963" y="3111"/>
                  </a:lnTo>
                  <a:lnTo>
                    <a:pt x="912520" y="1362"/>
                  </a:lnTo>
                  <a:lnTo>
                    <a:pt x="942667" y="46"/>
                  </a:lnTo>
                  <a:lnTo>
                    <a:pt x="949122" y="0"/>
                  </a:lnTo>
                  <a:lnTo>
                    <a:pt x="952233" y="980"/>
                  </a:lnTo>
                  <a:lnTo>
                    <a:pt x="958334" y="4715"/>
                  </a:lnTo>
                  <a:lnTo>
                    <a:pt x="967347" y="12396"/>
                  </a:lnTo>
                  <a:lnTo>
                    <a:pt x="980274" y="30017"/>
                  </a:lnTo>
                  <a:lnTo>
                    <a:pt x="1001859" y="47235"/>
                  </a:lnTo>
                  <a:lnTo>
                    <a:pt x="1004258" y="51321"/>
                  </a:lnTo>
                  <a:lnTo>
                    <a:pt x="1013164" y="77846"/>
                  </a:lnTo>
                  <a:lnTo>
                    <a:pt x="1021296" y="90619"/>
                  </a:lnTo>
                  <a:lnTo>
                    <a:pt x="1031941" y="103824"/>
                  </a:lnTo>
                  <a:lnTo>
                    <a:pt x="1042630" y="128112"/>
                  </a:lnTo>
                  <a:lnTo>
                    <a:pt x="1052049" y="140703"/>
                  </a:lnTo>
                  <a:lnTo>
                    <a:pt x="1052968" y="144535"/>
                  </a:lnTo>
                  <a:lnTo>
                    <a:pt x="1053703" y="1517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Annotation13"/>
            <p:cNvSpPr/>
            <p:nvPr/>
          </p:nvSpPr>
          <p:spPr>
            <a:xfrm>
              <a:off x="6366867" y="3277195"/>
              <a:ext cx="196454" cy="133799"/>
            </a:xfrm>
            <a:custGeom>
              <a:avLst/>
              <a:gdLst/>
              <a:ahLst/>
              <a:cxnLst/>
              <a:rect l="0" t="0" r="0" b="0"/>
              <a:pathLst>
                <a:path w="196454" h="133799">
                  <a:moveTo>
                    <a:pt x="0" y="8930"/>
                  </a:moveTo>
                  <a:lnTo>
                    <a:pt x="0" y="22232"/>
                  </a:lnTo>
                  <a:lnTo>
                    <a:pt x="992" y="24744"/>
                  </a:lnTo>
                  <a:lnTo>
                    <a:pt x="2647" y="27410"/>
                  </a:lnTo>
                  <a:lnTo>
                    <a:pt x="4741" y="30180"/>
                  </a:lnTo>
                  <a:lnTo>
                    <a:pt x="6137" y="33018"/>
                  </a:lnTo>
                  <a:lnTo>
                    <a:pt x="7068" y="35903"/>
                  </a:lnTo>
                  <a:lnTo>
                    <a:pt x="7688" y="38818"/>
                  </a:lnTo>
                  <a:lnTo>
                    <a:pt x="9095" y="41754"/>
                  </a:lnTo>
                  <a:lnTo>
                    <a:pt x="11024" y="44703"/>
                  </a:lnTo>
                  <a:lnTo>
                    <a:pt x="13302" y="47662"/>
                  </a:lnTo>
                  <a:lnTo>
                    <a:pt x="14821" y="51618"/>
                  </a:lnTo>
                  <a:lnTo>
                    <a:pt x="15834" y="56240"/>
                  </a:lnTo>
                  <a:lnTo>
                    <a:pt x="16509" y="61306"/>
                  </a:lnTo>
                  <a:lnTo>
                    <a:pt x="17952" y="65675"/>
                  </a:lnTo>
                  <a:lnTo>
                    <a:pt x="19905" y="69581"/>
                  </a:lnTo>
                  <a:lnTo>
                    <a:pt x="22200" y="73176"/>
                  </a:lnTo>
                  <a:lnTo>
                    <a:pt x="24722" y="76566"/>
                  </a:lnTo>
                  <a:lnTo>
                    <a:pt x="27395" y="79817"/>
                  </a:lnTo>
                  <a:lnTo>
                    <a:pt x="30170" y="82977"/>
                  </a:lnTo>
                  <a:lnTo>
                    <a:pt x="33011" y="86076"/>
                  </a:lnTo>
                  <a:lnTo>
                    <a:pt x="38815" y="92165"/>
                  </a:lnTo>
                  <a:lnTo>
                    <a:pt x="41751" y="96170"/>
                  </a:lnTo>
                  <a:lnTo>
                    <a:pt x="44702" y="100824"/>
                  </a:lnTo>
                  <a:lnTo>
                    <a:pt x="47660" y="105912"/>
                  </a:lnTo>
                  <a:lnTo>
                    <a:pt x="50625" y="109303"/>
                  </a:lnTo>
                  <a:lnTo>
                    <a:pt x="53594" y="111564"/>
                  </a:lnTo>
                  <a:lnTo>
                    <a:pt x="59538" y="115068"/>
                  </a:lnTo>
                  <a:lnTo>
                    <a:pt x="62513" y="117392"/>
                  </a:lnTo>
                  <a:lnTo>
                    <a:pt x="65487" y="119934"/>
                  </a:lnTo>
                  <a:lnTo>
                    <a:pt x="68464" y="122620"/>
                  </a:lnTo>
                  <a:lnTo>
                    <a:pt x="74415" y="128251"/>
                  </a:lnTo>
                  <a:lnTo>
                    <a:pt x="77392" y="130149"/>
                  </a:lnTo>
                  <a:lnTo>
                    <a:pt x="83344" y="132258"/>
                  </a:lnTo>
                  <a:lnTo>
                    <a:pt x="89297" y="133196"/>
                  </a:lnTo>
                  <a:lnTo>
                    <a:pt x="96463" y="133798"/>
                  </a:lnTo>
                  <a:lnTo>
                    <a:pt x="100088" y="131234"/>
                  </a:lnTo>
                  <a:lnTo>
                    <a:pt x="102445" y="129161"/>
                  </a:lnTo>
                  <a:lnTo>
                    <a:pt x="105007" y="127780"/>
                  </a:lnTo>
                  <a:lnTo>
                    <a:pt x="110501" y="126244"/>
                  </a:lnTo>
                  <a:lnTo>
                    <a:pt x="113355" y="123851"/>
                  </a:lnTo>
                  <a:lnTo>
                    <a:pt x="116249" y="120270"/>
                  </a:lnTo>
                  <a:lnTo>
                    <a:pt x="119172" y="115899"/>
                  </a:lnTo>
                  <a:lnTo>
                    <a:pt x="122112" y="111993"/>
                  </a:lnTo>
                  <a:lnTo>
                    <a:pt x="125064" y="108396"/>
                  </a:lnTo>
                  <a:lnTo>
                    <a:pt x="128025" y="105007"/>
                  </a:lnTo>
                  <a:lnTo>
                    <a:pt x="130990" y="100762"/>
                  </a:lnTo>
                  <a:lnTo>
                    <a:pt x="133960" y="95948"/>
                  </a:lnTo>
                  <a:lnTo>
                    <a:pt x="136931" y="90755"/>
                  </a:lnTo>
                  <a:lnTo>
                    <a:pt x="139906" y="86300"/>
                  </a:lnTo>
                  <a:lnTo>
                    <a:pt x="142879" y="82338"/>
                  </a:lnTo>
                  <a:lnTo>
                    <a:pt x="145855" y="78705"/>
                  </a:lnTo>
                  <a:lnTo>
                    <a:pt x="148830" y="74298"/>
                  </a:lnTo>
                  <a:lnTo>
                    <a:pt x="151806" y="69376"/>
                  </a:lnTo>
                  <a:lnTo>
                    <a:pt x="154781" y="64110"/>
                  </a:lnTo>
                  <a:lnTo>
                    <a:pt x="157759" y="59608"/>
                  </a:lnTo>
                  <a:lnTo>
                    <a:pt x="160735" y="55613"/>
                  </a:lnTo>
                  <a:lnTo>
                    <a:pt x="163711" y="51959"/>
                  </a:lnTo>
                  <a:lnTo>
                    <a:pt x="166688" y="47538"/>
                  </a:lnTo>
                  <a:lnTo>
                    <a:pt x="169664" y="42606"/>
                  </a:lnTo>
                  <a:lnTo>
                    <a:pt x="172640" y="37334"/>
                  </a:lnTo>
                  <a:lnTo>
                    <a:pt x="175617" y="32827"/>
                  </a:lnTo>
                  <a:lnTo>
                    <a:pt x="178594" y="28830"/>
                  </a:lnTo>
                  <a:lnTo>
                    <a:pt x="181570" y="25173"/>
                  </a:lnTo>
                  <a:lnTo>
                    <a:pt x="184547" y="21744"/>
                  </a:lnTo>
                  <a:lnTo>
                    <a:pt x="187524" y="18465"/>
                  </a:lnTo>
                  <a:lnTo>
                    <a:pt x="190499" y="15287"/>
                  </a:lnTo>
                  <a:lnTo>
                    <a:pt x="192484" y="12176"/>
                  </a:lnTo>
                  <a:lnTo>
                    <a:pt x="193808" y="9109"/>
                  </a:lnTo>
                  <a:lnTo>
                    <a:pt x="19645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0114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1"/>
            <a:ext cx="7315200" cy="838200"/>
          </a:xfrm>
        </p:spPr>
        <p:txBody>
          <a:bodyPr/>
          <a:lstStyle/>
          <a:p>
            <a:r>
              <a:rPr lang="en-US" dirty="0" smtClean="0"/>
              <a:t>Is the table/graph linear or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600200"/>
            <a:ext cx="3566160" cy="473659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81728" y="1600200"/>
            <a:ext cx="3566160" cy="4738687"/>
          </a:xfrm>
        </p:spPr>
        <p:txBody>
          <a:bodyPr/>
          <a:lstStyle/>
          <a:p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1196578" y="1678804"/>
            <a:ext cx="6509743" cy="4232649"/>
            <a:chOff x="1196578" y="1678804"/>
            <a:chExt cx="6509743" cy="4232649"/>
          </a:xfrm>
        </p:grpSpPr>
        <p:sp>
          <p:nvSpPr>
            <p:cNvPr id="5" name="SMARTInkAnnotation14"/>
            <p:cNvSpPr/>
            <p:nvPr/>
          </p:nvSpPr>
          <p:spPr>
            <a:xfrm>
              <a:off x="1206749" y="1804168"/>
              <a:ext cx="2485834" cy="865810"/>
            </a:xfrm>
            <a:custGeom>
              <a:avLst/>
              <a:gdLst/>
              <a:ahLst/>
              <a:cxnLst/>
              <a:rect l="0" t="0" r="0" b="0"/>
              <a:pathLst>
                <a:path w="2485834" h="865810">
                  <a:moveTo>
                    <a:pt x="7689" y="142504"/>
                  </a:moveTo>
                  <a:lnTo>
                    <a:pt x="7689" y="221292"/>
                  </a:lnTo>
                  <a:lnTo>
                    <a:pt x="5043" y="232422"/>
                  </a:lnTo>
                  <a:lnTo>
                    <a:pt x="1552" y="244975"/>
                  </a:lnTo>
                  <a:lnTo>
                    <a:pt x="0" y="260476"/>
                  </a:lnTo>
                  <a:lnTo>
                    <a:pt x="1956" y="282579"/>
                  </a:lnTo>
                  <a:lnTo>
                    <a:pt x="5141" y="306955"/>
                  </a:lnTo>
                  <a:lnTo>
                    <a:pt x="6556" y="327711"/>
                  </a:lnTo>
                  <a:lnTo>
                    <a:pt x="7185" y="346857"/>
                  </a:lnTo>
                  <a:lnTo>
                    <a:pt x="7589" y="383402"/>
                  </a:lnTo>
                  <a:lnTo>
                    <a:pt x="7688" y="534060"/>
                  </a:lnTo>
                  <a:lnTo>
                    <a:pt x="10334" y="552669"/>
                  </a:lnTo>
                  <a:lnTo>
                    <a:pt x="13825" y="570862"/>
                  </a:lnTo>
                  <a:lnTo>
                    <a:pt x="15791" y="597839"/>
                  </a:lnTo>
                  <a:lnTo>
                    <a:pt x="16373" y="624684"/>
                  </a:lnTo>
                  <a:lnTo>
                    <a:pt x="16586" y="669353"/>
                  </a:lnTo>
                  <a:lnTo>
                    <a:pt x="21349" y="696144"/>
                  </a:lnTo>
                  <a:lnTo>
                    <a:pt x="24304" y="718193"/>
                  </a:lnTo>
                  <a:lnTo>
                    <a:pt x="25179" y="732554"/>
                  </a:lnTo>
                  <a:lnTo>
                    <a:pt x="32567" y="759135"/>
                  </a:lnTo>
                  <a:lnTo>
                    <a:pt x="34100" y="777820"/>
                  </a:lnTo>
                  <a:lnTo>
                    <a:pt x="35218" y="781353"/>
                  </a:lnTo>
                  <a:lnTo>
                    <a:pt x="40540" y="791065"/>
                  </a:lnTo>
                  <a:lnTo>
                    <a:pt x="43550" y="800227"/>
                  </a:lnTo>
                  <a:lnTo>
                    <a:pt x="49293" y="809225"/>
                  </a:lnTo>
                  <a:lnTo>
                    <a:pt x="50984" y="815194"/>
                  </a:lnTo>
                  <a:lnTo>
                    <a:pt x="52427" y="817183"/>
                  </a:lnTo>
                  <a:lnTo>
                    <a:pt x="54381" y="818509"/>
                  </a:lnTo>
                  <a:lnTo>
                    <a:pt x="56676" y="819393"/>
                  </a:lnTo>
                  <a:lnTo>
                    <a:pt x="64647" y="825377"/>
                  </a:lnTo>
                  <a:lnTo>
                    <a:pt x="75668" y="827995"/>
                  </a:lnTo>
                  <a:lnTo>
                    <a:pt x="82773" y="828694"/>
                  </a:lnTo>
                  <a:lnTo>
                    <a:pt x="93315" y="832115"/>
                  </a:lnTo>
                  <a:lnTo>
                    <a:pt x="97515" y="834417"/>
                  </a:lnTo>
                  <a:lnTo>
                    <a:pt x="107473" y="836974"/>
                  </a:lnTo>
                  <a:lnTo>
                    <a:pt x="181504" y="838996"/>
                  </a:lnTo>
                  <a:lnTo>
                    <a:pt x="350510" y="839020"/>
                  </a:lnTo>
                  <a:lnTo>
                    <a:pt x="426216" y="846708"/>
                  </a:lnTo>
                  <a:lnTo>
                    <a:pt x="491992" y="847786"/>
                  </a:lnTo>
                  <a:lnTo>
                    <a:pt x="669818" y="847949"/>
                  </a:lnTo>
                  <a:lnTo>
                    <a:pt x="740490" y="855017"/>
                  </a:lnTo>
                  <a:lnTo>
                    <a:pt x="814412" y="856634"/>
                  </a:lnTo>
                  <a:lnTo>
                    <a:pt x="1370553" y="856879"/>
                  </a:lnTo>
                  <a:lnTo>
                    <a:pt x="1452384" y="863947"/>
                  </a:lnTo>
                  <a:lnTo>
                    <a:pt x="1529452" y="864571"/>
                  </a:lnTo>
                  <a:lnTo>
                    <a:pt x="1606041" y="858088"/>
                  </a:lnTo>
                  <a:lnTo>
                    <a:pt x="1682346" y="859684"/>
                  </a:lnTo>
                  <a:lnTo>
                    <a:pt x="1752587" y="865002"/>
                  </a:lnTo>
                  <a:lnTo>
                    <a:pt x="1826452" y="865703"/>
                  </a:lnTo>
                  <a:lnTo>
                    <a:pt x="2311512" y="865809"/>
                  </a:lnTo>
                  <a:lnTo>
                    <a:pt x="2326746" y="863163"/>
                  </a:lnTo>
                  <a:lnTo>
                    <a:pt x="2341123" y="859672"/>
                  </a:lnTo>
                  <a:lnTo>
                    <a:pt x="2384038" y="856132"/>
                  </a:lnTo>
                  <a:lnTo>
                    <a:pt x="2397409" y="850815"/>
                  </a:lnTo>
                  <a:lnTo>
                    <a:pt x="2412505" y="847806"/>
                  </a:lnTo>
                  <a:lnTo>
                    <a:pt x="2426998" y="841049"/>
                  </a:lnTo>
                  <a:lnTo>
                    <a:pt x="2430186" y="840373"/>
                  </a:lnTo>
                  <a:lnTo>
                    <a:pt x="2436375" y="836975"/>
                  </a:lnTo>
                  <a:lnTo>
                    <a:pt x="2439415" y="834680"/>
                  </a:lnTo>
                  <a:lnTo>
                    <a:pt x="2445438" y="826838"/>
                  </a:lnTo>
                  <a:lnTo>
                    <a:pt x="2454407" y="813913"/>
                  </a:lnTo>
                  <a:lnTo>
                    <a:pt x="2457389" y="810376"/>
                  </a:lnTo>
                  <a:lnTo>
                    <a:pt x="2460702" y="803800"/>
                  </a:lnTo>
                  <a:lnTo>
                    <a:pt x="2465213" y="791873"/>
                  </a:lnTo>
                  <a:lnTo>
                    <a:pt x="2467570" y="786753"/>
                  </a:lnTo>
                  <a:lnTo>
                    <a:pt x="2470188" y="775772"/>
                  </a:lnTo>
                  <a:lnTo>
                    <a:pt x="2472344" y="764277"/>
                  </a:lnTo>
                  <a:lnTo>
                    <a:pt x="2478144" y="746649"/>
                  </a:lnTo>
                  <a:lnTo>
                    <a:pt x="2480606" y="722915"/>
                  </a:lnTo>
                  <a:lnTo>
                    <a:pt x="2481935" y="710027"/>
                  </a:lnTo>
                  <a:lnTo>
                    <a:pt x="2485833" y="694377"/>
                  </a:lnTo>
                  <a:lnTo>
                    <a:pt x="2485581" y="677500"/>
                  </a:lnTo>
                  <a:lnTo>
                    <a:pt x="2482507" y="653909"/>
                  </a:lnTo>
                  <a:lnTo>
                    <a:pt x="2481596" y="631706"/>
                  </a:lnTo>
                  <a:lnTo>
                    <a:pt x="2481288" y="597537"/>
                  </a:lnTo>
                  <a:lnTo>
                    <a:pt x="2476494" y="571016"/>
                  </a:lnTo>
                  <a:lnTo>
                    <a:pt x="2472123" y="535388"/>
                  </a:lnTo>
                  <a:lnTo>
                    <a:pt x="2466392" y="508615"/>
                  </a:lnTo>
                  <a:lnTo>
                    <a:pt x="2463261" y="481830"/>
                  </a:lnTo>
                  <a:lnTo>
                    <a:pt x="2456491" y="455043"/>
                  </a:lnTo>
                  <a:lnTo>
                    <a:pt x="2449193" y="428254"/>
                  </a:lnTo>
                  <a:lnTo>
                    <a:pt x="2445597" y="401465"/>
                  </a:lnTo>
                  <a:lnTo>
                    <a:pt x="2438689" y="374676"/>
                  </a:lnTo>
                  <a:lnTo>
                    <a:pt x="2430359" y="347887"/>
                  </a:lnTo>
                  <a:lnTo>
                    <a:pt x="2421607" y="322090"/>
                  </a:lnTo>
                  <a:lnTo>
                    <a:pt x="2413721" y="300446"/>
                  </a:lnTo>
                  <a:lnTo>
                    <a:pt x="2409952" y="276614"/>
                  </a:lnTo>
                  <a:lnTo>
                    <a:pt x="2402992" y="255552"/>
                  </a:lnTo>
                  <a:lnTo>
                    <a:pt x="2394646" y="231893"/>
                  </a:lnTo>
                  <a:lnTo>
                    <a:pt x="2382937" y="205618"/>
                  </a:lnTo>
                  <a:lnTo>
                    <a:pt x="2371070" y="181319"/>
                  </a:lnTo>
                  <a:lnTo>
                    <a:pt x="2367768" y="169346"/>
                  </a:lnTo>
                  <a:lnTo>
                    <a:pt x="2365308" y="157411"/>
                  </a:lnTo>
                  <a:lnTo>
                    <a:pt x="2355645" y="133579"/>
                  </a:lnTo>
                  <a:lnTo>
                    <a:pt x="2350990" y="121670"/>
                  </a:lnTo>
                  <a:lnTo>
                    <a:pt x="2347378" y="104802"/>
                  </a:lnTo>
                  <a:lnTo>
                    <a:pt x="2343017" y="96643"/>
                  </a:lnTo>
                  <a:lnTo>
                    <a:pt x="2326319" y="77175"/>
                  </a:lnTo>
                  <a:lnTo>
                    <a:pt x="2324372" y="73154"/>
                  </a:lnTo>
                  <a:lnTo>
                    <a:pt x="2320640" y="59007"/>
                  </a:lnTo>
                  <a:lnTo>
                    <a:pt x="2314683" y="48090"/>
                  </a:lnTo>
                  <a:lnTo>
                    <a:pt x="2312941" y="41673"/>
                  </a:lnTo>
                  <a:lnTo>
                    <a:pt x="2311485" y="39564"/>
                  </a:lnTo>
                  <a:lnTo>
                    <a:pt x="2309522" y="38159"/>
                  </a:lnTo>
                  <a:lnTo>
                    <a:pt x="2307221" y="37222"/>
                  </a:lnTo>
                  <a:lnTo>
                    <a:pt x="2299242" y="31163"/>
                  </a:lnTo>
                  <a:lnTo>
                    <a:pt x="2290594" y="23083"/>
                  </a:lnTo>
                  <a:lnTo>
                    <a:pt x="2286665" y="21218"/>
                  </a:lnTo>
                  <a:lnTo>
                    <a:pt x="2272646" y="17601"/>
                  </a:lnTo>
                  <a:lnTo>
                    <a:pt x="2261767" y="11679"/>
                  </a:lnTo>
                  <a:lnTo>
                    <a:pt x="2255358" y="9945"/>
                  </a:lnTo>
                  <a:lnTo>
                    <a:pt x="2206036" y="5967"/>
                  </a:lnTo>
                  <a:lnTo>
                    <a:pt x="2192224" y="2446"/>
                  </a:lnTo>
                  <a:lnTo>
                    <a:pt x="2150388" y="0"/>
                  </a:lnTo>
                  <a:lnTo>
                    <a:pt x="2081152" y="7753"/>
                  </a:lnTo>
                  <a:lnTo>
                    <a:pt x="2015955" y="8488"/>
                  </a:lnTo>
                  <a:lnTo>
                    <a:pt x="1809698" y="8559"/>
                  </a:lnTo>
                  <a:lnTo>
                    <a:pt x="1724600" y="15627"/>
                  </a:lnTo>
                  <a:lnTo>
                    <a:pt x="1658393" y="17121"/>
                  </a:lnTo>
                  <a:lnTo>
                    <a:pt x="1445358" y="17486"/>
                  </a:lnTo>
                  <a:lnTo>
                    <a:pt x="1351649" y="24556"/>
                  </a:lnTo>
                  <a:lnTo>
                    <a:pt x="1283760" y="26050"/>
                  </a:lnTo>
                  <a:lnTo>
                    <a:pt x="1206887" y="27337"/>
                  </a:lnTo>
                  <a:lnTo>
                    <a:pt x="1133347" y="33471"/>
                  </a:lnTo>
                  <a:lnTo>
                    <a:pt x="1061494" y="39718"/>
                  </a:lnTo>
                  <a:lnTo>
                    <a:pt x="989975" y="43377"/>
                  </a:lnTo>
                  <a:lnTo>
                    <a:pt x="918521" y="46745"/>
                  </a:lnTo>
                  <a:lnTo>
                    <a:pt x="847080" y="51931"/>
                  </a:lnTo>
                  <a:lnTo>
                    <a:pt x="781779" y="60084"/>
                  </a:lnTo>
                  <a:lnTo>
                    <a:pt x="712582" y="68603"/>
                  </a:lnTo>
                  <a:lnTo>
                    <a:pt x="646328" y="70580"/>
                  </a:lnTo>
                  <a:lnTo>
                    <a:pt x="579332" y="78099"/>
                  </a:lnTo>
                  <a:lnTo>
                    <a:pt x="514651" y="86494"/>
                  </a:lnTo>
                  <a:lnTo>
                    <a:pt x="449583" y="88446"/>
                  </a:lnTo>
                  <a:lnTo>
                    <a:pt x="373985" y="95930"/>
                  </a:lnTo>
                  <a:lnTo>
                    <a:pt x="306544" y="97602"/>
                  </a:lnTo>
                  <a:lnTo>
                    <a:pt x="173516" y="97853"/>
                  </a:lnTo>
                  <a:lnTo>
                    <a:pt x="99915" y="105544"/>
                  </a:lnTo>
                  <a:lnTo>
                    <a:pt x="26998" y="115115"/>
                  </a:lnTo>
                  <a:lnTo>
                    <a:pt x="7689" y="1157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Annotation15"/>
            <p:cNvSpPr/>
            <p:nvPr/>
          </p:nvSpPr>
          <p:spPr>
            <a:xfrm>
              <a:off x="2232789" y="1902023"/>
              <a:ext cx="1535540" cy="4009430"/>
            </a:xfrm>
            <a:custGeom>
              <a:avLst/>
              <a:gdLst/>
              <a:ahLst/>
              <a:cxnLst/>
              <a:rect l="0" t="0" r="0" b="0"/>
              <a:pathLst>
                <a:path w="1535540" h="4009430">
                  <a:moveTo>
                    <a:pt x="8563" y="0"/>
                  </a:moveTo>
                  <a:lnTo>
                    <a:pt x="874" y="0"/>
                  </a:lnTo>
                  <a:lnTo>
                    <a:pt x="4741" y="0"/>
                  </a:lnTo>
                  <a:lnTo>
                    <a:pt x="6015" y="993"/>
                  </a:lnTo>
                  <a:lnTo>
                    <a:pt x="6864" y="2646"/>
                  </a:lnTo>
                  <a:lnTo>
                    <a:pt x="8227" y="7689"/>
                  </a:lnTo>
                  <a:lnTo>
                    <a:pt x="8560" y="22482"/>
                  </a:lnTo>
                  <a:lnTo>
                    <a:pt x="7569" y="23918"/>
                  </a:lnTo>
                  <a:lnTo>
                    <a:pt x="5916" y="24875"/>
                  </a:lnTo>
                  <a:lnTo>
                    <a:pt x="3821" y="25513"/>
                  </a:lnTo>
                  <a:lnTo>
                    <a:pt x="2425" y="26931"/>
                  </a:lnTo>
                  <a:lnTo>
                    <a:pt x="1495" y="28868"/>
                  </a:lnTo>
                  <a:lnTo>
                    <a:pt x="460" y="33667"/>
                  </a:lnTo>
                  <a:lnTo>
                    <a:pt x="0" y="39106"/>
                  </a:lnTo>
                  <a:lnTo>
                    <a:pt x="870" y="41946"/>
                  </a:lnTo>
                  <a:lnTo>
                    <a:pt x="7354" y="51851"/>
                  </a:lnTo>
                  <a:lnTo>
                    <a:pt x="8025" y="55456"/>
                  </a:lnTo>
                  <a:lnTo>
                    <a:pt x="8204" y="57807"/>
                  </a:lnTo>
                  <a:lnTo>
                    <a:pt x="16220" y="82213"/>
                  </a:lnTo>
                  <a:lnTo>
                    <a:pt x="18233" y="101164"/>
                  </a:lnTo>
                  <a:lnTo>
                    <a:pt x="23555" y="113208"/>
                  </a:lnTo>
                  <a:lnTo>
                    <a:pt x="25856" y="134553"/>
                  </a:lnTo>
                  <a:lnTo>
                    <a:pt x="26421" y="252928"/>
                  </a:lnTo>
                  <a:lnTo>
                    <a:pt x="25430" y="336611"/>
                  </a:lnTo>
                  <a:lnTo>
                    <a:pt x="18733" y="383619"/>
                  </a:lnTo>
                  <a:lnTo>
                    <a:pt x="26198" y="497183"/>
                  </a:lnTo>
                  <a:lnTo>
                    <a:pt x="29055" y="580436"/>
                  </a:lnTo>
                  <a:lnTo>
                    <a:pt x="34523" y="646099"/>
                  </a:lnTo>
                  <a:lnTo>
                    <a:pt x="35330" y="771206"/>
                  </a:lnTo>
                  <a:lnTo>
                    <a:pt x="35351" y="934644"/>
                  </a:lnTo>
                  <a:lnTo>
                    <a:pt x="30930" y="1016123"/>
                  </a:lnTo>
                  <a:lnTo>
                    <a:pt x="35093" y="1126796"/>
                  </a:lnTo>
                  <a:lnTo>
                    <a:pt x="35352" y="1469062"/>
                  </a:lnTo>
                  <a:lnTo>
                    <a:pt x="45935" y="1502229"/>
                  </a:lnTo>
                  <a:lnTo>
                    <a:pt x="59899" y="1535822"/>
                  </a:lnTo>
                  <a:lnTo>
                    <a:pt x="67760" y="1582625"/>
                  </a:lnTo>
                  <a:lnTo>
                    <a:pt x="70877" y="1694726"/>
                  </a:lnTo>
                  <a:lnTo>
                    <a:pt x="71067" y="1845436"/>
                  </a:lnTo>
                  <a:lnTo>
                    <a:pt x="62968" y="1957749"/>
                  </a:lnTo>
                  <a:lnTo>
                    <a:pt x="64835" y="2062709"/>
                  </a:lnTo>
                  <a:lnTo>
                    <a:pt x="73554" y="2194056"/>
                  </a:lnTo>
                  <a:lnTo>
                    <a:pt x="79434" y="2274977"/>
                  </a:lnTo>
                  <a:lnTo>
                    <a:pt x="79985" y="2399618"/>
                  </a:lnTo>
                  <a:lnTo>
                    <a:pt x="82644" y="2473307"/>
                  </a:lnTo>
                  <a:lnTo>
                    <a:pt x="96509" y="2592583"/>
                  </a:lnTo>
                  <a:lnTo>
                    <a:pt x="106222" y="2716487"/>
                  </a:lnTo>
                  <a:lnTo>
                    <a:pt x="109385" y="2783581"/>
                  </a:lnTo>
                  <a:lnTo>
                    <a:pt x="114468" y="2821292"/>
                  </a:lnTo>
                  <a:lnTo>
                    <a:pt x="124397" y="2946550"/>
                  </a:lnTo>
                  <a:lnTo>
                    <a:pt x="124649" y="3125391"/>
                  </a:lnTo>
                  <a:lnTo>
                    <a:pt x="127294" y="3140605"/>
                  </a:lnTo>
                  <a:lnTo>
                    <a:pt x="130786" y="3154973"/>
                  </a:lnTo>
                  <a:lnTo>
                    <a:pt x="134564" y="3277038"/>
                  </a:lnTo>
                  <a:lnTo>
                    <a:pt x="141266" y="3309525"/>
                  </a:lnTo>
                  <a:lnTo>
                    <a:pt x="143427" y="3351586"/>
                  </a:lnTo>
                  <a:lnTo>
                    <a:pt x="149561" y="3375417"/>
                  </a:lnTo>
                  <a:lnTo>
                    <a:pt x="151405" y="3430213"/>
                  </a:lnTo>
                  <a:lnTo>
                    <a:pt x="148777" y="3439792"/>
                  </a:lnTo>
                  <a:lnTo>
                    <a:pt x="145294" y="3450664"/>
                  </a:lnTo>
                  <a:lnTo>
                    <a:pt x="142753" y="3485628"/>
                  </a:lnTo>
                  <a:lnTo>
                    <a:pt x="142508" y="3711774"/>
                  </a:lnTo>
                  <a:lnTo>
                    <a:pt x="145154" y="3723680"/>
                  </a:lnTo>
                  <a:lnTo>
                    <a:pt x="149576" y="3738894"/>
                  </a:lnTo>
                  <a:lnTo>
                    <a:pt x="151328" y="3769909"/>
                  </a:lnTo>
                  <a:lnTo>
                    <a:pt x="151438" y="3811580"/>
                  </a:lnTo>
                  <a:lnTo>
                    <a:pt x="152430" y="3812046"/>
                  </a:lnTo>
                  <a:lnTo>
                    <a:pt x="156178" y="3812563"/>
                  </a:lnTo>
                  <a:lnTo>
                    <a:pt x="157575" y="3813693"/>
                  </a:lnTo>
                  <a:lnTo>
                    <a:pt x="158505" y="3815439"/>
                  </a:lnTo>
                  <a:lnTo>
                    <a:pt x="160258" y="3821529"/>
                  </a:lnTo>
                  <a:lnTo>
                    <a:pt x="203040" y="3822898"/>
                  </a:lnTo>
                  <a:lnTo>
                    <a:pt x="218100" y="3828044"/>
                  </a:lnTo>
                  <a:lnTo>
                    <a:pt x="246843" y="3830469"/>
                  </a:lnTo>
                  <a:lnTo>
                    <a:pt x="276668" y="3831756"/>
                  </a:lnTo>
                  <a:lnTo>
                    <a:pt x="305343" y="3837890"/>
                  </a:lnTo>
                  <a:lnTo>
                    <a:pt x="348167" y="3839519"/>
                  </a:lnTo>
                  <a:lnTo>
                    <a:pt x="374762" y="3840685"/>
                  </a:lnTo>
                  <a:lnTo>
                    <a:pt x="413061" y="3849465"/>
                  </a:lnTo>
                  <a:lnTo>
                    <a:pt x="444260" y="3855208"/>
                  </a:lnTo>
                  <a:lnTo>
                    <a:pt x="491513" y="3857307"/>
                  </a:lnTo>
                  <a:lnTo>
                    <a:pt x="523619" y="3858523"/>
                  </a:lnTo>
                  <a:lnTo>
                    <a:pt x="570755" y="3865302"/>
                  </a:lnTo>
                  <a:lnTo>
                    <a:pt x="615732" y="3869036"/>
                  </a:lnTo>
                  <a:lnTo>
                    <a:pt x="645201" y="3873574"/>
                  </a:lnTo>
                  <a:lnTo>
                    <a:pt x="676423" y="3877565"/>
                  </a:lnTo>
                  <a:lnTo>
                    <a:pt x="707171" y="3882385"/>
                  </a:lnTo>
                  <a:lnTo>
                    <a:pt x="738771" y="3886459"/>
                  </a:lnTo>
                  <a:lnTo>
                    <a:pt x="785178" y="3898574"/>
                  </a:lnTo>
                  <a:lnTo>
                    <a:pt x="830059" y="3906527"/>
                  </a:lnTo>
                  <a:lnTo>
                    <a:pt x="872092" y="3913234"/>
                  </a:lnTo>
                  <a:lnTo>
                    <a:pt x="911288" y="3925362"/>
                  </a:lnTo>
                  <a:lnTo>
                    <a:pt x="955218" y="3933316"/>
                  </a:lnTo>
                  <a:lnTo>
                    <a:pt x="1001009" y="3942322"/>
                  </a:lnTo>
                  <a:lnTo>
                    <a:pt x="1041925" y="3953385"/>
                  </a:lnTo>
                  <a:lnTo>
                    <a:pt x="1064176" y="3957767"/>
                  </a:lnTo>
                  <a:lnTo>
                    <a:pt x="1080974" y="3961664"/>
                  </a:lnTo>
                  <a:lnTo>
                    <a:pt x="1113366" y="3966812"/>
                  </a:lnTo>
                  <a:lnTo>
                    <a:pt x="1158413" y="3982819"/>
                  </a:lnTo>
                  <a:lnTo>
                    <a:pt x="1165059" y="3985737"/>
                  </a:lnTo>
                  <a:lnTo>
                    <a:pt x="1180381" y="3988978"/>
                  </a:lnTo>
                  <a:lnTo>
                    <a:pt x="1196121" y="3991411"/>
                  </a:lnTo>
                  <a:lnTo>
                    <a:pt x="1222394" y="3998411"/>
                  </a:lnTo>
                  <a:lnTo>
                    <a:pt x="1252686" y="4001217"/>
                  </a:lnTo>
                  <a:lnTo>
                    <a:pt x="1276563" y="4007514"/>
                  </a:lnTo>
                  <a:lnTo>
                    <a:pt x="1324202" y="4009355"/>
                  </a:lnTo>
                  <a:lnTo>
                    <a:pt x="1376385" y="4009429"/>
                  </a:lnTo>
                  <a:lnTo>
                    <a:pt x="1385760" y="4006784"/>
                  </a:lnTo>
                  <a:lnTo>
                    <a:pt x="1395549" y="4003293"/>
                  </a:lnTo>
                  <a:lnTo>
                    <a:pt x="1409917" y="4001052"/>
                  </a:lnTo>
                  <a:lnTo>
                    <a:pt x="1422310" y="4000609"/>
                  </a:lnTo>
                  <a:lnTo>
                    <a:pt x="1425326" y="3999581"/>
                  </a:lnTo>
                  <a:lnTo>
                    <a:pt x="1434312" y="3994385"/>
                  </a:lnTo>
                  <a:lnTo>
                    <a:pt x="1443259" y="3991413"/>
                  </a:lnTo>
                  <a:lnTo>
                    <a:pt x="1452193" y="3985681"/>
                  </a:lnTo>
                  <a:lnTo>
                    <a:pt x="1461124" y="3982550"/>
                  </a:lnTo>
                  <a:lnTo>
                    <a:pt x="1467078" y="3978301"/>
                  </a:lnTo>
                  <a:lnTo>
                    <a:pt x="1469063" y="3975779"/>
                  </a:lnTo>
                  <a:lnTo>
                    <a:pt x="1470385" y="3973106"/>
                  </a:lnTo>
                  <a:lnTo>
                    <a:pt x="1471267" y="3970331"/>
                  </a:lnTo>
                  <a:lnTo>
                    <a:pt x="1474893" y="3964602"/>
                  </a:lnTo>
                  <a:lnTo>
                    <a:pt x="1477249" y="3961685"/>
                  </a:lnTo>
                  <a:lnTo>
                    <a:pt x="1478820" y="3958749"/>
                  </a:lnTo>
                  <a:lnTo>
                    <a:pt x="1488845" y="3930921"/>
                  </a:lnTo>
                  <a:lnTo>
                    <a:pt x="1490974" y="3922943"/>
                  </a:lnTo>
                  <a:lnTo>
                    <a:pt x="1495227" y="3912783"/>
                  </a:lnTo>
                  <a:lnTo>
                    <a:pt x="1498459" y="3891166"/>
                  </a:lnTo>
                  <a:lnTo>
                    <a:pt x="1499816" y="3766178"/>
                  </a:lnTo>
                  <a:lnTo>
                    <a:pt x="1499820" y="3592287"/>
                  </a:lnTo>
                  <a:lnTo>
                    <a:pt x="1507923" y="3482370"/>
                  </a:lnTo>
                  <a:lnTo>
                    <a:pt x="1511347" y="3365871"/>
                  </a:lnTo>
                  <a:lnTo>
                    <a:pt x="1517124" y="3256636"/>
                  </a:lnTo>
                  <a:lnTo>
                    <a:pt x="1524699" y="3141152"/>
                  </a:lnTo>
                  <a:lnTo>
                    <a:pt x="1526442" y="3025119"/>
                  </a:lnTo>
                  <a:lnTo>
                    <a:pt x="1526609" y="2769848"/>
                  </a:lnTo>
                  <a:lnTo>
                    <a:pt x="1534298" y="2648763"/>
                  </a:lnTo>
                  <a:lnTo>
                    <a:pt x="1535430" y="2531781"/>
                  </a:lnTo>
                  <a:lnTo>
                    <a:pt x="1535539" y="2242713"/>
                  </a:lnTo>
                  <a:lnTo>
                    <a:pt x="1527850" y="2126626"/>
                  </a:lnTo>
                  <a:lnTo>
                    <a:pt x="1526718" y="2018230"/>
                  </a:lnTo>
                  <a:lnTo>
                    <a:pt x="1521878" y="1903276"/>
                  </a:lnTo>
                  <a:lnTo>
                    <a:pt x="1511788" y="1783218"/>
                  </a:lnTo>
                  <a:lnTo>
                    <a:pt x="1501860" y="1660763"/>
                  </a:lnTo>
                  <a:lnTo>
                    <a:pt x="1495483" y="1594194"/>
                  </a:lnTo>
                  <a:lnTo>
                    <a:pt x="1459724" y="1480281"/>
                  </a:lnTo>
                  <a:lnTo>
                    <a:pt x="1437405" y="1368159"/>
                  </a:lnTo>
                  <a:lnTo>
                    <a:pt x="1430165" y="1307090"/>
                  </a:lnTo>
                  <a:lnTo>
                    <a:pt x="1428452" y="1194732"/>
                  </a:lnTo>
                  <a:lnTo>
                    <a:pt x="1425743" y="1109765"/>
                  </a:lnTo>
                  <a:lnTo>
                    <a:pt x="1420005" y="1033416"/>
                  </a:lnTo>
                  <a:lnTo>
                    <a:pt x="1416971" y="993122"/>
                  </a:lnTo>
                  <a:lnTo>
                    <a:pt x="1402947" y="879855"/>
                  </a:lnTo>
                  <a:lnTo>
                    <a:pt x="1399126" y="809883"/>
                  </a:lnTo>
                  <a:lnTo>
                    <a:pt x="1393515" y="760834"/>
                  </a:lnTo>
                  <a:lnTo>
                    <a:pt x="1392664" y="71437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Annotation16"/>
            <p:cNvSpPr/>
            <p:nvPr/>
          </p:nvSpPr>
          <p:spPr>
            <a:xfrm>
              <a:off x="1196578" y="2518172"/>
              <a:ext cx="1232298" cy="3196830"/>
            </a:xfrm>
            <a:custGeom>
              <a:avLst/>
              <a:gdLst/>
              <a:ahLst/>
              <a:cxnLst/>
              <a:rect l="0" t="0" r="0" b="0"/>
              <a:pathLst>
                <a:path w="1232298" h="3196830">
                  <a:moveTo>
                    <a:pt x="1223367" y="3196829"/>
                  </a:moveTo>
                  <a:lnTo>
                    <a:pt x="1223367" y="3189140"/>
                  </a:lnTo>
                  <a:lnTo>
                    <a:pt x="1224359" y="3188726"/>
                  </a:lnTo>
                  <a:lnTo>
                    <a:pt x="1232291" y="3187899"/>
                  </a:lnTo>
                  <a:lnTo>
                    <a:pt x="1232297" y="3187899"/>
                  </a:lnTo>
                  <a:lnTo>
                    <a:pt x="1224608" y="3187899"/>
                  </a:lnTo>
                  <a:lnTo>
                    <a:pt x="1218995" y="3183159"/>
                  </a:lnTo>
                  <a:lnTo>
                    <a:pt x="1215491" y="3181762"/>
                  </a:lnTo>
                  <a:lnTo>
                    <a:pt x="1198256" y="3179521"/>
                  </a:lnTo>
                  <a:lnTo>
                    <a:pt x="1185003" y="3179078"/>
                  </a:lnTo>
                  <a:lnTo>
                    <a:pt x="1159153" y="3171290"/>
                  </a:lnTo>
                  <a:lnTo>
                    <a:pt x="1121890" y="3170113"/>
                  </a:lnTo>
                  <a:lnTo>
                    <a:pt x="1025517" y="3170040"/>
                  </a:lnTo>
                  <a:lnTo>
                    <a:pt x="1011079" y="3167394"/>
                  </a:lnTo>
                  <a:lnTo>
                    <a:pt x="997056" y="3163902"/>
                  </a:lnTo>
                  <a:lnTo>
                    <a:pt x="963800" y="3161662"/>
                  </a:lnTo>
                  <a:lnTo>
                    <a:pt x="925815" y="3161183"/>
                  </a:lnTo>
                  <a:lnTo>
                    <a:pt x="883661" y="3161120"/>
                  </a:lnTo>
                  <a:lnTo>
                    <a:pt x="839341" y="3154044"/>
                  </a:lnTo>
                  <a:lnTo>
                    <a:pt x="803662" y="3152549"/>
                  </a:lnTo>
                  <a:lnTo>
                    <a:pt x="766959" y="3151261"/>
                  </a:lnTo>
                  <a:lnTo>
                    <a:pt x="735027" y="3146065"/>
                  </a:lnTo>
                  <a:lnTo>
                    <a:pt x="697067" y="3143806"/>
                  </a:lnTo>
                  <a:lnTo>
                    <a:pt x="660906" y="3143360"/>
                  </a:lnTo>
                  <a:lnTo>
                    <a:pt x="624108" y="3137136"/>
                  </a:lnTo>
                  <a:lnTo>
                    <a:pt x="592159" y="3135154"/>
                  </a:lnTo>
                  <a:lnTo>
                    <a:pt x="562407" y="3134568"/>
                  </a:lnTo>
                  <a:lnTo>
                    <a:pt x="529890" y="3133402"/>
                  </a:lnTo>
                  <a:lnTo>
                    <a:pt x="491733" y="3127268"/>
                  </a:lnTo>
                  <a:lnTo>
                    <a:pt x="455533" y="3125762"/>
                  </a:lnTo>
                  <a:lnTo>
                    <a:pt x="440253" y="3122910"/>
                  </a:lnTo>
                  <a:lnTo>
                    <a:pt x="425856" y="3119327"/>
                  </a:lnTo>
                  <a:lnTo>
                    <a:pt x="392359" y="3117028"/>
                  </a:lnTo>
                  <a:lnTo>
                    <a:pt x="357079" y="3116573"/>
                  </a:lnTo>
                  <a:lnTo>
                    <a:pt x="315171" y="3109408"/>
                  </a:lnTo>
                  <a:lnTo>
                    <a:pt x="276983" y="3107779"/>
                  </a:lnTo>
                  <a:lnTo>
                    <a:pt x="239751" y="3107564"/>
                  </a:lnTo>
                  <a:lnTo>
                    <a:pt x="225288" y="3104900"/>
                  </a:lnTo>
                  <a:lnTo>
                    <a:pt x="212245" y="3101401"/>
                  </a:lnTo>
                  <a:lnTo>
                    <a:pt x="175697" y="3098848"/>
                  </a:lnTo>
                  <a:lnTo>
                    <a:pt x="127996" y="3098612"/>
                  </a:lnTo>
                  <a:lnTo>
                    <a:pt x="116087" y="3095961"/>
                  </a:lnTo>
                  <a:lnTo>
                    <a:pt x="104180" y="3092467"/>
                  </a:lnTo>
                  <a:lnTo>
                    <a:pt x="68984" y="3089781"/>
                  </a:lnTo>
                  <a:lnTo>
                    <a:pt x="60094" y="3092367"/>
                  </a:lnTo>
                  <a:lnTo>
                    <a:pt x="50521" y="3095831"/>
                  </a:lnTo>
                  <a:lnTo>
                    <a:pt x="36291" y="3098055"/>
                  </a:lnTo>
                  <a:lnTo>
                    <a:pt x="10329" y="3098599"/>
                  </a:lnTo>
                  <a:lnTo>
                    <a:pt x="1364" y="3106290"/>
                  </a:lnTo>
                  <a:lnTo>
                    <a:pt x="909" y="3105712"/>
                  </a:lnTo>
                  <a:lnTo>
                    <a:pt x="10" y="3098702"/>
                  </a:lnTo>
                  <a:lnTo>
                    <a:pt x="0" y="3077614"/>
                  </a:lnTo>
                  <a:lnTo>
                    <a:pt x="992" y="3074688"/>
                  </a:lnTo>
                  <a:lnTo>
                    <a:pt x="4741" y="3068791"/>
                  </a:lnTo>
                  <a:lnTo>
                    <a:pt x="5145" y="3064838"/>
                  </a:lnTo>
                  <a:lnTo>
                    <a:pt x="115" y="3002168"/>
                  </a:lnTo>
                  <a:lnTo>
                    <a:pt x="1043" y="2987281"/>
                  </a:lnTo>
                  <a:lnTo>
                    <a:pt x="8381" y="2920375"/>
                  </a:lnTo>
                  <a:lnTo>
                    <a:pt x="8908" y="2826225"/>
                  </a:lnTo>
                  <a:lnTo>
                    <a:pt x="8929" y="2664006"/>
                  </a:lnTo>
                  <a:lnTo>
                    <a:pt x="1241" y="2567037"/>
                  </a:lnTo>
                  <a:lnTo>
                    <a:pt x="164" y="2481833"/>
                  </a:lnTo>
                  <a:lnTo>
                    <a:pt x="1014" y="2393075"/>
                  </a:lnTo>
                  <a:lnTo>
                    <a:pt x="7691" y="2303849"/>
                  </a:lnTo>
                  <a:lnTo>
                    <a:pt x="8767" y="2214561"/>
                  </a:lnTo>
                  <a:lnTo>
                    <a:pt x="9900" y="2119129"/>
                  </a:lnTo>
                  <a:lnTo>
                    <a:pt x="18022" y="2009425"/>
                  </a:lnTo>
                  <a:lnTo>
                    <a:pt x="32026" y="1902045"/>
                  </a:lnTo>
                  <a:lnTo>
                    <a:pt x="39973" y="1812730"/>
                  </a:lnTo>
                  <a:lnTo>
                    <a:pt x="46679" y="1723431"/>
                  </a:lnTo>
                  <a:lnTo>
                    <a:pt x="52670" y="1634133"/>
                  </a:lnTo>
                  <a:lnTo>
                    <a:pt x="58199" y="1544836"/>
                  </a:lnTo>
                  <a:lnTo>
                    <a:pt x="61940" y="1455539"/>
                  </a:lnTo>
                  <a:lnTo>
                    <a:pt x="62498" y="1281686"/>
                  </a:lnTo>
                  <a:lnTo>
                    <a:pt x="54819" y="1183092"/>
                  </a:lnTo>
                  <a:lnTo>
                    <a:pt x="45999" y="1084832"/>
                  </a:lnTo>
                  <a:lnTo>
                    <a:pt x="44767" y="994292"/>
                  </a:lnTo>
                  <a:lnTo>
                    <a:pt x="42687" y="934665"/>
                  </a:lnTo>
                  <a:lnTo>
                    <a:pt x="29275" y="860230"/>
                  </a:lnTo>
                  <a:lnTo>
                    <a:pt x="20798" y="762184"/>
                  </a:lnTo>
                  <a:lnTo>
                    <a:pt x="18031" y="667701"/>
                  </a:lnTo>
                  <a:lnTo>
                    <a:pt x="17860" y="506051"/>
                  </a:lnTo>
                  <a:lnTo>
                    <a:pt x="9481" y="410767"/>
                  </a:lnTo>
                  <a:lnTo>
                    <a:pt x="9995" y="357371"/>
                  </a:lnTo>
                  <a:lnTo>
                    <a:pt x="17697" y="259145"/>
                  </a:lnTo>
                  <a:lnTo>
                    <a:pt x="18780" y="241183"/>
                  </a:lnTo>
                  <a:lnTo>
                    <a:pt x="34818" y="143041"/>
                  </a:lnTo>
                  <a:lnTo>
                    <a:pt x="35717" y="47889"/>
                  </a:lnTo>
                  <a:lnTo>
                    <a:pt x="3571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Annotation17"/>
            <p:cNvSpPr/>
            <p:nvPr/>
          </p:nvSpPr>
          <p:spPr>
            <a:xfrm>
              <a:off x="1553766" y="2152055"/>
              <a:ext cx="366118" cy="258962"/>
            </a:xfrm>
            <a:custGeom>
              <a:avLst/>
              <a:gdLst/>
              <a:ahLst/>
              <a:cxnLst/>
              <a:rect l="0" t="0" r="0" b="0"/>
              <a:pathLst>
                <a:path w="366118" h="258962">
                  <a:moveTo>
                    <a:pt x="0" y="0"/>
                  </a:moveTo>
                  <a:lnTo>
                    <a:pt x="7688" y="0"/>
                  </a:lnTo>
                  <a:lnTo>
                    <a:pt x="15813" y="7129"/>
                  </a:lnTo>
                  <a:lnTo>
                    <a:pt x="21249" y="12429"/>
                  </a:lnTo>
                  <a:lnTo>
                    <a:pt x="29618" y="18091"/>
                  </a:lnTo>
                  <a:lnTo>
                    <a:pt x="34628" y="20990"/>
                  </a:lnTo>
                  <a:lnTo>
                    <a:pt x="38960" y="24908"/>
                  </a:lnTo>
                  <a:lnTo>
                    <a:pt x="42841" y="29503"/>
                  </a:lnTo>
                  <a:lnTo>
                    <a:pt x="46420" y="34552"/>
                  </a:lnTo>
                  <a:lnTo>
                    <a:pt x="50790" y="38910"/>
                  </a:lnTo>
                  <a:lnTo>
                    <a:pt x="66422" y="50775"/>
                  </a:lnTo>
                  <a:lnTo>
                    <a:pt x="72062" y="55678"/>
                  </a:lnTo>
                  <a:lnTo>
                    <a:pt x="77807" y="60931"/>
                  </a:lnTo>
                  <a:lnTo>
                    <a:pt x="83621" y="65425"/>
                  </a:lnTo>
                  <a:lnTo>
                    <a:pt x="89482" y="69414"/>
                  </a:lnTo>
                  <a:lnTo>
                    <a:pt x="95373" y="73065"/>
                  </a:lnTo>
                  <a:lnTo>
                    <a:pt x="117886" y="87684"/>
                  </a:lnTo>
                  <a:lnTo>
                    <a:pt x="125223" y="93183"/>
                  </a:lnTo>
                  <a:lnTo>
                    <a:pt x="132099" y="98833"/>
                  </a:lnTo>
                  <a:lnTo>
                    <a:pt x="138668" y="104584"/>
                  </a:lnTo>
                  <a:lnTo>
                    <a:pt x="146023" y="110402"/>
                  </a:lnTo>
                  <a:lnTo>
                    <a:pt x="153903" y="116265"/>
                  </a:lnTo>
                  <a:lnTo>
                    <a:pt x="170597" y="128072"/>
                  </a:lnTo>
                  <a:lnTo>
                    <a:pt x="187938" y="139934"/>
                  </a:lnTo>
                  <a:lnTo>
                    <a:pt x="195737" y="145875"/>
                  </a:lnTo>
                  <a:lnTo>
                    <a:pt x="202921" y="151820"/>
                  </a:lnTo>
                  <a:lnTo>
                    <a:pt x="209695" y="157768"/>
                  </a:lnTo>
                  <a:lnTo>
                    <a:pt x="217187" y="162726"/>
                  </a:lnTo>
                  <a:lnTo>
                    <a:pt x="225158" y="167023"/>
                  </a:lnTo>
                  <a:lnTo>
                    <a:pt x="233449" y="170880"/>
                  </a:lnTo>
                  <a:lnTo>
                    <a:pt x="241953" y="175435"/>
                  </a:lnTo>
                  <a:lnTo>
                    <a:pt x="250599" y="180457"/>
                  </a:lnTo>
                  <a:lnTo>
                    <a:pt x="259339" y="185789"/>
                  </a:lnTo>
                  <a:lnTo>
                    <a:pt x="267151" y="191328"/>
                  </a:lnTo>
                  <a:lnTo>
                    <a:pt x="274342" y="197005"/>
                  </a:lnTo>
                  <a:lnTo>
                    <a:pt x="281121" y="202774"/>
                  </a:lnTo>
                  <a:lnTo>
                    <a:pt x="287625" y="207612"/>
                  </a:lnTo>
                  <a:lnTo>
                    <a:pt x="293945" y="211830"/>
                  </a:lnTo>
                  <a:lnTo>
                    <a:pt x="305267" y="219162"/>
                  </a:lnTo>
                  <a:lnTo>
                    <a:pt x="313606" y="225728"/>
                  </a:lnTo>
                  <a:lnTo>
                    <a:pt x="318211" y="227876"/>
                  </a:lnTo>
                  <a:lnTo>
                    <a:pt x="328620" y="230262"/>
                  </a:lnTo>
                  <a:lnTo>
                    <a:pt x="337215" y="233969"/>
                  </a:lnTo>
                  <a:lnTo>
                    <a:pt x="347631" y="241634"/>
                  </a:lnTo>
                  <a:lnTo>
                    <a:pt x="355299" y="248372"/>
                  </a:lnTo>
                  <a:lnTo>
                    <a:pt x="358994" y="251940"/>
                  </a:lnTo>
                  <a:lnTo>
                    <a:pt x="366117" y="2589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Annotation18"/>
            <p:cNvSpPr/>
            <p:nvPr/>
          </p:nvSpPr>
          <p:spPr>
            <a:xfrm>
              <a:off x="1544836" y="2125266"/>
              <a:ext cx="312540" cy="330399"/>
            </a:xfrm>
            <a:custGeom>
              <a:avLst/>
              <a:gdLst/>
              <a:ahLst/>
              <a:cxnLst/>
              <a:rect l="0" t="0" r="0" b="0"/>
              <a:pathLst>
                <a:path w="312540" h="330399">
                  <a:moveTo>
                    <a:pt x="312539" y="0"/>
                  </a:moveTo>
                  <a:lnTo>
                    <a:pt x="299292" y="0"/>
                  </a:lnTo>
                  <a:lnTo>
                    <a:pt x="301029" y="0"/>
                  </a:lnTo>
                  <a:lnTo>
                    <a:pt x="300897" y="992"/>
                  </a:lnTo>
                  <a:lnTo>
                    <a:pt x="298104" y="4740"/>
                  </a:lnTo>
                  <a:lnTo>
                    <a:pt x="290954" y="12429"/>
                  </a:lnTo>
                  <a:lnTo>
                    <a:pt x="282771" y="18091"/>
                  </a:lnTo>
                  <a:lnTo>
                    <a:pt x="277811" y="20990"/>
                  </a:lnTo>
                  <a:lnTo>
                    <a:pt x="269654" y="29503"/>
                  </a:lnTo>
                  <a:lnTo>
                    <a:pt x="266090" y="34552"/>
                  </a:lnTo>
                  <a:lnTo>
                    <a:pt x="261729" y="39902"/>
                  </a:lnTo>
                  <a:lnTo>
                    <a:pt x="256837" y="45452"/>
                  </a:lnTo>
                  <a:lnTo>
                    <a:pt x="251592" y="51138"/>
                  </a:lnTo>
                  <a:lnTo>
                    <a:pt x="246111" y="57904"/>
                  </a:lnTo>
                  <a:lnTo>
                    <a:pt x="240472" y="65392"/>
                  </a:lnTo>
                  <a:lnTo>
                    <a:pt x="228916" y="81649"/>
                  </a:lnTo>
                  <a:lnTo>
                    <a:pt x="199393" y="125184"/>
                  </a:lnTo>
                  <a:lnTo>
                    <a:pt x="192460" y="134058"/>
                  </a:lnTo>
                  <a:lnTo>
                    <a:pt x="184861" y="142950"/>
                  </a:lnTo>
                  <a:lnTo>
                    <a:pt x="176819" y="151855"/>
                  </a:lnTo>
                  <a:lnTo>
                    <a:pt x="159945" y="169686"/>
                  </a:lnTo>
                  <a:lnTo>
                    <a:pt x="129600" y="200647"/>
                  </a:lnTo>
                  <a:lnTo>
                    <a:pt x="123111" y="208178"/>
                  </a:lnTo>
                  <a:lnTo>
                    <a:pt x="116801" y="216176"/>
                  </a:lnTo>
                  <a:lnTo>
                    <a:pt x="110609" y="224485"/>
                  </a:lnTo>
                  <a:lnTo>
                    <a:pt x="103505" y="232008"/>
                  </a:lnTo>
                  <a:lnTo>
                    <a:pt x="95793" y="239008"/>
                  </a:lnTo>
                  <a:lnTo>
                    <a:pt x="87674" y="245659"/>
                  </a:lnTo>
                  <a:lnTo>
                    <a:pt x="80277" y="253069"/>
                  </a:lnTo>
                  <a:lnTo>
                    <a:pt x="73362" y="260986"/>
                  </a:lnTo>
                  <a:lnTo>
                    <a:pt x="66767" y="269241"/>
                  </a:lnTo>
                  <a:lnTo>
                    <a:pt x="60387" y="275736"/>
                  </a:lnTo>
                  <a:lnTo>
                    <a:pt x="54148" y="281058"/>
                  </a:lnTo>
                  <a:lnTo>
                    <a:pt x="48005" y="285599"/>
                  </a:lnTo>
                  <a:lnTo>
                    <a:pt x="42917" y="290610"/>
                  </a:lnTo>
                  <a:lnTo>
                    <a:pt x="38533" y="295935"/>
                  </a:lnTo>
                  <a:lnTo>
                    <a:pt x="34619" y="301470"/>
                  </a:lnTo>
                  <a:lnTo>
                    <a:pt x="24977" y="310265"/>
                  </a:lnTo>
                  <a:lnTo>
                    <a:pt x="19628" y="314000"/>
                  </a:lnTo>
                  <a:lnTo>
                    <a:pt x="11039" y="318149"/>
                  </a:lnTo>
                  <a:lnTo>
                    <a:pt x="7359" y="319256"/>
                  </a:lnTo>
                  <a:lnTo>
                    <a:pt x="4906" y="320985"/>
                  </a:lnTo>
                  <a:lnTo>
                    <a:pt x="3271" y="323131"/>
                  </a:lnTo>
                  <a:lnTo>
                    <a:pt x="0" y="3303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Annotation19"/>
            <p:cNvSpPr/>
            <p:nvPr/>
          </p:nvSpPr>
          <p:spPr>
            <a:xfrm>
              <a:off x="2714625" y="2098477"/>
              <a:ext cx="267852" cy="178058"/>
            </a:xfrm>
            <a:custGeom>
              <a:avLst/>
              <a:gdLst/>
              <a:ahLst/>
              <a:cxnLst/>
              <a:rect l="0" t="0" r="0" b="0"/>
              <a:pathLst>
                <a:path w="267852" h="178058">
                  <a:moveTo>
                    <a:pt x="0" y="0"/>
                  </a:moveTo>
                  <a:lnTo>
                    <a:pt x="0" y="7688"/>
                  </a:lnTo>
                  <a:lnTo>
                    <a:pt x="2646" y="11024"/>
                  </a:lnTo>
                  <a:lnTo>
                    <a:pt x="4740" y="13302"/>
                  </a:lnTo>
                  <a:lnTo>
                    <a:pt x="6137" y="15813"/>
                  </a:lnTo>
                  <a:lnTo>
                    <a:pt x="7688" y="21249"/>
                  </a:lnTo>
                  <a:lnTo>
                    <a:pt x="9095" y="25080"/>
                  </a:lnTo>
                  <a:lnTo>
                    <a:pt x="11024" y="29618"/>
                  </a:lnTo>
                  <a:lnTo>
                    <a:pt x="13302" y="34628"/>
                  </a:lnTo>
                  <a:lnTo>
                    <a:pt x="14821" y="39953"/>
                  </a:lnTo>
                  <a:lnTo>
                    <a:pt x="15834" y="45487"/>
                  </a:lnTo>
                  <a:lnTo>
                    <a:pt x="16509" y="51160"/>
                  </a:lnTo>
                  <a:lnTo>
                    <a:pt x="16959" y="56927"/>
                  </a:lnTo>
                  <a:lnTo>
                    <a:pt x="17259" y="62756"/>
                  </a:lnTo>
                  <a:lnTo>
                    <a:pt x="17459" y="68626"/>
                  </a:lnTo>
                  <a:lnTo>
                    <a:pt x="18585" y="74524"/>
                  </a:lnTo>
                  <a:lnTo>
                    <a:pt x="20327" y="80440"/>
                  </a:lnTo>
                  <a:lnTo>
                    <a:pt x="22482" y="86369"/>
                  </a:lnTo>
                  <a:lnTo>
                    <a:pt x="23917" y="92306"/>
                  </a:lnTo>
                  <a:lnTo>
                    <a:pt x="24875" y="98248"/>
                  </a:lnTo>
                  <a:lnTo>
                    <a:pt x="25512" y="104194"/>
                  </a:lnTo>
                  <a:lnTo>
                    <a:pt x="26930" y="110142"/>
                  </a:lnTo>
                  <a:lnTo>
                    <a:pt x="28867" y="116092"/>
                  </a:lnTo>
                  <a:lnTo>
                    <a:pt x="31151" y="122043"/>
                  </a:lnTo>
                  <a:lnTo>
                    <a:pt x="34658" y="127995"/>
                  </a:lnTo>
                  <a:lnTo>
                    <a:pt x="38980" y="133947"/>
                  </a:lnTo>
                  <a:lnTo>
                    <a:pt x="43846" y="139899"/>
                  </a:lnTo>
                  <a:lnTo>
                    <a:pt x="48082" y="144860"/>
                  </a:lnTo>
                  <a:lnTo>
                    <a:pt x="51899" y="149159"/>
                  </a:lnTo>
                  <a:lnTo>
                    <a:pt x="55435" y="153017"/>
                  </a:lnTo>
                  <a:lnTo>
                    <a:pt x="59777" y="156582"/>
                  </a:lnTo>
                  <a:lnTo>
                    <a:pt x="64656" y="159950"/>
                  </a:lnTo>
                  <a:lnTo>
                    <a:pt x="69893" y="163188"/>
                  </a:lnTo>
                  <a:lnTo>
                    <a:pt x="75369" y="166339"/>
                  </a:lnTo>
                  <a:lnTo>
                    <a:pt x="86745" y="172486"/>
                  </a:lnTo>
                  <a:lnTo>
                    <a:pt x="93548" y="174521"/>
                  </a:lnTo>
                  <a:lnTo>
                    <a:pt x="101061" y="175879"/>
                  </a:lnTo>
                  <a:lnTo>
                    <a:pt x="109046" y="176784"/>
                  </a:lnTo>
                  <a:lnTo>
                    <a:pt x="116353" y="177387"/>
                  </a:lnTo>
                  <a:lnTo>
                    <a:pt x="123210" y="177789"/>
                  </a:lnTo>
                  <a:lnTo>
                    <a:pt x="129764" y="178057"/>
                  </a:lnTo>
                  <a:lnTo>
                    <a:pt x="137111" y="177244"/>
                  </a:lnTo>
                  <a:lnTo>
                    <a:pt x="144985" y="175709"/>
                  </a:lnTo>
                  <a:lnTo>
                    <a:pt x="153212" y="173694"/>
                  </a:lnTo>
                  <a:lnTo>
                    <a:pt x="161673" y="171358"/>
                  </a:lnTo>
                  <a:lnTo>
                    <a:pt x="179011" y="166117"/>
                  </a:lnTo>
                  <a:lnTo>
                    <a:pt x="186809" y="163331"/>
                  </a:lnTo>
                  <a:lnTo>
                    <a:pt x="193992" y="160481"/>
                  </a:lnTo>
                  <a:lnTo>
                    <a:pt x="200766" y="157589"/>
                  </a:lnTo>
                  <a:lnTo>
                    <a:pt x="207266" y="153676"/>
                  </a:lnTo>
                  <a:lnTo>
                    <a:pt x="213583" y="149083"/>
                  </a:lnTo>
                  <a:lnTo>
                    <a:pt x="219779" y="144037"/>
                  </a:lnTo>
                  <a:lnTo>
                    <a:pt x="224903" y="138689"/>
                  </a:lnTo>
                  <a:lnTo>
                    <a:pt x="229310" y="133139"/>
                  </a:lnTo>
                  <a:lnTo>
                    <a:pt x="233241" y="127454"/>
                  </a:lnTo>
                  <a:lnTo>
                    <a:pt x="237845" y="122673"/>
                  </a:lnTo>
                  <a:lnTo>
                    <a:pt x="242900" y="118493"/>
                  </a:lnTo>
                  <a:lnTo>
                    <a:pt x="248253" y="114714"/>
                  </a:lnTo>
                  <a:lnTo>
                    <a:pt x="251823" y="110210"/>
                  </a:lnTo>
                  <a:lnTo>
                    <a:pt x="254202" y="105223"/>
                  </a:lnTo>
                  <a:lnTo>
                    <a:pt x="255788" y="99914"/>
                  </a:lnTo>
                  <a:lnTo>
                    <a:pt x="257838" y="94391"/>
                  </a:lnTo>
                  <a:lnTo>
                    <a:pt x="260197" y="88724"/>
                  </a:lnTo>
                  <a:lnTo>
                    <a:pt x="262761" y="82962"/>
                  </a:lnTo>
                  <a:lnTo>
                    <a:pt x="264471" y="77136"/>
                  </a:lnTo>
                  <a:lnTo>
                    <a:pt x="265611" y="71267"/>
                  </a:lnTo>
                  <a:lnTo>
                    <a:pt x="266371" y="65371"/>
                  </a:lnTo>
                  <a:lnTo>
                    <a:pt x="266877" y="60448"/>
                  </a:lnTo>
                  <a:lnTo>
                    <a:pt x="267215" y="56173"/>
                  </a:lnTo>
                  <a:lnTo>
                    <a:pt x="267440" y="52332"/>
                  </a:lnTo>
                  <a:lnTo>
                    <a:pt x="267691" y="45417"/>
                  </a:lnTo>
                  <a:lnTo>
                    <a:pt x="267831" y="35946"/>
                  </a:lnTo>
                  <a:lnTo>
                    <a:pt x="267851" y="32894"/>
                  </a:lnTo>
                  <a:lnTo>
                    <a:pt x="266872" y="29867"/>
                  </a:lnTo>
                  <a:lnTo>
                    <a:pt x="265227" y="26856"/>
                  </a:lnTo>
                  <a:lnTo>
                    <a:pt x="260199" y="19636"/>
                  </a:lnTo>
                  <a:lnTo>
                    <a:pt x="259511" y="16003"/>
                  </a:lnTo>
                  <a:lnTo>
                    <a:pt x="258961" y="89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Annotation20"/>
            <p:cNvSpPr/>
            <p:nvPr/>
          </p:nvSpPr>
          <p:spPr>
            <a:xfrm>
              <a:off x="2857500" y="2330649"/>
              <a:ext cx="17860" cy="169665"/>
            </a:xfrm>
            <a:custGeom>
              <a:avLst/>
              <a:gdLst/>
              <a:ahLst/>
              <a:cxnLst/>
              <a:rect l="0" t="0" r="0" b="0"/>
              <a:pathLst>
                <a:path w="17860" h="169665">
                  <a:moveTo>
                    <a:pt x="0" y="0"/>
                  </a:moveTo>
                  <a:lnTo>
                    <a:pt x="0" y="7688"/>
                  </a:lnTo>
                  <a:lnTo>
                    <a:pt x="992" y="9094"/>
                  </a:lnTo>
                  <a:lnTo>
                    <a:pt x="2646" y="11024"/>
                  </a:lnTo>
                  <a:lnTo>
                    <a:pt x="4740" y="13302"/>
                  </a:lnTo>
                  <a:lnTo>
                    <a:pt x="6137" y="15813"/>
                  </a:lnTo>
                  <a:lnTo>
                    <a:pt x="7068" y="18480"/>
                  </a:lnTo>
                  <a:lnTo>
                    <a:pt x="7688" y="21249"/>
                  </a:lnTo>
                  <a:lnTo>
                    <a:pt x="8102" y="24088"/>
                  </a:lnTo>
                  <a:lnTo>
                    <a:pt x="8378" y="26973"/>
                  </a:lnTo>
                  <a:lnTo>
                    <a:pt x="8562" y="29888"/>
                  </a:lnTo>
                  <a:lnTo>
                    <a:pt x="8766" y="38419"/>
                  </a:lnTo>
                  <a:lnTo>
                    <a:pt x="8930" y="145339"/>
                  </a:lnTo>
                  <a:lnTo>
                    <a:pt x="9922" y="148486"/>
                  </a:lnTo>
                  <a:lnTo>
                    <a:pt x="11576" y="151577"/>
                  </a:lnTo>
                  <a:lnTo>
                    <a:pt x="13670" y="154629"/>
                  </a:lnTo>
                  <a:lnTo>
                    <a:pt x="15067" y="157656"/>
                  </a:lnTo>
                  <a:lnTo>
                    <a:pt x="15997" y="160666"/>
                  </a:lnTo>
                  <a:lnTo>
                    <a:pt x="17859" y="16966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Annotation21"/>
            <p:cNvSpPr/>
            <p:nvPr/>
          </p:nvSpPr>
          <p:spPr>
            <a:xfrm>
              <a:off x="1209293" y="3250406"/>
              <a:ext cx="2487599" cy="53580"/>
            </a:xfrm>
            <a:custGeom>
              <a:avLst/>
              <a:gdLst/>
              <a:ahLst/>
              <a:cxnLst/>
              <a:rect l="0" t="0" r="0" b="0"/>
              <a:pathLst>
                <a:path w="2487599" h="53580">
                  <a:moveTo>
                    <a:pt x="5145" y="0"/>
                  </a:moveTo>
                  <a:lnTo>
                    <a:pt x="0" y="0"/>
                  </a:lnTo>
                  <a:lnTo>
                    <a:pt x="274313" y="0"/>
                  </a:lnTo>
                  <a:lnTo>
                    <a:pt x="282817" y="993"/>
                  </a:lnTo>
                  <a:lnTo>
                    <a:pt x="291462" y="2646"/>
                  </a:lnTo>
                  <a:lnTo>
                    <a:pt x="300203" y="4741"/>
                  </a:lnTo>
                  <a:lnTo>
                    <a:pt x="309006" y="6137"/>
                  </a:lnTo>
                  <a:lnTo>
                    <a:pt x="326725" y="7689"/>
                  </a:lnTo>
                  <a:lnTo>
                    <a:pt x="398055" y="8882"/>
                  </a:lnTo>
                  <a:lnTo>
                    <a:pt x="441708" y="7932"/>
                  </a:lnTo>
                  <a:lnTo>
                    <a:pt x="448983" y="6280"/>
                  </a:lnTo>
                  <a:lnTo>
                    <a:pt x="455818" y="4187"/>
                  </a:lnTo>
                  <a:lnTo>
                    <a:pt x="464344" y="2792"/>
                  </a:lnTo>
                  <a:lnTo>
                    <a:pt x="484400" y="1241"/>
                  </a:lnTo>
                  <a:lnTo>
                    <a:pt x="561316" y="49"/>
                  </a:lnTo>
                  <a:lnTo>
                    <a:pt x="634588" y="3"/>
                  </a:lnTo>
                  <a:lnTo>
                    <a:pt x="645040" y="995"/>
                  </a:lnTo>
                  <a:lnTo>
                    <a:pt x="654984" y="2648"/>
                  </a:lnTo>
                  <a:lnTo>
                    <a:pt x="664589" y="4742"/>
                  </a:lnTo>
                  <a:lnTo>
                    <a:pt x="674962" y="6138"/>
                  </a:lnTo>
                  <a:lnTo>
                    <a:pt x="707530" y="7111"/>
                  </a:lnTo>
                  <a:lnTo>
                    <a:pt x="717480" y="5733"/>
                  </a:lnTo>
                  <a:lnTo>
                    <a:pt x="727089" y="3822"/>
                  </a:lnTo>
                  <a:lnTo>
                    <a:pt x="736472" y="2548"/>
                  </a:lnTo>
                  <a:lnTo>
                    <a:pt x="754835" y="1133"/>
                  </a:lnTo>
                  <a:lnTo>
                    <a:pt x="821210" y="100"/>
                  </a:lnTo>
                  <a:lnTo>
                    <a:pt x="1152372" y="0"/>
                  </a:lnTo>
                  <a:lnTo>
                    <a:pt x="1163861" y="993"/>
                  </a:lnTo>
                  <a:lnTo>
                    <a:pt x="1175490" y="2646"/>
                  </a:lnTo>
                  <a:lnTo>
                    <a:pt x="1187211" y="4741"/>
                  </a:lnTo>
                  <a:lnTo>
                    <a:pt x="1198993" y="6137"/>
                  </a:lnTo>
                  <a:lnTo>
                    <a:pt x="1222669" y="7689"/>
                  </a:lnTo>
                  <a:lnTo>
                    <a:pt x="1299772" y="8857"/>
                  </a:lnTo>
                  <a:lnTo>
                    <a:pt x="1545410" y="8930"/>
                  </a:lnTo>
                  <a:lnTo>
                    <a:pt x="1556855" y="9923"/>
                  </a:lnTo>
                  <a:lnTo>
                    <a:pt x="1568455" y="11576"/>
                  </a:lnTo>
                  <a:lnTo>
                    <a:pt x="1580156" y="13671"/>
                  </a:lnTo>
                  <a:lnTo>
                    <a:pt x="1590933" y="15067"/>
                  </a:lnTo>
                  <a:lnTo>
                    <a:pt x="1610846" y="16619"/>
                  </a:lnTo>
                  <a:lnTo>
                    <a:pt x="1683994" y="17787"/>
                  </a:lnTo>
                  <a:lnTo>
                    <a:pt x="1826397" y="17860"/>
                  </a:lnTo>
                  <a:lnTo>
                    <a:pt x="1835462" y="18852"/>
                  </a:lnTo>
                  <a:lnTo>
                    <a:pt x="1844481" y="20506"/>
                  </a:lnTo>
                  <a:lnTo>
                    <a:pt x="1853471" y="22600"/>
                  </a:lnTo>
                  <a:lnTo>
                    <a:pt x="1863432" y="23997"/>
                  </a:lnTo>
                  <a:lnTo>
                    <a:pt x="1885084" y="25548"/>
                  </a:lnTo>
                  <a:lnTo>
                    <a:pt x="1957706" y="26717"/>
                  </a:lnTo>
                  <a:lnTo>
                    <a:pt x="1986635" y="27761"/>
                  </a:lnTo>
                  <a:lnTo>
                    <a:pt x="1995864" y="29422"/>
                  </a:lnTo>
                  <a:lnTo>
                    <a:pt x="2004994" y="31521"/>
                  </a:lnTo>
                  <a:lnTo>
                    <a:pt x="2014058" y="32920"/>
                  </a:lnTo>
                  <a:lnTo>
                    <a:pt x="2032065" y="34475"/>
                  </a:lnTo>
                  <a:lnTo>
                    <a:pt x="2103616" y="35671"/>
                  </a:lnTo>
                  <a:lnTo>
                    <a:pt x="2301693" y="35719"/>
                  </a:lnTo>
                  <a:lnTo>
                    <a:pt x="2309091" y="36712"/>
                  </a:lnTo>
                  <a:lnTo>
                    <a:pt x="2316007" y="38365"/>
                  </a:lnTo>
                  <a:lnTo>
                    <a:pt x="2322602" y="40461"/>
                  </a:lnTo>
                  <a:lnTo>
                    <a:pt x="2328984" y="41857"/>
                  </a:lnTo>
                  <a:lnTo>
                    <a:pt x="2341365" y="43408"/>
                  </a:lnTo>
                  <a:lnTo>
                    <a:pt x="2417740" y="44647"/>
                  </a:lnTo>
                  <a:lnTo>
                    <a:pt x="2462533" y="44649"/>
                  </a:lnTo>
                  <a:lnTo>
                    <a:pt x="2466919" y="45642"/>
                  </a:lnTo>
                  <a:lnTo>
                    <a:pt x="2471828" y="47295"/>
                  </a:lnTo>
                  <a:lnTo>
                    <a:pt x="2487598" y="535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Annotation22"/>
            <p:cNvSpPr/>
            <p:nvPr/>
          </p:nvSpPr>
          <p:spPr>
            <a:xfrm>
              <a:off x="1580555" y="2786185"/>
              <a:ext cx="383977" cy="303488"/>
            </a:xfrm>
            <a:custGeom>
              <a:avLst/>
              <a:gdLst/>
              <a:ahLst/>
              <a:cxnLst/>
              <a:rect l="0" t="0" r="0" b="0"/>
              <a:pathLst>
                <a:path w="383977" h="303488">
                  <a:moveTo>
                    <a:pt x="0" y="53456"/>
                  </a:moveTo>
                  <a:lnTo>
                    <a:pt x="4740" y="48715"/>
                  </a:lnTo>
                  <a:lnTo>
                    <a:pt x="5144" y="46327"/>
                  </a:lnTo>
                  <a:lnTo>
                    <a:pt x="4422" y="43742"/>
                  </a:lnTo>
                  <a:lnTo>
                    <a:pt x="2948" y="41027"/>
                  </a:lnTo>
                  <a:lnTo>
                    <a:pt x="2957" y="39217"/>
                  </a:lnTo>
                  <a:lnTo>
                    <a:pt x="3956" y="38010"/>
                  </a:lnTo>
                  <a:lnTo>
                    <a:pt x="5614" y="37206"/>
                  </a:lnTo>
                  <a:lnTo>
                    <a:pt x="6719" y="35677"/>
                  </a:lnTo>
                  <a:lnTo>
                    <a:pt x="9266" y="28785"/>
                  </a:lnTo>
                  <a:lnTo>
                    <a:pt x="15864" y="20459"/>
                  </a:lnTo>
                  <a:lnTo>
                    <a:pt x="21272" y="14648"/>
                  </a:lnTo>
                  <a:lnTo>
                    <a:pt x="24103" y="12701"/>
                  </a:lnTo>
                  <a:lnTo>
                    <a:pt x="43474" y="4580"/>
                  </a:lnTo>
                  <a:lnTo>
                    <a:pt x="51733" y="1967"/>
                  </a:lnTo>
                  <a:lnTo>
                    <a:pt x="59703" y="806"/>
                  </a:lnTo>
                  <a:lnTo>
                    <a:pt x="69860" y="290"/>
                  </a:lnTo>
                  <a:lnTo>
                    <a:pt x="91475" y="0"/>
                  </a:lnTo>
                  <a:lnTo>
                    <a:pt x="98686" y="951"/>
                  </a:lnTo>
                  <a:lnTo>
                    <a:pt x="105478" y="2578"/>
                  </a:lnTo>
                  <a:lnTo>
                    <a:pt x="111991" y="4654"/>
                  </a:lnTo>
                  <a:lnTo>
                    <a:pt x="118316" y="7031"/>
                  </a:lnTo>
                  <a:lnTo>
                    <a:pt x="124518" y="9607"/>
                  </a:lnTo>
                  <a:lnTo>
                    <a:pt x="130637" y="12317"/>
                  </a:lnTo>
                  <a:lnTo>
                    <a:pt x="142727" y="17974"/>
                  </a:lnTo>
                  <a:lnTo>
                    <a:pt x="166658" y="29690"/>
                  </a:lnTo>
                  <a:lnTo>
                    <a:pt x="178580" y="38263"/>
                  </a:lnTo>
                  <a:lnTo>
                    <a:pt x="184538" y="43327"/>
                  </a:lnTo>
                  <a:lnTo>
                    <a:pt x="190494" y="48688"/>
                  </a:lnTo>
                  <a:lnTo>
                    <a:pt x="202403" y="59936"/>
                  </a:lnTo>
                  <a:lnTo>
                    <a:pt x="207365" y="65713"/>
                  </a:lnTo>
                  <a:lnTo>
                    <a:pt x="211665" y="71549"/>
                  </a:lnTo>
                  <a:lnTo>
                    <a:pt x="215524" y="77425"/>
                  </a:lnTo>
                  <a:lnTo>
                    <a:pt x="219089" y="83326"/>
                  </a:lnTo>
                  <a:lnTo>
                    <a:pt x="222458" y="89244"/>
                  </a:lnTo>
                  <a:lnTo>
                    <a:pt x="228846" y="101112"/>
                  </a:lnTo>
                  <a:lnTo>
                    <a:pt x="234993" y="113001"/>
                  </a:lnTo>
                  <a:lnTo>
                    <a:pt x="237029" y="118949"/>
                  </a:lnTo>
                  <a:lnTo>
                    <a:pt x="238386" y="124900"/>
                  </a:lnTo>
                  <a:lnTo>
                    <a:pt x="239291" y="130851"/>
                  </a:lnTo>
                  <a:lnTo>
                    <a:pt x="240887" y="137794"/>
                  </a:lnTo>
                  <a:lnTo>
                    <a:pt x="242943" y="145401"/>
                  </a:lnTo>
                  <a:lnTo>
                    <a:pt x="245305" y="153448"/>
                  </a:lnTo>
                  <a:lnTo>
                    <a:pt x="245888" y="160797"/>
                  </a:lnTo>
                  <a:lnTo>
                    <a:pt x="245285" y="167680"/>
                  </a:lnTo>
                  <a:lnTo>
                    <a:pt x="243890" y="174254"/>
                  </a:lnTo>
                  <a:lnTo>
                    <a:pt x="242961" y="181613"/>
                  </a:lnTo>
                  <a:lnTo>
                    <a:pt x="242341" y="189496"/>
                  </a:lnTo>
                  <a:lnTo>
                    <a:pt x="241928" y="197727"/>
                  </a:lnTo>
                  <a:lnTo>
                    <a:pt x="240660" y="205199"/>
                  </a:lnTo>
                  <a:lnTo>
                    <a:pt x="238823" y="212165"/>
                  </a:lnTo>
                  <a:lnTo>
                    <a:pt x="236606" y="218793"/>
                  </a:lnTo>
                  <a:lnTo>
                    <a:pt x="233143" y="225196"/>
                  </a:lnTo>
                  <a:lnTo>
                    <a:pt x="228851" y="231450"/>
                  </a:lnTo>
                  <a:lnTo>
                    <a:pt x="224004" y="237603"/>
                  </a:lnTo>
                  <a:lnTo>
                    <a:pt x="215974" y="247085"/>
                  </a:lnTo>
                  <a:lnTo>
                    <a:pt x="208105" y="255599"/>
                  </a:lnTo>
                  <a:lnTo>
                    <a:pt x="197994" y="265998"/>
                  </a:lnTo>
                  <a:lnTo>
                    <a:pt x="186885" y="274588"/>
                  </a:lnTo>
                  <a:lnTo>
                    <a:pt x="181145" y="278268"/>
                  </a:lnTo>
                  <a:lnTo>
                    <a:pt x="174341" y="280721"/>
                  </a:lnTo>
                  <a:lnTo>
                    <a:pt x="166829" y="282357"/>
                  </a:lnTo>
                  <a:lnTo>
                    <a:pt x="158844" y="283447"/>
                  </a:lnTo>
                  <a:lnTo>
                    <a:pt x="151537" y="285166"/>
                  </a:lnTo>
                  <a:lnTo>
                    <a:pt x="144681" y="287305"/>
                  </a:lnTo>
                  <a:lnTo>
                    <a:pt x="138125" y="289722"/>
                  </a:lnTo>
                  <a:lnTo>
                    <a:pt x="130779" y="291334"/>
                  </a:lnTo>
                  <a:lnTo>
                    <a:pt x="122904" y="292408"/>
                  </a:lnTo>
                  <a:lnTo>
                    <a:pt x="114678" y="293125"/>
                  </a:lnTo>
                  <a:lnTo>
                    <a:pt x="107210" y="293602"/>
                  </a:lnTo>
                  <a:lnTo>
                    <a:pt x="93620" y="294133"/>
                  </a:lnTo>
                  <a:lnTo>
                    <a:pt x="87218" y="293282"/>
                  </a:lnTo>
                  <a:lnTo>
                    <a:pt x="80965" y="291723"/>
                  </a:lnTo>
                  <a:lnTo>
                    <a:pt x="74813" y="289691"/>
                  </a:lnTo>
                  <a:lnTo>
                    <a:pt x="68727" y="287345"/>
                  </a:lnTo>
                  <a:lnTo>
                    <a:pt x="62685" y="284788"/>
                  </a:lnTo>
                  <a:lnTo>
                    <a:pt x="50680" y="279301"/>
                  </a:lnTo>
                  <a:lnTo>
                    <a:pt x="38730" y="273556"/>
                  </a:lnTo>
                  <a:lnTo>
                    <a:pt x="29450" y="267695"/>
                  </a:lnTo>
                  <a:lnTo>
                    <a:pt x="18648" y="258817"/>
                  </a:lnTo>
                  <a:lnTo>
                    <a:pt x="15408" y="255848"/>
                  </a:lnTo>
                  <a:lnTo>
                    <a:pt x="13249" y="252876"/>
                  </a:lnTo>
                  <a:lnTo>
                    <a:pt x="9217" y="243953"/>
                  </a:lnTo>
                  <a:lnTo>
                    <a:pt x="3172" y="235026"/>
                  </a:lnTo>
                  <a:lnTo>
                    <a:pt x="1409" y="229073"/>
                  </a:lnTo>
                  <a:lnTo>
                    <a:pt x="1932" y="226096"/>
                  </a:lnTo>
                  <a:lnTo>
                    <a:pt x="5158" y="220143"/>
                  </a:lnTo>
                  <a:lnTo>
                    <a:pt x="12552" y="211214"/>
                  </a:lnTo>
                  <a:lnTo>
                    <a:pt x="16305" y="209229"/>
                  </a:lnTo>
                  <a:lnTo>
                    <a:pt x="31069" y="205444"/>
                  </a:lnTo>
                  <a:lnTo>
                    <a:pt x="42251" y="201043"/>
                  </a:lnTo>
                  <a:lnTo>
                    <a:pt x="53835" y="198425"/>
                  </a:lnTo>
                  <a:lnTo>
                    <a:pt x="65598" y="197261"/>
                  </a:lnTo>
                  <a:lnTo>
                    <a:pt x="77441" y="196745"/>
                  </a:lnTo>
                  <a:lnTo>
                    <a:pt x="100005" y="196453"/>
                  </a:lnTo>
                  <a:lnTo>
                    <a:pt x="125542" y="196367"/>
                  </a:lnTo>
                  <a:lnTo>
                    <a:pt x="133304" y="197347"/>
                  </a:lnTo>
                  <a:lnTo>
                    <a:pt x="140463" y="198993"/>
                  </a:lnTo>
                  <a:lnTo>
                    <a:pt x="162665" y="206049"/>
                  </a:lnTo>
                  <a:lnTo>
                    <a:pt x="170951" y="208763"/>
                  </a:lnTo>
                  <a:lnTo>
                    <a:pt x="179452" y="210572"/>
                  </a:lnTo>
                  <a:lnTo>
                    <a:pt x="188095" y="211778"/>
                  </a:lnTo>
                  <a:lnTo>
                    <a:pt x="196834" y="212582"/>
                  </a:lnTo>
                  <a:lnTo>
                    <a:pt x="204645" y="214110"/>
                  </a:lnTo>
                  <a:lnTo>
                    <a:pt x="211836" y="216121"/>
                  </a:lnTo>
                  <a:lnTo>
                    <a:pt x="242376" y="226478"/>
                  </a:lnTo>
                  <a:lnTo>
                    <a:pt x="249889" y="229327"/>
                  </a:lnTo>
                  <a:lnTo>
                    <a:pt x="256881" y="232219"/>
                  </a:lnTo>
                  <a:lnTo>
                    <a:pt x="263528" y="235139"/>
                  </a:lnTo>
                  <a:lnTo>
                    <a:pt x="270935" y="239070"/>
                  </a:lnTo>
                  <a:lnTo>
                    <a:pt x="278850" y="243675"/>
                  </a:lnTo>
                  <a:lnTo>
                    <a:pt x="287103" y="248730"/>
                  </a:lnTo>
                  <a:lnTo>
                    <a:pt x="294589" y="253092"/>
                  </a:lnTo>
                  <a:lnTo>
                    <a:pt x="308199" y="260584"/>
                  </a:lnTo>
                  <a:lnTo>
                    <a:pt x="327018" y="270380"/>
                  </a:lnTo>
                  <a:lnTo>
                    <a:pt x="363105" y="288572"/>
                  </a:lnTo>
                  <a:lnTo>
                    <a:pt x="372385" y="294543"/>
                  </a:lnTo>
                  <a:lnTo>
                    <a:pt x="383976" y="30348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Annotation23"/>
            <p:cNvSpPr/>
            <p:nvPr/>
          </p:nvSpPr>
          <p:spPr>
            <a:xfrm>
              <a:off x="1670374" y="3464729"/>
              <a:ext cx="178072" cy="196318"/>
            </a:xfrm>
            <a:custGeom>
              <a:avLst/>
              <a:gdLst/>
              <a:ahLst/>
              <a:cxnLst/>
              <a:rect l="0" t="0" r="0" b="0"/>
              <a:pathLst>
                <a:path w="178072" h="196318">
                  <a:moveTo>
                    <a:pt x="61985" y="8920"/>
                  </a:moveTo>
                  <a:lnTo>
                    <a:pt x="61985" y="0"/>
                  </a:lnTo>
                  <a:lnTo>
                    <a:pt x="61985" y="12420"/>
                  </a:lnTo>
                  <a:lnTo>
                    <a:pt x="60993" y="15223"/>
                  </a:lnTo>
                  <a:lnTo>
                    <a:pt x="57245" y="20981"/>
                  </a:lnTo>
                  <a:lnTo>
                    <a:pt x="55849" y="24899"/>
                  </a:lnTo>
                  <a:lnTo>
                    <a:pt x="54918" y="29495"/>
                  </a:lnTo>
                  <a:lnTo>
                    <a:pt x="54297" y="34542"/>
                  </a:lnTo>
                  <a:lnTo>
                    <a:pt x="52891" y="38901"/>
                  </a:lnTo>
                  <a:lnTo>
                    <a:pt x="50961" y="42798"/>
                  </a:lnTo>
                  <a:lnTo>
                    <a:pt x="48683" y="46388"/>
                  </a:lnTo>
                  <a:lnTo>
                    <a:pt x="46172" y="50766"/>
                  </a:lnTo>
                  <a:lnTo>
                    <a:pt x="40736" y="60922"/>
                  </a:lnTo>
                  <a:lnTo>
                    <a:pt x="37897" y="67400"/>
                  </a:lnTo>
                  <a:lnTo>
                    <a:pt x="35013" y="74696"/>
                  </a:lnTo>
                  <a:lnTo>
                    <a:pt x="32097" y="82536"/>
                  </a:lnTo>
                  <a:lnTo>
                    <a:pt x="29162" y="89747"/>
                  </a:lnTo>
                  <a:lnTo>
                    <a:pt x="26212" y="96540"/>
                  </a:lnTo>
                  <a:lnTo>
                    <a:pt x="20289" y="109378"/>
                  </a:lnTo>
                  <a:lnTo>
                    <a:pt x="5428" y="139791"/>
                  </a:lnTo>
                  <a:lnTo>
                    <a:pt x="3444" y="144784"/>
                  </a:lnTo>
                  <a:lnTo>
                    <a:pt x="2122" y="149105"/>
                  </a:lnTo>
                  <a:lnTo>
                    <a:pt x="1241" y="152978"/>
                  </a:lnTo>
                  <a:lnTo>
                    <a:pt x="653" y="157545"/>
                  </a:lnTo>
                  <a:lnTo>
                    <a:pt x="261" y="162574"/>
                  </a:lnTo>
                  <a:lnTo>
                    <a:pt x="0" y="167911"/>
                  </a:lnTo>
                  <a:lnTo>
                    <a:pt x="818" y="172461"/>
                  </a:lnTo>
                  <a:lnTo>
                    <a:pt x="2355" y="176486"/>
                  </a:lnTo>
                  <a:lnTo>
                    <a:pt x="4373" y="180162"/>
                  </a:lnTo>
                  <a:lnTo>
                    <a:pt x="6710" y="182612"/>
                  </a:lnTo>
                  <a:lnTo>
                    <a:pt x="9260" y="184246"/>
                  </a:lnTo>
                  <a:lnTo>
                    <a:pt x="11952" y="185335"/>
                  </a:lnTo>
                  <a:lnTo>
                    <a:pt x="14739" y="187054"/>
                  </a:lnTo>
                  <a:lnTo>
                    <a:pt x="17590" y="189191"/>
                  </a:lnTo>
                  <a:lnTo>
                    <a:pt x="20482" y="191609"/>
                  </a:lnTo>
                  <a:lnTo>
                    <a:pt x="24395" y="193221"/>
                  </a:lnTo>
                  <a:lnTo>
                    <a:pt x="28987" y="194295"/>
                  </a:lnTo>
                  <a:lnTo>
                    <a:pt x="34034" y="195011"/>
                  </a:lnTo>
                  <a:lnTo>
                    <a:pt x="39382" y="195489"/>
                  </a:lnTo>
                  <a:lnTo>
                    <a:pt x="44932" y="195807"/>
                  </a:lnTo>
                  <a:lnTo>
                    <a:pt x="56391" y="196160"/>
                  </a:lnTo>
                  <a:lnTo>
                    <a:pt x="68098" y="196317"/>
                  </a:lnTo>
                  <a:lnTo>
                    <a:pt x="73998" y="195367"/>
                  </a:lnTo>
                  <a:lnTo>
                    <a:pt x="79915" y="193741"/>
                  </a:lnTo>
                  <a:lnTo>
                    <a:pt x="85845" y="191666"/>
                  </a:lnTo>
                  <a:lnTo>
                    <a:pt x="91782" y="189290"/>
                  </a:lnTo>
                  <a:lnTo>
                    <a:pt x="97725" y="186713"/>
                  </a:lnTo>
                  <a:lnTo>
                    <a:pt x="103671" y="184004"/>
                  </a:lnTo>
                  <a:lnTo>
                    <a:pt x="109620" y="182197"/>
                  </a:lnTo>
                  <a:lnTo>
                    <a:pt x="115570" y="180993"/>
                  </a:lnTo>
                  <a:lnTo>
                    <a:pt x="121521" y="180190"/>
                  </a:lnTo>
                  <a:lnTo>
                    <a:pt x="127472" y="178663"/>
                  </a:lnTo>
                  <a:lnTo>
                    <a:pt x="133425" y="176651"/>
                  </a:lnTo>
                  <a:lnTo>
                    <a:pt x="139377" y="174319"/>
                  </a:lnTo>
                  <a:lnTo>
                    <a:pt x="144338" y="171772"/>
                  </a:lnTo>
                  <a:lnTo>
                    <a:pt x="148637" y="169082"/>
                  </a:lnTo>
                  <a:lnTo>
                    <a:pt x="152495" y="166296"/>
                  </a:lnTo>
                  <a:lnTo>
                    <a:pt x="157052" y="163447"/>
                  </a:lnTo>
                  <a:lnTo>
                    <a:pt x="162074" y="160555"/>
                  </a:lnTo>
                  <a:lnTo>
                    <a:pt x="167406" y="157635"/>
                  </a:lnTo>
                  <a:lnTo>
                    <a:pt x="170961" y="154696"/>
                  </a:lnTo>
                  <a:lnTo>
                    <a:pt x="173331" y="151745"/>
                  </a:lnTo>
                  <a:lnTo>
                    <a:pt x="178071" y="14286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Annotation24"/>
            <p:cNvSpPr/>
            <p:nvPr/>
          </p:nvSpPr>
          <p:spPr>
            <a:xfrm>
              <a:off x="1777008" y="3437930"/>
              <a:ext cx="133946" cy="419696"/>
            </a:xfrm>
            <a:custGeom>
              <a:avLst/>
              <a:gdLst/>
              <a:ahLst/>
              <a:cxnLst/>
              <a:rect l="0" t="0" r="0" b="0"/>
              <a:pathLst>
                <a:path w="133946" h="419696">
                  <a:moveTo>
                    <a:pt x="133945" y="0"/>
                  </a:moveTo>
                  <a:lnTo>
                    <a:pt x="133945" y="7688"/>
                  </a:lnTo>
                  <a:lnTo>
                    <a:pt x="131299" y="11024"/>
                  </a:lnTo>
                  <a:lnTo>
                    <a:pt x="129205" y="13302"/>
                  </a:lnTo>
                  <a:lnTo>
                    <a:pt x="127808" y="16806"/>
                  </a:lnTo>
                  <a:lnTo>
                    <a:pt x="126257" y="25990"/>
                  </a:lnTo>
                  <a:lnTo>
                    <a:pt x="124851" y="30225"/>
                  </a:lnTo>
                  <a:lnTo>
                    <a:pt x="122921" y="34041"/>
                  </a:lnTo>
                  <a:lnTo>
                    <a:pt x="120643" y="37577"/>
                  </a:lnTo>
                  <a:lnTo>
                    <a:pt x="118111" y="49443"/>
                  </a:lnTo>
                  <a:lnTo>
                    <a:pt x="117436" y="56775"/>
                  </a:lnTo>
                  <a:lnTo>
                    <a:pt x="115994" y="63647"/>
                  </a:lnTo>
                  <a:lnTo>
                    <a:pt x="114040" y="70212"/>
                  </a:lnTo>
                  <a:lnTo>
                    <a:pt x="111745" y="76574"/>
                  </a:lnTo>
                  <a:lnTo>
                    <a:pt x="109223" y="84783"/>
                  </a:lnTo>
                  <a:lnTo>
                    <a:pt x="100934" y="114308"/>
                  </a:lnTo>
                  <a:lnTo>
                    <a:pt x="95130" y="133155"/>
                  </a:lnTo>
                  <a:lnTo>
                    <a:pt x="91201" y="143341"/>
                  </a:lnTo>
                  <a:lnTo>
                    <a:pt x="86598" y="154099"/>
                  </a:lnTo>
                  <a:lnTo>
                    <a:pt x="81544" y="165240"/>
                  </a:lnTo>
                  <a:lnTo>
                    <a:pt x="77183" y="175645"/>
                  </a:lnTo>
                  <a:lnTo>
                    <a:pt x="73283" y="185557"/>
                  </a:lnTo>
                  <a:lnTo>
                    <a:pt x="66304" y="204509"/>
                  </a:lnTo>
                  <a:lnTo>
                    <a:pt x="59896" y="222854"/>
                  </a:lnTo>
                  <a:lnTo>
                    <a:pt x="55805" y="232905"/>
                  </a:lnTo>
                  <a:lnTo>
                    <a:pt x="51094" y="243575"/>
                  </a:lnTo>
                  <a:lnTo>
                    <a:pt x="45969" y="254656"/>
                  </a:lnTo>
                  <a:lnTo>
                    <a:pt x="41560" y="265021"/>
                  </a:lnTo>
                  <a:lnTo>
                    <a:pt x="37628" y="274907"/>
                  </a:lnTo>
                  <a:lnTo>
                    <a:pt x="30614" y="293829"/>
                  </a:lnTo>
                  <a:lnTo>
                    <a:pt x="24189" y="312161"/>
                  </a:lnTo>
                  <a:lnTo>
                    <a:pt x="22079" y="321217"/>
                  </a:lnTo>
                  <a:lnTo>
                    <a:pt x="20673" y="330230"/>
                  </a:lnTo>
                  <a:lnTo>
                    <a:pt x="19735" y="339216"/>
                  </a:lnTo>
                  <a:lnTo>
                    <a:pt x="18118" y="347191"/>
                  </a:lnTo>
                  <a:lnTo>
                    <a:pt x="16047" y="354492"/>
                  </a:lnTo>
                  <a:lnTo>
                    <a:pt x="13674" y="361343"/>
                  </a:lnTo>
                  <a:lnTo>
                    <a:pt x="11038" y="374248"/>
                  </a:lnTo>
                  <a:lnTo>
                    <a:pt x="8874" y="386598"/>
                  </a:lnTo>
                  <a:lnTo>
                    <a:pt x="6908" y="392670"/>
                  </a:lnTo>
                  <a:lnTo>
                    <a:pt x="3070" y="403715"/>
                  </a:lnTo>
                  <a:lnTo>
                    <a:pt x="2047" y="408049"/>
                  </a:lnTo>
                  <a:lnTo>
                    <a:pt x="0" y="41969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Annotation25"/>
            <p:cNvSpPr/>
            <p:nvPr/>
          </p:nvSpPr>
          <p:spPr>
            <a:xfrm>
              <a:off x="1661379" y="4313043"/>
              <a:ext cx="213330" cy="285591"/>
            </a:xfrm>
            <a:custGeom>
              <a:avLst/>
              <a:gdLst/>
              <a:ahLst/>
              <a:cxnLst/>
              <a:rect l="0" t="0" r="0" b="0"/>
              <a:pathLst>
                <a:path w="213330" h="285591">
                  <a:moveTo>
                    <a:pt x="151348" y="8926"/>
                  </a:moveTo>
                  <a:lnTo>
                    <a:pt x="160263" y="11"/>
                  </a:lnTo>
                  <a:lnTo>
                    <a:pt x="160268" y="6"/>
                  </a:lnTo>
                  <a:lnTo>
                    <a:pt x="155534" y="0"/>
                  </a:lnTo>
                  <a:lnTo>
                    <a:pt x="153146" y="991"/>
                  </a:lnTo>
                  <a:lnTo>
                    <a:pt x="147847" y="4738"/>
                  </a:lnTo>
                  <a:lnTo>
                    <a:pt x="142185" y="9710"/>
                  </a:lnTo>
                  <a:lnTo>
                    <a:pt x="139286" y="12426"/>
                  </a:lnTo>
                  <a:lnTo>
                    <a:pt x="135369" y="15228"/>
                  </a:lnTo>
                  <a:lnTo>
                    <a:pt x="130773" y="18088"/>
                  </a:lnTo>
                  <a:lnTo>
                    <a:pt x="125725" y="20987"/>
                  </a:lnTo>
                  <a:lnTo>
                    <a:pt x="120375" y="25896"/>
                  </a:lnTo>
                  <a:lnTo>
                    <a:pt x="114825" y="32146"/>
                  </a:lnTo>
                  <a:lnTo>
                    <a:pt x="109139" y="39289"/>
                  </a:lnTo>
                  <a:lnTo>
                    <a:pt x="103365" y="46035"/>
                  </a:lnTo>
                  <a:lnTo>
                    <a:pt x="97531" y="52517"/>
                  </a:lnTo>
                  <a:lnTo>
                    <a:pt x="91657" y="58823"/>
                  </a:lnTo>
                  <a:lnTo>
                    <a:pt x="69169" y="81919"/>
                  </a:lnTo>
                  <a:lnTo>
                    <a:pt x="62828" y="89338"/>
                  </a:lnTo>
                  <a:lnTo>
                    <a:pt x="57608" y="96268"/>
                  </a:lnTo>
                  <a:lnTo>
                    <a:pt x="20119" y="152209"/>
                  </a:lnTo>
                  <a:lnTo>
                    <a:pt x="16237" y="160011"/>
                  </a:lnTo>
                  <a:lnTo>
                    <a:pt x="13649" y="167196"/>
                  </a:lnTo>
                  <a:lnTo>
                    <a:pt x="11923" y="173970"/>
                  </a:lnTo>
                  <a:lnTo>
                    <a:pt x="9781" y="181463"/>
                  </a:lnTo>
                  <a:lnTo>
                    <a:pt x="4755" y="197726"/>
                  </a:lnTo>
                  <a:lnTo>
                    <a:pt x="3017" y="205238"/>
                  </a:lnTo>
                  <a:lnTo>
                    <a:pt x="1859" y="212231"/>
                  </a:lnTo>
                  <a:lnTo>
                    <a:pt x="1087" y="218877"/>
                  </a:lnTo>
                  <a:lnTo>
                    <a:pt x="572" y="225291"/>
                  </a:lnTo>
                  <a:lnTo>
                    <a:pt x="229" y="231552"/>
                  </a:lnTo>
                  <a:lnTo>
                    <a:pt x="0" y="237711"/>
                  </a:lnTo>
                  <a:lnTo>
                    <a:pt x="840" y="242808"/>
                  </a:lnTo>
                  <a:lnTo>
                    <a:pt x="4419" y="251119"/>
                  </a:lnTo>
                  <a:lnTo>
                    <a:pt x="7754" y="254724"/>
                  </a:lnTo>
                  <a:lnTo>
                    <a:pt x="11962" y="258119"/>
                  </a:lnTo>
                  <a:lnTo>
                    <a:pt x="16752" y="261375"/>
                  </a:lnTo>
                  <a:lnTo>
                    <a:pt x="20938" y="264538"/>
                  </a:lnTo>
                  <a:lnTo>
                    <a:pt x="24720" y="267638"/>
                  </a:lnTo>
                  <a:lnTo>
                    <a:pt x="28234" y="270697"/>
                  </a:lnTo>
                  <a:lnTo>
                    <a:pt x="32561" y="273729"/>
                  </a:lnTo>
                  <a:lnTo>
                    <a:pt x="37430" y="276743"/>
                  </a:lnTo>
                  <a:lnTo>
                    <a:pt x="42660" y="279744"/>
                  </a:lnTo>
                  <a:lnTo>
                    <a:pt x="47139" y="281744"/>
                  </a:lnTo>
                  <a:lnTo>
                    <a:pt x="51118" y="283079"/>
                  </a:lnTo>
                  <a:lnTo>
                    <a:pt x="54762" y="283967"/>
                  </a:lnTo>
                  <a:lnTo>
                    <a:pt x="60168" y="284561"/>
                  </a:lnTo>
                  <a:lnTo>
                    <a:pt x="66749" y="284956"/>
                  </a:lnTo>
                  <a:lnTo>
                    <a:pt x="84940" y="285512"/>
                  </a:lnTo>
                  <a:lnTo>
                    <a:pt x="89217" y="285590"/>
                  </a:lnTo>
                  <a:lnTo>
                    <a:pt x="95044" y="284650"/>
                  </a:lnTo>
                  <a:lnTo>
                    <a:pt x="101906" y="283031"/>
                  </a:lnTo>
                  <a:lnTo>
                    <a:pt x="109457" y="280960"/>
                  </a:lnTo>
                  <a:lnTo>
                    <a:pt x="116475" y="278586"/>
                  </a:lnTo>
                  <a:lnTo>
                    <a:pt x="123138" y="276012"/>
                  </a:lnTo>
                  <a:lnTo>
                    <a:pt x="129565" y="273304"/>
                  </a:lnTo>
                  <a:lnTo>
                    <a:pt x="135833" y="270506"/>
                  </a:lnTo>
                  <a:lnTo>
                    <a:pt x="148091" y="264751"/>
                  </a:lnTo>
                  <a:lnTo>
                    <a:pt x="166147" y="255933"/>
                  </a:lnTo>
                  <a:lnTo>
                    <a:pt x="171136" y="252972"/>
                  </a:lnTo>
                  <a:lnTo>
                    <a:pt x="175454" y="250006"/>
                  </a:lnTo>
                  <a:lnTo>
                    <a:pt x="179325" y="247037"/>
                  </a:lnTo>
                  <a:lnTo>
                    <a:pt x="182897" y="243073"/>
                  </a:lnTo>
                  <a:lnTo>
                    <a:pt x="186271" y="238446"/>
                  </a:lnTo>
                  <a:lnTo>
                    <a:pt x="189513" y="233376"/>
                  </a:lnTo>
                  <a:lnTo>
                    <a:pt x="195760" y="225099"/>
                  </a:lnTo>
                  <a:lnTo>
                    <a:pt x="201844" y="218112"/>
                  </a:lnTo>
                  <a:lnTo>
                    <a:pt x="207856" y="211700"/>
                  </a:lnTo>
                  <a:lnTo>
                    <a:pt x="209855" y="207608"/>
                  </a:lnTo>
                  <a:lnTo>
                    <a:pt x="211189" y="202897"/>
                  </a:lnTo>
                  <a:lnTo>
                    <a:pt x="212078" y="197771"/>
                  </a:lnTo>
                  <a:lnTo>
                    <a:pt x="213065" y="189430"/>
                  </a:lnTo>
                  <a:lnTo>
                    <a:pt x="213329" y="185817"/>
                  </a:lnTo>
                  <a:lnTo>
                    <a:pt x="212512" y="182416"/>
                  </a:lnTo>
                  <a:lnTo>
                    <a:pt x="208959" y="175991"/>
                  </a:lnTo>
                  <a:lnTo>
                    <a:pt x="204072" y="169828"/>
                  </a:lnTo>
                  <a:lnTo>
                    <a:pt x="201380" y="166796"/>
                  </a:lnTo>
                  <a:lnTo>
                    <a:pt x="198593" y="164774"/>
                  </a:lnTo>
                  <a:lnTo>
                    <a:pt x="192851" y="162528"/>
                  </a:lnTo>
                  <a:lnTo>
                    <a:pt x="188938" y="160936"/>
                  </a:lnTo>
                  <a:lnTo>
                    <a:pt x="184346" y="158883"/>
                  </a:lnTo>
                  <a:lnTo>
                    <a:pt x="179299" y="156523"/>
                  </a:lnTo>
                  <a:lnTo>
                    <a:pt x="173951" y="154949"/>
                  </a:lnTo>
                  <a:lnTo>
                    <a:pt x="168401" y="153899"/>
                  </a:lnTo>
                  <a:lnTo>
                    <a:pt x="162716" y="153200"/>
                  </a:lnTo>
                  <a:lnTo>
                    <a:pt x="156942" y="152734"/>
                  </a:lnTo>
                  <a:lnTo>
                    <a:pt x="151109" y="152423"/>
                  </a:lnTo>
                  <a:lnTo>
                    <a:pt x="145235" y="152216"/>
                  </a:lnTo>
                  <a:lnTo>
                    <a:pt x="138343" y="153070"/>
                  </a:lnTo>
                  <a:lnTo>
                    <a:pt x="130771" y="154631"/>
                  </a:lnTo>
                  <a:lnTo>
                    <a:pt x="122747" y="156664"/>
                  </a:lnTo>
                  <a:lnTo>
                    <a:pt x="115414" y="158020"/>
                  </a:lnTo>
                  <a:lnTo>
                    <a:pt x="108540" y="158924"/>
                  </a:lnTo>
                  <a:lnTo>
                    <a:pt x="101973" y="159526"/>
                  </a:lnTo>
                  <a:lnTo>
                    <a:pt x="94619" y="161912"/>
                  </a:lnTo>
                  <a:lnTo>
                    <a:pt x="86739" y="165487"/>
                  </a:lnTo>
                  <a:lnTo>
                    <a:pt x="78510" y="169855"/>
                  </a:lnTo>
                  <a:lnTo>
                    <a:pt x="72031" y="173758"/>
                  </a:lnTo>
                  <a:lnTo>
                    <a:pt x="66720" y="177353"/>
                  </a:lnTo>
                  <a:lnTo>
                    <a:pt x="62187" y="180742"/>
                  </a:lnTo>
                  <a:lnTo>
                    <a:pt x="57181" y="183001"/>
                  </a:lnTo>
                  <a:lnTo>
                    <a:pt x="51858" y="184508"/>
                  </a:lnTo>
                  <a:lnTo>
                    <a:pt x="46326" y="185512"/>
                  </a:lnTo>
                  <a:lnTo>
                    <a:pt x="41646" y="188165"/>
                  </a:lnTo>
                  <a:lnTo>
                    <a:pt x="37533" y="191919"/>
                  </a:lnTo>
                  <a:lnTo>
                    <a:pt x="31310" y="200389"/>
                  </a:lnTo>
                  <a:lnTo>
                    <a:pt x="28545" y="207461"/>
                  </a:lnTo>
                  <a:lnTo>
                    <a:pt x="27315" y="213911"/>
                  </a:lnTo>
                  <a:lnTo>
                    <a:pt x="26332" y="2232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Annotation26"/>
            <p:cNvSpPr/>
            <p:nvPr/>
          </p:nvSpPr>
          <p:spPr>
            <a:xfrm>
              <a:off x="1643063" y="5045320"/>
              <a:ext cx="267841" cy="392703"/>
            </a:xfrm>
            <a:custGeom>
              <a:avLst/>
              <a:gdLst/>
              <a:ahLst/>
              <a:cxnLst/>
              <a:rect l="0" t="0" r="0" b="0"/>
              <a:pathLst>
                <a:path w="267841" h="392703">
                  <a:moveTo>
                    <a:pt x="71437" y="44603"/>
                  </a:moveTo>
                  <a:lnTo>
                    <a:pt x="66697" y="44603"/>
                  </a:lnTo>
                  <a:lnTo>
                    <a:pt x="65300" y="43611"/>
                  </a:lnTo>
                  <a:lnTo>
                    <a:pt x="64369" y="41957"/>
                  </a:lnTo>
                  <a:lnTo>
                    <a:pt x="63749" y="39862"/>
                  </a:lnTo>
                  <a:lnTo>
                    <a:pt x="64327" y="38465"/>
                  </a:lnTo>
                  <a:lnTo>
                    <a:pt x="65705" y="37535"/>
                  </a:lnTo>
                  <a:lnTo>
                    <a:pt x="67616" y="36914"/>
                  </a:lnTo>
                  <a:lnTo>
                    <a:pt x="68889" y="35508"/>
                  </a:lnTo>
                  <a:lnTo>
                    <a:pt x="69738" y="33579"/>
                  </a:lnTo>
                  <a:lnTo>
                    <a:pt x="70682" y="28789"/>
                  </a:lnTo>
                  <a:lnTo>
                    <a:pt x="71102" y="23353"/>
                  </a:lnTo>
                  <a:lnTo>
                    <a:pt x="72205" y="20514"/>
                  </a:lnTo>
                  <a:lnTo>
                    <a:pt x="76078" y="14715"/>
                  </a:lnTo>
                  <a:lnTo>
                    <a:pt x="83752" y="8829"/>
                  </a:lnTo>
                  <a:lnTo>
                    <a:pt x="88577" y="5871"/>
                  </a:lnTo>
                  <a:lnTo>
                    <a:pt x="93778" y="3899"/>
                  </a:lnTo>
                  <a:lnTo>
                    <a:pt x="99229" y="2584"/>
                  </a:lnTo>
                  <a:lnTo>
                    <a:pt x="104848" y="1708"/>
                  </a:lnTo>
                  <a:lnTo>
                    <a:pt x="110578" y="1122"/>
                  </a:lnTo>
                  <a:lnTo>
                    <a:pt x="116383" y="734"/>
                  </a:lnTo>
                  <a:lnTo>
                    <a:pt x="122237" y="474"/>
                  </a:lnTo>
                  <a:lnTo>
                    <a:pt x="136679" y="185"/>
                  </a:lnTo>
                  <a:lnTo>
                    <a:pt x="165463" y="0"/>
                  </a:lnTo>
                  <a:lnTo>
                    <a:pt x="172816" y="977"/>
                  </a:lnTo>
                  <a:lnTo>
                    <a:pt x="180695" y="2620"/>
                  </a:lnTo>
                  <a:lnTo>
                    <a:pt x="188924" y="4708"/>
                  </a:lnTo>
                  <a:lnTo>
                    <a:pt x="195402" y="7093"/>
                  </a:lnTo>
                  <a:lnTo>
                    <a:pt x="200713" y="9673"/>
                  </a:lnTo>
                  <a:lnTo>
                    <a:pt x="205246" y="12387"/>
                  </a:lnTo>
                  <a:lnTo>
                    <a:pt x="210252" y="14196"/>
                  </a:lnTo>
                  <a:lnTo>
                    <a:pt x="215574" y="15402"/>
                  </a:lnTo>
                  <a:lnTo>
                    <a:pt x="221107" y="16206"/>
                  </a:lnTo>
                  <a:lnTo>
                    <a:pt x="226779" y="17734"/>
                  </a:lnTo>
                  <a:lnTo>
                    <a:pt x="232546" y="19745"/>
                  </a:lnTo>
                  <a:lnTo>
                    <a:pt x="238374" y="22077"/>
                  </a:lnTo>
                  <a:lnTo>
                    <a:pt x="243252" y="24624"/>
                  </a:lnTo>
                  <a:lnTo>
                    <a:pt x="251317" y="30101"/>
                  </a:lnTo>
                  <a:lnTo>
                    <a:pt x="258209" y="35842"/>
                  </a:lnTo>
                  <a:lnTo>
                    <a:pt x="261436" y="38763"/>
                  </a:lnTo>
                  <a:lnTo>
                    <a:pt x="263587" y="42693"/>
                  </a:lnTo>
                  <a:lnTo>
                    <a:pt x="265978" y="52353"/>
                  </a:lnTo>
                  <a:lnTo>
                    <a:pt x="267323" y="64207"/>
                  </a:lnTo>
                  <a:lnTo>
                    <a:pt x="267722" y="74004"/>
                  </a:lnTo>
                  <a:lnTo>
                    <a:pt x="267840" y="83190"/>
                  </a:lnTo>
                  <a:lnTo>
                    <a:pt x="266865" y="86203"/>
                  </a:lnTo>
                  <a:lnTo>
                    <a:pt x="255457" y="105888"/>
                  </a:lnTo>
                  <a:lnTo>
                    <a:pt x="247151" y="114174"/>
                  </a:lnTo>
                  <a:lnTo>
                    <a:pt x="242157" y="117773"/>
                  </a:lnTo>
                  <a:lnTo>
                    <a:pt x="236844" y="121164"/>
                  </a:lnTo>
                  <a:lnTo>
                    <a:pt x="231318" y="124417"/>
                  </a:lnTo>
                  <a:lnTo>
                    <a:pt x="225649" y="127578"/>
                  </a:lnTo>
                  <a:lnTo>
                    <a:pt x="218894" y="131669"/>
                  </a:lnTo>
                  <a:lnTo>
                    <a:pt x="203450" y="141508"/>
                  </a:lnTo>
                  <a:lnTo>
                    <a:pt x="195164" y="145917"/>
                  </a:lnTo>
                  <a:lnTo>
                    <a:pt x="186664" y="149849"/>
                  </a:lnTo>
                  <a:lnTo>
                    <a:pt x="178021" y="153462"/>
                  </a:lnTo>
                  <a:lnTo>
                    <a:pt x="169282" y="157855"/>
                  </a:lnTo>
                  <a:lnTo>
                    <a:pt x="160479" y="162769"/>
                  </a:lnTo>
                  <a:lnTo>
                    <a:pt x="151634" y="168028"/>
                  </a:lnTo>
                  <a:lnTo>
                    <a:pt x="133869" y="179164"/>
                  </a:lnTo>
                  <a:lnTo>
                    <a:pt x="124965" y="184912"/>
                  </a:lnTo>
                  <a:lnTo>
                    <a:pt x="116052" y="189736"/>
                  </a:lnTo>
                  <a:lnTo>
                    <a:pt x="107133" y="193944"/>
                  </a:lnTo>
                  <a:lnTo>
                    <a:pt x="98211" y="197742"/>
                  </a:lnTo>
                  <a:lnTo>
                    <a:pt x="89286" y="203250"/>
                  </a:lnTo>
                  <a:lnTo>
                    <a:pt x="80360" y="209899"/>
                  </a:lnTo>
                  <a:lnTo>
                    <a:pt x="71433" y="217308"/>
                  </a:lnTo>
                  <a:lnTo>
                    <a:pt x="63497" y="223239"/>
                  </a:lnTo>
                  <a:lnTo>
                    <a:pt x="56221" y="228186"/>
                  </a:lnTo>
                  <a:lnTo>
                    <a:pt x="49387" y="232476"/>
                  </a:lnTo>
                  <a:lnTo>
                    <a:pt x="42846" y="237320"/>
                  </a:lnTo>
                  <a:lnTo>
                    <a:pt x="36502" y="242534"/>
                  </a:lnTo>
                  <a:lnTo>
                    <a:pt x="30287" y="247994"/>
                  </a:lnTo>
                  <a:lnTo>
                    <a:pt x="25152" y="253619"/>
                  </a:lnTo>
                  <a:lnTo>
                    <a:pt x="16801" y="265160"/>
                  </a:lnTo>
                  <a:lnTo>
                    <a:pt x="9782" y="276904"/>
                  </a:lnTo>
                  <a:lnTo>
                    <a:pt x="6521" y="282814"/>
                  </a:lnTo>
                  <a:lnTo>
                    <a:pt x="2898" y="294673"/>
                  </a:lnTo>
                  <a:lnTo>
                    <a:pt x="1288" y="305565"/>
                  </a:lnTo>
                  <a:lnTo>
                    <a:pt x="572" y="313714"/>
                  </a:lnTo>
                  <a:lnTo>
                    <a:pt x="2900" y="323288"/>
                  </a:lnTo>
                  <a:lnTo>
                    <a:pt x="7242" y="333166"/>
                  </a:lnTo>
                  <a:lnTo>
                    <a:pt x="12479" y="340864"/>
                  </a:lnTo>
                  <a:lnTo>
                    <a:pt x="20759" y="350238"/>
                  </a:lnTo>
                  <a:lnTo>
                    <a:pt x="33932" y="364026"/>
                  </a:lnTo>
                  <a:lnTo>
                    <a:pt x="41869" y="371116"/>
                  </a:lnTo>
                  <a:lnTo>
                    <a:pt x="46764" y="374395"/>
                  </a:lnTo>
                  <a:lnTo>
                    <a:pt x="52012" y="377574"/>
                  </a:lnTo>
                  <a:lnTo>
                    <a:pt x="57495" y="380685"/>
                  </a:lnTo>
                  <a:lnTo>
                    <a:pt x="68878" y="386788"/>
                  </a:lnTo>
                  <a:lnTo>
                    <a:pt x="74692" y="388812"/>
                  </a:lnTo>
                  <a:lnTo>
                    <a:pt x="80552" y="390161"/>
                  </a:lnTo>
                  <a:lnTo>
                    <a:pt x="86444" y="391061"/>
                  </a:lnTo>
                  <a:lnTo>
                    <a:pt x="92355" y="391661"/>
                  </a:lnTo>
                  <a:lnTo>
                    <a:pt x="98281" y="392061"/>
                  </a:lnTo>
                  <a:lnTo>
                    <a:pt x="104216" y="392328"/>
                  </a:lnTo>
                  <a:lnTo>
                    <a:pt x="116102" y="392623"/>
                  </a:lnTo>
                  <a:lnTo>
                    <a:pt x="122049" y="392702"/>
                  </a:lnTo>
                  <a:lnTo>
                    <a:pt x="127999" y="391763"/>
                  </a:lnTo>
                  <a:lnTo>
                    <a:pt x="133949" y="390145"/>
                  </a:lnTo>
                  <a:lnTo>
                    <a:pt x="139901" y="388074"/>
                  </a:lnTo>
                  <a:lnTo>
                    <a:pt x="144861" y="386693"/>
                  </a:lnTo>
                  <a:lnTo>
                    <a:pt x="153018" y="385158"/>
                  </a:lnTo>
                  <a:lnTo>
                    <a:pt x="156582" y="382764"/>
                  </a:lnTo>
                  <a:lnTo>
                    <a:pt x="163188" y="374814"/>
                  </a:lnTo>
                  <a:lnTo>
                    <a:pt x="167331" y="370908"/>
                  </a:lnTo>
                  <a:lnTo>
                    <a:pt x="172077" y="367311"/>
                  </a:lnTo>
                  <a:lnTo>
                    <a:pt x="177226" y="363921"/>
                  </a:lnTo>
                  <a:lnTo>
                    <a:pt x="180658" y="359677"/>
                  </a:lnTo>
                  <a:lnTo>
                    <a:pt x="182946" y="354864"/>
                  </a:lnTo>
                  <a:lnTo>
                    <a:pt x="185489" y="344223"/>
                  </a:lnTo>
                  <a:lnTo>
                    <a:pt x="186619" y="332879"/>
                  </a:lnTo>
                  <a:lnTo>
                    <a:pt x="186920" y="326084"/>
                  </a:lnTo>
                  <a:lnTo>
                    <a:pt x="187255" y="310596"/>
                  </a:lnTo>
                  <a:lnTo>
                    <a:pt x="187443" y="285142"/>
                  </a:lnTo>
                  <a:lnTo>
                    <a:pt x="186478" y="277392"/>
                  </a:lnTo>
                  <a:lnTo>
                    <a:pt x="184842" y="270240"/>
                  </a:lnTo>
                  <a:lnTo>
                    <a:pt x="177799" y="248050"/>
                  </a:lnTo>
                  <a:lnTo>
                    <a:pt x="175087" y="239765"/>
                  </a:lnTo>
                  <a:lnTo>
                    <a:pt x="171295" y="231265"/>
                  </a:lnTo>
                  <a:lnTo>
                    <a:pt x="166782" y="222623"/>
                  </a:lnTo>
                  <a:lnTo>
                    <a:pt x="161789" y="213884"/>
                  </a:lnTo>
                  <a:lnTo>
                    <a:pt x="156477" y="205082"/>
                  </a:lnTo>
                  <a:lnTo>
                    <a:pt x="145282" y="187364"/>
                  </a:lnTo>
                  <a:lnTo>
                    <a:pt x="127823" y="160655"/>
                  </a:lnTo>
                  <a:lnTo>
                    <a:pt x="120934" y="151736"/>
                  </a:lnTo>
                  <a:lnTo>
                    <a:pt x="113365" y="142814"/>
                  </a:lnTo>
                  <a:lnTo>
                    <a:pt x="105342" y="133889"/>
                  </a:lnTo>
                  <a:lnTo>
                    <a:pt x="98009" y="124963"/>
                  </a:lnTo>
                  <a:lnTo>
                    <a:pt x="91136" y="116036"/>
                  </a:lnTo>
                  <a:lnTo>
                    <a:pt x="84570" y="107107"/>
                  </a:lnTo>
                  <a:lnTo>
                    <a:pt x="71982" y="89250"/>
                  </a:lnTo>
                  <a:lnTo>
                    <a:pt x="65847" y="80320"/>
                  </a:lnTo>
                  <a:lnTo>
                    <a:pt x="59773" y="72383"/>
                  </a:lnTo>
                  <a:lnTo>
                    <a:pt x="53739" y="65108"/>
                  </a:lnTo>
                  <a:lnTo>
                    <a:pt x="47732" y="58273"/>
                  </a:lnTo>
                  <a:lnTo>
                    <a:pt x="41743" y="51731"/>
                  </a:lnTo>
                  <a:lnTo>
                    <a:pt x="24826" y="34037"/>
                  </a:lnTo>
                  <a:lnTo>
                    <a:pt x="0" y="88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Annotation27"/>
            <p:cNvSpPr/>
            <p:nvPr/>
          </p:nvSpPr>
          <p:spPr>
            <a:xfrm>
              <a:off x="1205508" y="4813102"/>
              <a:ext cx="2607470" cy="205384"/>
            </a:xfrm>
            <a:custGeom>
              <a:avLst/>
              <a:gdLst/>
              <a:ahLst/>
              <a:cxnLst/>
              <a:rect l="0" t="0" r="0" b="0"/>
              <a:pathLst>
                <a:path w="2607470" h="205384">
                  <a:moveTo>
                    <a:pt x="0" y="0"/>
                  </a:moveTo>
                  <a:lnTo>
                    <a:pt x="153573" y="0"/>
                  </a:lnTo>
                  <a:lnTo>
                    <a:pt x="167804" y="2646"/>
                  </a:lnTo>
                  <a:lnTo>
                    <a:pt x="181736" y="6137"/>
                  </a:lnTo>
                  <a:lnTo>
                    <a:pt x="260035" y="8857"/>
                  </a:lnTo>
                  <a:lnTo>
                    <a:pt x="291911" y="9901"/>
                  </a:lnTo>
                  <a:lnTo>
                    <a:pt x="329851" y="15994"/>
                  </a:lnTo>
                  <a:lnTo>
                    <a:pt x="390996" y="20342"/>
                  </a:lnTo>
                  <a:lnTo>
                    <a:pt x="421775" y="24879"/>
                  </a:lnTo>
                  <a:lnTo>
                    <a:pt x="500787" y="26715"/>
                  </a:lnTo>
                  <a:lnTo>
                    <a:pt x="620409" y="26788"/>
                  </a:lnTo>
                  <a:lnTo>
                    <a:pt x="671757" y="33857"/>
                  </a:lnTo>
                  <a:lnTo>
                    <a:pt x="745501" y="35610"/>
                  </a:lnTo>
                  <a:lnTo>
                    <a:pt x="878464" y="35718"/>
                  </a:lnTo>
                  <a:lnTo>
                    <a:pt x="937667" y="42787"/>
                  </a:lnTo>
                  <a:lnTo>
                    <a:pt x="1013275" y="44540"/>
                  </a:lnTo>
                  <a:lnTo>
                    <a:pt x="1071726" y="47280"/>
                  </a:lnTo>
                  <a:lnTo>
                    <a:pt x="1130123" y="52749"/>
                  </a:lnTo>
                  <a:lnTo>
                    <a:pt x="1171655" y="56060"/>
                  </a:lnTo>
                  <a:lnTo>
                    <a:pt x="1217782" y="61234"/>
                  </a:lnTo>
                  <a:lnTo>
                    <a:pt x="1288884" y="67137"/>
                  </a:lnTo>
                  <a:lnTo>
                    <a:pt x="1341319" y="73517"/>
                  </a:lnTo>
                  <a:lnTo>
                    <a:pt x="1387447" y="79014"/>
                  </a:lnTo>
                  <a:lnTo>
                    <a:pt x="1450860" y="84989"/>
                  </a:lnTo>
                  <a:lnTo>
                    <a:pt x="1506639" y="91376"/>
                  </a:lnTo>
                  <a:lnTo>
                    <a:pt x="1537818" y="96196"/>
                  </a:lnTo>
                  <a:lnTo>
                    <a:pt x="1598130" y="102566"/>
                  </a:lnTo>
                  <a:lnTo>
                    <a:pt x="1628715" y="107763"/>
                  </a:lnTo>
                  <a:lnTo>
                    <a:pt x="1665600" y="113620"/>
                  </a:lnTo>
                  <a:lnTo>
                    <a:pt x="1730124" y="118516"/>
                  </a:lnTo>
                  <a:lnTo>
                    <a:pt x="1761132" y="123090"/>
                  </a:lnTo>
                  <a:lnTo>
                    <a:pt x="1792809" y="127091"/>
                  </a:lnTo>
                  <a:lnTo>
                    <a:pt x="1821046" y="131915"/>
                  </a:lnTo>
                  <a:lnTo>
                    <a:pt x="1875181" y="136413"/>
                  </a:lnTo>
                  <a:lnTo>
                    <a:pt x="1902007" y="140961"/>
                  </a:lnTo>
                  <a:lnTo>
                    <a:pt x="1982390" y="142825"/>
                  </a:lnTo>
                  <a:lnTo>
                    <a:pt x="2027039" y="143861"/>
                  </a:lnTo>
                  <a:lnTo>
                    <a:pt x="2062758" y="149942"/>
                  </a:lnTo>
                  <a:lnTo>
                    <a:pt x="2116336" y="154287"/>
                  </a:lnTo>
                  <a:lnTo>
                    <a:pt x="2147314" y="159461"/>
                  </a:lnTo>
                  <a:lnTo>
                    <a:pt x="2178679" y="161475"/>
                  </a:lnTo>
                  <a:lnTo>
                    <a:pt x="2207658" y="167753"/>
                  </a:lnTo>
                  <a:lnTo>
                    <a:pt x="2287276" y="169631"/>
                  </a:lnTo>
                  <a:lnTo>
                    <a:pt x="2301781" y="172296"/>
                  </a:lnTo>
                  <a:lnTo>
                    <a:pt x="2314842" y="175795"/>
                  </a:lnTo>
                  <a:lnTo>
                    <a:pt x="2364451" y="181076"/>
                  </a:lnTo>
                  <a:lnTo>
                    <a:pt x="2377421" y="184658"/>
                  </a:lnTo>
                  <a:lnTo>
                    <a:pt x="2419895" y="190002"/>
                  </a:lnTo>
                  <a:lnTo>
                    <a:pt x="2431829" y="193586"/>
                  </a:lnTo>
                  <a:lnTo>
                    <a:pt x="2473522" y="196285"/>
                  </a:lnTo>
                  <a:lnTo>
                    <a:pt x="2479475" y="196341"/>
                  </a:lnTo>
                  <a:lnTo>
                    <a:pt x="2491382" y="199050"/>
                  </a:lnTo>
                  <a:lnTo>
                    <a:pt x="2503288" y="202568"/>
                  </a:lnTo>
                  <a:lnTo>
                    <a:pt x="2543225" y="205273"/>
                  </a:lnTo>
                  <a:lnTo>
                    <a:pt x="2607469" y="2053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Annotation28"/>
            <p:cNvSpPr/>
            <p:nvPr/>
          </p:nvSpPr>
          <p:spPr>
            <a:xfrm>
              <a:off x="1250156" y="3964781"/>
              <a:ext cx="2536033" cy="80368"/>
            </a:xfrm>
            <a:custGeom>
              <a:avLst/>
              <a:gdLst/>
              <a:ahLst/>
              <a:cxnLst/>
              <a:rect l="0" t="0" r="0" b="0"/>
              <a:pathLst>
                <a:path w="2536033" h="80368">
                  <a:moveTo>
                    <a:pt x="0" y="8930"/>
                  </a:moveTo>
                  <a:lnTo>
                    <a:pt x="4741" y="8930"/>
                  </a:lnTo>
                  <a:lnTo>
                    <a:pt x="6137" y="9922"/>
                  </a:lnTo>
                  <a:lnTo>
                    <a:pt x="7068" y="11576"/>
                  </a:lnTo>
                  <a:lnTo>
                    <a:pt x="8562" y="16618"/>
                  </a:lnTo>
                  <a:lnTo>
                    <a:pt x="9677" y="17032"/>
                  </a:lnTo>
                  <a:lnTo>
                    <a:pt x="25171" y="17827"/>
                  </a:lnTo>
                  <a:lnTo>
                    <a:pt x="65150" y="17860"/>
                  </a:lnTo>
                  <a:lnTo>
                    <a:pt x="69231" y="16867"/>
                  </a:lnTo>
                  <a:lnTo>
                    <a:pt x="73935" y="15214"/>
                  </a:lnTo>
                  <a:lnTo>
                    <a:pt x="79056" y="13119"/>
                  </a:lnTo>
                  <a:lnTo>
                    <a:pt x="90037" y="10792"/>
                  </a:lnTo>
                  <a:lnTo>
                    <a:pt x="160986" y="8978"/>
                  </a:lnTo>
                  <a:lnTo>
                    <a:pt x="205416" y="7944"/>
                  </a:lnTo>
                  <a:lnTo>
                    <a:pt x="214335" y="6289"/>
                  </a:lnTo>
                  <a:lnTo>
                    <a:pt x="223257" y="4192"/>
                  </a:lnTo>
                  <a:lnTo>
                    <a:pt x="243754" y="1863"/>
                  </a:lnTo>
                  <a:lnTo>
                    <a:pt x="316912" y="109"/>
                  </a:lnTo>
                  <a:lnTo>
                    <a:pt x="617516" y="0"/>
                  </a:lnTo>
                  <a:lnTo>
                    <a:pt x="630951" y="992"/>
                  </a:lnTo>
                  <a:lnTo>
                    <a:pt x="644868" y="2646"/>
                  </a:lnTo>
                  <a:lnTo>
                    <a:pt x="659107" y="4741"/>
                  </a:lnTo>
                  <a:lnTo>
                    <a:pt x="685512" y="7068"/>
                  </a:lnTo>
                  <a:lnTo>
                    <a:pt x="752981" y="8685"/>
                  </a:lnTo>
                  <a:lnTo>
                    <a:pt x="1171406" y="8930"/>
                  </a:lnTo>
                  <a:lnTo>
                    <a:pt x="1183765" y="9922"/>
                  </a:lnTo>
                  <a:lnTo>
                    <a:pt x="1195974" y="11576"/>
                  </a:lnTo>
                  <a:lnTo>
                    <a:pt x="1208082" y="13671"/>
                  </a:lnTo>
                  <a:lnTo>
                    <a:pt x="1234764" y="15998"/>
                  </a:lnTo>
                  <a:lnTo>
                    <a:pt x="1300899" y="17615"/>
                  </a:lnTo>
                  <a:lnTo>
                    <a:pt x="1367866" y="17827"/>
                  </a:lnTo>
                  <a:lnTo>
                    <a:pt x="1381215" y="18830"/>
                  </a:lnTo>
                  <a:lnTo>
                    <a:pt x="1395076" y="20491"/>
                  </a:lnTo>
                  <a:lnTo>
                    <a:pt x="1409277" y="22591"/>
                  </a:lnTo>
                  <a:lnTo>
                    <a:pt x="1435640" y="24923"/>
                  </a:lnTo>
                  <a:lnTo>
                    <a:pt x="1504071" y="26544"/>
                  </a:lnTo>
                  <a:lnTo>
                    <a:pt x="1547089" y="27709"/>
                  </a:lnTo>
                  <a:lnTo>
                    <a:pt x="1560229" y="29386"/>
                  </a:lnTo>
                  <a:lnTo>
                    <a:pt x="1572957" y="31498"/>
                  </a:lnTo>
                  <a:lnTo>
                    <a:pt x="1600329" y="33843"/>
                  </a:lnTo>
                  <a:lnTo>
                    <a:pt x="1666944" y="35472"/>
                  </a:lnTo>
                  <a:lnTo>
                    <a:pt x="1733973" y="35686"/>
                  </a:lnTo>
                  <a:lnTo>
                    <a:pt x="1746334" y="36689"/>
                  </a:lnTo>
                  <a:lnTo>
                    <a:pt x="1758543" y="38351"/>
                  </a:lnTo>
                  <a:lnTo>
                    <a:pt x="1770651" y="40450"/>
                  </a:lnTo>
                  <a:lnTo>
                    <a:pt x="1794688" y="42783"/>
                  </a:lnTo>
                  <a:lnTo>
                    <a:pt x="1842457" y="44280"/>
                  </a:lnTo>
                  <a:lnTo>
                    <a:pt x="1855367" y="45395"/>
                  </a:lnTo>
                  <a:lnTo>
                    <a:pt x="1868935" y="47131"/>
                  </a:lnTo>
                  <a:lnTo>
                    <a:pt x="1882941" y="49280"/>
                  </a:lnTo>
                  <a:lnTo>
                    <a:pt x="1909087" y="51668"/>
                  </a:lnTo>
                  <a:lnTo>
                    <a:pt x="1982227" y="53411"/>
                  </a:lnTo>
                  <a:lnTo>
                    <a:pt x="2036756" y="54549"/>
                  </a:lnTo>
                  <a:lnTo>
                    <a:pt x="2049392" y="56210"/>
                  </a:lnTo>
                  <a:lnTo>
                    <a:pt x="2062777" y="58309"/>
                  </a:lnTo>
                  <a:lnTo>
                    <a:pt x="2088232" y="60642"/>
                  </a:lnTo>
                  <a:lnTo>
                    <a:pt x="2132172" y="62139"/>
                  </a:lnTo>
                  <a:lnTo>
                    <a:pt x="2142769" y="63255"/>
                  </a:lnTo>
                  <a:lnTo>
                    <a:pt x="2153801" y="64990"/>
                  </a:lnTo>
                  <a:lnTo>
                    <a:pt x="2165125" y="67139"/>
                  </a:lnTo>
                  <a:lnTo>
                    <a:pt x="2188291" y="69527"/>
                  </a:lnTo>
                  <a:lnTo>
                    <a:pt x="2230760" y="71061"/>
                  </a:lnTo>
                  <a:lnTo>
                    <a:pt x="2241236" y="72178"/>
                  </a:lnTo>
                  <a:lnTo>
                    <a:pt x="2252188" y="73916"/>
                  </a:lnTo>
                  <a:lnTo>
                    <a:pt x="2263459" y="76067"/>
                  </a:lnTo>
                  <a:lnTo>
                    <a:pt x="2283919" y="78456"/>
                  </a:lnTo>
                  <a:lnTo>
                    <a:pt x="2353531" y="80200"/>
                  </a:lnTo>
                  <a:lnTo>
                    <a:pt x="2510855" y="80367"/>
                  </a:lnTo>
                  <a:lnTo>
                    <a:pt x="2514286" y="79375"/>
                  </a:lnTo>
                  <a:lnTo>
                    <a:pt x="2517566" y="77721"/>
                  </a:lnTo>
                  <a:lnTo>
                    <a:pt x="2525218" y="72679"/>
                  </a:lnTo>
                  <a:lnTo>
                    <a:pt x="2528911" y="71990"/>
                  </a:lnTo>
                  <a:lnTo>
                    <a:pt x="2536032" y="714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Annotation29"/>
            <p:cNvSpPr/>
            <p:nvPr/>
          </p:nvSpPr>
          <p:spPr>
            <a:xfrm>
              <a:off x="2830711" y="2857500"/>
              <a:ext cx="35720" cy="303610"/>
            </a:xfrm>
            <a:custGeom>
              <a:avLst/>
              <a:gdLst/>
              <a:ahLst/>
              <a:cxnLst/>
              <a:rect l="0" t="0" r="0" b="0"/>
              <a:pathLst>
                <a:path w="35720" h="303610">
                  <a:moveTo>
                    <a:pt x="0" y="0"/>
                  </a:moveTo>
                  <a:lnTo>
                    <a:pt x="7688" y="7688"/>
                  </a:lnTo>
                  <a:lnTo>
                    <a:pt x="9095" y="10087"/>
                  </a:lnTo>
                  <a:lnTo>
                    <a:pt x="13302" y="18043"/>
                  </a:lnTo>
                  <a:lnTo>
                    <a:pt x="14821" y="21950"/>
                  </a:lnTo>
                  <a:lnTo>
                    <a:pt x="15834" y="25548"/>
                  </a:lnTo>
                  <a:lnTo>
                    <a:pt x="16509" y="28938"/>
                  </a:lnTo>
                  <a:lnTo>
                    <a:pt x="17259" y="37997"/>
                  </a:lnTo>
                  <a:lnTo>
                    <a:pt x="17593" y="48638"/>
                  </a:lnTo>
                  <a:lnTo>
                    <a:pt x="17824" y="82265"/>
                  </a:lnTo>
                  <a:lnTo>
                    <a:pt x="17859" y="188910"/>
                  </a:lnTo>
                  <a:lnTo>
                    <a:pt x="18851" y="196385"/>
                  </a:lnTo>
                  <a:lnTo>
                    <a:pt x="20505" y="203353"/>
                  </a:lnTo>
                  <a:lnTo>
                    <a:pt x="22599" y="209983"/>
                  </a:lnTo>
                  <a:lnTo>
                    <a:pt x="23996" y="216387"/>
                  </a:lnTo>
                  <a:lnTo>
                    <a:pt x="24927" y="222641"/>
                  </a:lnTo>
                  <a:lnTo>
                    <a:pt x="25548" y="228795"/>
                  </a:lnTo>
                  <a:lnTo>
                    <a:pt x="25962" y="234881"/>
                  </a:lnTo>
                  <a:lnTo>
                    <a:pt x="26237" y="240923"/>
                  </a:lnTo>
                  <a:lnTo>
                    <a:pt x="26544" y="252929"/>
                  </a:lnTo>
                  <a:lnTo>
                    <a:pt x="26680" y="264879"/>
                  </a:lnTo>
                  <a:lnTo>
                    <a:pt x="27709" y="269852"/>
                  </a:lnTo>
                  <a:lnTo>
                    <a:pt x="29386" y="274159"/>
                  </a:lnTo>
                  <a:lnTo>
                    <a:pt x="31497" y="278023"/>
                  </a:lnTo>
                  <a:lnTo>
                    <a:pt x="32904" y="281591"/>
                  </a:lnTo>
                  <a:lnTo>
                    <a:pt x="33842" y="284961"/>
                  </a:lnTo>
                  <a:lnTo>
                    <a:pt x="34885" y="291353"/>
                  </a:lnTo>
                  <a:lnTo>
                    <a:pt x="35472" y="299537"/>
                  </a:lnTo>
                  <a:lnTo>
                    <a:pt x="35719" y="30360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Annotation30"/>
            <p:cNvSpPr/>
            <p:nvPr/>
          </p:nvSpPr>
          <p:spPr>
            <a:xfrm>
              <a:off x="2813423" y="3509521"/>
              <a:ext cx="303039" cy="308169"/>
            </a:xfrm>
            <a:custGeom>
              <a:avLst/>
              <a:gdLst/>
              <a:ahLst/>
              <a:cxnLst/>
              <a:rect l="0" t="0" r="0" b="0"/>
              <a:pathLst>
                <a:path w="303039" h="308169">
                  <a:moveTo>
                    <a:pt x="8358" y="44495"/>
                  </a:moveTo>
                  <a:lnTo>
                    <a:pt x="8358" y="36806"/>
                  </a:lnTo>
                  <a:lnTo>
                    <a:pt x="14495" y="28681"/>
                  </a:lnTo>
                  <a:lnTo>
                    <a:pt x="17453" y="20407"/>
                  </a:lnTo>
                  <a:lnTo>
                    <a:pt x="21661" y="14607"/>
                  </a:lnTo>
                  <a:lnTo>
                    <a:pt x="29484" y="8721"/>
                  </a:lnTo>
                  <a:lnTo>
                    <a:pt x="38583" y="3791"/>
                  </a:lnTo>
                  <a:lnTo>
                    <a:pt x="45935" y="1599"/>
                  </a:lnTo>
                  <a:lnTo>
                    <a:pt x="55155" y="625"/>
                  </a:lnTo>
                  <a:lnTo>
                    <a:pt x="60392" y="366"/>
                  </a:lnTo>
                  <a:lnTo>
                    <a:pt x="71503" y="77"/>
                  </a:lnTo>
                  <a:lnTo>
                    <a:pt x="77244" y="0"/>
                  </a:lnTo>
                  <a:lnTo>
                    <a:pt x="83055" y="941"/>
                  </a:lnTo>
                  <a:lnTo>
                    <a:pt x="88914" y="2560"/>
                  </a:lnTo>
                  <a:lnTo>
                    <a:pt x="94805" y="4632"/>
                  </a:lnTo>
                  <a:lnTo>
                    <a:pt x="101708" y="7998"/>
                  </a:lnTo>
                  <a:lnTo>
                    <a:pt x="109287" y="12226"/>
                  </a:lnTo>
                  <a:lnTo>
                    <a:pt x="117316" y="17029"/>
                  </a:lnTo>
                  <a:lnTo>
                    <a:pt x="124653" y="21223"/>
                  </a:lnTo>
                  <a:lnTo>
                    <a:pt x="138097" y="28529"/>
                  </a:lnTo>
                  <a:lnTo>
                    <a:pt x="144460" y="32859"/>
                  </a:lnTo>
                  <a:lnTo>
                    <a:pt x="150687" y="37730"/>
                  </a:lnTo>
                  <a:lnTo>
                    <a:pt x="156822" y="42961"/>
                  </a:lnTo>
                  <a:lnTo>
                    <a:pt x="162896" y="48434"/>
                  </a:lnTo>
                  <a:lnTo>
                    <a:pt x="174938" y="59805"/>
                  </a:lnTo>
                  <a:lnTo>
                    <a:pt x="179935" y="66608"/>
                  </a:lnTo>
                  <a:lnTo>
                    <a:pt x="184258" y="74120"/>
                  </a:lnTo>
                  <a:lnTo>
                    <a:pt x="198326" y="102822"/>
                  </a:lnTo>
                  <a:lnTo>
                    <a:pt x="201480" y="110169"/>
                  </a:lnTo>
                  <a:lnTo>
                    <a:pt x="204575" y="118043"/>
                  </a:lnTo>
                  <a:lnTo>
                    <a:pt x="207630" y="126269"/>
                  </a:lnTo>
                  <a:lnTo>
                    <a:pt x="209667" y="134730"/>
                  </a:lnTo>
                  <a:lnTo>
                    <a:pt x="211025" y="143346"/>
                  </a:lnTo>
                  <a:lnTo>
                    <a:pt x="211931" y="152068"/>
                  </a:lnTo>
                  <a:lnTo>
                    <a:pt x="212534" y="160858"/>
                  </a:lnTo>
                  <a:lnTo>
                    <a:pt x="212936" y="169696"/>
                  </a:lnTo>
                  <a:lnTo>
                    <a:pt x="213384" y="187452"/>
                  </a:lnTo>
                  <a:lnTo>
                    <a:pt x="213582" y="205266"/>
                  </a:lnTo>
                  <a:lnTo>
                    <a:pt x="212643" y="214183"/>
                  </a:lnTo>
                  <a:lnTo>
                    <a:pt x="211025" y="223105"/>
                  </a:lnTo>
                  <a:lnTo>
                    <a:pt x="208953" y="232029"/>
                  </a:lnTo>
                  <a:lnTo>
                    <a:pt x="205588" y="239963"/>
                  </a:lnTo>
                  <a:lnTo>
                    <a:pt x="201361" y="247237"/>
                  </a:lnTo>
                  <a:lnTo>
                    <a:pt x="196558" y="254070"/>
                  </a:lnTo>
                  <a:lnTo>
                    <a:pt x="192364" y="259618"/>
                  </a:lnTo>
                  <a:lnTo>
                    <a:pt x="185058" y="268428"/>
                  </a:lnTo>
                  <a:lnTo>
                    <a:pt x="180728" y="273158"/>
                  </a:lnTo>
                  <a:lnTo>
                    <a:pt x="170626" y="283706"/>
                  </a:lnTo>
                  <a:lnTo>
                    <a:pt x="165154" y="288305"/>
                  </a:lnTo>
                  <a:lnTo>
                    <a:pt x="159522" y="292363"/>
                  </a:lnTo>
                  <a:lnTo>
                    <a:pt x="153782" y="296061"/>
                  </a:lnTo>
                  <a:lnTo>
                    <a:pt x="147972" y="298526"/>
                  </a:lnTo>
                  <a:lnTo>
                    <a:pt x="142114" y="300169"/>
                  </a:lnTo>
                  <a:lnTo>
                    <a:pt x="136224" y="301265"/>
                  </a:lnTo>
                  <a:lnTo>
                    <a:pt x="129320" y="302987"/>
                  </a:lnTo>
                  <a:lnTo>
                    <a:pt x="121742" y="305128"/>
                  </a:lnTo>
                  <a:lnTo>
                    <a:pt x="113713" y="307547"/>
                  </a:lnTo>
                  <a:lnTo>
                    <a:pt x="106376" y="308168"/>
                  </a:lnTo>
                  <a:lnTo>
                    <a:pt x="99500" y="307589"/>
                  </a:lnTo>
                  <a:lnTo>
                    <a:pt x="92932" y="306211"/>
                  </a:lnTo>
                  <a:lnTo>
                    <a:pt x="85577" y="305292"/>
                  </a:lnTo>
                  <a:lnTo>
                    <a:pt x="77697" y="304680"/>
                  </a:lnTo>
                  <a:lnTo>
                    <a:pt x="69467" y="304272"/>
                  </a:lnTo>
                  <a:lnTo>
                    <a:pt x="61996" y="303008"/>
                  </a:lnTo>
                  <a:lnTo>
                    <a:pt x="55031" y="301173"/>
                  </a:lnTo>
                  <a:lnTo>
                    <a:pt x="48403" y="298957"/>
                  </a:lnTo>
                  <a:lnTo>
                    <a:pt x="42000" y="296488"/>
                  </a:lnTo>
                  <a:lnTo>
                    <a:pt x="35747" y="293849"/>
                  </a:lnTo>
                  <a:lnTo>
                    <a:pt x="29594" y="291099"/>
                  </a:lnTo>
                  <a:lnTo>
                    <a:pt x="24500" y="287280"/>
                  </a:lnTo>
                  <a:lnTo>
                    <a:pt x="16194" y="277746"/>
                  </a:lnTo>
                  <a:lnTo>
                    <a:pt x="9195" y="269539"/>
                  </a:lnTo>
                  <a:lnTo>
                    <a:pt x="5940" y="265962"/>
                  </a:lnTo>
                  <a:lnTo>
                    <a:pt x="3769" y="261593"/>
                  </a:lnTo>
                  <a:lnTo>
                    <a:pt x="2322" y="256695"/>
                  </a:lnTo>
                  <a:lnTo>
                    <a:pt x="1358" y="251446"/>
                  </a:lnTo>
                  <a:lnTo>
                    <a:pt x="286" y="242968"/>
                  </a:lnTo>
                  <a:lnTo>
                    <a:pt x="0" y="239318"/>
                  </a:lnTo>
                  <a:lnTo>
                    <a:pt x="802" y="235893"/>
                  </a:lnTo>
                  <a:lnTo>
                    <a:pt x="4339" y="229441"/>
                  </a:lnTo>
                  <a:lnTo>
                    <a:pt x="11908" y="220230"/>
                  </a:lnTo>
                  <a:lnTo>
                    <a:pt x="20188" y="214211"/>
                  </a:lnTo>
                  <a:lnTo>
                    <a:pt x="25175" y="211217"/>
                  </a:lnTo>
                  <a:lnTo>
                    <a:pt x="30483" y="209221"/>
                  </a:lnTo>
                  <a:lnTo>
                    <a:pt x="36007" y="207890"/>
                  </a:lnTo>
                  <a:lnTo>
                    <a:pt x="41673" y="207003"/>
                  </a:lnTo>
                  <a:lnTo>
                    <a:pt x="47436" y="206412"/>
                  </a:lnTo>
                  <a:lnTo>
                    <a:pt x="53262" y="206018"/>
                  </a:lnTo>
                  <a:lnTo>
                    <a:pt x="59130" y="205755"/>
                  </a:lnTo>
                  <a:lnTo>
                    <a:pt x="73587" y="205463"/>
                  </a:lnTo>
                  <a:lnTo>
                    <a:pt x="81610" y="205385"/>
                  </a:lnTo>
                  <a:lnTo>
                    <a:pt x="88943" y="206325"/>
                  </a:lnTo>
                  <a:lnTo>
                    <a:pt x="95816" y="207944"/>
                  </a:lnTo>
                  <a:lnTo>
                    <a:pt x="102382" y="210016"/>
                  </a:lnTo>
                  <a:lnTo>
                    <a:pt x="108744" y="211397"/>
                  </a:lnTo>
                  <a:lnTo>
                    <a:pt x="114970" y="212317"/>
                  </a:lnTo>
                  <a:lnTo>
                    <a:pt x="121104" y="212931"/>
                  </a:lnTo>
                  <a:lnTo>
                    <a:pt x="128171" y="214333"/>
                  </a:lnTo>
                  <a:lnTo>
                    <a:pt x="135858" y="216259"/>
                  </a:lnTo>
                  <a:lnTo>
                    <a:pt x="143960" y="218536"/>
                  </a:lnTo>
                  <a:lnTo>
                    <a:pt x="151345" y="221045"/>
                  </a:lnTo>
                  <a:lnTo>
                    <a:pt x="158253" y="223711"/>
                  </a:lnTo>
                  <a:lnTo>
                    <a:pt x="164843" y="226480"/>
                  </a:lnTo>
                  <a:lnTo>
                    <a:pt x="171220" y="229318"/>
                  </a:lnTo>
                  <a:lnTo>
                    <a:pt x="183598" y="235117"/>
                  </a:lnTo>
                  <a:lnTo>
                    <a:pt x="190669" y="238053"/>
                  </a:lnTo>
                  <a:lnTo>
                    <a:pt x="198360" y="241003"/>
                  </a:lnTo>
                  <a:lnTo>
                    <a:pt x="206464" y="243961"/>
                  </a:lnTo>
                  <a:lnTo>
                    <a:pt x="213850" y="246925"/>
                  </a:lnTo>
                  <a:lnTo>
                    <a:pt x="220759" y="249894"/>
                  </a:lnTo>
                  <a:lnTo>
                    <a:pt x="233727" y="255838"/>
                  </a:lnTo>
                  <a:lnTo>
                    <a:pt x="258221" y="267738"/>
                  </a:lnTo>
                  <a:lnTo>
                    <a:pt x="264231" y="270714"/>
                  </a:lnTo>
                  <a:lnTo>
                    <a:pt x="271213" y="274683"/>
                  </a:lnTo>
                  <a:lnTo>
                    <a:pt x="278845" y="279312"/>
                  </a:lnTo>
                  <a:lnTo>
                    <a:pt x="303038" y="2945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Annotation31"/>
            <p:cNvSpPr/>
            <p:nvPr/>
          </p:nvSpPr>
          <p:spPr>
            <a:xfrm>
              <a:off x="2839641" y="4250567"/>
              <a:ext cx="272605" cy="347699"/>
            </a:xfrm>
            <a:custGeom>
              <a:avLst/>
              <a:gdLst/>
              <a:ahLst/>
              <a:cxnLst/>
              <a:rect l="0" t="0" r="0" b="0"/>
              <a:pathLst>
                <a:path w="272605" h="347699">
                  <a:moveTo>
                    <a:pt x="35718" y="17824"/>
                  </a:moveTo>
                  <a:lnTo>
                    <a:pt x="35718" y="13083"/>
                  </a:lnTo>
                  <a:lnTo>
                    <a:pt x="36710" y="11687"/>
                  </a:lnTo>
                  <a:lnTo>
                    <a:pt x="38364" y="10756"/>
                  </a:lnTo>
                  <a:lnTo>
                    <a:pt x="40459" y="10135"/>
                  </a:lnTo>
                  <a:lnTo>
                    <a:pt x="45432" y="6800"/>
                  </a:lnTo>
                  <a:lnTo>
                    <a:pt x="48147" y="4521"/>
                  </a:lnTo>
                  <a:lnTo>
                    <a:pt x="51942" y="3002"/>
                  </a:lnTo>
                  <a:lnTo>
                    <a:pt x="56456" y="1989"/>
                  </a:lnTo>
                  <a:lnTo>
                    <a:pt x="61450" y="1315"/>
                  </a:lnTo>
                  <a:lnTo>
                    <a:pt x="66763" y="864"/>
                  </a:lnTo>
                  <a:lnTo>
                    <a:pt x="72290" y="564"/>
                  </a:lnTo>
                  <a:lnTo>
                    <a:pt x="77959" y="365"/>
                  </a:lnTo>
                  <a:lnTo>
                    <a:pt x="100159" y="82"/>
                  </a:lnTo>
                  <a:lnTo>
                    <a:pt x="120847" y="0"/>
                  </a:lnTo>
                  <a:lnTo>
                    <a:pt x="128190" y="980"/>
                  </a:lnTo>
                  <a:lnTo>
                    <a:pt x="136061" y="2626"/>
                  </a:lnTo>
                  <a:lnTo>
                    <a:pt x="144286" y="4715"/>
                  </a:lnTo>
                  <a:lnTo>
                    <a:pt x="151753" y="7100"/>
                  </a:lnTo>
                  <a:lnTo>
                    <a:pt x="158715" y="9682"/>
                  </a:lnTo>
                  <a:lnTo>
                    <a:pt x="165341" y="12396"/>
                  </a:lnTo>
                  <a:lnTo>
                    <a:pt x="171743" y="15197"/>
                  </a:lnTo>
                  <a:lnTo>
                    <a:pt x="184148" y="20956"/>
                  </a:lnTo>
                  <a:lnTo>
                    <a:pt x="189241" y="23880"/>
                  </a:lnTo>
                  <a:lnTo>
                    <a:pt x="197548" y="29776"/>
                  </a:lnTo>
                  <a:lnTo>
                    <a:pt x="204546" y="38350"/>
                  </a:lnTo>
                  <a:lnTo>
                    <a:pt x="207801" y="43414"/>
                  </a:lnTo>
                  <a:lnTo>
                    <a:pt x="209972" y="48774"/>
                  </a:lnTo>
                  <a:lnTo>
                    <a:pt x="211419" y="54332"/>
                  </a:lnTo>
                  <a:lnTo>
                    <a:pt x="212383" y="60022"/>
                  </a:lnTo>
                  <a:lnTo>
                    <a:pt x="213026" y="65799"/>
                  </a:lnTo>
                  <a:lnTo>
                    <a:pt x="213455" y="71636"/>
                  </a:lnTo>
                  <a:lnTo>
                    <a:pt x="213741" y="77511"/>
                  </a:lnTo>
                  <a:lnTo>
                    <a:pt x="214058" y="89331"/>
                  </a:lnTo>
                  <a:lnTo>
                    <a:pt x="214143" y="95261"/>
                  </a:lnTo>
                  <a:lnTo>
                    <a:pt x="213207" y="101198"/>
                  </a:lnTo>
                  <a:lnTo>
                    <a:pt x="211591" y="107141"/>
                  </a:lnTo>
                  <a:lnTo>
                    <a:pt x="209522" y="113087"/>
                  </a:lnTo>
                  <a:lnTo>
                    <a:pt x="206157" y="119036"/>
                  </a:lnTo>
                  <a:lnTo>
                    <a:pt x="201931" y="124986"/>
                  </a:lnTo>
                  <a:lnTo>
                    <a:pt x="197128" y="130937"/>
                  </a:lnTo>
                  <a:lnTo>
                    <a:pt x="189146" y="140196"/>
                  </a:lnTo>
                  <a:lnTo>
                    <a:pt x="181299" y="147618"/>
                  </a:lnTo>
                  <a:lnTo>
                    <a:pt x="176428" y="150986"/>
                  </a:lnTo>
                  <a:lnTo>
                    <a:pt x="171197" y="154223"/>
                  </a:lnTo>
                  <a:lnTo>
                    <a:pt x="165725" y="156382"/>
                  </a:lnTo>
                  <a:lnTo>
                    <a:pt x="160093" y="157821"/>
                  </a:lnTo>
                  <a:lnTo>
                    <a:pt x="154353" y="158780"/>
                  </a:lnTo>
                  <a:lnTo>
                    <a:pt x="149535" y="159420"/>
                  </a:lnTo>
                  <a:lnTo>
                    <a:pt x="141535" y="160130"/>
                  </a:lnTo>
                  <a:lnTo>
                    <a:pt x="134672" y="160446"/>
                  </a:lnTo>
                  <a:lnTo>
                    <a:pt x="125183" y="160694"/>
                  </a:lnTo>
                  <a:lnTo>
                    <a:pt x="134546" y="155957"/>
                  </a:lnTo>
                  <a:lnTo>
                    <a:pt x="141819" y="153630"/>
                  </a:lnTo>
                  <a:lnTo>
                    <a:pt x="149351" y="152596"/>
                  </a:lnTo>
                  <a:lnTo>
                    <a:pt x="154138" y="152320"/>
                  </a:lnTo>
                  <a:lnTo>
                    <a:pt x="159313" y="152137"/>
                  </a:lnTo>
                  <a:lnTo>
                    <a:pt x="165739" y="153006"/>
                  </a:lnTo>
                  <a:lnTo>
                    <a:pt x="173001" y="154578"/>
                  </a:lnTo>
                  <a:lnTo>
                    <a:pt x="180818" y="156619"/>
                  </a:lnTo>
                  <a:lnTo>
                    <a:pt x="188014" y="158971"/>
                  </a:lnTo>
                  <a:lnTo>
                    <a:pt x="194795" y="161532"/>
                  </a:lnTo>
                  <a:lnTo>
                    <a:pt x="201301" y="164230"/>
                  </a:lnTo>
                  <a:lnTo>
                    <a:pt x="207623" y="167021"/>
                  </a:lnTo>
                  <a:lnTo>
                    <a:pt x="219938" y="172769"/>
                  </a:lnTo>
                  <a:lnTo>
                    <a:pt x="225008" y="176683"/>
                  </a:lnTo>
                  <a:lnTo>
                    <a:pt x="233287" y="186324"/>
                  </a:lnTo>
                  <a:lnTo>
                    <a:pt x="237876" y="190681"/>
                  </a:lnTo>
                  <a:lnTo>
                    <a:pt x="242920" y="194577"/>
                  </a:lnTo>
                  <a:lnTo>
                    <a:pt x="248267" y="198167"/>
                  </a:lnTo>
                  <a:lnTo>
                    <a:pt x="252824" y="202545"/>
                  </a:lnTo>
                  <a:lnTo>
                    <a:pt x="260532" y="212700"/>
                  </a:lnTo>
                  <a:lnTo>
                    <a:pt x="262985" y="218187"/>
                  </a:lnTo>
                  <a:lnTo>
                    <a:pt x="264620" y="223829"/>
                  </a:lnTo>
                  <a:lnTo>
                    <a:pt x="265710" y="229575"/>
                  </a:lnTo>
                  <a:lnTo>
                    <a:pt x="267429" y="235389"/>
                  </a:lnTo>
                  <a:lnTo>
                    <a:pt x="269567" y="241250"/>
                  </a:lnTo>
                  <a:lnTo>
                    <a:pt x="271985" y="247142"/>
                  </a:lnTo>
                  <a:lnTo>
                    <a:pt x="272604" y="252062"/>
                  </a:lnTo>
                  <a:lnTo>
                    <a:pt x="272025" y="256334"/>
                  </a:lnTo>
                  <a:lnTo>
                    <a:pt x="269728" y="264719"/>
                  </a:lnTo>
                  <a:lnTo>
                    <a:pt x="268707" y="275060"/>
                  </a:lnTo>
                  <a:lnTo>
                    <a:pt x="267442" y="280596"/>
                  </a:lnTo>
                  <a:lnTo>
                    <a:pt x="265607" y="286271"/>
                  </a:lnTo>
                  <a:lnTo>
                    <a:pt x="260923" y="296876"/>
                  </a:lnTo>
                  <a:lnTo>
                    <a:pt x="255533" y="304896"/>
                  </a:lnTo>
                  <a:lnTo>
                    <a:pt x="247185" y="311768"/>
                  </a:lnTo>
                  <a:lnTo>
                    <a:pt x="242180" y="314990"/>
                  </a:lnTo>
                  <a:lnTo>
                    <a:pt x="233974" y="321215"/>
                  </a:lnTo>
                  <a:lnTo>
                    <a:pt x="226027" y="327290"/>
                  </a:lnTo>
                  <a:lnTo>
                    <a:pt x="221130" y="330299"/>
                  </a:lnTo>
                  <a:lnTo>
                    <a:pt x="215881" y="333297"/>
                  </a:lnTo>
                  <a:lnTo>
                    <a:pt x="204757" y="339273"/>
                  </a:lnTo>
                  <a:lnTo>
                    <a:pt x="199012" y="342257"/>
                  </a:lnTo>
                  <a:lnTo>
                    <a:pt x="194190" y="344245"/>
                  </a:lnTo>
                  <a:lnTo>
                    <a:pt x="186187" y="346455"/>
                  </a:lnTo>
                  <a:lnTo>
                    <a:pt x="181671" y="347044"/>
                  </a:lnTo>
                  <a:lnTo>
                    <a:pt x="176677" y="347436"/>
                  </a:lnTo>
                  <a:lnTo>
                    <a:pt x="171362" y="347698"/>
                  </a:lnTo>
                  <a:lnTo>
                    <a:pt x="165835" y="346881"/>
                  </a:lnTo>
                  <a:lnTo>
                    <a:pt x="160166" y="345343"/>
                  </a:lnTo>
                  <a:lnTo>
                    <a:pt x="154402" y="343327"/>
                  </a:lnTo>
                  <a:lnTo>
                    <a:pt x="148575" y="340990"/>
                  </a:lnTo>
                  <a:lnTo>
                    <a:pt x="142706" y="338439"/>
                  </a:lnTo>
                  <a:lnTo>
                    <a:pt x="130894" y="332960"/>
                  </a:lnTo>
                  <a:lnTo>
                    <a:pt x="119029" y="327218"/>
                  </a:lnTo>
                  <a:lnTo>
                    <a:pt x="112095" y="324297"/>
                  </a:lnTo>
                  <a:lnTo>
                    <a:pt x="104495" y="321358"/>
                  </a:lnTo>
                  <a:lnTo>
                    <a:pt x="96452" y="318406"/>
                  </a:lnTo>
                  <a:lnTo>
                    <a:pt x="89106" y="315447"/>
                  </a:lnTo>
                  <a:lnTo>
                    <a:pt x="82224" y="312481"/>
                  </a:lnTo>
                  <a:lnTo>
                    <a:pt x="69286" y="306540"/>
                  </a:lnTo>
                  <a:lnTo>
                    <a:pt x="44811" y="294642"/>
                  </a:lnTo>
                  <a:lnTo>
                    <a:pt x="38804" y="291666"/>
                  </a:lnTo>
                  <a:lnTo>
                    <a:pt x="33806" y="288690"/>
                  </a:lnTo>
                  <a:lnTo>
                    <a:pt x="25608" y="282737"/>
                  </a:lnTo>
                  <a:lnTo>
                    <a:pt x="21041" y="280753"/>
                  </a:lnTo>
                  <a:lnTo>
                    <a:pt x="16011" y="279431"/>
                  </a:lnTo>
                  <a:lnTo>
                    <a:pt x="0" y="2767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Annotation32"/>
            <p:cNvSpPr/>
            <p:nvPr/>
          </p:nvSpPr>
          <p:spPr>
            <a:xfrm>
              <a:off x="2884856" y="5152430"/>
              <a:ext cx="231606" cy="223242"/>
            </a:xfrm>
            <a:custGeom>
              <a:avLst/>
              <a:gdLst/>
              <a:ahLst/>
              <a:cxnLst/>
              <a:rect l="0" t="0" r="0" b="0"/>
              <a:pathLst>
                <a:path w="231606" h="223242">
                  <a:moveTo>
                    <a:pt x="106589" y="0"/>
                  </a:moveTo>
                  <a:lnTo>
                    <a:pt x="106589" y="17170"/>
                  </a:lnTo>
                  <a:lnTo>
                    <a:pt x="105597" y="21369"/>
                  </a:lnTo>
                  <a:lnTo>
                    <a:pt x="103943" y="25160"/>
                  </a:lnTo>
                  <a:lnTo>
                    <a:pt x="101849" y="28679"/>
                  </a:lnTo>
                  <a:lnTo>
                    <a:pt x="99460" y="33010"/>
                  </a:lnTo>
                  <a:lnTo>
                    <a:pt x="94161" y="43114"/>
                  </a:lnTo>
                  <a:lnTo>
                    <a:pt x="91358" y="49579"/>
                  </a:lnTo>
                  <a:lnTo>
                    <a:pt x="88497" y="56866"/>
                  </a:lnTo>
                  <a:lnTo>
                    <a:pt x="85598" y="64699"/>
                  </a:lnTo>
                  <a:lnTo>
                    <a:pt x="82674" y="71907"/>
                  </a:lnTo>
                  <a:lnTo>
                    <a:pt x="79731" y="78695"/>
                  </a:lnTo>
                  <a:lnTo>
                    <a:pt x="76778" y="85206"/>
                  </a:lnTo>
                  <a:lnTo>
                    <a:pt x="72824" y="92523"/>
                  </a:lnTo>
                  <a:lnTo>
                    <a:pt x="68204" y="100377"/>
                  </a:lnTo>
                  <a:lnTo>
                    <a:pt x="63140" y="108590"/>
                  </a:lnTo>
                  <a:lnTo>
                    <a:pt x="57779" y="116050"/>
                  </a:lnTo>
                  <a:lnTo>
                    <a:pt x="52221" y="123007"/>
                  </a:lnTo>
                  <a:lnTo>
                    <a:pt x="46531" y="129630"/>
                  </a:lnTo>
                  <a:lnTo>
                    <a:pt x="40754" y="136029"/>
                  </a:lnTo>
                  <a:lnTo>
                    <a:pt x="29042" y="148432"/>
                  </a:lnTo>
                  <a:lnTo>
                    <a:pt x="24134" y="154517"/>
                  </a:lnTo>
                  <a:lnTo>
                    <a:pt x="19869" y="160558"/>
                  </a:lnTo>
                  <a:lnTo>
                    <a:pt x="16034" y="166570"/>
                  </a:lnTo>
                  <a:lnTo>
                    <a:pt x="12484" y="172562"/>
                  </a:lnTo>
                  <a:lnTo>
                    <a:pt x="9126" y="178542"/>
                  </a:lnTo>
                  <a:lnTo>
                    <a:pt x="5895" y="184512"/>
                  </a:lnTo>
                  <a:lnTo>
                    <a:pt x="3741" y="189484"/>
                  </a:lnTo>
                  <a:lnTo>
                    <a:pt x="2305" y="193792"/>
                  </a:lnTo>
                  <a:lnTo>
                    <a:pt x="1348" y="197655"/>
                  </a:lnTo>
                  <a:lnTo>
                    <a:pt x="284" y="204594"/>
                  </a:lnTo>
                  <a:lnTo>
                    <a:pt x="0" y="207834"/>
                  </a:lnTo>
                  <a:lnTo>
                    <a:pt x="1796" y="210986"/>
                  </a:lnTo>
                  <a:lnTo>
                    <a:pt x="4977" y="214079"/>
                  </a:lnTo>
                  <a:lnTo>
                    <a:pt x="9082" y="217133"/>
                  </a:lnTo>
                  <a:lnTo>
                    <a:pt x="16289" y="220527"/>
                  </a:lnTo>
                  <a:lnTo>
                    <a:pt x="19600" y="221432"/>
                  </a:lnTo>
                  <a:lnTo>
                    <a:pt x="24784" y="222035"/>
                  </a:lnTo>
                  <a:lnTo>
                    <a:pt x="31216" y="222437"/>
                  </a:lnTo>
                  <a:lnTo>
                    <a:pt x="45309" y="222884"/>
                  </a:lnTo>
                  <a:lnTo>
                    <a:pt x="73171" y="223172"/>
                  </a:lnTo>
                  <a:lnTo>
                    <a:pt x="170844" y="223241"/>
                  </a:lnTo>
                  <a:lnTo>
                    <a:pt x="177207" y="222249"/>
                  </a:lnTo>
                  <a:lnTo>
                    <a:pt x="182441" y="220596"/>
                  </a:lnTo>
                  <a:lnTo>
                    <a:pt x="186923" y="218501"/>
                  </a:lnTo>
                  <a:lnTo>
                    <a:pt x="191895" y="217105"/>
                  </a:lnTo>
                  <a:lnTo>
                    <a:pt x="197194" y="216174"/>
                  </a:lnTo>
                  <a:lnTo>
                    <a:pt x="202711" y="215553"/>
                  </a:lnTo>
                  <a:lnTo>
                    <a:pt x="207381" y="215140"/>
                  </a:lnTo>
                  <a:lnTo>
                    <a:pt x="211487" y="214864"/>
                  </a:lnTo>
                  <a:lnTo>
                    <a:pt x="215217" y="214680"/>
                  </a:lnTo>
                  <a:lnTo>
                    <a:pt x="218695" y="213566"/>
                  </a:lnTo>
                  <a:lnTo>
                    <a:pt x="225206" y="209681"/>
                  </a:lnTo>
                  <a:lnTo>
                    <a:pt x="231605" y="2053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Annotation33"/>
            <p:cNvSpPr/>
            <p:nvPr/>
          </p:nvSpPr>
          <p:spPr>
            <a:xfrm>
              <a:off x="3009305" y="5188149"/>
              <a:ext cx="178594" cy="500064"/>
            </a:xfrm>
            <a:custGeom>
              <a:avLst/>
              <a:gdLst/>
              <a:ahLst/>
              <a:cxnLst/>
              <a:rect l="0" t="0" r="0" b="0"/>
              <a:pathLst>
                <a:path w="178594" h="500064">
                  <a:moveTo>
                    <a:pt x="178593" y="0"/>
                  </a:moveTo>
                  <a:lnTo>
                    <a:pt x="170905" y="0"/>
                  </a:lnTo>
                  <a:lnTo>
                    <a:pt x="170491" y="992"/>
                  </a:lnTo>
                  <a:lnTo>
                    <a:pt x="168744" y="16223"/>
                  </a:lnTo>
                  <a:lnTo>
                    <a:pt x="164956" y="25731"/>
                  </a:lnTo>
                  <a:lnTo>
                    <a:pt x="159964" y="36572"/>
                  </a:lnTo>
                  <a:lnTo>
                    <a:pt x="143935" y="69180"/>
                  </a:lnTo>
                  <a:lnTo>
                    <a:pt x="139613" y="79855"/>
                  </a:lnTo>
                  <a:lnTo>
                    <a:pt x="135740" y="90939"/>
                  </a:lnTo>
                  <a:lnTo>
                    <a:pt x="132164" y="102299"/>
                  </a:lnTo>
                  <a:lnTo>
                    <a:pt x="127797" y="113839"/>
                  </a:lnTo>
                  <a:lnTo>
                    <a:pt x="122901" y="125502"/>
                  </a:lnTo>
                  <a:lnTo>
                    <a:pt x="117653" y="137246"/>
                  </a:lnTo>
                  <a:lnTo>
                    <a:pt x="113161" y="150036"/>
                  </a:lnTo>
                  <a:lnTo>
                    <a:pt x="109175" y="163524"/>
                  </a:lnTo>
                  <a:lnTo>
                    <a:pt x="105526" y="177477"/>
                  </a:lnTo>
                  <a:lnTo>
                    <a:pt x="101108" y="191740"/>
                  </a:lnTo>
                  <a:lnTo>
                    <a:pt x="96179" y="206210"/>
                  </a:lnTo>
                  <a:lnTo>
                    <a:pt x="85410" y="235516"/>
                  </a:lnTo>
                  <a:lnTo>
                    <a:pt x="74009" y="265078"/>
                  </a:lnTo>
                  <a:lnTo>
                    <a:pt x="69183" y="279906"/>
                  </a:lnTo>
                  <a:lnTo>
                    <a:pt x="64973" y="294752"/>
                  </a:lnTo>
                  <a:lnTo>
                    <a:pt x="61175" y="309611"/>
                  </a:lnTo>
                  <a:lnTo>
                    <a:pt x="56658" y="324478"/>
                  </a:lnTo>
                  <a:lnTo>
                    <a:pt x="51663" y="339350"/>
                  </a:lnTo>
                  <a:lnTo>
                    <a:pt x="46348" y="354225"/>
                  </a:lnTo>
                  <a:lnTo>
                    <a:pt x="40820" y="368111"/>
                  </a:lnTo>
                  <a:lnTo>
                    <a:pt x="35151" y="381337"/>
                  </a:lnTo>
                  <a:lnTo>
                    <a:pt x="29387" y="394123"/>
                  </a:lnTo>
                  <a:lnTo>
                    <a:pt x="24552" y="407608"/>
                  </a:lnTo>
                  <a:lnTo>
                    <a:pt x="20337" y="421559"/>
                  </a:lnTo>
                  <a:lnTo>
                    <a:pt x="16534" y="435821"/>
                  </a:lnTo>
                  <a:lnTo>
                    <a:pt x="9664" y="459604"/>
                  </a:lnTo>
                  <a:lnTo>
                    <a:pt x="6442" y="470114"/>
                  </a:lnTo>
                  <a:lnTo>
                    <a:pt x="2863" y="484437"/>
                  </a:lnTo>
                  <a:lnTo>
                    <a:pt x="0" y="50006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Annotation34"/>
            <p:cNvSpPr/>
            <p:nvPr/>
          </p:nvSpPr>
          <p:spPr>
            <a:xfrm>
              <a:off x="5188148" y="1678804"/>
              <a:ext cx="2500310" cy="875087"/>
            </a:xfrm>
            <a:custGeom>
              <a:avLst/>
              <a:gdLst/>
              <a:ahLst/>
              <a:cxnLst/>
              <a:rect l="0" t="0" r="0" b="0"/>
              <a:pathLst>
                <a:path w="2500310" h="875087">
                  <a:moveTo>
                    <a:pt x="44649" y="151782"/>
                  </a:moveTo>
                  <a:lnTo>
                    <a:pt x="44649" y="216026"/>
                  </a:lnTo>
                  <a:lnTo>
                    <a:pt x="42003" y="225314"/>
                  </a:lnTo>
                  <a:lnTo>
                    <a:pt x="38512" y="236057"/>
                  </a:lnTo>
                  <a:lnTo>
                    <a:pt x="36270" y="261768"/>
                  </a:lnTo>
                  <a:lnTo>
                    <a:pt x="35883" y="283920"/>
                  </a:lnTo>
                  <a:lnTo>
                    <a:pt x="35751" y="313923"/>
                  </a:lnTo>
                  <a:lnTo>
                    <a:pt x="40469" y="339722"/>
                  </a:lnTo>
                  <a:lnTo>
                    <a:pt x="43411" y="366218"/>
                  </a:lnTo>
                  <a:lnTo>
                    <a:pt x="39541" y="392920"/>
                  </a:lnTo>
                  <a:lnTo>
                    <a:pt x="37418" y="413405"/>
                  </a:lnTo>
                  <a:lnTo>
                    <a:pt x="36475" y="434746"/>
                  </a:lnTo>
                  <a:lnTo>
                    <a:pt x="36055" y="454153"/>
                  </a:lnTo>
                  <a:lnTo>
                    <a:pt x="35749" y="516549"/>
                  </a:lnTo>
                  <a:lnTo>
                    <a:pt x="33086" y="535159"/>
                  </a:lnTo>
                  <a:lnTo>
                    <a:pt x="29588" y="554343"/>
                  </a:lnTo>
                  <a:lnTo>
                    <a:pt x="28033" y="576099"/>
                  </a:lnTo>
                  <a:lnTo>
                    <a:pt x="27342" y="596352"/>
                  </a:lnTo>
                  <a:lnTo>
                    <a:pt x="26898" y="633607"/>
                  </a:lnTo>
                  <a:lnTo>
                    <a:pt x="26799" y="687530"/>
                  </a:lnTo>
                  <a:lnTo>
                    <a:pt x="24148" y="702762"/>
                  </a:lnTo>
                  <a:lnTo>
                    <a:pt x="20654" y="717138"/>
                  </a:lnTo>
                  <a:lnTo>
                    <a:pt x="18688" y="740975"/>
                  </a:lnTo>
                  <a:lnTo>
                    <a:pt x="18023" y="767309"/>
                  </a:lnTo>
                  <a:lnTo>
                    <a:pt x="17870" y="809566"/>
                  </a:lnTo>
                  <a:lnTo>
                    <a:pt x="18858" y="814539"/>
                  </a:lnTo>
                  <a:lnTo>
                    <a:pt x="24928" y="829649"/>
                  </a:lnTo>
                  <a:lnTo>
                    <a:pt x="26422" y="842188"/>
                  </a:lnTo>
                  <a:lnTo>
                    <a:pt x="26779" y="864389"/>
                  </a:lnTo>
                  <a:lnTo>
                    <a:pt x="27775" y="864978"/>
                  </a:lnTo>
                  <a:lnTo>
                    <a:pt x="31528" y="865633"/>
                  </a:lnTo>
                  <a:lnTo>
                    <a:pt x="32925" y="866800"/>
                  </a:lnTo>
                  <a:lnTo>
                    <a:pt x="33856" y="868570"/>
                  </a:lnTo>
                  <a:lnTo>
                    <a:pt x="34477" y="870742"/>
                  </a:lnTo>
                  <a:lnTo>
                    <a:pt x="35883" y="872190"/>
                  </a:lnTo>
                  <a:lnTo>
                    <a:pt x="37813" y="873156"/>
                  </a:lnTo>
                  <a:lnTo>
                    <a:pt x="42603" y="874228"/>
                  </a:lnTo>
                  <a:lnTo>
                    <a:pt x="116272" y="875085"/>
                  </a:lnTo>
                  <a:lnTo>
                    <a:pt x="196611" y="875086"/>
                  </a:lnTo>
                  <a:lnTo>
                    <a:pt x="270543" y="866708"/>
                  </a:lnTo>
                  <a:lnTo>
                    <a:pt x="339561" y="866205"/>
                  </a:lnTo>
                  <a:lnTo>
                    <a:pt x="2294898" y="866157"/>
                  </a:lnTo>
                  <a:lnTo>
                    <a:pt x="2310128" y="863511"/>
                  </a:lnTo>
                  <a:lnTo>
                    <a:pt x="2324505" y="860020"/>
                  </a:lnTo>
                  <a:lnTo>
                    <a:pt x="2398987" y="857260"/>
                  </a:lnTo>
                  <a:lnTo>
                    <a:pt x="2458117" y="857227"/>
                  </a:lnTo>
                  <a:lnTo>
                    <a:pt x="2461268" y="856235"/>
                  </a:lnTo>
                  <a:lnTo>
                    <a:pt x="2470443" y="851090"/>
                  </a:lnTo>
                  <a:lnTo>
                    <a:pt x="2476454" y="849539"/>
                  </a:lnTo>
                  <a:lnTo>
                    <a:pt x="2485416" y="848665"/>
                  </a:lnTo>
                  <a:lnTo>
                    <a:pt x="2487405" y="847551"/>
                  </a:lnTo>
                  <a:lnTo>
                    <a:pt x="2488731" y="845815"/>
                  </a:lnTo>
                  <a:lnTo>
                    <a:pt x="2489614" y="843666"/>
                  </a:lnTo>
                  <a:lnTo>
                    <a:pt x="2491196" y="842233"/>
                  </a:lnTo>
                  <a:lnTo>
                    <a:pt x="2493243" y="841278"/>
                  </a:lnTo>
                  <a:lnTo>
                    <a:pt x="2495599" y="840641"/>
                  </a:lnTo>
                  <a:lnTo>
                    <a:pt x="2497170" y="839225"/>
                  </a:lnTo>
                  <a:lnTo>
                    <a:pt x="2498218" y="837288"/>
                  </a:lnTo>
                  <a:lnTo>
                    <a:pt x="2498917" y="835005"/>
                  </a:lnTo>
                  <a:lnTo>
                    <a:pt x="2500190" y="810722"/>
                  </a:lnTo>
                  <a:lnTo>
                    <a:pt x="2500309" y="764799"/>
                  </a:lnTo>
                  <a:lnTo>
                    <a:pt x="2497666" y="751325"/>
                  </a:lnTo>
                  <a:lnTo>
                    <a:pt x="2494175" y="737730"/>
                  </a:lnTo>
                  <a:lnTo>
                    <a:pt x="2491218" y="713341"/>
                  </a:lnTo>
                  <a:lnTo>
                    <a:pt x="2484499" y="688256"/>
                  </a:lnTo>
                  <a:lnTo>
                    <a:pt x="2476224" y="665830"/>
                  </a:lnTo>
                  <a:lnTo>
                    <a:pt x="2464539" y="626348"/>
                  </a:lnTo>
                  <a:lnTo>
                    <a:pt x="2446730" y="571591"/>
                  </a:lnTo>
                  <a:lnTo>
                    <a:pt x="2434828" y="535781"/>
                  </a:lnTo>
                  <a:lnTo>
                    <a:pt x="2428067" y="497067"/>
                  </a:lnTo>
                  <a:lnTo>
                    <a:pt x="2424367" y="483176"/>
                  </a:lnTo>
                  <a:lnTo>
                    <a:pt x="2415958" y="454841"/>
                  </a:lnTo>
                  <a:lnTo>
                    <a:pt x="2408913" y="432326"/>
                  </a:lnTo>
                  <a:lnTo>
                    <a:pt x="2405120" y="412398"/>
                  </a:lnTo>
                  <a:lnTo>
                    <a:pt x="2402443" y="392627"/>
                  </a:lnTo>
                  <a:lnTo>
                    <a:pt x="2397946" y="370611"/>
                  </a:lnTo>
                  <a:lnTo>
                    <a:pt x="2395284" y="350242"/>
                  </a:lnTo>
                  <a:lnTo>
                    <a:pt x="2393110" y="331268"/>
                  </a:lnTo>
                  <a:lnTo>
                    <a:pt x="2387300" y="304843"/>
                  </a:lnTo>
                  <a:lnTo>
                    <a:pt x="2385137" y="283013"/>
                  </a:lnTo>
                  <a:lnTo>
                    <a:pt x="2383505" y="258134"/>
                  </a:lnTo>
                  <a:lnTo>
                    <a:pt x="2378170" y="232903"/>
                  </a:lnTo>
                  <a:lnTo>
                    <a:pt x="2376148" y="211426"/>
                  </a:lnTo>
                  <a:lnTo>
                    <a:pt x="2375549" y="188636"/>
                  </a:lnTo>
                  <a:lnTo>
                    <a:pt x="2375410" y="178745"/>
                  </a:lnTo>
                  <a:lnTo>
                    <a:pt x="2369182" y="152037"/>
                  </a:lnTo>
                  <a:lnTo>
                    <a:pt x="2366924" y="132503"/>
                  </a:lnTo>
                  <a:lnTo>
                    <a:pt x="2366478" y="109830"/>
                  </a:lnTo>
                  <a:lnTo>
                    <a:pt x="2366400" y="92168"/>
                  </a:lnTo>
                  <a:lnTo>
                    <a:pt x="2365397" y="87234"/>
                  </a:lnTo>
                  <a:lnTo>
                    <a:pt x="2360236" y="74559"/>
                  </a:lnTo>
                  <a:lnTo>
                    <a:pt x="2357274" y="59668"/>
                  </a:lnTo>
                  <a:lnTo>
                    <a:pt x="2351547" y="48531"/>
                  </a:lnTo>
                  <a:lnTo>
                    <a:pt x="2348415" y="38948"/>
                  </a:lnTo>
                  <a:lnTo>
                    <a:pt x="2342638" y="29824"/>
                  </a:lnTo>
                  <a:lnTo>
                    <a:pt x="2339493" y="20837"/>
                  </a:lnTo>
                  <a:lnTo>
                    <a:pt x="2335241" y="14871"/>
                  </a:lnTo>
                  <a:lnTo>
                    <a:pt x="2332718" y="12883"/>
                  </a:lnTo>
                  <a:lnTo>
                    <a:pt x="2330044" y="11558"/>
                  </a:lnTo>
                  <a:lnTo>
                    <a:pt x="2324426" y="10085"/>
                  </a:lnTo>
                  <a:lnTo>
                    <a:pt x="2318623" y="9431"/>
                  </a:lnTo>
                  <a:lnTo>
                    <a:pt x="2294130" y="1908"/>
                  </a:lnTo>
                  <a:lnTo>
                    <a:pt x="2222307" y="0"/>
                  </a:lnTo>
                  <a:lnTo>
                    <a:pt x="2196352" y="976"/>
                  </a:lnTo>
                  <a:lnTo>
                    <a:pt x="2127108" y="11002"/>
                  </a:lnTo>
                  <a:lnTo>
                    <a:pt x="2096377" y="15811"/>
                  </a:lnTo>
                  <a:lnTo>
                    <a:pt x="2015011" y="25407"/>
                  </a:lnTo>
                  <a:lnTo>
                    <a:pt x="1938944" y="31388"/>
                  </a:lnTo>
                  <a:lnTo>
                    <a:pt x="1863695" y="35318"/>
                  </a:lnTo>
                  <a:lnTo>
                    <a:pt x="1794132" y="38292"/>
                  </a:lnTo>
                  <a:lnTo>
                    <a:pt x="1690645" y="48995"/>
                  </a:lnTo>
                  <a:lnTo>
                    <a:pt x="1616268" y="55601"/>
                  </a:lnTo>
                  <a:lnTo>
                    <a:pt x="1541859" y="61578"/>
                  </a:lnTo>
                  <a:lnTo>
                    <a:pt x="1467445" y="67106"/>
                  </a:lnTo>
                  <a:lnTo>
                    <a:pt x="1393032" y="70847"/>
                  </a:lnTo>
                  <a:lnTo>
                    <a:pt x="1318618" y="77477"/>
                  </a:lnTo>
                  <a:lnTo>
                    <a:pt x="1256440" y="79778"/>
                  </a:lnTo>
                  <a:lnTo>
                    <a:pt x="1191867" y="84973"/>
                  </a:lnTo>
                  <a:lnTo>
                    <a:pt x="1116375" y="88708"/>
                  </a:lnTo>
                  <a:lnTo>
                    <a:pt x="1041818" y="90192"/>
                  </a:lnTo>
                  <a:lnTo>
                    <a:pt x="967386" y="96953"/>
                  </a:lnTo>
                  <a:lnTo>
                    <a:pt x="892970" y="100685"/>
                  </a:lnTo>
                  <a:lnTo>
                    <a:pt x="818555" y="106284"/>
                  </a:lnTo>
                  <a:lnTo>
                    <a:pt x="744141" y="111762"/>
                  </a:lnTo>
                  <a:lnTo>
                    <a:pt x="672373" y="115497"/>
                  </a:lnTo>
                  <a:lnTo>
                    <a:pt x="604407" y="122126"/>
                  </a:lnTo>
                  <a:lnTo>
                    <a:pt x="537408" y="124615"/>
                  </a:lnTo>
                  <a:lnTo>
                    <a:pt x="466813" y="127589"/>
                  </a:lnTo>
                  <a:lnTo>
                    <a:pt x="393123" y="133366"/>
                  </a:lnTo>
                  <a:lnTo>
                    <a:pt x="357252" y="136404"/>
                  </a:lnTo>
                  <a:lnTo>
                    <a:pt x="297665" y="142003"/>
                  </a:lnTo>
                  <a:lnTo>
                    <a:pt x="252679" y="145330"/>
                  </a:lnTo>
                  <a:lnTo>
                    <a:pt x="221381" y="149870"/>
                  </a:lnTo>
                  <a:lnTo>
                    <a:pt x="144530" y="159358"/>
                  </a:lnTo>
                  <a:lnTo>
                    <a:pt x="71503" y="171683"/>
                  </a:lnTo>
                  <a:lnTo>
                    <a:pt x="47314" y="176530"/>
                  </a:lnTo>
                  <a:lnTo>
                    <a:pt x="16226" y="179294"/>
                  </a:lnTo>
                  <a:lnTo>
                    <a:pt x="0" y="1875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Annotation35"/>
            <p:cNvSpPr/>
            <p:nvPr/>
          </p:nvSpPr>
          <p:spPr>
            <a:xfrm>
              <a:off x="5536406" y="2089547"/>
              <a:ext cx="187525" cy="205384"/>
            </a:xfrm>
            <a:custGeom>
              <a:avLst/>
              <a:gdLst/>
              <a:ahLst/>
              <a:cxnLst/>
              <a:rect l="0" t="0" r="0" b="0"/>
              <a:pathLst>
                <a:path w="187525" h="205384">
                  <a:moveTo>
                    <a:pt x="0" y="0"/>
                  </a:moveTo>
                  <a:lnTo>
                    <a:pt x="0" y="4740"/>
                  </a:lnTo>
                  <a:lnTo>
                    <a:pt x="992" y="7129"/>
                  </a:lnTo>
                  <a:lnTo>
                    <a:pt x="4741" y="12429"/>
                  </a:lnTo>
                  <a:lnTo>
                    <a:pt x="9714" y="18092"/>
                  </a:lnTo>
                  <a:lnTo>
                    <a:pt x="15231" y="23916"/>
                  </a:lnTo>
                  <a:lnTo>
                    <a:pt x="20991" y="29811"/>
                  </a:lnTo>
                  <a:lnTo>
                    <a:pt x="23916" y="33765"/>
                  </a:lnTo>
                  <a:lnTo>
                    <a:pt x="26858" y="38385"/>
                  </a:lnTo>
                  <a:lnTo>
                    <a:pt x="29812" y="43449"/>
                  </a:lnTo>
                  <a:lnTo>
                    <a:pt x="32773" y="47818"/>
                  </a:lnTo>
                  <a:lnTo>
                    <a:pt x="35740" y="51722"/>
                  </a:lnTo>
                  <a:lnTo>
                    <a:pt x="38709" y="55317"/>
                  </a:lnTo>
                  <a:lnTo>
                    <a:pt x="42674" y="59699"/>
                  </a:lnTo>
                  <a:lnTo>
                    <a:pt x="52370" y="69858"/>
                  </a:lnTo>
                  <a:lnTo>
                    <a:pt x="78787" y="96614"/>
                  </a:lnTo>
                  <a:lnTo>
                    <a:pt x="83283" y="102112"/>
                  </a:lnTo>
                  <a:lnTo>
                    <a:pt x="87272" y="107762"/>
                  </a:lnTo>
                  <a:lnTo>
                    <a:pt x="90923" y="113513"/>
                  </a:lnTo>
                  <a:lnTo>
                    <a:pt x="94350" y="118340"/>
                  </a:lnTo>
                  <a:lnTo>
                    <a:pt x="97626" y="122550"/>
                  </a:lnTo>
                  <a:lnTo>
                    <a:pt x="100803" y="126348"/>
                  </a:lnTo>
                  <a:lnTo>
                    <a:pt x="104905" y="130865"/>
                  </a:lnTo>
                  <a:lnTo>
                    <a:pt x="114755" y="141175"/>
                  </a:lnTo>
                  <a:lnTo>
                    <a:pt x="126716" y="153396"/>
                  </a:lnTo>
                  <a:lnTo>
                    <a:pt x="131110" y="156834"/>
                  </a:lnTo>
                  <a:lnTo>
                    <a:pt x="136024" y="160119"/>
                  </a:lnTo>
                  <a:lnTo>
                    <a:pt x="141284" y="163300"/>
                  </a:lnTo>
                  <a:lnTo>
                    <a:pt x="145784" y="166414"/>
                  </a:lnTo>
                  <a:lnTo>
                    <a:pt x="149775" y="169482"/>
                  </a:lnTo>
                  <a:lnTo>
                    <a:pt x="153428" y="172519"/>
                  </a:lnTo>
                  <a:lnTo>
                    <a:pt x="156856" y="175536"/>
                  </a:lnTo>
                  <a:lnTo>
                    <a:pt x="163310" y="181534"/>
                  </a:lnTo>
                  <a:lnTo>
                    <a:pt x="165429" y="184523"/>
                  </a:lnTo>
                  <a:lnTo>
                    <a:pt x="167781" y="190489"/>
                  </a:lnTo>
                  <a:lnTo>
                    <a:pt x="171473" y="196448"/>
                  </a:lnTo>
                  <a:lnTo>
                    <a:pt x="173847" y="199427"/>
                  </a:lnTo>
                  <a:lnTo>
                    <a:pt x="176421" y="201412"/>
                  </a:lnTo>
                  <a:lnTo>
                    <a:pt x="179130" y="202736"/>
                  </a:lnTo>
                  <a:lnTo>
                    <a:pt x="187524" y="2053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Annotation36"/>
            <p:cNvSpPr/>
            <p:nvPr/>
          </p:nvSpPr>
          <p:spPr>
            <a:xfrm>
              <a:off x="5536406" y="2098476"/>
              <a:ext cx="178595" cy="223244"/>
            </a:xfrm>
            <a:custGeom>
              <a:avLst/>
              <a:gdLst/>
              <a:ahLst/>
              <a:cxnLst/>
              <a:rect l="0" t="0" r="0" b="0"/>
              <a:pathLst>
                <a:path w="178595" h="223244">
                  <a:moveTo>
                    <a:pt x="178594" y="0"/>
                  </a:moveTo>
                  <a:lnTo>
                    <a:pt x="152604" y="25990"/>
                  </a:lnTo>
                  <a:lnTo>
                    <a:pt x="148369" y="31218"/>
                  </a:lnTo>
                  <a:lnTo>
                    <a:pt x="144553" y="36687"/>
                  </a:lnTo>
                  <a:lnTo>
                    <a:pt x="136676" y="49048"/>
                  </a:lnTo>
                  <a:lnTo>
                    <a:pt x="126560" y="64463"/>
                  </a:lnTo>
                  <a:lnTo>
                    <a:pt x="121084" y="71749"/>
                  </a:lnTo>
                  <a:lnTo>
                    <a:pt x="115450" y="78591"/>
                  </a:lnTo>
                  <a:lnTo>
                    <a:pt x="109709" y="85136"/>
                  </a:lnTo>
                  <a:lnTo>
                    <a:pt x="103897" y="92476"/>
                  </a:lnTo>
                  <a:lnTo>
                    <a:pt x="98038" y="100346"/>
                  </a:lnTo>
                  <a:lnTo>
                    <a:pt x="86236" y="117028"/>
                  </a:lnTo>
                  <a:lnTo>
                    <a:pt x="56544" y="160859"/>
                  </a:lnTo>
                  <a:lnTo>
                    <a:pt x="50594" y="168755"/>
                  </a:lnTo>
                  <a:lnTo>
                    <a:pt x="44644" y="176004"/>
                  </a:lnTo>
                  <a:lnTo>
                    <a:pt x="33732" y="188357"/>
                  </a:lnTo>
                  <a:lnTo>
                    <a:pt x="25575" y="197155"/>
                  </a:lnTo>
                  <a:lnTo>
                    <a:pt x="15405" y="207686"/>
                  </a:lnTo>
                  <a:lnTo>
                    <a:pt x="0" y="2232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Annotation37"/>
            <p:cNvSpPr/>
            <p:nvPr/>
          </p:nvSpPr>
          <p:spPr>
            <a:xfrm>
              <a:off x="6938367" y="2000250"/>
              <a:ext cx="187478" cy="141069"/>
            </a:xfrm>
            <a:custGeom>
              <a:avLst/>
              <a:gdLst/>
              <a:ahLst/>
              <a:cxnLst/>
              <a:rect l="0" t="0" r="0" b="0"/>
              <a:pathLst>
                <a:path w="187478" h="141069">
                  <a:moveTo>
                    <a:pt x="0" y="8930"/>
                  </a:moveTo>
                  <a:lnTo>
                    <a:pt x="0" y="43482"/>
                  </a:lnTo>
                  <a:lnTo>
                    <a:pt x="992" y="48832"/>
                  </a:lnTo>
                  <a:lnTo>
                    <a:pt x="2647" y="54383"/>
                  </a:lnTo>
                  <a:lnTo>
                    <a:pt x="4740" y="60068"/>
                  </a:lnTo>
                  <a:lnTo>
                    <a:pt x="6137" y="64850"/>
                  </a:lnTo>
                  <a:lnTo>
                    <a:pt x="7068" y="69030"/>
                  </a:lnTo>
                  <a:lnTo>
                    <a:pt x="7689" y="72809"/>
                  </a:lnTo>
                  <a:lnTo>
                    <a:pt x="8103" y="77313"/>
                  </a:lnTo>
                  <a:lnTo>
                    <a:pt x="8378" y="82300"/>
                  </a:lnTo>
                  <a:lnTo>
                    <a:pt x="8562" y="87609"/>
                  </a:lnTo>
                  <a:lnTo>
                    <a:pt x="9677" y="93132"/>
                  </a:lnTo>
                  <a:lnTo>
                    <a:pt x="11412" y="98799"/>
                  </a:lnTo>
                  <a:lnTo>
                    <a:pt x="13561" y="104562"/>
                  </a:lnTo>
                  <a:lnTo>
                    <a:pt x="15986" y="109395"/>
                  </a:lnTo>
                  <a:lnTo>
                    <a:pt x="18595" y="113610"/>
                  </a:lnTo>
                  <a:lnTo>
                    <a:pt x="21326" y="117412"/>
                  </a:lnTo>
                  <a:lnTo>
                    <a:pt x="24139" y="120939"/>
                  </a:lnTo>
                  <a:lnTo>
                    <a:pt x="27007" y="124282"/>
                  </a:lnTo>
                  <a:lnTo>
                    <a:pt x="29911" y="127503"/>
                  </a:lnTo>
                  <a:lnTo>
                    <a:pt x="33831" y="130643"/>
                  </a:lnTo>
                  <a:lnTo>
                    <a:pt x="38430" y="133728"/>
                  </a:lnTo>
                  <a:lnTo>
                    <a:pt x="43479" y="136777"/>
                  </a:lnTo>
                  <a:lnTo>
                    <a:pt x="48830" y="138810"/>
                  </a:lnTo>
                  <a:lnTo>
                    <a:pt x="54382" y="140165"/>
                  </a:lnTo>
                  <a:lnTo>
                    <a:pt x="60066" y="141068"/>
                  </a:lnTo>
                  <a:lnTo>
                    <a:pt x="65841" y="140678"/>
                  </a:lnTo>
                  <a:lnTo>
                    <a:pt x="71676" y="139426"/>
                  </a:lnTo>
                  <a:lnTo>
                    <a:pt x="77549" y="137599"/>
                  </a:lnTo>
                  <a:lnTo>
                    <a:pt x="83449" y="136381"/>
                  </a:lnTo>
                  <a:lnTo>
                    <a:pt x="89368" y="135569"/>
                  </a:lnTo>
                  <a:lnTo>
                    <a:pt x="95297" y="135028"/>
                  </a:lnTo>
                  <a:lnTo>
                    <a:pt x="101234" y="132683"/>
                  </a:lnTo>
                  <a:lnTo>
                    <a:pt x="107178" y="129135"/>
                  </a:lnTo>
                  <a:lnTo>
                    <a:pt x="113123" y="124785"/>
                  </a:lnTo>
                  <a:lnTo>
                    <a:pt x="119071" y="120893"/>
                  </a:lnTo>
                  <a:lnTo>
                    <a:pt x="125022" y="117307"/>
                  </a:lnTo>
                  <a:lnTo>
                    <a:pt x="130973" y="113923"/>
                  </a:lnTo>
                  <a:lnTo>
                    <a:pt x="142878" y="107518"/>
                  </a:lnTo>
                  <a:lnTo>
                    <a:pt x="148829" y="104421"/>
                  </a:lnTo>
                  <a:lnTo>
                    <a:pt x="153791" y="100372"/>
                  </a:lnTo>
                  <a:lnTo>
                    <a:pt x="158090" y="95688"/>
                  </a:lnTo>
                  <a:lnTo>
                    <a:pt x="161948" y="90581"/>
                  </a:lnTo>
                  <a:lnTo>
                    <a:pt x="165513" y="85192"/>
                  </a:lnTo>
                  <a:lnTo>
                    <a:pt x="168881" y="79615"/>
                  </a:lnTo>
                  <a:lnTo>
                    <a:pt x="172119" y="73913"/>
                  </a:lnTo>
                  <a:lnTo>
                    <a:pt x="175269" y="69119"/>
                  </a:lnTo>
                  <a:lnTo>
                    <a:pt x="178362" y="64931"/>
                  </a:lnTo>
                  <a:lnTo>
                    <a:pt x="181416" y="61147"/>
                  </a:lnTo>
                  <a:lnTo>
                    <a:pt x="183452" y="56640"/>
                  </a:lnTo>
                  <a:lnTo>
                    <a:pt x="184810" y="51650"/>
                  </a:lnTo>
                  <a:lnTo>
                    <a:pt x="185714" y="46340"/>
                  </a:lnTo>
                  <a:lnTo>
                    <a:pt x="186317" y="41807"/>
                  </a:lnTo>
                  <a:lnTo>
                    <a:pt x="186720" y="37794"/>
                  </a:lnTo>
                  <a:lnTo>
                    <a:pt x="186987" y="34126"/>
                  </a:lnTo>
                  <a:lnTo>
                    <a:pt x="187166" y="30688"/>
                  </a:lnTo>
                  <a:lnTo>
                    <a:pt x="187365" y="24223"/>
                  </a:lnTo>
                  <a:lnTo>
                    <a:pt x="187477" y="15005"/>
                  </a:lnTo>
                  <a:lnTo>
                    <a:pt x="186500" y="11987"/>
                  </a:lnTo>
                  <a:lnTo>
                    <a:pt x="184857" y="8984"/>
                  </a:lnTo>
                  <a:lnTo>
                    <a:pt x="17859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Annotation38"/>
            <p:cNvSpPr/>
            <p:nvPr/>
          </p:nvSpPr>
          <p:spPr>
            <a:xfrm>
              <a:off x="7036594" y="2214563"/>
              <a:ext cx="17860" cy="116086"/>
            </a:xfrm>
            <a:custGeom>
              <a:avLst/>
              <a:gdLst/>
              <a:ahLst/>
              <a:cxnLst/>
              <a:rect l="0" t="0" r="0" b="0"/>
              <a:pathLst>
                <a:path w="17860" h="116086">
                  <a:moveTo>
                    <a:pt x="0" y="0"/>
                  </a:moveTo>
                  <a:lnTo>
                    <a:pt x="0" y="21864"/>
                  </a:lnTo>
                  <a:lnTo>
                    <a:pt x="992" y="24498"/>
                  </a:lnTo>
                  <a:lnTo>
                    <a:pt x="2646" y="27246"/>
                  </a:lnTo>
                  <a:lnTo>
                    <a:pt x="4740" y="30070"/>
                  </a:lnTo>
                  <a:lnTo>
                    <a:pt x="6137" y="33937"/>
                  </a:lnTo>
                  <a:lnTo>
                    <a:pt x="7068" y="38499"/>
                  </a:lnTo>
                  <a:lnTo>
                    <a:pt x="7688" y="43526"/>
                  </a:lnTo>
                  <a:lnTo>
                    <a:pt x="8102" y="47868"/>
                  </a:lnTo>
                  <a:lnTo>
                    <a:pt x="8378" y="51756"/>
                  </a:lnTo>
                  <a:lnTo>
                    <a:pt x="8561" y="55340"/>
                  </a:lnTo>
                  <a:lnTo>
                    <a:pt x="8766" y="64613"/>
                  </a:lnTo>
                  <a:lnTo>
                    <a:pt x="8897" y="81995"/>
                  </a:lnTo>
                  <a:lnTo>
                    <a:pt x="9900" y="85421"/>
                  </a:lnTo>
                  <a:lnTo>
                    <a:pt x="11560" y="88697"/>
                  </a:lnTo>
                  <a:lnTo>
                    <a:pt x="13660" y="91873"/>
                  </a:lnTo>
                  <a:lnTo>
                    <a:pt x="15060" y="95975"/>
                  </a:lnTo>
                  <a:lnTo>
                    <a:pt x="15993" y="100694"/>
                  </a:lnTo>
                  <a:lnTo>
                    <a:pt x="17859" y="1160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Annotation39"/>
            <p:cNvSpPr/>
            <p:nvPr/>
          </p:nvSpPr>
          <p:spPr>
            <a:xfrm>
              <a:off x="6259711" y="1812727"/>
              <a:ext cx="1419821" cy="3768328"/>
            </a:xfrm>
            <a:custGeom>
              <a:avLst/>
              <a:gdLst/>
              <a:ahLst/>
              <a:cxnLst/>
              <a:rect l="0" t="0" r="0" b="0"/>
              <a:pathLst>
                <a:path w="1419821" h="3768328">
                  <a:moveTo>
                    <a:pt x="0" y="0"/>
                  </a:moveTo>
                  <a:lnTo>
                    <a:pt x="0" y="8562"/>
                  </a:lnTo>
                  <a:lnTo>
                    <a:pt x="8561" y="8920"/>
                  </a:lnTo>
                  <a:lnTo>
                    <a:pt x="8920" y="25179"/>
                  </a:lnTo>
                  <a:lnTo>
                    <a:pt x="11571" y="28719"/>
                  </a:lnTo>
                  <a:lnTo>
                    <a:pt x="13667" y="31052"/>
                  </a:lnTo>
                  <a:lnTo>
                    <a:pt x="15065" y="33600"/>
                  </a:lnTo>
                  <a:lnTo>
                    <a:pt x="16617" y="39076"/>
                  </a:lnTo>
                  <a:lnTo>
                    <a:pt x="18606" y="51669"/>
                  </a:lnTo>
                  <a:lnTo>
                    <a:pt x="24879" y="69590"/>
                  </a:lnTo>
                  <a:lnTo>
                    <a:pt x="26412" y="87719"/>
                  </a:lnTo>
                  <a:lnTo>
                    <a:pt x="27775" y="138766"/>
                  </a:lnTo>
                  <a:lnTo>
                    <a:pt x="34477" y="169747"/>
                  </a:lnTo>
                  <a:lnTo>
                    <a:pt x="38316" y="225456"/>
                  </a:lnTo>
                  <a:lnTo>
                    <a:pt x="42772" y="248041"/>
                  </a:lnTo>
                  <a:lnTo>
                    <a:pt x="49379" y="357223"/>
                  </a:lnTo>
                  <a:lnTo>
                    <a:pt x="53415" y="428626"/>
                  </a:lnTo>
                  <a:lnTo>
                    <a:pt x="53577" y="558272"/>
                  </a:lnTo>
                  <a:lnTo>
                    <a:pt x="64990" y="671771"/>
                  </a:lnTo>
                  <a:lnTo>
                    <a:pt x="70163" y="717755"/>
                  </a:lnTo>
                  <a:lnTo>
                    <a:pt x="71416" y="827736"/>
                  </a:lnTo>
                  <a:lnTo>
                    <a:pt x="74079" y="875159"/>
                  </a:lnTo>
                  <a:lnTo>
                    <a:pt x="79539" y="934647"/>
                  </a:lnTo>
                  <a:lnTo>
                    <a:pt x="89045" y="1087192"/>
                  </a:lnTo>
                  <a:lnTo>
                    <a:pt x="91893" y="1141089"/>
                  </a:lnTo>
                  <a:lnTo>
                    <a:pt x="97392" y="1209408"/>
                  </a:lnTo>
                  <a:lnTo>
                    <a:pt x="102934" y="1319894"/>
                  </a:lnTo>
                  <a:lnTo>
                    <a:pt x="106991" y="1430661"/>
                  </a:lnTo>
                  <a:lnTo>
                    <a:pt x="107153" y="1572871"/>
                  </a:lnTo>
                  <a:lnTo>
                    <a:pt x="99218" y="1600290"/>
                  </a:lnTo>
                  <a:lnTo>
                    <a:pt x="88745" y="1629013"/>
                  </a:lnTo>
                  <a:lnTo>
                    <a:pt x="81470" y="1697963"/>
                  </a:lnTo>
                  <a:lnTo>
                    <a:pt x="80410" y="1812894"/>
                  </a:lnTo>
                  <a:lnTo>
                    <a:pt x="80367" y="2153386"/>
                  </a:lnTo>
                  <a:lnTo>
                    <a:pt x="71989" y="2261241"/>
                  </a:lnTo>
                  <a:lnTo>
                    <a:pt x="71437" y="2954074"/>
                  </a:lnTo>
                  <a:lnTo>
                    <a:pt x="80258" y="3070557"/>
                  </a:lnTo>
                  <a:lnTo>
                    <a:pt x="80367" y="3300485"/>
                  </a:lnTo>
                  <a:lnTo>
                    <a:pt x="83013" y="3312681"/>
                  </a:lnTo>
                  <a:lnTo>
                    <a:pt x="86504" y="3324716"/>
                  </a:lnTo>
                  <a:lnTo>
                    <a:pt x="89224" y="3377403"/>
                  </a:lnTo>
                  <a:lnTo>
                    <a:pt x="89296" y="3422633"/>
                  </a:lnTo>
                  <a:lnTo>
                    <a:pt x="88304" y="3425747"/>
                  </a:lnTo>
                  <a:lnTo>
                    <a:pt x="83160" y="3434871"/>
                  </a:lnTo>
                  <a:lnTo>
                    <a:pt x="81608" y="3440869"/>
                  </a:lnTo>
                  <a:lnTo>
                    <a:pt x="80368" y="3473266"/>
                  </a:lnTo>
                  <a:lnTo>
                    <a:pt x="75627" y="3473535"/>
                  </a:lnTo>
                  <a:lnTo>
                    <a:pt x="74230" y="3474565"/>
                  </a:lnTo>
                  <a:lnTo>
                    <a:pt x="73299" y="3476243"/>
                  </a:lnTo>
                  <a:lnTo>
                    <a:pt x="71470" y="3482468"/>
                  </a:lnTo>
                  <a:lnTo>
                    <a:pt x="71437" y="3491474"/>
                  </a:lnTo>
                  <a:lnTo>
                    <a:pt x="80335" y="3500405"/>
                  </a:lnTo>
                  <a:lnTo>
                    <a:pt x="80367" y="3522925"/>
                  </a:lnTo>
                  <a:lnTo>
                    <a:pt x="81359" y="3524358"/>
                  </a:lnTo>
                  <a:lnTo>
                    <a:pt x="83013" y="3525315"/>
                  </a:lnTo>
                  <a:lnTo>
                    <a:pt x="85108" y="3525951"/>
                  </a:lnTo>
                  <a:lnTo>
                    <a:pt x="86504" y="3527369"/>
                  </a:lnTo>
                  <a:lnTo>
                    <a:pt x="87435" y="3529305"/>
                  </a:lnTo>
                  <a:lnTo>
                    <a:pt x="88929" y="3534802"/>
                  </a:lnTo>
                  <a:lnTo>
                    <a:pt x="89264" y="3543726"/>
                  </a:lnTo>
                  <a:lnTo>
                    <a:pt x="95427" y="3551946"/>
                  </a:lnTo>
                  <a:lnTo>
                    <a:pt x="96982" y="3557395"/>
                  </a:lnTo>
                  <a:lnTo>
                    <a:pt x="99146" y="3578844"/>
                  </a:lnTo>
                  <a:lnTo>
                    <a:pt x="105905" y="3595661"/>
                  </a:lnTo>
                  <a:lnTo>
                    <a:pt x="107156" y="3695612"/>
                  </a:lnTo>
                  <a:lnTo>
                    <a:pt x="108148" y="3696039"/>
                  </a:lnTo>
                  <a:lnTo>
                    <a:pt x="115718" y="3696856"/>
                  </a:lnTo>
                  <a:lnTo>
                    <a:pt x="424224" y="3696890"/>
                  </a:lnTo>
                  <a:lnTo>
                    <a:pt x="462294" y="3703958"/>
                  </a:lnTo>
                  <a:lnTo>
                    <a:pt x="468931" y="3704578"/>
                  </a:lnTo>
                  <a:lnTo>
                    <a:pt x="484242" y="3702622"/>
                  </a:lnTo>
                  <a:lnTo>
                    <a:pt x="492492" y="3700712"/>
                  </a:lnTo>
                  <a:lnTo>
                    <a:pt x="499976" y="3700430"/>
                  </a:lnTo>
                  <a:lnTo>
                    <a:pt x="539481" y="3705216"/>
                  </a:lnTo>
                  <a:lnTo>
                    <a:pt x="580916" y="3705740"/>
                  </a:lnTo>
                  <a:lnTo>
                    <a:pt x="610108" y="3706796"/>
                  </a:lnTo>
                  <a:lnTo>
                    <a:pt x="647507" y="3713506"/>
                  </a:lnTo>
                  <a:lnTo>
                    <a:pt x="685542" y="3721653"/>
                  </a:lnTo>
                  <a:lnTo>
                    <a:pt x="723219" y="3724404"/>
                  </a:lnTo>
                  <a:lnTo>
                    <a:pt x="755644" y="3731332"/>
                  </a:lnTo>
                  <a:lnTo>
                    <a:pt x="796471" y="3732496"/>
                  </a:lnTo>
                  <a:lnTo>
                    <a:pt x="817303" y="3732575"/>
                  </a:lnTo>
                  <a:lnTo>
                    <a:pt x="829905" y="3735240"/>
                  </a:lnTo>
                  <a:lnTo>
                    <a:pt x="842120" y="3738739"/>
                  </a:lnTo>
                  <a:lnTo>
                    <a:pt x="884201" y="3742285"/>
                  </a:lnTo>
                  <a:lnTo>
                    <a:pt x="911670" y="3749194"/>
                  </a:lnTo>
                  <a:lnTo>
                    <a:pt x="932418" y="3751209"/>
                  </a:lnTo>
                  <a:lnTo>
                    <a:pt x="955625" y="3757486"/>
                  </a:lnTo>
                  <a:lnTo>
                    <a:pt x="996970" y="3760315"/>
                  </a:lnTo>
                  <a:lnTo>
                    <a:pt x="1012861" y="3765512"/>
                  </a:lnTo>
                  <a:lnTo>
                    <a:pt x="1051106" y="3768163"/>
                  </a:lnTo>
                  <a:lnTo>
                    <a:pt x="1095509" y="3768325"/>
                  </a:lnTo>
                  <a:lnTo>
                    <a:pt x="1117833" y="3768327"/>
                  </a:lnTo>
                  <a:lnTo>
                    <a:pt x="1121261" y="3767335"/>
                  </a:lnTo>
                  <a:lnTo>
                    <a:pt x="1130826" y="3762190"/>
                  </a:lnTo>
                  <a:lnTo>
                    <a:pt x="1136927" y="3760639"/>
                  </a:lnTo>
                  <a:lnTo>
                    <a:pt x="1168024" y="3759408"/>
                  </a:lnTo>
                  <a:lnTo>
                    <a:pt x="1171651" y="3756756"/>
                  </a:lnTo>
                  <a:lnTo>
                    <a:pt x="1174007" y="3754660"/>
                  </a:lnTo>
                  <a:lnTo>
                    <a:pt x="1176569" y="3753263"/>
                  </a:lnTo>
                  <a:lnTo>
                    <a:pt x="1185994" y="3750836"/>
                  </a:lnTo>
                  <a:lnTo>
                    <a:pt x="1191898" y="3750577"/>
                  </a:lnTo>
                  <a:lnTo>
                    <a:pt x="1194450" y="3749549"/>
                  </a:lnTo>
                  <a:lnTo>
                    <a:pt x="1199932" y="3745760"/>
                  </a:lnTo>
                  <a:lnTo>
                    <a:pt x="1203775" y="3744353"/>
                  </a:lnTo>
                  <a:lnTo>
                    <a:pt x="1213337" y="3742789"/>
                  </a:lnTo>
                  <a:lnTo>
                    <a:pt x="1216680" y="3741380"/>
                  </a:lnTo>
                  <a:lnTo>
                    <a:pt x="1218909" y="3739448"/>
                  </a:lnTo>
                  <a:lnTo>
                    <a:pt x="1220394" y="3737168"/>
                  </a:lnTo>
                  <a:lnTo>
                    <a:pt x="1222377" y="3735649"/>
                  </a:lnTo>
                  <a:lnTo>
                    <a:pt x="1224692" y="3734635"/>
                  </a:lnTo>
                  <a:lnTo>
                    <a:pt x="1229909" y="3733509"/>
                  </a:lnTo>
                  <a:lnTo>
                    <a:pt x="1235535" y="3733009"/>
                  </a:lnTo>
                  <a:lnTo>
                    <a:pt x="1238424" y="3731883"/>
                  </a:lnTo>
                  <a:lnTo>
                    <a:pt x="1244281" y="3727987"/>
                  </a:lnTo>
                  <a:lnTo>
                    <a:pt x="1246239" y="3725559"/>
                  </a:lnTo>
                  <a:lnTo>
                    <a:pt x="1247545" y="3722948"/>
                  </a:lnTo>
                  <a:lnTo>
                    <a:pt x="1248415" y="3720215"/>
                  </a:lnTo>
                  <a:lnTo>
                    <a:pt x="1252028" y="3714533"/>
                  </a:lnTo>
                  <a:lnTo>
                    <a:pt x="1254380" y="3711628"/>
                  </a:lnTo>
                  <a:lnTo>
                    <a:pt x="1255950" y="3708700"/>
                  </a:lnTo>
                  <a:lnTo>
                    <a:pt x="1259148" y="3699838"/>
                  </a:lnTo>
                  <a:lnTo>
                    <a:pt x="1264948" y="3690928"/>
                  </a:lnTo>
                  <a:lnTo>
                    <a:pt x="1275584" y="3659435"/>
                  </a:lnTo>
                  <a:lnTo>
                    <a:pt x="1279575" y="3587197"/>
                  </a:lnTo>
                  <a:lnTo>
                    <a:pt x="1284009" y="3562193"/>
                  </a:lnTo>
                  <a:lnTo>
                    <a:pt x="1292929" y="3446069"/>
                  </a:lnTo>
                  <a:lnTo>
                    <a:pt x="1302461" y="3331604"/>
                  </a:lnTo>
                  <a:lnTo>
                    <a:pt x="1314708" y="3222981"/>
                  </a:lnTo>
                  <a:lnTo>
                    <a:pt x="1333904" y="3070037"/>
                  </a:lnTo>
                  <a:lnTo>
                    <a:pt x="1345264" y="2960931"/>
                  </a:lnTo>
                  <a:lnTo>
                    <a:pt x="1355268" y="2846490"/>
                  </a:lnTo>
                  <a:lnTo>
                    <a:pt x="1366847" y="2743876"/>
                  </a:lnTo>
                  <a:lnTo>
                    <a:pt x="1381509" y="2642619"/>
                  </a:lnTo>
                  <a:lnTo>
                    <a:pt x="1396379" y="2525826"/>
                  </a:lnTo>
                  <a:lnTo>
                    <a:pt x="1406212" y="2419833"/>
                  </a:lnTo>
                  <a:lnTo>
                    <a:pt x="1416753" y="2301059"/>
                  </a:lnTo>
                  <a:lnTo>
                    <a:pt x="1419551" y="2197449"/>
                  </a:lnTo>
                  <a:lnTo>
                    <a:pt x="1419820" y="1864951"/>
                  </a:lnTo>
                  <a:lnTo>
                    <a:pt x="1412132" y="1733016"/>
                  </a:lnTo>
                  <a:lnTo>
                    <a:pt x="1413700" y="1645794"/>
                  </a:lnTo>
                  <a:lnTo>
                    <a:pt x="1419462" y="1539042"/>
                  </a:lnTo>
                  <a:lnTo>
                    <a:pt x="1419820" y="1212823"/>
                  </a:lnTo>
                  <a:lnTo>
                    <a:pt x="1411259" y="1096651"/>
                  </a:lnTo>
                  <a:lnTo>
                    <a:pt x="1410891" y="902313"/>
                  </a:lnTo>
                  <a:lnTo>
                    <a:pt x="1397329" y="785264"/>
                  </a:lnTo>
                  <a:lnTo>
                    <a:pt x="1390951" y="743051"/>
                  </a:lnTo>
                  <a:lnTo>
                    <a:pt x="1387146" y="730096"/>
                  </a:lnTo>
                  <a:lnTo>
                    <a:pt x="1385454" y="717724"/>
                  </a:lnTo>
                  <a:lnTo>
                    <a:pt x="1384012" y="713631"/>
                  </a:lnTo>
                  <a:lnTo>
                    <a:pt x="1382057" y="710902"/>
                  </a:lnTo>
                  <a:lnTo>
                    <a:pt x="1375172" y="7054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Annotation40"/>
            <p:cNvSpPr/>
            <p:nvPr/>
          </p:nvSpPr>
          <p:spPr>
            <a:xfrm>
              <a:off x="5268516" y="2527102"/>
              <a:ext cx="1071563" cy="3005520"/>
            </a:xfrm>
            <a:custGeom>
              <a:avLst/>
              <a:gdLst/>
              <a:ahLst/>
              <a:cxnLst/>
              <a:rect l="0" t="0" r="0" b="0"/>
              <a:pathLst>
                <a:path w="1071563" h="3005520">
                  <a:moveTo>
                    <a:pt x="1071562" y="3000375"/>
                  </a:moveTo>
                  <a:lnTo>
                    <a:pt x="1063001" y="3000375"/>
                  </a:lnTo>
                  <a:lnTo>
                    <a:pt x="1058001" y="3005115"/>
                  </a:lnTo>
                  <a:lnTo>
                    <a:pt x="1054584" y="3005519"/>
                  </a:lnTo>
                  <a:lnTo>
                    <a:pt x="1024755" y="3000762"/>
                  </a:lnTo>
                  <a:lnTo>
                    <a:pt x="1013056" y="2999555"/>
                  </a:lnTo>
                  <a:lnTo>
                    <a:pt x="983937" y="2993340"/>
                  </a:lnTo>
                  <a:lnTo>
                    <a:pt x="954043" y="2991819"/>
                  </a:lnTo>
                  <a:lnTo>
                    <a:pt x="883983" y="2991460"/>
                  </a:lnTo>
                  <a:lnTo>
                    <a:pt x="718963" y="2991444"/>
                  </a:lnTo>
                  <a:lnTo>
                    <a:pt x="695909" y="2988799"/>
                  </a:lnTo>
                  <a:lnTo>
                    <a:pt x="663263" y="2984377"/>
                  </a:lnTo>
                  <a:lnTo>
                    <a:pt x="632092" y="2983067"/>
                  </a:lnTo>
                  <a:lnTo>
                    <a:pt x="565047" y="2982564"/>
                  </a:lnTo>
                  <a:lnTo>
                    <a:pt x="457066" y="2982516"/>
                  </a:lnTo>
                  <a:lnTo>
                    <a:pt x="424373" y="2977775"/>
                  </a:lnTo>
                  <a:lnTo>
                    <a:pt x="394292" y="2974827"/>
                  </a:lnTo>
                  <a:lnTo>
                    <a:pt x="366528" y="2973953"/>
                  </a:lnTo>
                  <a:lnTo>
                    <a:pt x="339449" y="2973694"/>
                  </a:lnTo>
                  <a:lnTo>
                    <a:pt x="324168" y="2970988"/>
                  </a:lnTo>
                  <a:lnTo>
                    <a:pt x="309769" y="2967470"/>
                  </a:lnTo>
                  <a:lnTo>
                    <a:pt x="278919" y="2965211"/>
                  </a:lnTo>
                  <a:lnTo>
                    <a:pt x="247331" y="2964729"/>
                  </a:lnTo>
                  <a:lnTo>
                    <a:pt x="125049" y="2964655"/>
                  </a:lnTo>
                  <a:lnTo>
                    <a:pt x="125018" y="2956967"/>
                  </a:lnTo>
                  <a:lnTo>
                    <a:pt x="124025" y="2956553"/>
                  </a:lnTo>
                  <a:lnTo>
                    <a:pt x="120275" y="2956094"/>
                  </a:lnTo>
                  <a:lnTo>
                    <a:pt x="118879" y="2954979"/>
                  </a:lnTo>
                  <a:lnTo>
                    <a:pt x="117947" y="2953244"/>
                  </a:lnTo>
                  <a:lnTo>
                    <a:pt x="116913" y="2948670"/>
                  </a:lnTo>
                  <a:lnTo>
                    <a:pt x="116453" y="2943329"/>
                  </a:lnTo>
                  <a:lnTo>
                    <a:pt x="115339" y="2940516"/>
                  </a:lnTo>
                  <a:lnTo>
                    <a:pt x="110022" y="2931817"/>
                  </a:lnTo>
                  <a:lnTo>
                    <a:pt x="107012" y="2922955"/>
                  </a:lnTo>
                  <a:lnTo>
                    <a:pt x="101271" y="2914046"/>
                  </a:lnTo>
                  <a:lnTo>
                    <a:pt x="99579" y="2908097"/>
                  </a:lnTo>
                  <a:lnTo>
                    <a:pt x="97501" y="2889065"/>
                  </a:lnTo>
                  <a:lnTo>
                    <a:pt x="91211" y="2866197"/>
                  </a:lnTo>
                  <a:lnTo>
                    <a:pt x="82244" y="2776898"/>
                  </a:lnTo>
                  <a:lnTo>
                    <a:pt x="78277" y="2750274"/>
                  </a:lnTo>
                  <a:lnTo>
                    <a:pt x="74477" y="2731461"/>
                  </a:lnTo>
                  <a:lnTo>
                    <a:pt x="66815" y="2640054"/>
                  </a:lnTo>
                  <a:lnTo>
                    <a:pt x="62760" y="2549728"/>
                  </a:lnTo>
                  <a:lnTo>
                    <a:pt x="62507" y="2026926"/>
                  </a:lnTo>
                  <a:lnTo>
                    <a:pt x="55439" y="1930659"/>
                  </a:lnTo>
                  <a:lnTo>
                    <a:pt x="53823" y="1839759"/>
                  </a:lnTo>
                  <a:lnTo>
                    <a:pt x="53579" y="1580923"/>
                  </a:lnTo>
                  <a:lnTo>
                    <a:pt x="46510" y="1491306"/>
                  </a:lnTo>
                  <a:lnTo>
                    <a:pt x="38756" y="1401967"/>
                  </a:lnTo>
                  <a:lnTo>
                    <a:pt x="34993" y="1294805"/>
                  </a:lnTo>
                  <a:lnTo>
                    <a:pt x="28065" y="1205508"/>
                  </a:lnTo>
                  <a:lnTo>
                    <a:pt x="19889" y="1118856"/>
                  </a:lnTo>
                  <a:lnTo>
                    <a:pt x="17134" y="1041153"/>
                  </a:lnTo>
                  <a:lnTo>
                    <a:pt x="10206" y="959740"/>
                  </a:lnTo>
                  <a:lnTo>
                    <a:pt x="23233" y="877140"/>
                  </a:lnTo>
                  <a:lnTo>
                    <a:pt x="26477" y="785991"/>
                  </a:lnTo>
                  <a:lnTo>
                    <a:pt x="26770" y="681643"/>
                  </a:lnTo>
                  <a:lnTo>
                    <a:pt x="18685" y="591692"/>
                  </a:lnTo>
                  <a:lnTo>
                    <a:pt x="15261" y="497988"/>
                  </a:lnTo>
                  <a:lnTo>
                    <a:pt x="9300" y="412930"/>
                  </a:lnTo>
                  <a:lnTo>
                    <a:pt x="8939" y="314204"/>
                  </a:lnTo>
                  <a:lnTo>
                    <a:pt x="17492" y="223653"/>
                  </a:lnTo>
                  <a:lnTo>
                    <a:pt x="16794" y="187604"/>
                  </a:lnTo>
                  <a:lnTo>
                    <a:pt x="9477" y="127666"/>
                  </a:lnTo>
                  <a:lnTo>
                    <a:pt x="8009" y="89462"/>
                  </a:lnTo>
                  <a:lnTo>
                    <a:pt x="1250" y="56968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Annotation41"/>
            <p:cNvSpPr/>
            <p:nvPr/>
          </p:nvSpPr>
          <p:spPr>
            <a:xfrm>
              <a:off x="5750719" y="2777133"/>
              <a:ext cx="8930" cy="241103"/>
            </a:xfrm>
            <a:custGeom>
              <a:avLst/>
              <a:gdLst/>
              <a:ahLst/>
              <a:cxnLst/>
              <a:rect l="0" t="0" r="0" b="0"/>
              <a:pathLst>
                <a:path w="8930" h="241103">
                  <a:moveTo>
                    <a:pt x="0" y="0"/>
                  </a:moveTo>
                  <a:lnTo>
                    <a:pt x="0" y="111524"/>
                  </a:lnTo>
                  <a:lnTo>
                    <a:pt x="992" y="118006"/>
                  </a:lnTo>
                  <a:lnTo>
                    <a:pt x="2646" y="124311"/>
                  </a:lnTo>
                  <a:lnTo>
                    <a:pt x="4740" y="130499"/>
                  </a:lnTo>
                  <a:lnTo>
                    <a:pt x="6137" y="137601"/>
                  </a:lnTo>
                  <a:lnTo>
                    <a:pt x="7068" y="145312"/>
                  </a:lnTo>
                  <a:lnTo>
                    <a:pt x="8102" y="159833"/>
                  </a:lnTo>
                  <a:lnTo>
                    <a:pt x="8562" y="169594"/>
                  </a:lnTo>
                  <a:lnTo>
                    <a:pt x="8765" y="179886"/>
                  </a:lnTo>
                  <a:lnTo>
                    <a:pt x="8929" y="2411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Annotation42"/>
            <p:cNvSpPr/>
            <p:nvPr/>
          </p:nvSpPr>
          <p:spPr>
            <a:xfrm>
              <a:off x="5656635" y="3384496"/>
              <a:ext cx="254819" cy="294537"/>
            </a:xfrm>
            <a:custGeom>
              <a:avLst/>
              <a:gdLst/>
              <a:ahLst/>
              <a:cxnLst/>
              <a:rect l="0" t="0" r="0" b="0"/>
              <a:pathLst>
                <a:path w="254819" h="294537">
                  <a:moveTo>
                    <a:pt x="49435" y="35574"/>
                  </a:moveTo>
                  <a:lnTo>
                    <a:pt x="49435" y="27886"/>
                  </a:lnTo>
                  <a:lnTo>
                    <a:pt x="54176" y="22272"/>
                  </a:lnTo>
                  <a:lnTo>
                    <a:pt x="56564" y="20753"/>
                  </a:lnTo>
                  <a:lnTo>
                    <a:pt x="61864" y="19066"/>
                  </a:lnTo>
                  <a:lnTo>
                    <a:pt x="67527" y="15669"/>
                  </a:lnTo>
                  <a:lnTo>
                    <a:pt x="74343" y="10853"/>
                  </a:lnTo>
                  <a:lnTo>
                    <a:pt x="78939" y="8179"/>
                  </a:lnTo>
                  <a:lnTo>
                    <a:pt x="83987" y="5405"/>
                  </a:lnTo>
                  <a:lnTo>
                    <a:pt x="88345" y="3555"/>
                  </a:lnTo>
                  <a:lnTo>
                    <a:pt x="95833" y="1500"/>
                  </a:lnTo>
                  <a:lnTo>
                    <a:pt x="100211" y="952"/>
                  </a:lnTo>
                  <a:lnTo>
                    <a:pt x="105114" y="587"/>
                  </a:lnTo>
                  <a:lnTo>
                    <a:pt x="114861" y="181"/>
                  </a:lnTo>
                  <a:lnTo>
                    <a:pt x="122500" y="0"/>
                  </a:lnTo>
                  <a:lnTo>
                    <a:pt x="126919" y="944"/>
                  </a:lnTo>
                  <a:lnTo>
                    <a:pt x="131849" y="2566"/>
                  </a:lnTo>
                  <a:lnTo>
                    <a:pt x="137120" y="4639"/>
                  </a:lnTo>
                  <a:lnTo>
                    <a:pt x="142618" y="6021"/>
                  </a:lnTo>
                  <a:lnTo>
                    <a:pt x="148268" y="6943"/>
                  </a:lnTo>
                  <a:lnTo>
                    <a:pt x="154020" y="7557"/>
                  </a:lnTo>
                  <a:lnTo>
                    <a:pt x="158845" y="8958"/>
                  </a:lnTo>
                  <a:lnTo>
                    <a:pt x="163055" y="10886"/>
                  </a:lnTo>
                  <a:lnTo>
                    <a:pt x="166854" y="13162"/>
                  </a:lnTo>
                  <a:lnTo>
                    <a:pt x="173720" y="20983"/>
                  </a:lnTo>
                  <a:lnTo>
                    <a:pt x="176941" y="25847"/>
                  </a:lnTo>
                  <a:lnTo>
                    <a:pt x="178095" y="30082"/>
                  </a:lnTo>
                  <a:lnTo>
                    <a:pt x="177873" y="33897"/>
                  </a:lnTo>
                  <a:lnTo>
                    <a:pt x="176732" y="37433"/>
                  </a:lnTo>
                  <a:lnTo>
                    <a:pt x="175972" y="42767"/>
                  </a:lnTo>
                  <a:lnTo>
                    <a:pt x="175464" y="49299"/>
                  </a:lnTo>
                  <a:lnTo>
                    <a:pt x="175126" y="56630"/>
                  </a:lnTo>
                  <a:lnTo>
                    <a:pt x="175893" y="63502"/>
                  </a:lnTo>
                  <a:lnTo>
                    <a:pt x="177397" y="70068"/>
                  </a:lnTo>
                  <a:lnTo>
                    <a:pt x="179392" y="76430"/>
                  </a:lnTo>
                  <a:lnTo>
                    <a:pt x="180721" y="83647"/>
                  </a:lnTo>
                  <a:lnTo>
                    <a:pt x="181608" y="91436"/>
                  </a:lnTo>
                  <a:lnTo>
                    <a:pt x="182199" y="99604"/>
                  </a:lnTo>
                  <a:lnTo>
                    <a:pt x="181601" y="107035"/>
                  </a:lnTo>
                  <a:lnTo>
                    <a:pt x="180209" y="113972"/>
                  </a:lnTo>
                  <a:lnTo>
                    <a:pt x="178290" y="120582"/>
                  </a:lnTo>
                  <a:lnTo>
                    <a:pt x="177010" y="127965"/>
                  </a:lnTo>
                  <a:lnTo>
                    <a:pt x="176157" y="135864"/>
                  </a:lnTo>
                  <a:lnTo>
                    <a:pt x="175588" y="144105"/>
                  </a:lnTo>
                  <a:lnTo>
                    <a:pt x="174217" y="151585"/>
                  </a:lnTo>
                  <a:lnTo>
                    <a:pt x="172311" y="158556"/>
                  </a:lnTo>
                  <a:lnTo>
                    <a:pt x="170048" y="165187"/>
                  </a:lnTo>
                  <a:lnTo>
                    <a:pt x="166555" y="171592"/>
                  </a:lnTo>
                  <a:lnTo>
                    <a:pt x="162242" y="177847"/>
                  </a:lnTo>
                  <a:lnTo>
                    <a:pt x="157382" y="184001"/>
                  </a:lnTo>
                  <a:lnTo>
                    <a:pt x="153150" y="190088"/>
                  </a:lnTo>
                  <a:lnTo>
                    <a:pt x="149336" y="196130"/>
                  </a:lnTo>
                  <a:lnTo>
                    <a:pt x="145801" y="202143"/>
                  </a:lnTo>
                  <a:lnTo>
                    <a:pt x="142453" y="208136"/>
                  </a:lnTo>
                  <a:lnTo>
                    <a:pt x="136087" y="220086"/>
                  </a:lnTo>
                  <a:lnTo>
                    <a:pt x="132008" y="225059"/>
                  </a:lnTo>
                  <a:lnTo>
                    <a:pt x="127303" y="229366"/>
                  </a:lnTo>
                  <a:lnTo>
                    <a:pt x="122183" y="233230"/>
                  </a:lnTo>
                  <a:lnTo>
                    <a:pt x="117778" y="237790"/>
                  </a:lnTo>
                  <a:lnTo>
                    <a:pt x="113848" y="242815"/>
                  </a:lnTo>
                  <a:lnTo>
                    <a:pt x="110237" y="248149"/>
                  </a:lnTo>
                  <a:lnTo>
                    <a:pt x="105845" y="251705"/>
                  </a:lnTo>
                  <a:lnTo>
                    <a:pt x="100932" y="254075"/>
                  </a:lnTo>
                  <a:lnTo>
                    <a:pt x="95673" y="255656"/>
                  </a:lnTo>
                  <a:lnTo>
                    <a:pt x="90182" y="257702"/>
                  </a:lnTo>
                  <a:lnTo>
                    <a:pt x="84537" y="260058"/>
                  </a:lnTo>
                  <a:lnTo>
                    <a:pt x="78790" y="262621"/>
                  </a:lnTo>
                  <a:lnTo>
                    <a:pt x="72974" y="264329"/>
                  </a:lnTo>
                  <a:lnTo>
                    <a:pt x="67112" y="265468"/>
                  </a:lnTo>
                  <a:lnTo>
                    <a:pt x="61220" y="266228"/>
                  </a:lnTo>
                  <a:lnTo>
                    <a:pt x="55307" y="266734"/>
                  </a:lnTo>
                  <a:lnTo>
                    <a:pt x="49381" y="267071"/>
                  </a:lnTo>
                  <a:lnTo>
                    <a:pt x="43446" y="267297"/>
                  </a:lnTo>
                  <a:lnTo>
                    <a:pt x="38497" y="266454"/>
                  </a:lnTo>
                  <a:lnTo>
                    <a:pt x="34206" y="264901"/>
                  </a:lnTo>
                  <a:lnTo>
                    <a:pt x="26792" y="260529"/>
                  </a:lnTo>
                  <a:lnTo>
                    <a:pt x="20189" y="255278"/>
                  </a:lnTo>
                  <a:lnTo>
                    <a:pt x="13948" y="249637"/>
                  </a:lnTo>
                  <a:lnTo>
                    <a:pt x="10894" y="246744"/>
                  </a:lnTo>
                  <a:lnTo>
                    <a:pt x="8858" y="243823"/>
                  </a:lnTo>
                  <a:lnTo>
                    <a:pt x="6596" y="237932"/>
                  </a:lnTo>
                  <a:lnTo>
                    <a:pt x="5001" y="235964"/>
                  </a:lnTo>
                  <a:lnTo>
                    <a:pt x="2946" y="234652"/>
                  </a:lnTo>
                  <a:lnTo>
                    <a:pt x="582" y="233777"/>
                  </a:lnTo>
                  <a:lnTo>
                    <a:pt x="0" y="232202"/>
                  </a:lnTo>
                  <a:lnTo>
                    <a:pt x="603" y="230159"/>
                  </a:lnTo>
                  <a:lnTo>
                    <a:pt x="1998" y="227806"/>
                  </a:lnTo>
                  <a:lnTo>
                    <a:pt x="3548" y="222545"/>
                  </a:lnTo>
                  <a:lnTo>
                    <a:pt x="3961" y="219753"/>
                  </a:lnTo>
                  <a:lnTo>
                    <a:pt x="5228" y="216899"/>
                  </a:lnTo>
                  <a:lnTo>
                    <a:pt x="9282" y="211082"/>
                  </a:lnTo>
                  <a:lnTo>
                    <a:pt x="11753" y="209135"/>
                  </a:lnTo>
                  <a:lnTo>
                    <a:pt x="14392" y="207836"/>
                  </a:lnTo>
                  <a:lnTo>
                    <a:pt x="17143" y="206970"/>
                  </a:lnTo>
                  <a:lnTo>
                    <a:pt x="20962" y="206393"/>
                  </a:lnTo>
                  <a:lnTo>
                    <a:pt x="25493" y="206008"/>
                  </a:lnTo>
                  <a:lnTo>
                    <a:pt x="30497" y="205752"/>
                  </a:lnTo>
                  <a:lnTo>
                    <a:pt x="41349" y="205467"/>
                  </a:lnTo>
                  <a:lnTo>
                    <a:pt x="64485" y="205284"/>
                  </a:lnTo>
                  <a:lnTo>
                    <a:pt x="70382" y="206261"/>
                  </a:lnTo>
                  <a:lnTo>
                    <a:pt x="76298" y="207904"/>
                  </a:lnTo>
                  <a:lnTo>
                    <a:pt x="82227" y="209992"/>
                  </a:lnTo>
                  <a:lnTo>
                    <a:pt x="88164" y="211385"/>
                  </a:lnTo>
                  <a:lnTo>
                    <a:pt x="94106" y="212313"/>
                  </a:lnTo>
                  <a:lnTo>
                    <a:pt x="100051" y="212931"/>
                  </a:lnTo>
                  <a:lnTo>
                    <a:pt x="106000" y="214335"/>
                  </a:lnTo>
                  <a:lnTo>
                    <a:pt x="111950" y="216264"/>
                  </a:lnTo>
                  <a:lnTo>
                    <a:pt x="117900" y="218542"/>
                  </a:lnTo>
                  <a:lnTo>
                    <a:pt x="123852" y="221053"/>
                  </a:lnTo>
                  <a:lnTo>
                    <a:pt x="129804" y="223719"/>
                  </a:lnTo>
                  <a:lnTo>
                    <a:pt x="141710" y="229327"/>
                  </a:lnTo>
                  <a:lnTo>
                    <a:pt x="171474" y="243970"/>
                  </a:lnTo>
                  <a:lnTo>
                    <a:pt x="176435" y="246935"/>
                  </a:lnTo>
                  <a:lnTo>
                    <a:pt x="180735" y="249903"/>
                  </a:lnTo>
                  <a:lnTo>
                    <a:pt x="184593" y="252875"/>
                  </a:lnTo>
                  <a:lnTo>
                    <a:pt x="189150" y="255847"/>
                  </a:lnTo>
                  <a:lnTo>
                    <a:pt x="194172" y="258822"/>
                  </a:lnTo>
                  <a:lnTo>
                    <a:pt x="199505" y="261797"/>
                  </a:lnTo>
                  <a:lnTo>
                    <a:pt x="210721" y="267748"/>
                  </a:lnTo>
                  <a:lnTo>
                    <a:pt x="216491" y="270724"/>
                  </a:lnTo>
                  <a:lnTo>
                    <a:pt x="221329" y="273700"/>
                  </a:lnTo>
                  <a:lnTo>
                    <a:pt x="225547" y="276677"/>
                  </a:lnTo>
                  <a:lnTo>
                    <a:pt x="229351" y="279653"/>
                  </a:lnTo>
                  <a:lnTo>
                    <a:pt x="236223" y="282960"/>
                  </a:lnTo>
                  <a:lnTo>
                    <a:pt x="239445" y="283842"/>
                  </a:lnTo>
                  <a:lnTo>
                    <a:pt x="245670" y="287468"/>
                  </a:lnTo>
                  <a:lnTo>
                    <a:pt x="254818" y="2945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Annotation43"/>
            <p:cNvSpPr/>
            <p:nvPr/>
          </p:nvSpPr>
          <p:spPr>
            <a:xfrm>
              <a:off x="5697141" y="4170177"/>
              <a:ext cx="185757" cy="285580"/>
            </a:xfrm>
            <a:custGeom>
              <a:avLst/>
              <a:gdLst/>
              <a:ahLst/>
              <a:cxnLst/>
              <a:rect l="0" t="0" r="0" b="0"/>
              <a:pathLst>
                <a:path w="185757" h="285580">
                  <a:moveTo>
                    <a:pt x="35718" y="35705"/>
                  </a:moveTo>
                  <a:lnTo>
                    <a:pt x="35718" y="28017"/>
                  </a:lnTo>
                  <a:lnTo>
                    <a:pt x="40459" y="22403"/>
                  </a:lnTo>
                  <a:lnTo>
                    <a:pt x="45432" y="17226"/>
                  </a:lnTo>
                  <a:lnTo>
                    <a:pt x="48147" y="14456"/>
                  </a:lnTo>
                  <a:lnTo>
                    <a:pt x="51941" y="11617"/>
                  </a:lnTo>
                  <a:lnTo>
                    <a:pt x="56456" y="8732"/>
                  </a:lnTo>
                  <a:lnTo>
                    <a:pt x="61449" y="5817"/>
                  </a:lnTo>
                  <a:lnTo>
                    <a:pt x="66763" y="3874"/>
                  </a:lnTo>
                  <a:lnTo>
                    <a:pt x="72290" y="2578"/>
                  </a:lnTo>
                  <a:lnTo>
                    <a:pt x="77959" y="1714"/>
                  </a:lnTo>
                  <a:lnTo>
                    <a:pt x="83722" y="1139"/>
                  </a:lnTo>
                  <a:lnTo>
                    <a:pt x="89549" y="755"/>
                  </a:lnTo>
                  <a:lnTo>
                    <a:pt x="95418" y="499"/>
                  </a:lnTo>
                  <a:lnTo>
                    <a:pt x="107231" y="215"/>
                  </a:lnTo>
                  <a:lnTo>
                    <a:pt x="144092" y="0"/>
                  </a:lnTo>
                  <a:lnTo>
                    <a:pt x="147654" y="988"/>
                  </a:lnTo>
                  <a:lnTo>
                    <a:pt x="151022" y="2638"/>
                  </a:lnTo>
                  <a:lnTo>
                    <a:pt x="154260" y="4731"/>
                  </a:lnTo>
                  <a:lnTo>
                    <a:pt x="157410" y="7119"/>
                  </a:lnTo>
                  <a:lnTo>
                    <a:pt x="160502" y="9702"/>
                  </a:lnTo>
                  <a:lnTo>
                    <a:pt x="163556" y="12417"/>
                  </a:lnTo>
                  <a:lnTo>
                    <a:pt x="166584" y="16211"/>
                  </a:lnTo>
                  <a:lnTo>
                    <a:pt x="169595" y="20725"/>
                  </a:lnTo>
                  <a:lnTo>
                    <a:pt x="172594" y="25718"/>
                  </a:lnTo>
                  <a:lnTo>
                    <a:pt x="175927" y="33913"/>
                  </a:lnTo>
                  <a:lnTo>
                    <a:pt x="177409" y="41854"/>
                  </a:lnTo>
                  <a:lnTo>
                    <a:pt x="177804" y="46750"/>
                  </a:lnTo>
                  <a:lnTo>
                    <a:pt x="178067" y="51998"/>
                  </a:lnTo>
                  <a:lnTo>
                    <a:pt x="177250" y="56489"/>
                  </a:lnTo>
                  <a:lnTo>
                    <a:pt x="173697" y="64125"/>
                  </a:lnTo>
                  <a:lnTo>
                    <a:pt x="168811" y="73472"/>
                  </a:lnTo>
                  <a:lnTo>
                    <a:pt x="166118" y="78742"/>
                  </a:lnTo>
                  <a:lnTo>
                    <a:pt x="160481" y="87244"/>
                  </a:lnTo>
                  <a:lnTo>
                    <a:pt x="157588" y="90901"/>
                  </a:lnTo>
                  <a:lnTo>
                    <a:pt x="153677" y="94331"/>
                  </a:lnTo>
                  <a:lnTo>
                    <a:pt x="149084" y="97609"/>
                  </a:lnTo>
                  <a:lnTo>
                    <a:pt x="144037" y="100787"/>
                  </a:lnTo>
                  <a:lnTo>
                    <a:pt x="139681" y="103898"/>
                  </a:lnTo>
                  <a:lnTo>
                    <a:pt x="135785" y="106964"/>
                  </a:lnTo>
                  <a:lnTo>
                    <a:pt x="132195" y="110000"/>
                  </a:lnTo>
                  <a:lnTo>
                    <a:pt x="127817" y="112024"/>
                  </a:lnTo>
                  <a:lnTo>
                    <a:pt x="122914" y="113374"/>
                  </a:lnTo>
                  <a:lnTo>
                    <a:pt x="117661" y="114273"/>
                  </a:lnTo>
                  <a:lnTo>
                    <a:pt x="113168" y="114873"/>
                  </a:lnTo>
                  <a:lnTo>
                    <a:pt x="109179" y="115273"/>
                  </a:lnTo>
                  <a:lnTo>
                    <a:pt x="105528" y="115540"/>
                  </a:lnTo>
                  <a:lnTo>
                    <a:pt x="102102" y="115717"/>
                  </a:lnTo>
                  <a:lnTo>
                    <a:pt x="95649" y="115915"/>
                  </a:lnTo>
                  <a:lnTo>
                    <a:pt x="80900" y="116068"/>
                  </a:lnTo>
                  <a:lnTo>
                    <a:pt x="106112" y="116073"/>
                  </a:lnTo>
                  <a:lnTo>
                    <a:pt x="110429" y="117065"/>
                  </a:lnTo>
                  <a:lnTo>
                    <a:pt x="114299" y="118719"/>
                  </a:lnTo>
                  <a:lnTo>
                    <a:pt x="117872" y="120813"/>
                  </a:lnTo>
                  <a:lnTo>
                    <a:pt x="122237" y="123202"/>
                  </a:lnTo>
                  <a:lnTo>
                    <a:pt x="132380" y="128501"/>
                  </a:lnTo>
                  <a:lnTo>
                    <a:pt x="136870" y="131304"/>
                  </a:lnTo>
                  <a:lnTo>
                    <a:pt x="140856" y="134165"/>
                  </a:lnTo>
                  <a:lnTo>
                    <a:pt x="144506" y="137063"/>
                  </a:lnTo>
                  <a:lnTo>
                    <a:pt x="147931" y="139988"/>
                  </a:lnTo>
                  <a:lnTo>
                    <a:pt x="151206" y="142931"/>
                  </a:lnTo>
                  <a:lnTo>
                    <a:pt x="154382" y="145884"/>
                  </a:lnTo>
                  <a:lnTo>
                    <a:pt x="157492" y="149838"/>
                  </a:lnTo>
                  <a:lnTo>
                    <a:pt x="160557" y="154458"/>
                  </a:lnTo>
                  <a:lnTo>
                    <a:pt x="163593" y="159522"/>
                  </a:lnTo>
                  <a:lnTo>
                    <a:pt x="166608" y="164883"/>
                  </a:lnTo>
                  <a:lnTo>
                    <a:pt x="172605" y="176131"/>
                  </a:lnTo>
                  <a:lnTo>
                    <a:pt x="175594" y="180916"/>
                  </a:lnTo>
                  <a:lnTo>
                    <a:pt x="178578" y="185099"/>
                  </a:lnTo>
                  <a:lnTo>
                    <a:pt x="181559" y="188879"/>
                  </a:lnTo>
                  <a:lnTo>
                    <a:pt x="183548" y="193384"/>
                  </a:lnTo>
                  <a:lnTo>
                    <a:pt x="184872" y="198371"/>
                  </a:lnTo>
                  <a:lnTo>
                    <a:pt x="185756" y="203680"/>
                  </a:lnTo>
                  <a:lnTo>
                    <a:pt x="185353" y="211189"/>
                  </a:lnTo>
                  <a:lnTo>
                    <a:pt x="184092" y="220163"/>
                  </a:lnTo>
                  <a:lnTo>
                    <a:pt x="182259" y="230114"/>
                  </a:lnTo>
                  <a:lnTo>
                    <a:pt x="181037" y="237742"/>
                  </a:lnTo>
                  <a:lnTo>
                    <a:pt x="180223" y="243818"/>
                  </a:lnTo>
                  <a:lnTo>
                    <a:pt x="179679" y="248861"/>
                  </a:lnTo>
                  <a:lnTo>
                    <a:pt x="178325" y="253215"/>
                  </a:lnTo>
                  <a:lnTo>
                    <a:pt x="174175" y="260699"/>
                  </a:lnTo>
                  <a:lnTo>
                    <a:pt x="169023" y="267333"/>
                  </a:lnTo>
                  <a:lnTo>
                    <a:pt x="163426" y="273589"/>
                  </a:lnTo>
                  <a:lnTo>
                    <a:pt x="157631" y="279676"/>
                  </a:lnTo>
                  <a:lnTo>
                    <a:pt x="154697" y="281696"/>
                  </a:lnTo>
                  <a:lnTo>
                    <a:pt x="151749" y="283043"/>
                  </a:lnTo>
                  <a:lnTo>
                    <a:pt x="148791" y="283941"/>
                  </a:lnTo>
                  <a:lnTo>
                    <a:pt x="145827" y="284539"/>
                  </a:lnTo>
                  <a:lnTo>
                    <a:pt x="142859" y="284939"/>
                  </a:lnTo>
                  <a:lnTo>
                    <a:pt x="139887" y="285205"/>
                  </a:lnTo>
                  <a:lnTo>
                    <a:pt x="136915" y="285382"/>
                  </a:lnTo>
                  <a:lnTo>
                    <a:pt x="130965" y="285579"/>
                  </a:lnTo>
                  <a:lnTo>
                    <a:pt x="126998" y="284640"/>
                  </a:lnTo>
                  <a:lnTo>
                    <a:pt x="122368" y="283021"/>
                  </a:lnTo>
                  <a:lnTo>
                    <a:pt x="117298" y="280949"/>
                  </a:lnTo>
                  <a:lnTo>
                    <a:pt x="111932" y="279568"/>
                  </a:lnTo>
                  <a:lnTo>
                    <a:pt x="106371" y="278648"/>
                  </a:lnTo>
                  <a:lnTo>
                    <a:pt x="100680" y="278034"/>
                  </a:lnTo>
                  <a:lnTo>
                    <a:pt x="94901" y="276633"/>
                  </a:lnTo>
                  <a:lnTo>
                    <a:pt x="89064" y="274707"/>
                  </a:lnTo>
                  <a:lnTo>
                    <a:pt x="83188" y="272431"/>
                  </a:lnTo>
                  <a:lnTo>
                    <a:pt x="77287" y="269921"/>
                  </a:lnTo>
                  <a:lnTo>
                    <a:pt x="65438" y="264486"/>
                  </a:lnTo>
                  <a:lnTo>
                    <a:pt x="41663" y="252913"/>
                  </a:lnTo>
                  <a:lnTo>
                    <a:pt x="29761" y="247005"/>
                  </a:lnTo>
                  <a:lnTo>
                    <a:pt x="24802" y="244041"/>
                  </a:lnTo>
                  <a:lnTo>
                    <a:pt x="20503" y="241072"/>
                  </a:lnTo>
                  <a:lnTo>
                    <a:pt x="16645" y="238101"/>
                  </a:lnTo>
                  <a:lnTo>
                    <a:pt x="13081" y="236120"/>
                  </a:lnTo>
                  <a:lnTo>
                    <a:pt x="9713" y="234800"/>
                  </a:lnTo>
                  <a:lnTo>
                    <a:pt x="0" y="2321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Annotation44"/>
            <p:cNvSpPr/>
            <p:nvPr/>
          </p:nvSpPr>
          <p:spPr>
            <a:xfrm>
              <a:off x="5697305" y="4884539"/>
              <a:ext cx="160571" cy="160701"/>
            </a:xfrm>
            <a:custGeom>
              <a:avLst/>
              <a:gdLst/>
              <a:ahLst/>
              <a:cxnLst/>
              <a:rect l="0" t="0" r="0" b="0"/>
              <a:pathLst>
                <a:path w="160571" h="160701">
                  <a:moveTo>
                    <a:pt x="71273" y="0"/>
                  </a:moveTo>
                  <a:lnTo>
                    <a:pt x="71273" y="4741"/>
                  </a:lnTo>
                  <a:lnTo>
                    <a:pt x="70281" y="7129"/>
                  </a:lnTo>
                  <a:lnTo>
                    <a:pt x="68628" y="9714"/>
                  </a:lnTo>
                  <a:lnTo>
                    <a:pt x="66533" y="12429"/>
                  </a:lnTo>
                  <a:lnTo>
                    <a:pt x="65136" y="15231"/>
                  </a:lnTo>
                  <a:lnTo>
                    <a:pt x="64205" y="18092"/>
                  </a:lnTo>
                  <a:lnTo>
                    <a:pt x="63584" y="20991"/>
                  </a:lnTo>
                  <a:lnTo>
                    <a:pt x="62179" y="24908"/>
                  </a:lnTo>
                  <a:lnTo>
                    <a:pt x="60249" y="29504"/>
                  </a:lnTo>
                  <a:lnTo>
                    <a:pt x="57970" y="34552"/>
                  </a:lnTo>
                  <a:lnTo>
                    <a:pt x="55459" y="38909"/>
                  </a:lnTo>
                  <a:lnTo>
                    <a:pt x="52793" y="42807"/>
                  </a:lnTo>
                  <a:lnTo>
                    <a:pt x="50023" y="46398"/>
                  </a:lnTo>
                  <a:lnTo>
                    <a:pt x="47184" y="50776"/>
                  </a:lnTo>
                  <a:lnTo>
                    <a:pt x="44300" y="55679"/>
                  </a:lnTo>
                  <a:lnTo>
                    <a:pt x="41385" y="60932"/>
                  </a:lnTo>
                  <a:lnTo>
                    <a:pt x="37457" y="66418"/>
                  </a:lnTo>
                  <a:lnTo>
                    <a:pt x="32854" y="72060"/>
                  </a:lnTo>
                  <a:lnTo>
                    <a:pt x="23440" y="82628"/>
                  </a:lnTo>
                  <a:lnTo>
                    <a:pt x="15949" y="90632"/>
                  </a:lnTo>
                  <a:lnTo>
                    <a:pt x="12562" y="95148"/>
                  </a:lnTo>
                  <a:lnTo>
                    <a:pt x="9313" y="100143"/>
                  </a:lnTo>
                  <a:lnTo>
                    <a:pt x="6153" y="105457"/>
                  </a:lnTo>
                  <a:lnTo>
                    <a:pt x="4047" y="109992"/>
                  </a:lnTo>
                  <a:lnTo>
                    <a:pt x="2644" y="114008"/>
                  </a:lnTo>
                  <a:lnTo>
                    <a:pt x="1708" y="117677"/>
                  </a:lnTo>
                  <a:lnTo>
                    <a:pt x="1083" y="121115"/>
                  </a:lnTo>
                  <a:lnTo>
                    <a:pt x="668" y="124400"/>
                  </a:lnTo>
                  <a:lnTo>
                    <a:pt x="390" y="127581"/>
                  </a:lnTo>
                  <a:lnTo>
                    <a:pt x="205" y="130695"/>
                  </a:lnTo>
                  <a:lnTo>
                    <a:pt x="0" y="136800"/>
                  </a:lnTo>
                  <a:lnTo>
                    <a:pt x="937" y="139817"/>
                  </a:lnTo>
                  <a:lnTo>
                    <a:pt x="2554" y="142821"/>
                  </a:lnTo>
                  <a:lnTo>
                    <a:pt x="4624" y="145815"/>
                  </a:lnTo>
                  <a:lnTo>
                    <a:pt x="6997" y="147812"/>
                  </a:lnTo>
                  <a:lnTo>
                    <a:pt x="9571" y="149142"/>
                  </a:lnTo>
                  <a:lnTo>
                    <a:pt x="12279" y="150030"/>
                  </a:lnTo>
                  <a:lnTo>
                    <a:pt x="16068" y="150622"/>
                  </a:lnTo>
                  <a:lnTo>
                    <a:pt x="20579" y="151016"/>
                  </a:lnTo>
                  <a:lnTo>
                    <a:pt x="25571" y="151278"/>
                  </a:lnTo>
                  <a:lnTo>
                    <a:pt x="29891" y="152446"/>
                  </a:lnTo>
                  <a:lnTo>
                    <a:pt x="33763" y="154217"/>
                  </a:lnTo>
                  <a:lnTo>
                    <a:pt x="37337" y="156389"/>
                  </a:lnTo>
                  <a:lnTo>
                    <a:pt x="41704" y="157837"/>
                  </a:lnTo>
                  <a:lnTo>
                    <a:pt x="46599" y="158803"/>
                  </a:lnTo>
                  <a:lnTo>
                    <a:pt x="51847" y="159447"/>
                  </a:lnTo>
                  <a:lnTo>
                    <a:pt x="57330" y="159876"/>
                  </a:lnTo>
                  <a:lnTo>
                    <a:pt x="62970" y="160162"/>
                  </a:lnTo>
                  <a:lnTo>
                    <a:pt x="77742" y="160565"/>
                  </a:lnTo>
                  <a:lnTo>
                    <a:pt x="96363" y="160700"/>
                  </a:lnTo>
                  <a:lnTo>
                    <a:pt x="100898" y="159720"/>
                  </a:lnTo>
                  <a:lnTo>
                    <a:pt x="104914" y="158073"/>
                  </a:lnTo>
                  <a:lnTo>
                    <a:pt x="108583" y="155984"/>
                  </a:lnTo>
                  <a:lnTo>
                    <a:pt x="112021" y="154590"/>
                  </a:lnTo>
                  <a:lnTo>
                    <a:pt x="115306" y="153662"/>
                  </a:lnTo>
                  <a:lnTo>
                    <a:pt x="118487" y="153043"/>
                  </a:lnTo>
                  <a:lnTo>
                    <a:pt x="121601" y="152630"/>
                  </a:lnTo>
                  <a:lnTo>
                    <a:pt x="124669" y="152355"/>
                  </a:lnTo>
                  <a:lnTo>
                    <a:pt x="127706" y="152171"/>
                  </a:lnTo>
                  <a:lnTo>
                    <a:pt x="133727" y="151968"/>
                  </a:lnTo>
                  <a:lnTo>
                    <a:pt x="145677" y="151837"/>
                  </a:lnTo>
                  <a:lnTo>
                    <a:pt x="148656" y="150833"/>
                  </a:lnTo>
                  <a:lnTo>
                    <a:pt x="151635" y="149173"/>
                  </a:lnTo>
                  <a:lnTo>
                    <a:pt x="160570" y="14287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Annotation45"/>
            <p:cNvSpPr/>
            <p:nvPr/>
          </p:nvSpPr>
          <p:spPr>
            <a:xfrm>
              <a:off x="5786438" y="4866679"/>
              <a:ext cx="125016" cy="383978"/>
            </a:xfrm>
            <a:custGeom>
              <a:avLst/>
              <a:gdLst/>
              <a:ahLst/>
              <a:cxnLst/>
              <a:rect l="0" t="0" r="0" b="0"/>
              <a:pathLst>
                <a:path w="125016" h="383978">
                  <a:moveTo>
                    <a:pt x="125015" y="0"/>
                  </a:moveTo>
                  <a:lnTo>
                    <a:pt x="125015" y="7689"/>
                  </a:lnTo>
                  <a:lnTo>
                    <a:pt x="124023" y="8103"/>
                  </a:lnTo>
                  <a:lnTo>
                    <a:pt x="120275" y="8562"/>
                  </a:lnTo>
                  <a:lnTo>
                    <a:pt x="118878" y="10669"/>
                  </a:lnTo>
                  <a:lnTo>
                    <a:pt x="117326" y="18302"/>
                  </a:lnTo>
                  <a:lnTo>
                    <a:pt x="116454" y="29016"/>
                  </a:lnTo>
                  <a:lnTo>
                    <a:pt x="113603" y="40677"/>
                  </a:lnTo>
                  <a:lnTo>
                    <a:pt x="111454" y="47954"/>
                  </a:lnTo>
                  <a:lnTo>
                    <a:pt x="110021" y="54790"/>
                  </a:lnTo>
                  <a:lnTo>
                    <a:pt x="109066" y="61331"/>
                  </a:lnTo>
                  <a:lnTo>
                    <a:pt x="108429" y="67677"/>
                  </a:lnTo>
                  <a:lnTo>
                    <a:pt x="107012" y="74884"/>
                  </a:lnTo>
                  <a:lnTo>
                    <a:pt x="105076" y="82665"/>
                  </a:lnTo>
                  <a:lnTo>
                    <a:pt x="100277" y="100240"/>
                  </a:lnTo>
                  <a:lnTo>
                    <a:pt x="94839" y="121280"/>
                  </a:lnTo>
                  <a:lnTo>
                    <a:pt x="91006" y="132447"/>
                  </a:lnTo>
                  <a:lnTo>
                    <a:pt x="86468" y="143861"/>
                  </a:lnTo>
                  <a:lnTo>
                    <a:pt x="81458" y="155439"/>
                  </a:lnTo>
                  <a:lnTo>
                    <a:pt x="77125" y="167126"/>
                  </a:lnTo>
                  <a:lnTo>
                    <a:pt x="73244" y="178886"/>
                  </a:lnTo>
                  <a:lnTo>
                    <a:pt x="69666" y="190695"/>
                  </a:lnTo>
                  <a:lnTo>
                    <a:pt x="65295" y="202536"/>
                  </a:lnTo>
                  <a:lnTo>
                    <a:pt x="60397" y="214400"/>
                  </a:lnTo>
                  <a:lnTo>
                    <a:pt x="55148" y="226276"/>
                  </a:lnTo>
                  <a:lnTo>
                    <a:pt x="50655" y="238164"/>
                  </a:lnTo>
                  <a:lnTo>
                    <a:pt x="46669" y="250057"/>
                  </a:lnTo>
                  <a:lnTo>
                    <a:pt x="36317" y="283112"/>
                  </a:lnTo>
                  <a:lnTo>
                    <a:pt x="33141" y="292921"/>
                  </a:lnTo>
                  <a:lnTo>
                    <a:pt x="29039" y="303429"/>
                  </a:lnTo>
                  <a:lnTo>
                    <a:pt x="24320" y="314403"/>
                  </a:lnTo>
                  <a:lnTo>
                    <a:pt x="19190" y="325689"/>
                  </a:lnTo>
                  <a:lnTo>
                    <a:pt x="15769" y="336188"/>
                  </a:lnTo>
                  <a:lnTo>
                    <a:pt x="13489" y="346164"/>
                  </a:lnTo>
                  <a:lnTo>
                    <a:pt x="11969" y="355792"/>
                  </a:lnTo>
                  <a:lnTo>
                    <a:pt x="9964" y="363203"/>
                  </a:lnTo>
                  <a:lnTo>
                    <a:pt x="7635" y="369135"/>
                  </a:lnTo>
                  <a:lnTo>
                    <a:pt x="0" y="38397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Annotation46"/>
            <p:cNvSpPr/>
            <p:nvPr/>
          </p:nvSpPr>
          <p:spPr>
            <a:xfrm>
              <a:off x="6995730" y="2786062"/>
              <a:ext cx="5146" cy="258962"/>
            </a:xfrm>
            <a:custGeom>
              <a:avLst/>
              <a:gdLst/>
              <a:ahLst/>
              <a:cxnLst/>
              <a:rect l="0" t="0" r="0" b="0"/>
              <a:pathLst>
                <a:path w="5146" h="258962">
                  <a:moveTo>
                    <a:pt x="5145" y="0"/>
                  </a:moveTo>
                  <a:lnTo>
                    <a:pt x="5145" y="108935"/>
                  </a:lnTo>
                  <a:lnTo>
                    <a:pt x="4153" y="116279"/>
                  </a:lnTo>
                  <a:lnTo>
                    <a:pt x="2499" y="123160"/>
                  </a:lnTo>
                  <a:lnTo>
                    <a:pt x="404" y="129732"/>
                  </a:lnTo>
                  <a:lnTo>
                    <a:pt x="0" y="137090"/>
                  </a:lnTo>
                  <a:lnTo>
                    <a:pt x="724" y="144971"/>
                  </a:lnTo>
                  <a:lnTo>
                    <a:pt x="2197" y="153202"/>
                  </a:lnTo>
                  <a:lnTo>
                    <a:pt x="3180" y="160674"/>
                  </a:lnTo>
                  <a:lnTo>
                    <a:pt x="3834" y="167639"/>
                  </a:lnTo>
                  <a:lnTo>
                    <a:pt x="4563" y="179678"/>
                  </a:lnTo>
                  <a:lnTo>
                    <a:pt x="4886" y="188336"/>
                  </a:lnTo>
                  <a:lnTo>
                    <a:pt x="5093" y="208116"/>
                  </a:lnTo>
                  <a:lnTo>
                    <a:pt x="5145" y="2589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Annotation47"/>
            <p:cNvSpPr/>
            <p:nvPr/>
          </p:nvSpPr>
          <p:spPr>
            <a:xfrm>
              <a:off x="6866975" y="3420070"/>
              <a:ext cx="98182" cy="133821"/>
            </a:xfrm>
            <a:custGeom>
              <a:avLst/>
              <a:gdLst/>
              <a:ahLst/>
              <a:cxnLst/>
              <a:rect l="0" t="0" r="0" b="0"/>
              <a:pathLst>
                <a:path w="98182" h="133821">
                  <a:moveTo>
                    <a:pt x="62463" y="0"/>
                  </a:moveTo>
                  <a:lnTo>
                    <a:pt x="39397" y="7689"/>
                  </a:lnTo>
                  <a:lnTo>
                    <a:pt x="38155" y="9095"/>
                  </a:lnTo>
                  <a:lnTo>
                    <a:pt x="37328" y="11024"/>
                  </a:lnTo>
                  <a:lnTo>
                    <a:pt x="36776" y="13303"/>
                  </a:lnTo>
                  <a:lnTo>
                    <a:pt x="36409" y="15814"/>
                  </a:lnTo>
                  <a:lnTo>
                    <a:pt x="36164" y="18480"/>
                  </a:lnTo>
                  <a:lnTo>
                    <a:pt x="36001" y="21250"/>
                  </a:lnTo>
                  <a:lnTo>
                    <a:pt x="34898" y="25080"/>
                  </a:lnTo>
                  <a:lnTo>
                    <a:pt x="33173" y="29619"/>
                  </a:lnTo>
                  <a:lnTo>
                    <a:pt x="31030" y="34629"/>
                  </a:lnTo>
                  <a:lnTo>
                    <a:pt x="28610" y="38961"/>
                  </a:lnTo>
                  <a:lnTo>
                    <a:pt x="26003" y="42841"/>
                  </a:lnTo>
                  <a:lnTo>
                    <a:pt x="23273" y="46420"/>
                  </a:lnTo>
                  <a:lnTo>
                    <a:pt x="20461" y="50791"/>
                  </a:lnTo>
                  <a:lnTo>
                    <a:pt x="17594" y="55688"/>
                  </a:lnTo>
                  <a:lnTo>
                    <a:pt x="14691" y="60938"/>
                  </a:lnTo>
                  <a:lnTo>
                    <a:pt x="8819" y="72063"/>
                  </a:lnTo>
                  <a:lnTo>
                    <a:pt x="5864" y="77808"/>
                  </a:lnTo>
                  <a:lnTo>
                    <a:pt x="3895" y="82629"/>
                  </a:lnTo>
                  <a:lnTo>
                    <a:pt x="2581" y="86836"/>
                  </a:lnTo>
                  <a:lnTo>
                    <a:pt x="1706" y="90633"/>
                  </a:lnTo>
                  <a:lnTo>
                    <a:pt x="1122" y="95148"/>
                  </a:lnTo>
                  <a:lnTo>
                    <a:pt x="732" y="100144"/>
                  </a:lnTo>
                  <a:lnTo>
                    <a:pt x="301" y="109993"/>
                  </a:lnTo>
                  <a:lnTo>
                    <a:pt x="0" y="122841"/>
                  </a:lnTo>
                  <a:lnTo>
                    <a:pt x="2621" y="126695"/>
                  </a:lnTo>
                  <a:lnTo>
                    <a:pt x="4709" y="129112"/>
                  </a:lnTo>
                  <a:lnTo>
                    <a:pt x="7092" y="130723"/>
                  </a:lnTo>
                  <a:lnTo>
                    <a:pt x="9675" y="131797"/>
                  </a:lnTo>
                  <a:lnTo>
                    <a:pt x="12388" y="132513"/>
                  </a:lnTo>
                  <a:lnTo>
                    <a:pt x="16181" y="132991"/>
                  </a:lnTo>
                  <a:lnTo>
                    <a:pt x="20694" y="133309"/>
                  </a:lnTo>
                  <a:lnTo>
                    <a:pt x="25687" y="133521"/>
                  </a:lnTo>
                  <a:lnTo>
                    <a:pt x="36527" y="133757"/>
                  </a:lnTo>
                  <a:lnTo>
                    <a:pt x="42196" y="133820"/>
                  </a:lnTo>
                  <a:lnTo>
                    <a:pt x="47959" y="132869"/>
                  </a:lnTo>
                  <a:lnTo>
                    <a:pt x="53786" y="131244"/>
                  </a:lnTo>
                  <a:lnTo>
                    <a:pt x="59654" y="129168"/>
                  </a:lnTo>
                  <a:lnTo>
                    <a:pt x="64559" y="127784"/>
                  </a:lnTo>
                  <a:lnTo>
                    <a:pt x="68821" y="126861"/>
                  </a:lnTo>
                  <a:lnTo>
                    <a:pt x="72655" y="126246"/>
                  </a:lnTo>
                  <a:lnTo>
                    <a:pt x="77195" y="124843"/>
                  </a:lnTo>
                  <a:lnTo>
                    <a:pt x="82206" y="122917"/>
                  </a:lnTo>
                  <a:lnTo>
                    <a:pt x="98181" y="1160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Annotation48"/>
            <p:cNvSpPr/>
            <p:nvPr/>
          </p:nvSpPr>
          <p:spPr>
            <a:xfrm>
              <a:off x="6991945" y="3384352"/>
              <a:ext cx="35720" cy="348259"/>
            </a:xfrm>
            <a:custGeom>
              <a:avLst/>
              <a:gdLst/>
              <a:ahLst/>
              <a:cxnLst/>
              <a:rect l="0" t="0" r="0" b="0"/>
              <a:pathLst>
                <a:path w="35720" h="348259">
                  <a:moveTo>
                    <a:pt x="35719" y="0"/>
                  </a:moveTo>
                  <a:lnTo>
                    <a:pt x="35719" y="4740"/>
                  </a:lnTo>
                  <a:lnTo>
                    <a:pt x="34727" y="7129"/>
                  </a:lnTo>
                  <a:lnTo>
                    <a:pt x="33073" y="9714"/>
                  </a:lnTo>
                  <a:lnTo>
                    <a:pt x="30979" y="12429"/>
                  </a:lnTo>
                  <a:lnTo>
                    <a:pt x="29582" y="15231"/>
                  </a:lnTo>
                  <a:lnTo>
                    <a:pt x="28651" y="18091"/>
                  </a:lnTo>
                  <a:lnTo>
                    <a:pt x="28030" y="20991"/>
                  </a:lnTo>
                  <a:lnTo>
                    <a:pt x="25632" y="24908"/>
                  </a:lnTo>
                  <a:lnTo>
                    <a:pt x="22049" y="29504"/>
                  </a:lnTo>
                  <a:lnTo>
                    <a:pt x="17676" y="34552"/>
                  </a:lnTo>
                  <a:lnTo>
                    <a:pt x="14761" y="40894"/>
                  </a:lnTo>
                  <a:lnTo>
                    <a:pt x="12817" y="48099"/>
                  </a:lnTo>
                  <a:lnTo>
                    <a:pt x="11521" y="55878"/>
                  </a:lnTo>
                  <a:lnTo>
                    <a:pt x="10658" y="64041"/>
                  </a:lnTo>
                  <a:lnTo>
                    <a:pt x="10082" y="72459"/>
                  </a:lnTo>
                  <a:lnTo>
                    <a:pt x="9698" y="81048"/>
                  </a:lnTo>
                  <a:lnTo>
                    <a:pt x="9271" y="101175"/>
                  </a:lnTo>
                  <a:lnTo>
                    <a:pt x="8997" y="141694"/>
                  </a:lnTo>
                  <a:lnTo>
                    <a:pt x="7983" y="154985"/>
                  </a:lnTo>
                  <a:lnTo>
                    <a:pt x="6314" y="170792"/>
                  </a:lnTo>
                  <a:lnTo>
                    <a:pt x="4209" y="188276"/>
                  </a:lnTo>
                  <a:lnTo>
                    <a:pt x="2806" y="202907"/>
                  </a:lnTo>
                  <a:lnTo>
                    <a:pt x="1871" y="215639"/>
                  </a:lnTo>
                  <a:lnTo>
                    <a:pt x="1248" y="227103"/>
                  </a:lnTo>
                  <a:lnTo>
                    <a:pt x="554" y="247779"/>
                  </a:lnTo>
                  <a:lnTo>
                    <a:pt x="110" y="285305"/>
                  </a:lnTo>
                  <a:lnTo>
                    <a:pt x="0" y="3482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Annotation49"/>
            <p:cNvSpPr/>
            <p:nvPr/>
          </p:nvSpPr>
          <p:spPr>
            <a:xfrm>
              <a:off x="6831782" y="4179735"/>
              <a:ext cx="185712" cy="356547"/>
            </a:xfrm>
            <a:custGeom>
              <a:avLst/>
              <a:gdLst/>
              <a:ahLst/>
              <a:cxnLst/>
              <a:rect l="0" t="0" r="0" b="0"/>
              <a:pathLst>
                <a:path w="185712" h="356547">
                  <a:moveTo>
                    <a:pt x="178023" y="106515"/>
                  </a:moveTo>
                  <a:lnTo>
                    <a:pt x="178023" y="90264"/>
                  </a:lnTo>
                  <a:lnTo>
                    <a:pt x="180669" y="86724"/>
                  </a:lnTo>
                  <a:lnTo>
                    <a:pt x="182763" y="84392"/>
                  </a:lnTo>
                  <a:lnTo>
                    <a:pt x="184160" y="80852"/>
                  </a:lnTo>
                  <a:lnTo>
                    <a:pt x="185711" y="71627"/>
                  </a:lnTo>
                  <a:lnTo>
                    <a:pt x="185132" y="67381"/>
                  </a:lnTo>
                  <a:lnTo>
                    <a:pt x="183755" y="63559"/>
                  </a:lnTo>
                  <a:lnTo>
                    <a:pt x="181844" y="60018"/>
                  </a:lnTo>
                  <a:lnTo>
                    <a:pt x="179721" y="50792"/>
                  </a:lnTo>
                  <a:lnTo>
                    <a:pt x="179155" y="45554"/>
                  </a:lnTo>
                  <a:lnTo>
                    <a:pt x="177785" y="41069"/>
                  </a:lnTo>
                  <a:lnTo>
                    <a:pt x="173618" y="33441"/>
                  </a:lnTo>
                  <a:lnTo>
                    <a:pt x="169133" y="29026"/>
                  </a:lnTo>
                  <a:lnTo>
                    <a:pt x="163167" y="24098"/>
                  </a:lnTo>
                  <a:lnTo>
                    <a:pt x="156212" y="18827"/>
                  </a:lnTo>
                  <a:lnTo>
                    <a:pt x="149592" y="14322"/>
                  </a:lnTo>
                  <a:lnTo>
                    <a:pt x="143193" y="10326"/>
                  </a:lnTo>
                  <a:lnTo>
                    <a:pt x="136945" y="6671"/>
                  </a:lnTo>
                  <a:lnTo>
                    <a:pt x="129801" y="4233"/>
                  </a:lnTo>
                  <a:lnTo>
                    <a:pt x="122062" y="2608"/>
                  </a:lnTo>
                  <a:lnTo>
                    <a:pt x="113926" y="1525"/>
                  </a:lnTo>
                  <a:lnTo>
                    <a:pt x="106519" y="802"/>
                  </a:lnTo>
                  <a:lnTo>
                    <a:pt x="99596" y="321"/>
                  </a:lnTo>
                  <a:lnTo>
                    <a:pt x="92995" y="0"/>
                  </a:lnTo>
                  <a:lnTo>
                    <a:pt x="85619" y="779"/>
                  </a:lnTo>
                  <a:lnTo>
                    <a:pt x="77724" y="2290"/>
                  </a:lnTo>
                  <a:lnTo>
                    <a:pt x="69485" y="4289"/>
                  </a:lnTo>
                  <a:lnTo>
                    <a:pt x="62008" y="6615"/>
                  </a:lnTo>
                  <a:lnTo>
                    <a:pt x="55039" y="9157"/>
                  </a:lnTo>
                  <a:lnTo>
                    <a:pt x="48408" y="11844"/>
                  </a:lnTo>
                  <a:lnTo>
                    <a:pt x="42004" y="15619"/>
                  </a:lnTo>
                  <a:lnTo>
                    <a:pt x="35750" y="20121"/>
                  </a:lnTo>
                  <a:lnTo>
                    <a:pt x="29595" y="25106"/>
                  </a:lnTo>
                  <a:lnTo>
                    <a:pt x="24501" y="30414"/>
                  </a:lnTo>
                  <a:lnTo>
                    <a:pt x="20112" y="35938"/>
                  </a:lnTo>
                  <a:lnTo>
                    <a:pt x="16195" y="41603"/>
                  </a:lnTo>
                  <a:lnTo>
                    <a:pt x="12590" y="47366"/>
                  </a:lnTo>
                  <a:lnTo>
                    <a:pt x="9196" y="53192"/>
                  </a:lnTo>
                  <a:lnTo>
                    <a:pt x="5940" y="59059"/>
                  </a:lnTo>
                  <a:lnTo>
                    <a:pt x="3770" y="65948"/>
                  </a:lnTo>
                  <a:lnTo>
                    <a:pt x="2323" y="73517"/>
                  </a:lnTo>
                  <a:lnTo>
                    <a:pt x="1358" y="81540"/>
                  </a:lnTo>
                  <a:lnTo>
                    <a:pt x="715" y="87880"/>
                  </a:lnTo>
                  <a:lnTo>
                    <a:pt x="0" y="97571"/>
                  </a:lnTo>
                  <a:lnTo>
                    <a:pt x="2329" y="107832"/>
                  </a:lnTo>
                  <a:lnTo>
                    <a:pt x="4339" y="113346"/>
                  </a:lnTo>
                  <a:lnTo>
                    <a:pt x="6671" y="119006"/>
                  </a:lnTo>
                  <a:lnTo>
                    <a:pt x="9217" y="124764"/>
                  </a:lnTo>
                  <a:lnTo>
                    <a:pt x="14693" y="135461"/>
                  </a:lnTo>
                  <a:lnTo>
                    <a:pt x="20435" y="143523"/>
                  </a:lnTo>
                  <a:lnTo>
                    <a:pt x="24346" y="147062"/>
                  </a:lnTo>
                  <a:lnTo>
                    <a:pt x="28940" y="150413"/>
                  </a:lnTo>
                  <a:lnTo>
                    <a:pt x="33985" y="153640"/>
                  </a:lnTo>
                  <a:lnTo>
                    <a:pt x="39333" y="156783"/>
                  </a:lnTo>
                  <a:lnTo>
                    <a:pt x="44884" y="159871"/>
                  </a:lnTo>
                  <a:lnTo>
                    <a:pt x="50568" y="162922"/>
                  </a:lnTo>
                  <a:lnTo>
                    <a:pt x="56341" y="164956"/>
                  </a:lnTo>
                  <a:lnTo>
                    <a:pt x="62175" y="166311"/>
                  </a:lnTo>
                  <a:lnTo>
                    <a:pt x="68049" y="167215"/>
                  </a:lnTo>
                  <a:lnTo>
                    <a:pt x="73948" y="167817"/>
                  </a:lnTo>
                  <a:lnTo>
                    <a:pt x="79867" y="168219"/>
                  </a:lnTo>
                  <a:lnTo>
                    <a:pt x="85796" y="168487"/>
                  </a:lnTo>
                  <a:lnTo>
                    <a:pt x="97676" y="168785"/>
                  </a:lnTo>
                  <a:lnTo>
                    <a:pt x="103622" y="168864"/>
                  </a:lnTo>
                  <a:lnTo>
                    <a:pt x="109570" y="167925"/>
                  </a:lnTo>
                  <a:lnTo>
                    <a:pt x="115521" y="166306"/>
                  </a:lnTo>
                  <a:lnTo>
                    <a:pt x="121471" y="164235"/>
                  </a:lnTo>
                  <a:lnTo>
                    <a:pt x="127424" y="161862"/>
                  </a:lnTo>
                  <a:lnTo>
                    <a:pt x="133377" y="159288"/>
                  </a:lnTo>
                  <a:lnTo>
                    <a:pt x="139328" y="156580"/>
                  </a:lnTo>
                  <a:lnTo>
                    <a:pt x="144290" y="153782"/>
                  </a:lnTo>
                  <a:lnTo>
                    <a:pt x="148589" y="150925"/>
                  </a:lnTo>
                  <a:lnTo>
                    <a:pt x="152446" y="148028"/>
                  </a:lnTo>
                  <a:lnTo>
                    <a:pt x="156012" y="144112"/>
                  </a:lnTo>
                  <a:lnTo>
                    <a:pt x="159380" y="139517"/>
                  </a:lnTo>
                  <a:lnTo>
                    <a:pt x="162617" y="134469"/>
                  </a:lnTo>
                  <a:lnTo>
                    <a:pt x="165768" y="130112"/>
                  </a:lnTo>
                  <a:lnTo>
                    <a:pt x="168860" y="126215"/>
                  </a:lnTo>
                  <a:lnTo>
                    <a:pt x="171915" y="122625"/>
                  </a:lnTo>
                  <a:lnTo>
                    <a:pt x="175309" y="115990"/>
                  </a:lnTo>
                  <a:lnTo>
                    <a:pt x="176817" y="109733"/>
                  </a:lnTo>
                  <a:lnTo>
                    <a:pt x="177865" y="99381"/>
                  </a:lnTo>
                  <a:lnTo>
                    <a:pt x="178010" y="90054"/>
                  </a:lnTo>
                  <a:lnTo>
                    <a:pt x="178023" y="136869"/>
                  </a:lnTo>
                  <a:lnTo>
                    <a:pt x="177031" y="143618"/>
                  </a:lnTo>
                  <a:lnTo>
                    <a:pt x="175377" y="150102"/>
                  </a:lnTo>
                  <a:lnTo>
                    <a:pt x="173283" y="156409"/>
                  </a:lnTo>
                  <a:lnTo>
                    <a:pt x="171886" y="162598"/>
                  </a:lnTo>
                  <a:lnTo>
                    <a:pt x="170955" y="168708"/>
                  </a:lnTo>
                  <a:lnTo>
                    <a:pt x="170334" y="174766"/>
                  </a:lnTo>
                  <a:lnTo>
                    <a:pt x="168928" y="180789"/>
                  </a:lnTo>
                  <a:lnTo>
                    <a:pt x="166999" y="186788"/>
                  </a:lnTo>
                  <a:lnTo>
                    <a:pt x="164720" y="192773"/>
                  </a:lnTo>
                  <a:lnTo>
                    <a:pt x="163201" y="198747"/>
                  </a:lnTo>
                  <a:lnTo>
                    <a:pt x="162188" y="204714"/>
                  </a:lnTo>
                  <a:lnTo>
                    <a:pt x="161514" y="210676"/>
                  </a:lnTo>
                  <a:lnTo>
                    <a:pt x="161063" y="216635"/>
                  </a:lnTo>
                  <a:lnTo>
                    <a:pt x="160763" y="222592"/>
                  </a:lnTo>
                  <a:lnTo>
                    <a:pt x="160431" y="234503"/>
                  </a:lnTo>
                  <a:lnTo>
                    <a:pt x="160173" y="282132"/>
                  </a:lnTo>
                  <a:lnTo>
                    <a:pt x="160163" y="3565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Annotation50"/>
            <p:cNvSpPr/>
            <p:nvPr/>
          </p:nvSpPr>
          <p:spPr>
            <a:xfrm>
              <a:off x="6808287" y="4964907"/>
              <a:ext cx="58644" cy="428626"/>
            </a:xfrm>
            <a:custGeom>
              <a:avLst/>
              <a:gdLst/>
              <a:ahLst/>
              <a:cxnLst/>
              <a:rect l="0" t="0" r="0" b="0"/>
              <a:pathLst>
                <a:path w="58644" h="428626">
                  <a:moveTo>
                    <a:pt x="58643" y="0"/>
                  </a:moveTo>
                  <a:lnTo>
                    <a:pt x="58643" y="4740"/>
                  </a:lnTo>
                  <a:lnTo>
                    <a:pt x="57651" y="7128"/>
                  </a:lnTo>
                  <a:lnTo>
                    <a:pt x="55997" y="9713"/>
                  </a:lnTo>
                  <a:lnTo>
                    <a:pt x="50954" y="16250"/>
                  </a:lnTo>
                  <a:lnTo>
                    <a:pt x="50081" y="26863"/>
                  </a:lnTo>
                  <a:lnTo>
                    <a:pt x="48967" y="31800"/>
                  </a:lnTo>
                  <a:lnTo>
                    <a:pt x="47230" y="37074"/>
                  </a:lnTo>
                  <a:lnTo>
                    <a:pt x="45081" y="42575"/>
                  </a:lnTo>
                  <a:lnTo>
                    <a:pt x="43648" y="48227"/>
                  </a:lnTo>
                  <a:lnTo>
                    <a:pt x="42057" y="59799"/>
                  </a:lnTo>
                  <a:lnTo>
                    <a:pt x="41633" y="66654"/>
                  </a:lnTo>
                  <a:lnTo>
                    <a:pt x="41161" y="82210"/>
                  </a:lnTo>
                  <a:lnTo>
                    <a:pt x="40042" y="90526"/>
                  </a:lnTo>
                  <a:lnTo>
                    <a:pt x="38305" y="99045"/>
                  </a:lnTo>
                  <a:lnTo>
                    <a:pt x="36155" y="107702"/>
                  </a:lnTo>
                  <a:lnTo>
                    <a:pt x="34721" y="116450"/>
                  </a:lnTo>
                  <a:lnTo>
                    <a:pt x="33765" y="125258"/>
                  </a:lnTo>
                  <a:lnTo>
                    <a:pt x="33128" y="134107"/>
                  </a:lnTo>
                  <a:lnTo>
                    <a:pt x="32703" y="143975"/>
                  </a:lnTo>
                  <a:lnTo>
                    <a:pt x="32232" y="165522"/>
                  </a:lnTo>
                  <a:lnTo>
                    <a:pt x="31113" y="175833"/>
                  </a:lnTo>
                  <a:lnTo>
                    <a:pt x="29376" y="185682"/>
                  </a:lnTo>
                  <a:lnTo>
                    <a:pt x="27225" y="195226"/>
                  </a:lnTo>
                  <a:lnTo>
                    <a:pt x="25791" y="205557"/>
                  </a:lnTo>
                  <a:lnTo>
                    <a:pt x="24836" y="216412"/>
                  </a:lnTo>
                  <a:lnTo>
                    <a:pt x="24198" y="227619"/>
                  </a:lnTo>
                  <a:lnTo>
                    <a:pt x="22781" y="239059"/>
                  </a:lnTo>
                  <a:lnTo>
                    <a:pt x="20844" y="250653"/>
                  </a:lnTo>
                  <a:lnTo>
                    <a:pt x="18561" y="262352"/>
                  </a:lnTo>
                  <a:lnTo>
                    <a:pt x="17039" y="273128"/>
                  </a:lnTo>
                  <a:lnTo>
                    <a:pt x="16024" y="283288"/>
                  </a:lnTo>
                  <a:lnTo>
                    <a:pt x="15348" y="293038"/>
                  </a:lnTo>
                  <a:lnTo>
                    <a:pt x="13904" y="302515"/>
                  </a:lnTo>
                  <a:lnTo>
                    <a:pt x="11950" y="311809"/>
                  </a:lnTo>
                  <a:lnTo>
                    <a:pt x="9655" y="320982"/>
                  </a:lnTo>
                  <a:lnTo>
                    <a:pt x="8125" y="330074"/>
                  </a:lnTo>
                  <a:lnTo>
                    <a:pt x="7105" y="339112"/>
                  </a:lnTo>
                  <a:lnTo>
                    <a:pt x="6425" y="348113"/>
                  </a:lnTo>
                  <a:lnTo>
                    <a:pt x="5971" y="357091"/>
                  </a:lnTo>
                  <a:lnTo>
                    <a:pt x="5468" y="375004"/>
                  </a:lnTo>
                  <a:lnTo>
                    <a:pt x="4341" y="382955"/>
                  </a:lnTo>
                  <a:lnTo>
                    <a:pt x="2598" y="390241"/>
                  </a:lnTo>
                  <a:lnTo>
                    <a:pt x="444" y="397082"/>
                  </a:lnTo>
                  <a:lnTo>
                    <a:pt x="0" y="403628"/>
                  </a:lnTo>
                  <a:lnTo>
                    <a:pt x="696" y="409976"/>
                  </a:lnTo>
                  <a:lnTo>
                    <a:pt x="5065" y="4286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Annotation51"/>
            <p:cNvSpPr/>
            <p:nvPr/>
          </p:nvSpPr>
          <p:spPr>
            <a:xfrm>
              <a:off x="6965714" y="4991696"/>
              <a:ext cx="240085" cy="437555"/>
            </a:xfrm>
            <a:custGeom>
              <a:avLst/>
              <a:gdLst/>
              <a:ahLst/>
              <a:cxnLst/>
              <a:rect l="0" t="0" r="0" b="0"/>
              <a:pathLst>
                <a:path w="240085" h="437555">
                  <a:moveTo>
                    <a:pt x="106599" y="0"/>
                  </a:moveTo>
                  <a:lnTo>
                    <a:pt x="101858" y="0"/>
                  </a:lnTo>
                  <a:lnTo>
                    <a:pt x="100462" y="992"/>
                  </a:lnTo>
                  <a:lnTo>
                    <a:pt x="99531" y="2646"/>
                  </a:lnTo>
                  <a:lnTo>
                    <a:pt x="98910" y="4740"/>
                  </a:lnTo>
                  <a:lnTo>
                    <a:pt x="97504" y="6137"/>
                  </a:lnTo>
                  <a:lnTo>
                    <a:pt x="95574" y="7067"/>
                  </a:lnTo>
                  <a:lnTo>
                    <a:pt x="93296" y="7688"/>
                  </a:lnTo>
                  <a:lnTo>
                    <a:pt x="90785" y="10086"/>
                  </a:lnTo>
                  <a:lnTo>
                    <a:pt x="85349" y="18043"/>
                  </a:lnTo>
                  <a:lnTo>
                    <a:pt x="79626" y="28193"/>
                  </a:lnTo>
                  <a:lnTo>
                    <a:pt x="73775" y="39319"/>
                  </a:lnTo>
                  <a:lnTo>
                    <a:pt x="67867" y="50879"/>
                  </a:lnTo>
                  <a:lnTo>
                    <a:pt x="63910" y="57731"/>
                  </a:lnTo>
                  <a:lnTo>
                    <a:pt x="59287" y="65277"/>
                  </a:lnTo>
                  <a:lnTo>
                    <a:pt x="54222" y="73283"/>
                  </a:lnTo>
                  <a:lnTo>
                    <a:pt x="49853" y="81597"/>
                  </a:lnTo>
                  <a:lnTo>
                    <a:pt x="45948" y="90117"/>
                  </a:lnTo>
                  <a:lnTo>
                    <a:pt x="42352" y="98774"/>
                  </a:lnTo>
                  <a:lnTo>
                    <a:pt x="37972" y="108513"/>
                  </a:lnTo>
                  <a:lnTo>
                    <a:pt x="27810" y="129918"/>
                  </a:lnTo>
                  <a:lnTo>
                    <a:pt x="23316" y="140190"/>
                  </a:lnTo>
                  <a:lnTo>
                    <a:pt x="19326" y="150015"/>
                  </a:lnTo>
                  <a:lnTo>
                    <a:pt x="12248" y="168868"/>
                  </a:lnTo>
                  <a:lnTo>
                    <a:pt x="5795" y="187170"/>
                  </a:lnTo>
                  <a:lnTo>
                    <a:pt x="3678" y="197209"/>
                  </a:lnTo>
                  <a:lnTo>
                    <a:pt x="2266" y="207872"/>
                  </a:lnTo>
                  <a:lnTo>
                    <a:pt x="1324" y="218948"/>
                  </a:lnTo>
                  <a:lnTo>
                    <a:pt x="697" y="229309"/>
                  </a:lnTo>
                  <a:lnTo>
                    <a:pt x="0" y="248759"/>
                  </a:lnTo>
                  <a:lnTo>
                    <a:pt x="807" y="258112"/>
                  </a:lnTo>
                  <a:lnTo>
                    <a:pt x="2336" y="267325"/>
                  </a:lnTo>
                  <a:lnTo>
                    <a:pt x="4347" y="276443"/>
                  </a:lnTo>
                  <a:lnTo>
                    <a:pt x="6681" y="285499"/>
                  </a:lnTo>
                  <a:lnTo>
                    <a:pt x="9229" y="294512"/>
                  </a:lnTo>
                  <a:lnTo>
                    <a:pt x="11920" y="303497"/>
                  </a:lnTo>
                  <a:lnTo>
                    <a:pt x="15698" y="312464"/>
                  </a:lnTo>
                  <a:lnTo>
                    <a:pt x="20202" y="321419"/>
                  </a:lnTo>
                  <a:lnTo>
                    <a:pt x="25188" y="330365"/>
                  </a:lnTo>
                  <a:lnTo>
                    <a:pt x="31489" y="338314"/>
                  </a:lnTo>
                  <a:lnTo>
                    <a:pt x="38666" y="345597"/>
                  </a:lnTo>
                  <a:lnTo>
                    <a:pt x="46428" y="352437"/>
                  </a:lnTo>
                  <a:lnTo>
                    <a:pt x="60343" y="365329"/>
                  </a:lnTo>
                  <a:lnTo>
                    <a:pt x="66832" y="371545"/>
                  </a:lnTo>
                  <a:lnTo>
                    <a:pt x="74134" y="376681"/>
                  </a:lnTo>
                  <a:lnTo>
                    <a:pt x="81979" y="381097"/>
                  </a:lnTo>
                  <a:lnTo>
                    <a:pt x="90186" y="385033"/>
                  </a:lnTo>
                  <a:lnTo>
                    <a:pt x="98633" y="388650"/>
                  </a:lnTo>
                  <a:lnTo>
                    <a:pt x="107241" y="392053"/>
                  </a:lnTo>
                  <a:lnTo>
                    <a:pt x="115956" y="395314"/>
                  </a:lnTo>
                  <a:lnTo>
                    <a:pt x="124743" y="397488"/>
                  </a:lnTo>
                  <a:lnTo>
                    <a:pt x="133578" y="398937"/>
                  </a:lnTo>
                  <a:lnTo>
                    <a:pt x="142444" y="399903"/>
                  </a:lnTo>
                  <a:lnTo>
                    <a:pt x="150339" y="400547"/>
                  </a:lnTo>
                  <a:lnTo>
                    <a:pt x="157588" y="400976"/>
                  </a:lnTo>
                  <a:lnTo>
                    <a:pt x="170932" y="401454"/>
                  </a:lnTo>
                  <a:lnTo>
                    <a:pt x="183478" y="401666"/>
                  </a:lnTo>
                  <a:lnTo>
                    <a:pt x="189601" y="400730"/>
                  </a:lnTo>
                  <a:lnTo>
                    <a:pt x="195667" y="399114"/>
                  </a:lnTo>
                  <a:lnTo>
                    <a:pt x="201697" y="397045"/>
                  </a:lnTo>
                  <a:lnTo>
                    <a:pt x="207700" y="394673"/>
                  </a:lnTo>
                  <a:lnTo>
                    <a:pt x="213688" y="392100"/>
                  </a:lnTo>
                  <a:lnTo>
                    <a:pt x="219663" y="389392"/>
                  </a:lnTo>
                  <a:lnTo>
                    <a:pt x="223647" y="386594"/>
                  </a:lnTo>
                  <a:lnTo>
                    <a:pt x="226303" y="383737"/>
                  </a:lnTo>
                  <a:lnTo>
                    <a:pt x="232686" y="374975"/>
                  </a:lnTo>
                  <a:lnTo>
                    <a:pt x="235305" y="372022"/>
                  </a:lnTo>
                  <a:lnTo>
                    <a:pt x="237052" y="368069"/>
                  </a:lnTo>
                  <a:lnTo>
                    <a:pt x="238992" y="358386"/>
                  </a:lnTo>
                  <a:lnTo>
                    <a:pt x="240084" y="346518"/>
                  </a:lnTo>
                  <a:lnTo>
                    <a:pt x="239245" y="343129"/>
                  </a:lnTo>
                  <a:lnTo>
                    <a:pt x="233324" y="332626"/>
                  </a:lnTo>
                  <a:lnTo>
                    <a:pt x="228075" y="322789"/>
                  </a:lnTo>
                  <a:lnTo>
                    <a:pt x="224294" y="318380"/>
                  </a:lnTo>
                  <a:lnTo>
                    <a:pt x="219788" y="314449"/>
                  </a:lnTo>
                  <a:lnTo>
                    <a:pt x="214800" y="310835"/>
                  </a:lnTo>
                  <a:lnTo>
                    <a:pt x="209491" y="307434"/>
                  </a:lnTo>
                  <a:lnTo>
                    <a:pt x="203967" y="304175"/>
                  </a:lnTo>
                  <a:lnTo>
                    <a:pt x="198300" y="301010"/>
                  </a:lnTo>
                  <a:lnTo>
                    <a:pt x="192537" y="298899"/>
                  </a:lnTo>
                  <a:lnTo>
                    <a:pt x="186711" y="297492"/>
                  </a:lnTo>
                  <a:lnTo>
                    <a:pt x="180843" y="296554"/>
                  </a:lnTo>
                  <a:lnTo>
                    <a:pt x="174946" y="295930"/>
                  </a:lnTo>
                  <a:lnTo>
                    <a:pt x="169031" y="295513"/>
                  </a:lnTo>
                  <a:lnTo>
                    <a:pt x="163104" y="295235"/>
                  </a:lnTo>
                  <a:lnTo>
                    <a:pt x="157167" y="296042"/>
                  </a:lnTo>
                  <a:lnTo>
                    <a:pt x="151224" y="297572"/>
                  </a:lnTo>
                  <a:lnTo>
                    <a:pt x="145279" y="299585"/>
                  </a:lnTo>
                  <a:lnTo>
                    <a:pt x="139331" y="300926"/>
                  </a:lnTo>
                  <a:lnTo>
                    <a:pt x="133381" y="301820"/>
                  </a:lnTo>
                  <a:lnTo>
                    <a:pt x="127430" y="302417"/>
                  </a:lnTo>
                  <a:lnTo>
                    <a:pt x="122471" y="303806"/>
                  </a:lnTo>
                  <a:lnTo>
                    <a:pt x="118172" y="305724"/>
                  </a:lnTo>
                  <a:lnTo>
                    <a:pt x="114314" y="307996"/>
                  </a:lnTo>
                  <a:lnTo>
                    <a:pt x="107381" y="315811"/>
                  </a:lnTo>
                  <a:lnTo>
                    <a:pt x="101986" y="324907"/>
                  </a:lnTo>
                  <a:lnTo>
                    <a:pt x="97956" y="336598"/>
                  </a:lnTo>
                  <a:lnTo>
                    <a:pt x="93497" y="346713"/>
                  </a:lnTo>
                  <a:lnTo>
                    <a:pt x="92903" y="351196"/>
                  </a:lnTo>
                  <a:lnTo>
                    <a:pt x="93499" y="355178"/>
                  </a:lnTo>
                  <a:lnTo>
                    <a:pt x="94889" y="358824"/>
                  </a:lnTo>
                  <a:lnTo>
                    <a:pt x="96433" y="368167"/>
                  </a:lnTo>
                  <a:lnTo>
                    <a:pt x="96845" y="373437"/>
                  </a:lnTo>
                  <a:lnTo>
                    <a:pt x="99949" y="384584"/>
                  </a:lnTo>
                  <a:lnTo>
                    <a:pt x="104635" y="395160"/>
                  </a:lnTo>
                  <a:lnTo>
                    <a:pt x="110025" y="403168"/>
                  </a:lnTo>
                  <a:lnTo>
                    <a:pt x="115728" y="410035"/>
                  </a:lnTo>
                  <a:lnTo>
                    <a:pt x="121570" y="417385"/>
                  </a:lnTo>
                  <a:lnTo>
                    <a:pt x="127474" y="427268"/>
                  </a:lnTo>
                  <a:lnTo>
                    <a:pt x="133388" y="43755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Annotation52"/>
            <p:cNvSpPr/>
            <p:nvPr/>
          </p:nvSpPr>
          <p:spPr>
            <a:xfrm>
              <a:off x="5339953" y="4572049"/>
              <a:ext cx="2268142" cy="142827"/>
            </a:xfrm>
            <a:custGeom>
              <a:avLst/>
              <a:gdLst/>
              <a:ahLst/>
              <a:cxnLst/>
              <a:rect l="0" t="0" r="0" b="0"/>
              <a:pathLst>
                <a:path w="2268142" h="142827">
                  <a:moveTo>
                    <a:pt x="0" y="17811"/>
                  </a:moveTo>
                  <a:lnTo>
                    <a:pt x="7688" y="10122"/>
                  </a:lnTo>
                  <a:lnTo>
                    <a:pt x="11024" y="9433"/>
                  </a:lnTo>
                  <a:lnTo>
                    <a:pt x="74525" y="7891"/>
                  </a:lnTo>
                  <a:lnTo>
                    <a:pt x="86370" y="4141"/>
                  </a:lnTo>
                  <a:lnTo>
                    <a:pt x="108935" y="1193"/>
                  </a:lnTo>
                  <a:lnTo>
                    <a:pt x="171596" y="0"/>
                  </a:lnTo>
                  <a:lnTo>
                    <a:pt x="214567" y="950"/>
                  </a:lnTo>
                  <a:lnTo>
                    <a:pt x="232285" y="4695"/>
                  </a:lnTo>
                  <a:lnTo>
                    <a:pt x="302788" y="8636"/>
                  </a:lnTo>
                  <a:lnTo>
                    <a:pt x="535781" y="8881"/>
                  </a:lnTo>
                  <a:lnTo>
                    <a:pt x="556287" y="11527"/>
                  </a:lnTo>
                  <a:lnTo>
                    <a:pt x="587498" y="15949"/>
                  </a:lnTo>
                  <a:lnTo>
                    <a:pt x="651758" y="17701"/>
                  </a:lnTo>
                  <a:lnTo>
                    <a:pt x="693702" y="18781"/>
                  </a:lnTo>
                  <a:lnTo>
                    <a:pt x="713125" y="22541"/>
                  </a:lnTo>
                  <a:lnTo>
                    <a:pt x="776809" y="26494"/>
                  </a:lnTo>
                  <a:lnTo>
                    <a:pt x="982266" y="26740"/>
                  </a:lnTo>
                  <a:lnTo>
                    <a:pt x="1000125" y="29386"/>
                  </a:lnTo>
                  <a:lnTo>
                    <a:pt x="1029561" y="33808"/>
                  </a:lnTo>
                  <a:lnTo>
                    <a:pt x="1097983" y="35561"/>
                  </a:lnTo>
                  <a:lnTo>
                    <a:pt x="1160838" y="36656"/>
                  </a:lnTo>
                  <a:lnTo>
                    <a:pt x="1178709" y="40408"/>
                  </a:lnTo>
                  <a:lnTo>
                    <a:pt x="1249329" y="44354"/>
                  </a:lnTo>
                  <a:lnTo>
                    <a:pt x="1321561" y="44590"/>
                  </a:lnTo>
                  <a:lnTo>
                    <a:pt x="1339439" y="47242"/>
                  </a:lnTo>
                  <a:lnTo>
                    <a:pt x="1366238" y="51666"/>
                  </a:lnTo>
                  <a:lnTo>
                    <a:pt x="1428749" y="53420"/>
                  </a:lnTo>
                  <a:lnTo>
                    <a:pt x="1446610" y="56127"/>
                  </a:lnTo>
                  <a:lnTo>
                    <a:pt x="1473399" y="60583"/>
                  </a:lnTo>
                  <a:lnTo>
                    <a:pt x="1535906" y="62350"/>
                  </a:lnTo>
                  <a:lnTo>
                    <a:pt x="1556412" y="65056"/>
                  </a:lnTo>
                  <a:lnTo>
                    <a:pt x="1587623" y="69513"/>
                  </a:lnTo>
                  <a:lnTo>
                    <a:pt x="1654712" y="72307"/>
                  </a:lnTo>
                  <a:lnTo>
                    <a:pt x="1671060" y="76096"/>
                  </a:lnTo>
                  <a:lnTo>
                    <a:pt x="1705809" y="80476"/>
                  </a:lnTo>
                  <a:lnTo>
                    <a:pt x="1723536" y="84688"/>
                  </a:lnTo>
                  <a:lnTo>
                    <a:pt x="1772277" y="88848"/>
                  </a:lnTo>
                  <a:lnTo>
                    <a:pt x="1787803" y="91716"/>
                  </a:lnTo>
                  <a:lnTo>
                    <a:pt x="1804626" y="95306"/>
                  </a:lnTo>
                  <a:lnTo>
                    <a:pt x="1850319" y="98918"/>
                  </a:lnTo>
                  <a:lnTo>
                    <a:pt x="1862838" y="102806"/>
                  </a:lnTo>
                  <a:lnTo>
                    <a:pt x="1893181" y="106257"/>
                  </a:lnTo>
                  <a:lnTo>
                    <a:pt x="1962619" y="107093"/>
                  </a:lnTo>
                  <a:lnTo>
                    <a:pt x="1969209" y="107098"/>
                  </a:lnTo>
                  <a:lnTo>
                    <a:pt x="1981824" y="109749"/>
                  </a:lnTo>
                  <a:lnTo>
                    <a:pt x="1995037" y="113243"/>
                  </a:lnTo>
                  <a:lnTo>
                    <a:pt x="2038096" y="116784"/>
                  </a:lnTo>
                  <a:lnTo>
                    <a:pt x="2055561" y="122101"/>
                  </a:lnTo>
                  <a:lnTo>
                    <a:pt x="2068453" y="124117"/>
                  </a:lnTo>
                  <a:lnTo>
                    <a:pt x="2101692" y="125884"/>
                  </a:lnTo>
                  <a:lnTo>
                    <a:pt x="2118391" y="131081"/>
                  </a:lnTo>
                  <a:lnTo>
                    <a:pt x="2131055" y="133062"/>
                  </a:lnTo>
                  <a:lnTo>
                    <a:pt x="2189473" y="133893"/>
                  </a:lnTo>
                  <a:lnTo>
                    <a:pt x="2192875" y="134886"/>
                  </a:lnTo>
                  <a:lnTo>
                    <a:pt x="2199301" y="138636"/>
                  </a:lnTo>
                  <a:lnTo>
                    <a:pt x="2208110" y="140963"/>
                  </a:lnTo>
                  <a:lnTo>
                    <a:pt x="2268141" y="1428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Annotation53"/>
            <p:cNvSpPr/>
            <p:nvPr/>
          </p:nvSpPr>
          <p:spPr>
            <a:xfrm>
              <a:off x="5304234" y="3857625"/>
              <a:ext cx="2402087" cy="187524"/>
            </a:xfrm>
            <a:custGeom>
              <a:avLst/>
              <a:gdLst/>
              <a:ahLst/>
              <a:cxnLst/>
              <a:rect l="0" t="0" r="0" b="0"/>
              <a:pathLst>
                <a:path w="2402087" h="187524">
                  <a:moveTo>
                    <a:pt x="0" y="8930"/>
                  </a:moveTo>
                  <a:lnTo>
                    <a:pt x="0" y="1241"/>
                  </a:lnTo>
                  <a:lnTo>
                    <a:pt x="993" y="827"/>
                  </a:lnTo>
                  <a:lnTo>
                    <a:pt x="9094" y="72"/>
                  </a:lnTo>
                  <a:lnTo>
                    <a:pt x="52377" y="0"/>
                  </a:lnTo>
                  <a:lnTo>
                    <a:pt x="63297" y="2646"/>
                  </a:lnTo>
                  <a:lnTo>
                    <a:pt x="68986" y="4740"/>
                  </a:lnTo>
                  <a:lnTo>
                    <a:pt x="74765" y="5144"/>
                  </a:lnTo>
                  <a:lnTo>
                    <a:pt x="104226" y="873"/>
                  </a:lnTo>
                  <a:lnTo>
                    <a:pt x="143665" y="7183"/>
                  </a:lnTo>
                  <a:lnTo>
                    <a:pt x="214344" y="8861"/>
                  </a:lnTo>
                  <a:lnTo>
                    <a:pt x="298181" y="8927"/>
                  </a:lnTo>
                  <a:lnTo>
                    <a:pt x="328790" y="13669"/>
                  </a:lnTo>
                  <a:lnTo>
                    <a:pt x="401005" y="17491"/>
                  </a:lnTo>
                  <a:lnTo>
                    <a:pt x="450693" y="18779"/>
                  </a:lnTo>
                  <a:lnTo>
                    <a:pt x="481797" y="23975"/>
                  </a:lnTo>
                  <a:lnTo>
                    <a:pt x="550890" y="26541"/>
                  </a:lnTo>
                  <a:lnTo>
                    <a:pt x="622121" y="27760"/>
                  </a:lnTo>
                  <a:lnTo>
                    <a:pt x="657826" y="32919"/>
                  </a:lnTo>
                  <a:lnTo>
                    <a:pt x="730250" y="35473"/>
                  </a:lnTo>
                  <a:lnTo>
                    <a:pt x="783951" y="38316"/>
                  </a:lnTo>
                  <a:lnTo>
                    <a:pt x="833069" y="43397"/>
                  </a:lnTo>
                  <a:lnTo>
                    <a:pt x="880990" y="50538"/>
                  </a:lnTo>
                  <a:lnTo>
                    <a:pt x="952494" y="53311"/>
                  </a:lnTo>
                  <a:lnTo>
                    <a:pt x="1000124" y="56171"/>
                  </a:lnTo>
                  <a:lnTo>
                    <a:pt x="1053520" y="61673"/>
                  </a:lnTo>
                  <a:lnTo>
                    <a:pt x="1098903" y="64989"/>
                  </a:lnTo>
                  <a:lnTo>
                    <a:pt x="1146087" y="70164"/>
                  </a:lnTo>
                  <a:lnTo>
                    <a:pt x="1193623" y="77323"/>
                  </a:lnTo>
                  <a:lnTo>
                    <a:pt x="1265041" y="81092"/>
                  </a:lnTo>
                  <a:lnTo>
                    <a:pt x="1300759" y="86425"/>
                  </a:lnTo>
                  <a:lnTo>
                    <a:pt x="1348383" y="91375"/>
                  </a:lnTo>
                  <a:lnTo>
                    <a:pt x="1396007" y="96873"/>
                  </a:lnTo>
                  <a:lnTo>
                    <a:pt x="1431726" y="102565"/>
                  </a:lnTo>
                  <a:lnTo>
                    <a:pt x="1495477" y="106753"/>
                  </a:lnTo>
                  <a:lnTo>
                    <a:pt x="1541113" y="108069"/>
                  </a:lnTo>
                  <a:lnTo>
                    <a:pt x="1571515" y="113269"/>
                  </a:lnTo>
                  <a:lnTo>
                    <a:pt x="1616840" y="118175"/>
                  </a:lnTo>
                  <a:lnTo>
                    <a:pt x="1659270" y="123664"/>
                  </a:lnTo>
                  <a:lnTo>
                    <a:pt x="1703444" y="130885"/>
                  </a:lnTo>
                  <a:lnTo>
                    <a:pt x="1767969" y="134669"/>
                  </a:lnTo>
                  <a:lnTo>
                    <a:pt x="1800677" y="140002"/>
                  </a:lnTo>
                  <a:lnTo>
                    <a:pt x="1866122" y="145352"/>
                  </a:lnTo>
                  <a:lnTo>
                    <a:pt x="1893040" y="149892"/>
                  </a:lnTo>
                  <a:lnTo>
                    <a:pt x="1964529" y="151729"/>
                  </a:lnTo>
                  <a:lnTo>
                    <a:pt x="1990328" y="152774"/>
                  </a:lnTo>
                  <a:lnTo>
                    <a:pt x="2011973" y="157935"/>
                  </a:lnTo>
                  <a:lnTo>
                    <a:pt x="2088627" y="161654"/>
                  </a:lnTo>
                  <a:lnTo>
                    <a:pt x="2110221" y="166849"/>
                  </a:lnTo>
                  <a:lnTo>
                    <a:pt x="2181306" y="169615"/>
                  </a:lnTo>
                  <a:lnTo>
                    <a:pt x="2196806" y="170634"/>
                  </a:lnTo>
                  <a:lnTo>
                    <a:pt x="2216688" y="175794"/>
                  </a:lnTo>
                  <a:lnTo>
                    <a:pt x="2259161" y="181075"/>
                  </a:lnTo>
                  <a:lnTo>
                    <a:pt x="2271095" y="184657"/>
                  </a:lnTo>
                  <a:lnTo>
                    <a:pt x="2312789" y="187355"/>
                  </a:lnTo>
                  <a:lnTo>
                    <a:pt x="2387167" y="187523"/>
                  </a:lnTo>
                  <a:lnTo>
                    <a:pt x="2390156" y="186530"/>
                  </a:lnTo>
                  <a:lnTo>
                    <a:pt x="2398111" y="181386"/>
                  </a:lnTo>
                  <a:lnTo>
                    <a:pt x="2402086" y="17859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Annotation54"/>
            <p:cNvSpPr/>
            <p:nvPr/>
          </p:nvSpPr>
          <p:spPr>
            <a:xfrm>
              <a:off x="5295305" y="3178969"/>
              <a:ext cx="2375298" cy="107157"/>
            </a:xfrm>
            <a:custGeom>
              <a:avLst/>
              <a:gdLst/>
              <a:ahLst/>
              <a:cxnLst/>
              <a:rect l="0" t="0" r="0" b="0"/>
              <a:pathLst>
                <a:path w="2375298" h="107157">
                  <a:moveTo>
                    <a:pt x="0" y="8930"/>
                  </a:moveTo>
                  <a:lnTo>
                    <a:pt x="20990" y="8930"/>
                  </a:lnTo>
                  <a:lnTo>
                    <a:pt x="23915" y="7937"/>
                  </a:lnTo>
                  <a:lnTo>
                    <a:pt x="26857" y="6284"/>
                  </a:lnTo>
                  <a:lnTo>
                    <a:pt x="29811" y="4189"/>
                  </a:lnTo>
                  <a:lnTo>
                    <a:pt x="38385" y="1862"/>
                  </a:lnTo>
                  <a:lnTo>
                    <a:pt x="109822" y="14"/>
                  </a:lnTo>
                  <a:lnTo>
                    <a:pt x="387108" y="0"/>
                  </a:lnTo>
                  <a:lnTo>
                    <a:pt x="408188" y="2646"/>
                  </a:lnTo>
                  <a:lnTo>
                    <a:pt x="417977" y="4741"/>
                  </a:lnTo>
                  <a:lnTo>
                    <a:pt x="450716" y="7688"/>
                  </a:lnTo>
                  <a:lnTo>
                    <a:pt x="521008" y="8821"/>
                  </a:lnTo>
                  <a:lnTo>
                    <a:pt x="592345" y="8920"/>
                  </a:lnTo>
                  <a:lnTo>
                    <a:pt x="616152" y="11571"/>
                  </a:lnTo>
                  <a:lnTo>
                    <a:pt x="628057" y="13667"/>
                  </a:lnTo>
                  <a:lnTo>
                    <a:pt x="668514" y="16617"/>
                  </a:lnTo>
                  <a:lnTo>
                    <a:pt x="719501" y="18606"/>
                  </a:lnTo>
                  <a:lnTo>
                    <a:pt x="731683" y="20342"/>
                  </a:lnTo>
                  <a:lnTo>
                    <a:pt x="743773" y="22491"/>
                  </a:lnTo>
                  <a:lnTo>
                    <a:pt x="784490" y="25515"/>
                  </a:lnTo>
                  <a:lnTo>
                    <a:pt x="847754" y="26621"/>
                  </a:lnTo>
                  <a:lnTo>
                    <a:pt x="913914" y="27759"/>
                  </a:lnTo>
                  <a:lnTo>
                    <a:pt x="926775" y="29420"/>
                  </a:lnTo>
                  <a:lnTo>
                    <a:pt x="939318" y="31519"/>
                  </a:lnTo>
                  <a:lnTo>
                    <a:pt x="975934" y="34475"/>
                  </a:lnTo>
                  <a:lnTo>
                    <a:pt x="1042861" y="35555"/>
                  </a:lnTo>
                  <a:lnTo>
                    <a:pt x="1128005" y="35709"/>
                  </a:lnTo>
                  <a:lnTo>
                    <a:pt x="1151879" y="38360"/>
                  </a:lnTo>
                  <a:lnTo>
                    <a:pt x="1163803" y="40456"/>
                  </a:lnTo>
                  <a:lnTo>
                    <a:pt x="1199545" y="43406"/>
                  </a:lnTo>
                  <a:lnTo>
                    <a:pt x="1261730" y="44485"/>
                  </a:lnTo>
                  <a:lnTo>
                    <a:pt x="1301871" y="47246"/>
                  </a:lnTo>
                  <a:lnTo>
                    <a:pt x="1314399" y="49356"/>
                  </a:lnTo>
                  <a:lnTo>
                    <a:pt x="1350990" y="52327"/>
                  </a:lnTo>
                  <a:lnTo>
                    <a:pt x="1422765" y="53468"/>
                  </a:lnTo>
                  <a:lnTo>
                    <a:pt x="1446594" y="56175"/>
                  </a:lnTo>
                  <a:lnTo>
                    <a:pt x="1458506" y="58286"/>
                  </a:lnTo>
                  <a:lnTo>
                    <a:pt x="1494231" y="61257"/>
                  </a:lnTo>
                  <a:lnTo>
                    <a:pt x="1565671" y="62398"/>
                  </a:lnTo>
                  <a:lnTo>
                    <a:pt x="1586838" y="65105"/>
                  </a:lnTo>
                  <a:lnTo>
                    <a:pt x="1596650" y="67216"/>
                  </a:lnTo>
                  <a:lnTo>
                    <a:pt x="1629421" y="70187"/>
                  </a:lnTo>
                  <a:lnTo>
                    <a:pt x="1699726" y="71328"/>
                  </a:lnTo>
                  <a:lnTo>
                    <a:pt x="1746271" y="72408"/>
                  </a:lnTo>
                  <a:lnTo>
                    <a:pt x="1756517" y="74069"/>
                  </a:lnTo>
                  <a:lnTo>
                    <a:pt x="1766324" y="76168"/>
                  </a:lnTo>
                  <a:lnTo>
                    <a:pt x="1794347" y="79123"/>
                  </a:lnTo>
                  <a:lnTo>
                    <a:pt x="1865446" y="80294"/>
                  </a:lnTo>
                  <a:lnTo>
                    <a:pt x="1937708" y="80364"/>
                  </a:lnTo>
                  <a:lnTo>
                    <a:pt x="1955586" y="83012"/>
                  </a:lnTo>
                  <a:lnTo>
                    <a:pt x="1964521" y="85107"/>
                  </a:lnTo>
                  <a:lnTo>
                    <a:pt x="1986577" y="88055"/>
                  </a:lnTo>
                  <a:lnTo>
                    <a:pt x="2058126" y="89264"/>
                  </a:lnTo>
                  <a:lnTo>
                    <a:pt x="2129567" y="89296"/>
                  </a:lnTo>
                  <a:lnTo>
                    <a:pt x="2142391" y="91942"/>
                  </a:lnTo>
                  <a:lnTo>
                    <a:pt x="2148588" y="94037"/>
                  </a:lnTo>
                  <a:lnTo>
                    <a:pt x="2171533" y="96985"/>
                  </a:lnTo>
                  <a:lnTo>
                    <a:pt x="2241301" y="98212"/>
                  </a:lnTo>
                  <a:lnTo>
                    <a:pt x="2278280" y="98226"/>
                  </a:lnTo>
                  <a:lnTo>
                    <a:pt x="2287860" y="100872"/>
                  </a:lnTo>
                  <a:lnTo>
                    <a:pt x="2293193" y="102967"/>
                  </a:lnTo>
                  <a:lnTo>
                    <a:pt x="2310180" y="105915"/>
                  </a:lnTo>
                  <a:lnTo>
                    <a:pt x="2375297" y="1071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Freeform 46"/>
          <p:cNvSpPr/>
          <p:nvPr/>
        </p:nvSpPr>
        <p:spPr>
          <a:xfrm>
            <a:off x="303609" y="3143250"/>
            <a:ext cx="285751" cy="285751"/>
          </a:xfrm>
          <a:custGeom>
            <a:avLst/>
            <a:gdLst/>
            <a:ahLst/>
            <a:cxnLst/>
            <a:rect l="0" t="0" r="0" b="0"/>
            <a:pathLst>
              <a:path w="285751" h="28575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0" y="35718"/>
                </a:lnTo>
                <a:lnTo>
                  <a:pt x="0" y="53578"/>
                </a:lnTo>
                <a:lnTo>
                  <a:pt x="0" y="71437"/>
                </a:lnTo>
                <a:lnTo>
                  <a:pt x="0" y="98226"/>
                </a:lnTo>
                <a:lnTo>
                  <a:pt x="0" y="125015"/>
                </a:lnTo>
                <a:lnTo>
                  <a:pt x="0" y="160734"/>
                </a:lnTo>
                <a:lnTo>
                  <a:pt x="0" y="187523"/>
                </a:lnTo>
                <a:lnTo>
                  <a:pt x="0" y="214312"/>
                </a:lnTo>
                <a:lnTo>
                  <a:pt x="8930" y="241101"/>
                </a:lnTo>
                <a:lnTo>
                  <a:pt x="17860" y="258961"/>
                </a:lnTo>
                <a:lnTo>
                  <a:pt x="35719" y="276820"/>
                </a:lnTo>
                <a:lnTo>
                  <a:pt x="62508" y="285750"/>
                </a:lnTo>
                <a:lnTo>
                  <a:pt x="80368" y="285750"/>
                </a:lnTo>
                <a:lnTo>
                  <a:pt x="98227" y="276820"/>
                </a:lnTo>
                <a:lnTo>
                  <a:pt x="125016" y="267890"/>
                </a:lnTo>
                <a:lnTo>
                  <a:pt x="151805" y="258961"/>
                </a:lnTo>
                <a:lnTo>
                  <a:pt x="178594" y="241101"/>
                </a:lnTo>
                <a:lnTo>
                  <a:pt x="205383" y="223242"/>
                </a:lnTo>
                <a:lnTo>
                  <a:pt x="223243" y="205382"/>
                </a:lnTo>
                <a:lnTo>
                  <a:pt x="241102" y="178593"/>
                </a:lnTo>
                <a:lnTo>
                  <a:pt x="258961" y="151804"/>
                </a:lnTo>
                <a:lnTo>
                  <a:pt x="267891" y="125015"/>
                </a:lnTo>
                <a:lnTo>
                  <a:pt x="276821" y="107156"/>
                </a:lnTo>
                <a:lnTo>
                  <a:pt x="285750" y="89296"/>
                </a:lnTo>
                <a:lnTo>
                  <a:pt x="285750" y="71437"/>
                </a:lnTo>
                <a:lnTo>
                  <a:pt x="285750" y="53578"/>
                </a:lnTo>
                <a:lnTo>
                  <a:pt x="276821" y="44648"/>
                </a:lnTo>
                <a:lnTo>
                  <a:pt x="276821" y="44648"/>
                </a:lnTo>
                <a:lnTo>
                  <a:pt x="276821" y="4464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10766" y="3446859"/>
            <a:ext cx="17860" cy="187524"/>
          </a:xfrm>
          <a:custGeom>
            <a:avLst/>
            <a:gdLst/>
            <a:ahLst/>
            <a:cxnLst/>
            <a:rect l="0" t="0" r="0" b="0"/>
            <a:pathLst>
              <a:path w="17860" h="187524">
                <a:moveTo>
                  <a:pt x="0" y="0"/>
                </a:move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53578"/>
                </a:lnTo>
                <a:lnTo>
                  <a:pt x="0" y="80367"/>
                </a:lnTo>
                <a:lnTo>
                  <a:pt x="0" y="98227"/>
                </a:lnTo>
                <a:lnTo>
                  <a:pt x="0" y="116086"/>
                </a:lnTo>
                <a:lnTo>
                  <a:pt x="0" y="142875"/>
                </a:lnTo>
                <a:lnTo>
                  <a:pt x="0" y="151805"/>
                </a:lnTo>
                <a:lnTo>
                  <a:pt x="8929" y="169664"/>
                </a:lnTo>
                <a:lnTo>
                  <a:pt x="8929" y="178594"/>
                </a:lnTo>
                <a:lnTo>
                  <a:pt x="17859" y="178594"/>
                </a:lnTo>
                <a:lnTo>
                  <a:pt x="17859" y="187523"/>
                </a:lnTo>
                <a:lnTo>
                  <a:pt x="17859" y="18752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500063" y="3437929"/>
            <a:ext cx="250032" cy="196454"/>
          </a:xfrm>
          <a:custGeom>
            <a:avLst/>
            <a:gdLst/>
            <a:ahLst/>
            <a:cxnLst/>
            <a:rect l="0" t="0" r="0" b="0"/>
            <a:pathLst>
              <a:path w="250032" h="196454">
                <a:moveTo>
                  <a:pt x="0" y="98227"/>
                </a:moveTo>
                <a:lnTo>
                  <a:pt x="0" y="98227"/>
                </a:lnTo>
                <a:lnTo>
                  <a:pt x="8929" y="98227"/>
                </a:lnTo>
                <a:lnTo>
                  <a:pt x="17859" y="98227"/>
                </a:lnTo>
                <a:lnTo>
                  <a:pt x="26789" y="98227"/>
                </a:lnTo>
                <a:lnTo>
                  <a:pt x="44648" y="98227"/>
                </a:lnTo>
                <a:lnTo>
                  <a:pt x="62507" y="98227"/>
                </a:lnTo>
                <a:lnTo>
                  <a:pt x="80367" y="98227"/>
                </a:lnTo>
                <a:lnTo>
                  <a:pt x="98226" y="98227"/>
                </a:lnTo>
                <a:lnTo>
                  <a:pt x="125015" y="89297"/>
                </a:lnTo>
                <a:lnTo>
                  <a:pt x="142875" y="80367"/>
                </a:lnTo>
                <a:lnTo>
                  <a:pt x="169664" y="71438"/>
                </a:lnTo>
                <a:lnTo>
                  <a:pt x="178593" y="62508"/>
                </a:lnTo>
                <a:lnTo>
                  <a:pt x="196453" y="53578"/>
                </a:lnTo>
                <a:lnTo>
                  <a:pt x="205382" y="44649"/>
                </a:lnTo>
                <a:lnTo>
                  <a:pt x="214312" y="35719"/>
                </a:lnTo>
                <a:lnTo>
                  <a:pt x="214312" y="17860"/>
                </a:lnTo>
                <a:lnTo>
                  <a:pt x="214312" y="17860"/>
                </a:lnTo>
                <a:lnTo>
                  <a:pt x="196453" y="8930"/>
                </a:lnTo>
                <a:lnTo>
                  <a:pt x="187523" y="0"/>
                </a:lnTo>
                <a:lnTo>
                  <a:pt x="160734" y="0"/>
                </a:lnTo>
                <a:lnTo>
                  <a:pt x="142875" y="8930"/>
                </a:lnTo>
                <a:lnTo>
                  <a:pt x="116086" y="17860"/>
                </a:lnTo>
                <a:lnTo>
                  <a:pt x="98226" y="35719"/>
                </a:lnTo>
                <a:lnTo>
                  <a:pt x="80367" y="53578"/>
                </a:lnTo>
                <a:lnTo>
                  <a:pt x="62507" y="71438"/>
                </a:lnTo>
                <a:lnTo>
                  <a:pt x="53578" y="89297"/>
                </a:lnTo>
                <a:lnTo>
                  <a:pt x="53578" y="116086"/>
                </a:lnTo>
                <a:lnTo>
                  <a:pt x="53578" y="133946"/>
                </a:lnTo>
                <a:lnTo>
                  <a:pt x="62507" y="151805"/>
                </a:lnTo>
                <a:lnTo>
                  <a:pt x="80367" y="169664"/>
                </a:lnTo>
                <a:lnTo>
                  <a:pt x="107156" y="178594"/>
                </a:lnTo>
                <a:lnTo>
                  <a:pt x="133945" y="187524"/>
                </a:lnTo>
                <a:lnTo>
                  <a:pt x="160734" y="187524"/>
                </a:lnTo>
                <a:lnTo>
                  <a:pt x="187523" y="196453"/>
                </a:lnTo>
                <a:lnTo>
                  <a:pt x="214312" y="196453"/>
                </a:lnTo>
                <a:lnTo>
                  <a:pt x="250031" y="187524"/>
                </a:lnTo>
                <a:lnTo>
                  <a:pt x="250031" y="187524"/>
                </a:lnTo>
                <a:lnTo>
                  <a:pt x="250031" y="18752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776883" y="3446859"/>
            <a:ext cx="214313" cy="196454"/>
          </a:xfrm>
          <a:custGeom>
            <a:avLst/>
            <a:gdLst/>
            <a:ahLst/>
            <a:cxnLst/>
            <a:rect l="0" t="0" r="0" b="0"/>
            <a:pathLst>
              <a:path w="214313" h="196454">
                <a:moveTo>
                  <a:pt x="169664" y="17859"/>
                </a:moveTo>
                <a:lnTo>
                  <a:pt x="160734" y="8930"/>
                </a:lnTo>
                <a:lnTo>
                  <a:pt x="160734" y="8930"/>
                </a:lnTo>
                <a:lnTo>
                  <a:pt x="151805" y="8930"/>
                </a:lnTo>
                <a:lnTo>
                  <a:pt x="142875" y="0"/>
                </a:lnTo>
                <a:lnTo>
                  <a:pt x="125016" y="0"/>
                </a:lnTo>
                <a:lnTo>
                  <a:pt x="107156" y="8930"/>
                </a:lnTo>
                <a:lnTo>
                  <a:pt x="89297" y="8930"/>
                </a:lnTo>
                <a:lnTo>
                  <a:pt x="71437" y="17859"/>
                </a:lnTo>
                <a:lnTo>
                  <a:pt x="62508" y="35719"/>
                </a:lnTo>
                <a:lnTo>
                  <a:pt x="53578" y="35719"/>
                </a:lnTo>
                <a:lnTo>
                  <a:pt x="53578" y="44648"/>
                </a:lnTo>
                <a:lnTo>
                  <a:pt x="53578" y="53578"/>
                </a:lnTo>
                <a:lnTo>
                  <a:pt x="71437" y="62508"/>
                </a:lnTo>
                <a:lnTo>
                  <a:pt x="89297" y="71437"/>
                </a:lnTo>
                <a:lnTo>
                  <a:pt x="107156" y="80367"/>
                </a:lnTo>
                <a:lnTo>
                  <a:pt x="133945" y="89297"/>
                </a:lnTo>
                <a:lnTo>
                  <a:pt x="151805" y="107156"/>
                </a:lnTo>
                <a:lnTo>
                  <a:pt x="178594" y="116086"/>
                </a:lnTo>
                <a:lnTo>
                  <a:pt x="196453" y="133945"/>
                </a:lnTo>
                <a:lnTo>
                  <a:pt x="205383" y="142875"/>
                </a:lnTo>
                <a:lnTo>
                  <a:pt x="214312" y="160734"/>
                </a:lnTo>
                <a:lnTo>
                  <a:pt x="214312" y="169664"/>
                </a:lnTo>
                <a:lnTo>
                  <a:pt x="214312" y="178594"/>
                </a:lnTo>
                <a:lnTo>
                  <a:pt x="205383" y="187523"/>
                </a:lnTo>
                <a:lnTo>
                  <a:pt x="187523" y="187523"/>
                </a:lnTo>
                <a:lnTo>
                  <a:pt x="169664" y="196453"/>
                </a:lnTo>
                <a:lnTo>
                  <a:pt x="151805" y="196453"/>
                </a:lnTo>
                <a:lnTo>
                  <a:pt x="125016" y="196453"/>
                </a:lnTo>
                <a:lnTo>
                  <a:pt x="98226" y="187523"/>
                </a:lnTo>
                <a:lnTo>
                  <a:pt x="62508" y="187523"/>
                </a:lnTo>
                <a:lnTo>
                  <a:pt x="35719" y="178594"/>
                </a:lnTo>
                <a:lnTo>
                  <a:pt x="17859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142875" y="3045023"/>
            <a:ext cx="1044775" cy="830462"/>
          </a:xfrm>
          <a:custGeom>
            <a:avLst/>
            <a:gdLst/>
            <a:ahLst/>
            <a:cxnLst/>
            <a:rect l="0" t="0" r="0" b="0"/>
            <a:pathLst>
              <a:path w="1044775" h="830462">
                <a:moveTo>
                  <a:pt x="892969" y="187523"/>
                </a:moveTo>
                <a:lnTo>
                  <a:pt x="884039" y="178594"/>
                </a:lnTo>
                <a:lnTo>
                  <a:pt x="884039" y="169664"/>
                </a:lnTo>
                <a:lnTo>
                  <a:pt x="875109" y="151805"/>
                </a:lnTo>
                <a:lnTo>
                  <a:pt x="857250" y="125016"/>
                </a:lnTo>
                <a:lnTo>
                  <a:pt x="839391" y="107156"/>
                </a:lnTo>
                <a:lnTo>
                  <a:pt x="821531" y="80367"/>
                </a:lnTo>
                <a:lnTo>
                  <a:pt x="785813" y="62508"/>
                </a:lnTo>
                <a:lnTo>
                  <a:pt x="750094" y="44648"/>
                </a:lnTo>
                <a:lnTo>
                  <a:pt x="705445" y="26789"/>
                </a:lnTo>
                <a:lnTo>
                  <a:pt x="660797" y="17859"/>
                </a:lnTo>
                <a:lnTo>
                  <a:pt x="607219" y="8930"/>
                </a:lnTo>
                <a:lnTo>
                  <a:pt x="553641" y="0"/>
                </a:lnTo>
                <a:lnTo>
                  <a:pt x="491133" y="0"/>
                </a:lnTo>
                <a:lnTo>
                  <a:pt x="428625" y="0"/>
                </a:lnTo>
                <a:lnTo>
                  <a:pt x="357188" y="8930"/>
                </a:lnTo>
                <a:lnTo>
                  <a:pt x="294680" y="26789"/>
                </a:lnTo>
                <a:lnTo>
                  <a:pt x="232172" y="44648"/>
                </a:lnTo>
                <a:lnTo>
                  <a:pt x="178594" y="71438"/>
                </a:lnTo>
                <a:lnTo>
                  <a:pt x="125016" y="107156"/>
                </a:lnTo>
                <a:lnTo>
                  <a:pt x="80367" y="142875"/>
                </a:lnTo>
                <a:lnTo>
                  <a:pt x="44649" y="187523"/>
                </a:lnTo>
                <a:lnTo>
                  <a:pt x="17859" y="241102"/>
                </a:lnTo>
                <a:lnTo>
                  <a:pt x="8930" y="294680"/>
                </a:lnTo>
                <a:lnTo>
                  <a:pt x="0" y="348258"/>
                </a:lnTo>
                <a:lnTo>
                  <a:pt x="8930" y="410766"/>
                </a:lnTo>
                <a:lnTo>
                  <a:pt x="17859" y="464344"/>
                </a:lnTo>
                <a:lnTo>
                  <a:pt x="35719" y="517922"/>
                </a:lnTo>
                <a:lnTo>
                  <a:pt x="62508" y="571500"/>
                </a:lnTo>
                <a:lnTo>
                  <a:pt x="98227" y="616148"/>
                </a:lnTo>
                <a:lnTo>
                  <a:pt x="142875" y="669727"/>
                </a:lnTo>
                <a:lnTo>
                  <a:pt x="187524" y="705445"/>
                </a:lnTo>
                <a:lnTo>
                  <a:pt x="241102" y="741164"/>
                </a:lnTo>
                <a:lnTo>
                  <a:pt x="294680" y="776883"/>
                </a:lnTo>
                <a:lnTo>
                  <a:pt x="348258" y="803672"/>
                </a:lnTo>
                <a:lnTo>
                  <a:pt x="410766" y="812602"/>
                </a:lnTo>
                <a:lnTo>
                  <a:pt x="473274" y="830461"/>
                </a:lnTo>
                <a:lnTo>
                  <a:pt x="535781" y="830461"/>
                </a:lnTo>
                <a:lnTo>
                  <a:pt x="598289" y="830461"/>
                </a:lnTo>
                <a:lnTo>
                  <a:pt x="651867" y="812602"/>
                </a:lnTo>
                <a:lnTo>
                  <a:pt x="714375" y="803672"/>
                </a:lnTo>
                <a:lnTo>
                  <a:pt x="767953" y="776883"/>
                </a:lnTo>
                <a:lnTo>
                  <a:pt x="821531" y="759023"/>
                </a:lnTo>
                <a:lnTo>
                  <a:pt x="866180" y="723305"/>
                </a:lnTo>
                <a:lnTo>
                  <a:pt x="910828" y="696516"/>
                </a:lnTo>
                <a:lnTo>
                  <a:pt x="946547" y="660797"/>
                </a:lnTo>
                <a:lnTo>
                  <a:pt x="982266" y="625078"/>
                </a:lnTo>
                <a:lnTo>
                  <a:pt x="1009055" y="580430"/>
                </a:lnTo>
                <a:lnTo>
                  <a:pt x="1026914" y="535781"/>
                </a:lnTo>
                <a:lnTo>
                  <a:pt x="1044774" y="491133"/>
                </a:lnTo>
                <a:lnTo>
                  <a:pt x="1044774" y="446484"/>
                </a:lnTo>
                <a:lnTo>
                  <a:pt x="1044774" y="401836"/>
                </a:lnTo>
                <a:lnTo>
                  <a:pt x="1026914" y="357188"/>
                </a:lnTo>
                <a:lnTo>
                  <a:pt x="1017984" y="303609"/>
                </a:lnTo>
                <a:lnTo>
                  <a:pt x="991195" y="258961"/>
                </a:lnTo>
                <a:lnTo>
                  <a:pt x="964406" y="223242"/>
                </a:lnTo>
                <a:lnTo>
                  <a:pt x="928688" y="187523"/>
                </a:lnTo>
                <a:lnTo>
                  <a:pt x="884039" y="151805"/>
                </a:lnTo>
                <a:lnTo>
                  <a:pt x="830461" y="116086"/>
                </a:lnTo>
                <a:lnTo>
                  <a:pt x="785813" y="98227"/>
                </a:lnTo>
                <a:lnTo>
                  <a:pt x="741164" y="80367"/>
                </a:lnTo>
                <a:lnTo>
                  <a:pt x="714375" y="71438"/>
                </a:lnTo>
                <a:lnTo>
                  <a:pt x="714375" y="7143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4688086" y="3884414"/>
            <a:ext cx="401837" cy="357188"/>
          </a:xfrm>
          <a:custGeom>
            <a:avLst/>
            <a:gdLst/>
            <a:ahLst/>
            <a:cxnLst/>
            <a:rect l="0" t="0" r="0" b="0"/>
            <a:pathLst>
              <a:path w="401837" h="357188">
                <a:moveTo>
                  <a:pt x="0" y="303609"/>
                </a:moveTo>
                <a:lnTo>
                  <a:pt x="0" y="303609"/>
                </a:lnTo>
                <a:lnTo>
                  <a:pt x="0" y="303609"/>
                </a:lnTo>
                <a:lnTo>
                  <a:pt x="0" y="294679"/>
                </a:lnTo>
                <a:lnTo>
                  <a:pt x="0" y="294679"/>
                </a:lnTo>
                <a:lnTo>
                  <a:pt x="8930" y="285750"/>
                </a:lnTo>
                <a:lnTo>
                  <a:pt x="17859" y="267890"/>
                </a:lnTo>
                <a:lnTo>
                  <a:pt x="26789" y="250031"/>
                </a:lnTo>
                <a:lnTo>
                  <a:pt x="44648" y="232172"/>
                </a:lnTo>
                <a:lnTo>
                  <a:pt x="62508" y="214312"/>
                </a:lnTo>
                <a:lnTo>
                  <a:pt x="89297" y="187523"/>
                </a:lnTo>
                <a:lnTo>
                  <a:pt x="116086" y="160734"/>
                </a:lnTo>
                <a:lnTo>
                  <a:pt x="142875" y="133945"/>
                </a:lnTo>
                <a:lnTo>
                  <a:pt x="169664" y="107156"/>
                </a:lnTo>
                <a:lnTo>
                  <a:pt x="187523" y="80367"/>
                </a:lnTo>
                <a:lnTo>
                  <a:pt x="214312" y="62507"/>
                </a:lnTo>
                <a:lnTo>
                  <a:pt x="232172" y="44648"/>
                </a:lnTo>
                <a:lnTo>
                  <a:pt x="250031" y="26789"/>
                </a:lnTo>
                <a:lnTo>
                  <a:pt x="267891" y="17859"/>
                </a:lnTo>
                <a:lnTo>
                  <a:pt x="276820" y="8929"/>
                </a:lnTo>
                <a:lnTo>
                  <a:pt x="285750" y="0"/>
                </a:lnTo>
                <a:lnTo>
                  <a:pt x="285750" y="0"/>
                </a:lnTo>
                <a:lnTo>
                  <a:pt x="285750" y="8929"/>
                </a:lnTo>
                <a:lnTo>
                  <a:pt x="285750" y="17859"/>
                </a:lnTo>
                <a:lnTo>
                  <a:pt x="285750" y="26789"/>
                </a:lnTo>
                <a:lnTo>
                  <a:pt x="276820" y="44648"/>
                </a:lnTo>
                <a:lnTo>
                  <a:pt x="267891" y="71437"/>
                </a:lnTo>
                <a:lnTo>
                  <a:pt x="258961" y="98226"/>
                </a:lnTo>
                <a:lnTo>
                  <a:pt x="241102" y="133945"/>
                </a:lnTo>
                <a:lnTo>
                  <a:pt x="232172" y="160734"/>
                </a:lnTo>
                <a:lnTo>
                  <a:pt x="223242" y="196453"/>
                </a:lnTo>
                <a:lnTo>
                  <a:pt x="205383" y="232172"/>
                </a:lnTo>
                <a:lnTo>
                  <a:pt x="196453" y="258961"/>
                </a:lnTo>
                <a:lnTo>
                  <a:pt x="187523" y="294679"/>
                </a:lnTo>
                <a:lnTo>
                  <a:pt x="178594" y="312539"/>
                </a:lnTo>
                <a:lnTo>
                  <a:pt x="178594" y="330398"/>
                </a:lnTo>
                <a:lnTo>
                  <a:pt x="178594" y="348257"/>
                </a:lnTo>
                <a:lnTo>
                  <a:pt x="187523" y="357187"/>
                </a:lnTo>
                <a:lnTo>
                  <a:pt x="187523" y="357187"/>
                </a:lnTo>
                <a:lnTo>
                  <a:pt x="196453" y="357187"/>
                </a:lnTo>
                <a:lnTo>
                  <a:pt x="205383" y="348257"/>
                </a:lnTo>
                <a:lnTo>
                  <a:pt x="223242" y="339328"/>
                </a:lnTo>
                <a:lnTo>
                  <a:pt x="241102" y="321468"/>
                </a:lnTo>
                <a:lnTo>
                  <a:pt x="258961" y="294679"/>
                </a:lnTo>
                <a:lnTo>
                  <a:pt x="285750" y="267890"/>
                </a:lnTo>
                <a:lnTo>
                  <a:pt x="303609" y="241101"/>
                </a:lnTo>
                <a:lnTo>
                  <a:pt x="330398" y="214312"/>
                </a:lnTo>
                <a:lnTo>
                  <a:pt x="348258" y="187523"/>
                </a:lnTo>
                <a:lnTo>
                  <a:pt x="366117" y="160734"/>
                </a:lnTo>
                <a:lnTo>
                  <a:pt x="383977" y="142875"/>
                </a:lnTo>
                <a:lnTo>
                  <a:pt x="392906" y="133945"/>
                </a:lnTo>
                <a:lnTo>
                  <a:pt x="401836" y="116086"/>
                </a:lnTo>
                <a:lnTo>
                  <a:pt x="401836" y="107156"/>
                </a:lnTo>
                <a:lnTo>
                  <a:pt x="401836" y="98226"/>
                </a:lnTo>
                <a:lnTo>
                  <a:pt x="401836" y="98226"/>
                </a:lnTo>
                <a:lnTo>
                  <a:pt x="401836" y="9822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5009555" y="4179093"/>
            <a:ext cx="196454" cy="169665"/>
          </a:xfrm>
          <a:custGeom>
            <a:avLst/>
            <a:gdLst/>
            <a:ahLst/>
            <a:cxnLst/>
            <a:rect l="0" t="0" r="0" b="0"/>
            <a:pathLst>
              <a:path w="196454" h="169665">
                <a:moveTo>
                  <a:pt x="125015" y="26789"/>
                </a:moveTo>
                <a:lnTo>
                  <a:pt x="125015" y="26789"/>
                </a:lnTo>
                <a:lnTo>
                  <a:pt x="125015" y="26789"/>
                </a:lnTo>
                <a:lnTo>
                  <a:pt x="125015" y="26789"/>
                </a:lnTo>
                <a:lnTo>
                  <a:pt x="125015" y="26789"/>
                </a:lnTo>
                <a:lnTo>
                  <a:pt x="116086" y="17860"/>
                </a:lnTo>
                <a:lnTo>
                  <a:pt x="116086" y="8930"/>
                </a:lnTo>
                <a:lnTo>
                  <a:pt x="107156" y="8930"/>
                </a:lnTo>
                <a:lnTo>
                  <a:pt x="98226" y="0"/>
                </a:lnTo>
                <a:lnTo>
                  <a:pt x="89297" y="0"/>
                </a:lnTo>
                <a:lnTo>
                  <a:pt x="80367" y="8930"/>
                </a:lnTo>
                <a:lnTo>
                  <a:pt x="62508" y="8930"/>
                </a:lnTo>
                <a:lnTo>
                  <a:pt x="53578" y="26789"/>
                </a:lnTo>
                <a:lnTo>
                  <a:pt x="35718" y="44649"/>
                </a:lnTo>
                <a:lnTo>
                  <a:pt x="17859" y="62508"/>
                </a:lnTo>
                <a:lnTo>
                  <a:pt x="0" y="80368"/>
                </a:lnTo>
                <a:lnTo>
                  <a:pt x="0" y="107157"/>
                </a:lnTo>
                <a:lnTo>
                  <a:pt x="0" y="125016"/>
                </a:lnTo>
                <a:lnTo>
                  <a:pt x="8929" y="142875"/>
                </a:lnTo>
                <a:lnTo>
                  <a:pt x="17859" y="151805"/>
                </a:lnTo>
                <a:lnTo>
                  <a:pt x="35718" y="160735"/>
                </a:lnTo>
                <a:lnTo>
                  <a:pt x="62508" y="169664"/>
                </a:lnTo>
                <a:lnTo>
                  <a:pt x="80367" y="169664"/>
                </a:lnTo>
                <a:lnTo>
                  <a:pt x="107156" y="169664"/>
                </a:lnTo>
                <a:lnTo>
                  <a:pt x="125015" y="169664"/>
                </a:lnTo>
                <a:lnTo>
                  <a:pt x="151804" y="160735"/>
                </a:lnTo>
                <a:lnTo>
                  <a:pt x="169664" y="151805"/>
                </a:lnTo>
                <a:lnTo>
                  <a:pt x="178593" y="133946"/>
                </a:lnTo>
                <a:lnTo>
                  <a:pt x="187523" y="125016"/>
                </a:lnTo>
                <a:lnTo>
                  <a:pt x="196453" y="107157"/>
                </a:lnTo>
                <a:lnTo>
                  <a:pt x="196453" y="89297"/>
                </a:lnTo>
                <a:lnTo>
                  <a:pt x="187523" y="71438"/>
                </a:lnTo>
                <a:lnTo>
                  <a:pt x="187523" y="53578"/>
                </a:lnTo>
                <a:lnTo>
                  <a:pt x="178593" y="44649"/>
                </a:lnTo>
                <a:lnTo>
                  <a:pt x="169664" y="26789"/>
                </a:lnTo>
                <a:lnTo>
                  <a:pt x="169664" y="17860"/>
                </a:lnTo>
                <a:lnTo>
                  <a:pt x="160734" y="8930"/>
                </a:lnTo>
                <a:lnTo>
                  <a:pt x="160734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4518422" y="3786187"/>
            <a:ext cx="866181" cy="803673"/>
          </a:xfrm>
          <a:custGeom>
            <a:avLst/>
            <a:gdLst/>
            <a:ahLst/>
            <a:cxnLst/>
            <a:rect l="0" t="0" r="0" b="0"/>
            <a:pathLst>
              <a:path w="866181" h="803673">
                <a:moveTo>
                  <a:pt x="785812" y="232172"/>
                </a:moveTo>
                <a:lnTo>
                  <a:pt x="794742" y="223242"/>
                </a:lnTo>
                <a:lnTo>
                  <a:pt x="794742" y="214313"/>
                </a:lnTo>
                <a:lnTo>
                  <a:pt x="794742" y="196453"/>
                </a:lnTo>
                <a:lnTo>
                  <a:pt x="785812" y="178594"/>
                </a:lnTo>
                <a:lnTo>
                  <a:pt x="776883" y="151805"/>
                </a:lnTo>
                <a:lnTo>
                  <a:pt x="759023" y="125016"/>
                </a:lnTo>
                <a:lnTo>
                  <a:pt x="741164" y="98227"/>
                </a:lnTo>
                <a:lnTo>
                  <a:pt x="714375" y="80367"/>
                </a:lnTo>
                <a:lnTo>
                  <a:pt x="678656" y="53578"/>
                </a:lnTo>
                <a:lnTo>
                  <a:pt x="642937" y="35719"/>
                </a:lnTo>
                <a:lnTo>
                  <a:pt x="598289" y="17859"/>
                </a:lnTo>
                <a:lnTo>
                  <a:pt x="544711" y="8930"/>
                </a:lnTo>
                <a:lnTo>
                  <a:pt x="491133" y="0"/>
                </a:lnTo>
                <a:lnTo>
                  <a:pt x="437555" y="0"/>
                </a:lnTo>
                <a:lnTo>
                  <a:pt x="383976" y="0"/>
                </a:lnTo>
                <a:lnTo>
                  <a:pt x="321469" y="8930"/>
                </a:lnTo>
                <a:lnTo>
                  <a:pt x="267891" y="26789"/>
                </a:lnTo>
                <a:lnTo>
                  <a:pt x="214312" y="53578"/>
                </a:lnTo>
                <a:lnTo>
                  <a:pt x="169664" y="80367"/>
                </a:lnTo>
                <a:lnTo>
                  <a:pt x="125016" y="116086"/>
                </a:lnTo>
                <a:lnTo>
                  <a:pt x="89297" y="160734"/>
                </a:lnTo>
                <a:lnTo>
                  <a:pt x="53578" y="205383"/>
                </a:lnTo>
                <a:lnTo>
                  <a:pt x="26789" y="250031"/>
                </a:lnTo>
                <a:lnTo>
                  <a:pt x="8930" y="303609"/>
                </a:lnTo>
                <a:lnTo>
                  <a:pt x="0" y="357188"/>
                </a:lnTo>
                <a:lnTo>
                  <a:pt x="0" y="410766"/>
                </a:lnTo>
                <a:lnTo>
                  <a:pt x="8930" y="464344"/>
                </a:lnTo>
                <a:lnTo>
                  <a:pt x="17859" y="517922"/>
                </a:lnTo>
                <a:lnTo>
                  <a:pt x="44648" y="562570"/>
                </a:lnTo>
                <a:lnTo>
                  <a:pt x="71437" y="625078"/>
                </a:lnTo>
                <a:lnTo>
                  <a:pt x="98226" y="669727"/>
                </a:lnTo>
                <a:lnTo>
                  <a:pt x="142875" y="705445"/>
                </a:lnTo>
                <a:lnTo>
                  <a:pt x="187523" y="741164"/>
                </a:lnTo>
                <a:lnTo>
                  <a:pt x="232172" y="767953"/>
                </a:lnTo>
                <a:lnTo>
                  <a:pt x="276820" y="785813"/>
                </a:lnTo>
                <a:lnTo>
                  <a:pt x="330398" y="794742"/>
                </a:lnTo>
                <a:lnTo>
                  <a:pt x="383976" y="803672"/>
                </a:lnTo>
                <a:lnTo>
                  <a:pt x="437555" y="803672"/>
                </a:lnTo>
                <a:lnTo>
                  <a:pt x="482203" y="794742"/>
                </a:lnTo>
                <a:lnTo>
                  <a:pt x="535781" y="785813"/>
                </a:lnTo>
                <a:lnTo>
                  <a:pt x="589359" y="767953"/>
                </a:lnTo>
                <a:lnTo>
                  <a:pt x="634008" y="741164"/>
                </a:lnTo>
                <a:lnTo>
                  <a:pt x="678656" y="714375"/>
                </a:lnTo>
                <a:lnTo>
                  <a:pt x="714375" y="678656"/>
                </a:lnTo>
                <a:lnTo>
                  <a:pt x="750094" y="642938"/>
                </a:lnTo>
                <a:lnTo>
                  <a:pt x="785812" y="607219"/>
                </a:lnTo>
                <a:lnTo>
                  <a:pt x="812601" y="562570"/>
                </a:lnTo>
                <a:lnTo>
                  <a:pt x="830461" y="517922"/>
                </a:lnTo>
                <a:lnTo>
                  <a:pt x="848320" y="473274"/>
                </a:lnTo>
                <a:lnTo>
                  <a:pt x="857250" y="419695"/>
                </a:lnTo>
                <a:lnTo>
                  <a:pt x="866180" y="375047"/>
                </a:lnTo>
                <a:lnTo>
                  <a:pt x="857250" y="330399"/>
                </a:lnTo>
                <a:lnTo>
                  <a:pt x="848320" y="285750"/>
                </a:lnTo>
                <a:lnTo>
                  <a:pt x="839391" y="241102"/>
                </a:lnTo>
                <a:lnTo>
                  <a:pt x="812601" y="196453"/>
                </a:lnTo>
                <a:lnTo>
                  <a:pt x="785812" y="160734"/>
                </a:lnTo>
                <a:lnTo>
                  <a:pt x="759023" y="125016"/>
                </a:lnTo>
                <a:lnTo>
                  <a:pt x="723305" y="89297"/>
                </a:lnTo>
                <a:lnTo>
                  <a:pt x="687586" y="71438"/>
                </a:lnTo>
                <a:lnTo>
                  <a:pt x="669726" y="53578"/>
                </a:lnTo>
                <a:lnTo>
                  <a:pt x="669726" y="5357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7465219" y="3027164"/>
            <a:ext cx="392907" cy="562571"/>
          </a:xfrm>
          <a:custGeom>
            <a:avLst/>
            <a:gdLst/>
            <a:ahLst/>
            <a:cxnLst/>
            <a:rect l="0" t="0" r="0" b="0"/>
            <a:pathLst>
              <a:path w="392907" h="562571">
                <a:moveTo>
                  <a:pt x="0" y="8929"/>
                </a:move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71437" y="8929"/>
                </a:lnTo>
                <a:lnTo>
                  <a:pt x="98226" y="17859"/>
                </a:lnTo>
                <a:lnTo>
                  <a:pt x="125015" y="26789"/>
                </a:lnTo>
                <a:lnTo>
                  <a:pt x="151804" y="35718"/>
                </a:lnTo>
                <a:lnTo>
                  <a:pt x="178594" y="44648"/>
                </a:lnTo>
                <a:lnTo>
                  <a:pt x="205383" y="62507"/>
                </a:lnTo>
                <a:lnTo>
                  <a:pt x="232172" y="80367"/>
                </a:lnTo>
                <a:lnTo>
                  <a:pt x="250031" y="98226"/>
                </a:lnTo>
                <a:lnTo>
                  <a:pt x="276820" y="116086"/>
                </a:lnTo>
                <a:lnTo>
                  <a:pt x="303609" y="133945"/>
                </a:lnTo>
                <a:lnTo>
                  <a:pt x="321469" y="160734"/>
                </a:lnTo>
                <a:lnTo>
                  <a:pt x="339328" y="178593"/>
                </a:lnTo>
                <a:lnTo>
                  <a:pt x="357187" y="196453"/>
                </a:lnTo>
                <a:lnTo>
                  <a:pt x="366117" y="223242"/>
                </a:lnTo>
                <a:lnTo>
                  <a:pt x="375047" y="250031"/>
                </a:lnTo>
                <a:lnTo>
                  <a:pt x="383976" y="267890"/>
                </a:lnTo>
                <a:lnTo>
                  <a:pt x="392906" y="294679"/>
                </a:lnTo>
                <a:lnTo>
                  <a:pt x="392906" y="312539"/>
                </a:lnTo>
                <a:lnTo>
                  <a:pt x="392906" y="339328"/>
                </a:lnTo>
                <a:lnTo>
                  <a:pt x="392906" y="357187"/>
                </a:lnTo>
                <a:lnTo>
                  <a:pt x="392906" y="375047"/>
                </a:lnTo>
                <a:lnTo>
                  <a:pt x="383976" y="392906"/>
                </a:lnTo>
                <a:lnTo>
                  <a:pt x="366117" y="419695"/>
                </a:lnTo>
                <a:lnTo>
                  <a:pt x="348258" y="437554"/>
                </a:lnTo>
                <a:lnTo>
                  <a:pt x="330398" y="455414"/>
                </a:lnTo>
                <a:lnTo>
                  <a:pt x="312539" y="473273"/>
                </a:lnTo>
                <a:lnTo>
                  <a:pt x="294679" y="491132"/>
                </a:lnTo>
                <a:lnTo>
                  <a:pt x="267890" y="500062"/>
                </a:lnTo>
                <a:lnTo>
                  <a:pt x="250031" y="517922"/>
                </a:lnTo>
                <a:lnTo>
                  <a:pt x="232172" y="526851"/>
                </a:lnTo>
                <a:lnTo>
                  <a:pt x="214312" y="535781"/>
                </a:lnTo>
                <a:lnTo>
                  <a:pt x="196453" y="544711"/>
                </a:lnTo>
                <a:lnTo>
                  <a:pt x="187523" y="544711"/>
                </a:lnTo>
                <a:lnTo>
                  <a:pt x="178594" y="553640"/>
                </a:lnTo>
                <a:lnTo>
                  <a:pt x="169664" y="553640"/>
                </a:lnTo>
                <a:lnTo>
                  <a:pt x="160734" y="562570"/>
                </a:lnTo>
                <a:lnTo>
                  <a:pt x="160734" y="562570"/>
                </a:lnTo>
                <a:lnTo>
                  <a:pt x="151804" y="562570"/>
                </a:lnTo>
                <a:lnTo>
                  <a:pt x="151804" y="562570"/>
                </a:lnTo>
                <a:lnTo>
                  <a:pt x="151804" y="562570"/>
                </a:lnTo>
                <a:lnTo>
                  <a:pt x="151804" y="5625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8054578" y="3178968"/>
            <a:ext cx="160735" cy="214314"/>
          </a:xfrm>
          <a:custGeom>
            <a:avLst/>
            <a:gdLst/>
            <a:ahLst/>
            <a:cxnLst/>
            <a:rect l="0" t="0" r="0" b="0"/>
            <a:pathLst>
              <a:path w="160735" h="214314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44649" y="0"/>
                </a:lnTo>
                <a:lnTo>
                  <a:pt x="62508" y="8930"/>
                </a:lnTo>
                <a:lnTo>
                  <a:pt x="80367" y="8930"/>
                </a:lnTo>
                <a:lnTo>
                  <a:pt x="98227" y="17860"/>
                </a:lnTo>
                <a:lnTo>
                  <a:pt x="116086" y="26789"/>
                </a:lnTo>
                <a:lnTo>
                  <a:pt x="125016" y="44649"/>
                </a:lnTo>
                <a:lnTo>
                  <a:pt x="133945" y="53578"/>
                </a:lnTo>
                <a:lnTo>
                  <a:pt x="133945" y="62508"/>
                </a:lnTo>
                <a:lnTo>
                  <a:pt x="133945" y="80368"/>
                </a:lnTo>
                <a:lnTo>
                  <a:pt x="125016" y="89297"/>
                </a:lnTo>
                <a:lnTo>
                  <a:pt x="116086" y="98227"/>
                </a:lnTo>
                <a:lnTo>
                  <a:pt x="98227" y="107157"/>
                </a:lnTo>
                <a:lnTo>
                  <a:pt x="89297" y="107157"/>
                </a:lnTo>
                <a:lnTo>
                  <a:pt x="71438" y="116086"/>
                </a:lnTo>
                <a:lnTo>
                  <a:pt x="62508" y="116086"/>
                </a:lnTo>
                <a:lnTo>
                  <a:pt x="53578" y="116086"/>
                </a:lnTo>
                <a:lnTo>
                  <a:pt x="53578" y="116086"/>
                </a:lnTo>
                <a:lnTo>
                  <a:pt x="53578" y="107157"/>
                </a:lnTo>
                <a:lnTo>
                  <a:pt x="53578" y="107157"/>
                </a:lnTo>
                <a:lnTo>
                  <a:pt x="62508" y="107157"/>
                </a:lnTo>
                <a:lnTo>
                  <a:pt x="71438" y="107157"/>
                </a:lnTo>
                <a:lnTo>
                  <a:pt x="89297" y="116086"/>
                </a:lnTo>
                <a:lnTo>
                  <a:pt x="107156" y="116086"/>
                </a:lnTo>
                <a:lnTo>
                  <a:pt x="125016" y="125016"/>
                </a:lnTo>
                <a:lnTo>
                  <a:pt x="133945" y="133946"/>
                </a:lnTo>
                <a:lnTo>
                  <a:pt x="151804" y="142875"/>
                </a:lnTo>
                <a:lnTo>
                  <a:pt x="160734" y="160735"/>
                </a:lnTo>
                <a:lnTo>
                  <a:pt x="160734" y="169664"/>
                </a:lnTo>
                <a:lnTo>
                  <a:pt x="160734" y="178594"/>
                </a:lnTo>
                <a:lnTo>
                  <a:pt x="160734" y="187524"/>
                </a:lnTo>
                <a:lnTo>
                  <a:pt x="151804" y="196453"/>
                </a:lnTo>
                <a:lnTo>
                  <a:pt x="142874" y="205383"/>
                </a:lnTo>
                <a:lnTo>
                  <a:pt x="133945" y="205383"/>
                </a:lnTo>
                <a:lnTo>
                  <a:pt x="116086" y="214313"/>
                </a:lnTo>
                <a:lnTo>
                  <a:pt x="107156" y="214313"/>
                </a:lnTo>
                <a:lnTo>
                  <a:pt x="80367" y="214313"/>
                </a:lnTo>
                <a:lnTo>
                  <a:pt x="62508" y="205383"/>
                </a:lnTo>
                <a:lnTo>
                  <a:pt x="44649" y="205383"/>
                </a:lnTo>
                <a:lnTo>
                  <a:pt x="26789" y="205383"/>
                </a:lnTo>
                <a:lnTo>
                  <a:pt x="8930" y="196453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7456289" y="3821906"/>
            <a:ext cx="321470" cy="491134"/>
          </a:xfrm>
          <a:custGeom>
            <a:avLst/>
            <a:gdLst/>
            <a:ahLst/>
            <a:cxnLst/>
            <a:rect l="0" t="0" r="0" b="0"/>
            <a:pathLst>
              <a:path w="321470" h="491134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9297" y="8930"/>
                </a:lnTo>
                <a:lnTo>
                  <a:pt x="107156" y="8930"/>
                </a:lnTo>
                <a:lnTo>
                  <a:pt x="125016" y="17859"/>
                </a:lnTo>
                <a:lnTo>
                  <a:pt x="142875" y="26789"/>
                </a:lnTo>
                <a:lnTo>
                  <a:pt x="169664" y="35719"/>
                </a:lnTo>
                <a:lnTo>
                  <a:pt x="187524" y="44648"/>
                </a:lnTo>
                <a:lnTo>
                  <a:pt x="214313" y="62508"/>
                </a:lnTo>
                <a:lnTo>
                  <a:pt x="232172" y="80367"/>
                </a:lnTo>
                <a:lnTo>
                  <a:pt x="258961" y="98226"/>
                </a:lnTo>
                <a:lnTo>
                  <a:pt x="276820" y="116086"/>
                </a:lnTo>
                <a:lnTo>
                  <a:pt x="285750" y="142875"/>
                </a:lnTo>
                <a:lnTo>
                  <a:pt x="303609" y="160734"/>
                </a:lnTo>
                <a:lnTo>
                  <a:pt x="312539" y="187523"/>
                </a:lnTo>
                <a:lnTo>
                  <a:pt x="321469" y="214312"/>
                </a:lnTo>
                <a:lnTo>
                  <a:pt x="321469" y="232172"/>
                </a:lnTo>
                <a:lnTo>
                  <a:pt x="321469" y="258961"/>
                </a:lnTo>
                <a:lnTo>
                  <a:pt x="321469" y="285750"/>
                </a:lnTo>
                <a:lnTo>
                  <a:pt x="312539" y="303609"/>
                </a:lnTo>
                <a:lnTo>
                  <a:pt x="303609" y="330398"/>
                </a:lnTo>
                <a:lnTo>
                  <a:pt x="285750" y="348258"/>
                </a:lnTo>
                <a:lnTo>
                  <a:pt x="276820" y="366117"/>
                </a:lnTo>
                <a:lnTo>
                  <a:pt x="258961" y="383976"/>
                </a:lnTo>
                <a:lnTo>
                  <a:pt x="241102" y="401836"/>
                </a:lnTo>
                <a:lnTo>
                  <a:pt x="214313" y="419695"/>
                </a:lnTo>
                <a:lnTo>
                  <a:pt x="196453" y="437555"/>
                </a:lnTo>
                <a:lnTo>
                  <a:pt x="169664" y="446484"/>
                </a:lnTo>
                <a:lnTo>
                  <a:pt x="142875" y="455414"/>
                </a:lnTo>
                <a:lnTo>
                  <a:pt x="116086" y="464344"/>
                </a:lnTo>
                <a:lnTo>
                  <a:pt x="89297" y="473273"/>
                </a:lnTo>
                <a:lnTo>
                  <a:pt x="71438" y="482203"/>
                </a:lnTo>
                <a:lnTo>
                  <a:pt x="53578" y="482203"/>
                </a:lnTo>
                <a:lnTo>
                  <a:pt x="35719" y="491133"/>
                </a:lnTo>
                <a:lnTo>
                  <a:pt x="17859" y="491133"/>
                </a:lnTo>
                <a:lnTo>
                  <a:pt x="8930" y="491133"/>
                </a:lnTo>
                <a:lnTo>
                  <a:pt x="8930" y="491133"/>
                </a:lnTo>
                <a:lnTo>
                  <a:pt x="0" y="491133"/>
                </a:lnTo>
                <a:lnTo>
                  <a:pt x="0" y="491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7974211" y="3920132"/>
            <a:ext cx="250031" cy="241103"/>
          </a:xfrm>
          <a:custGeom>
            <a:avLst/>
            <a:gdLst/>
            <a:ahLst/>
            <a:cxnLst/>
            <a:rect l="0" t="0" r="0" b="0"/>
            <a:pathLst>
              <a:path w="250031" h="241103">
                <a:moveTo>
                  <a:pt x="223241" y="8930"/>
                </a:moveTo>
                <a:lnTo>
                  <a:pt x="214312" y="8930"/>
                </a:lnTo>
                <a:lnTo>
                  <a:pt x="223241" y="8930"/>
                </a:lnTo>
                <a:lnTo>
                  <a:pt x="214312" y="8930"/>
                </a:lnTo>
                <a:lnTo>
                  <a:pt x="214312" y="0"/>
                </a:lnTo>
                <a:lnTo>
                  <a:pt x="214312" y="0"/>
                </a:lnTo>
                <a:lnTo>
                  <a:pt x="205383" y="0"/>
                </a:lnTo>
                <a:lnTo>
                  <a:pt x="205383" y="0"/>
                </a:lnTo>
                <a:lnTo>
                  <a:pt x="196453" y="8930"/>
                </a:lnTo>
                <a:lnTo>
                  <a:pt x="187523" y="8930"/>
                </a:lnTo>
                <a:lnTo>
                  <a:pt x="169664" y="17860"/>
                </a:lnTo>
                <a:lnTo>
                  <a:pt x="151805" y="26789"/>
                </a:lnTo>
                <a:lnTo>
                  <a:pt x="133945" y="35719"/>
                </a:lnTo>
                <a:lnTo>
                  <a:pt x="116086" y="44649"/>
                </a:lnTo>
                <a:lnTo>
                  <a:pt x="98227" y="62508"/>
                </a:lnTo>
                <a:lnTo>
                  <a:pt x="80367" y="71438"/>
                </a:lnTo>
                <a:lnTo>
                  <a:pt x="62508" y="71438"/>
                </a:lnTo>
                <a:lnTo>
                  <a:pt x="53578" y="80368"/>
                </a:lnTo>
                <a:lnTo>
                  <a:pt x="53578" y="89297"/>
                </a:lnTo>
                <a:lnTo>
                  <a:pt x="53578" y="98227"/>
                </a:lnTo>
                <a:lnTo>
                  <a:pt x="53578" y="98227"/>
                </a:lnTo>
                <a:lnTo>
                  <a:pt x="62508" y="98227"/>
                </a:lnTo>
                <a:lnTo>
                  <a:pt x="71437" y="107157"/>
                </a:lnTo>
                <a:lnTo>
                  <a:pt x="89297" y="107157"/>
                </a:lnTo>
                <a:lnTo>
                  <a:pt x="107156" y="107157"/>
                </a:lnTo>
                <a:lnTo>
                  <a:pt x="125016" y="107157"/>
                </a:lnTo>
                <a:lnTo>
                  <a:pt x="142875" y="107157"/>
                </a:lnTo>
                <a:lnTo>
                  <a:pt x="169664" y="116086"/>
                </a:lnTo>
                <a:lnTo>
                  <a:pt x="187523" y="125016"/>
                </a:lnTo>
                <a:lnTo>
                  <a:pt x="205383" y="133946"/>
                </a:lnTo>
                <a:lnTo>
                  <a:pt x="223241" y="142875"/>
                </a:lnTo>
                <a:lnTo>
                  <a:pt x="232171" y="160735"/>
                </a:lnTo>
                <a:lnTo>
                  <a:pt x="241101" y="178594"/>
                </a:lnTo>
                <a:lnTo>
                  <a:pt x="250030" y="187524"/>
                </a:lnTo>
                <a:lnTo>
                  <a:pt x="250030" y="196454"/>
                </a:lnTo>
                <a:lnTo>
                  <a:pt x="250030" y="214313"/>
                </a:lnTo>
                <a:lnTo>
                  <a:pt x="241101" y="223243"/>
                </a:lnTo>
                <a:lnTo>
                  <a:pt x="232171" y="232172"/>
                </a:lnTo>
                <a:lnTo>
                  <a:pt x="214312" y="241102"/>
                </a:lnTo>
                <a:lnTo>
                  <a:pt x="196453" y="241102"/>
                </a:lnTo>
                <a:lnTo>
                  <a:pt x="178594" y="241102"/>
                </a:lnTo>
                <a:lnTo>
                  <a:pt x="160734" y="241102"/>
                </a:lnTo>
                <a:lnTo>
                  <a:pt x="142875" y="241102"/>
                </a:lnTo>
                <a:lnTo>
                  <a:pt x="116086" y="232172"/>
                </a:lnTo>
                <a:lnTo>
                  <a:pt x="98227" y="232172"/>
                </a:lnTo>
                <a:lnTo>
                  <a:pt x="71437" y="223243"/>
                </a:lnTo>
                <a:lnTo>
                  <a:pt x="53578" y="214313"/>
                </a:lnTo>
                <a:lnTo>
                  <a:pt x="26789" y="205383"/>
                </a:lnTo>
                <a:lnTo>
                  <a:pt x="8930" y="196454"/>
                </a:lnTo>
                <a:lnTo>
                  <a:pt x="0" y="196454"/>
                </a:lnTo>
                <a:lnTo>
                  <a:pt x="0" y="19645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7438430" y="4491632"/>
            <a:ext cx="241102" cy="553642"/>
          </a:xfrm>
          <a:custGeom>
            <a:avLst/>
            <a:gdLst/>
            <a:ahLst/>
            <a:cxnLst/>
            <a:rect l="0" t="0" r="0" b="0"/>
            <a:pathLst>
              <a:path w="241102" h="553642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8930"/>
                </a:lnTo>
                <a:lnTo>
                  <a:pt x="62508" y="17860"/>
                </a:lnTo>
                <a:lnTo>
                  <a:pt x="80367" y="35719"/>
                </a:lnTo>
                <a:lnTo>
                  <a:pt x="98226" y="53579"/>
                </a:lnTo>
                <a:lnTo>
                  <a:pt x="125015" y="71438"/>
                </a:lnTo>
                <a:lnTo>
                  <a:pt x="142875" y="89297"/>
                </a:lnTo>
                <a:lnTo>
                  <a:pt x="160734" y="116086"/>
                </a:lnTo>
                <a:lnTo>
                  <a:pt x="178593" y="142875"/>
                </a:lnTo>
                <a:lnTo>
                  <a:pt x="196453" y="160735"/>
                </a:lnTo>
                <a:lnTo>
                  <a:pt x="214312" y="187524"/>
                </a:lnTo>
                <a:lnTo>
                  <a:pt x="223242" y="214313"/>
                </a:lnTo>
                <a:lnTo>
                  <a:pt x="232172" y="241102"/>
                </a:lnTo>
                <a:lnTo>
                  <a:pt x="241101" y="267891"/>
                </a:lnTo>
                <a:lnTo>
                  <a:pt x="241101" y="294680"/>
                </a:lnTo>
                <a:lnTo>
                  <a:pt x="241101" y="321469"/>
                </a:lnTo>
                <a:lnTo>
                  <a:pt x="241101" y="348258"/>
                </a:lnTo>
                <a:lnTo>
                  <a:pt x="232172" y="366118"/>
                </a:lnTo>
                <a:lnTo>
                  <a:pt x="223242" y="392907"/>
                </a:lnTo>
                <a:lnTo>
                  <a:pt x="214312" y="410766"/>
                </a:lnTo>
                <a:lnTo>
                  <a:pt x="205383" y="437556"/>
                </a:lnTo>
                <a:lnTo>
                  <a:pt x="187523" y="455415"/>
                </a:lnTo>
                <a:lnTo>
                  <a:pt x="169664" y="473274"/>
                </a:lnTo>
                <a:lnTo>
                  <a:pt x="151804" y="491134"/>
                </a:lnTo>
                <a:lnTo>
                  <a:pt x="133945" y="500063"/>
                </a:lnTo>
                <a:lnTo>
                  <a:pt x="125015" y="517923"/>
                </a:lnTo>
                <a:lnTo>
                  <a:pt x="107156" y="526852"/>
                </a:lnTo>
                <a:lnTo>
                  <a:pt x="89297" y="535782"/>
                </a:lnTo>
                <a:lnTo>
                  <a:pt x="71437" y="544712"/>
                </a:lnTo>
                <a:lnTo>
                  <a:pt x="53578" y="544712"/>
                </a:lnTo>
                <a:lnTo>
                  <a:pt x="44648" y="553641"/>
                </a:lnTo>
                <a:lnTo>
                  <a:pt x="35718" y="553641"/>
                </a:lnTo>
                <a:lnTo>
                  <a:pt x="26789" y="553641"/>
                </a:lnTo>
                <a:lnTo>
                  <a:pt x="17859" y="553641"/>
                </a:lnTo>
                <a:lnTo>
                  <a:pt x="17859" y="55364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7956352" y="4697015"/>
            <a:ext cx="196454" cy="258963"/>
          </a:xfrm>
          <a:custGeom>
            <a:avLst/>
            <a:gdLst/>
            <a:ahLst/>
            <a:cxnLst/>
            <a:rect l="0" t="0" r="0" b="0"/>
            <a:pathLst>
              <a:path w="196454" h="25896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8930"/>
                </a:lnTo>
                <a:lnTo>
                  <a:pt x="44648" y="8930"/>
                </a:lnTo>
                <a:lnTo>
                  <a:pt x="62507" y="17860"/>
                </a:lnTo>
                <a:lnTo>
                  <a:pt x="80367" y="26789"/>
                </a:lnTo>
                <a:lnTo>
                  <a:pt x="107156" y="26789"/>
                </a:lnTo>
                <a:lnTo>
                  <a:pt x="125015" y="35719"/>
                </a:lnTo>
                <a:lnTo>
                  <a:pt x="142875" y="44649"/>
                </a:lnTo>
                <a:lnTo>
                  <a:pt x="160734" y="53578"/>
                </a:lnTo>
                <a:lnTo>
                  <a:pt x="178593" y="53578"/>
                </a:lnTo>
                <a:lnTo>
                  <a:pt x="187523" y="62508"/>
                </a:lnTo>
                <a:lnTo>
                  <a:pt x="187523" y="71438"/>
                </a:lnTo>
                <a:lnTo>
                  <a:pt x="196453" y="71438"/>
                </a:lnTo>
                <a:lnTo>
                  <a:pt x="196453" y="80367"/>
                </a:lnTo>
                <a:lnTo>
                  <a:pt x="196453" y="89297"/>
                </a:lnTo>
                <a:lnTo>
                  <a:pt x="187523" y="107156"/>
                </a:lnTo>
                <a:lnTo>
                  <a:pt x="178593" y="116086"/>
                </a:lnTo>
                <a:lnTo>
                  <a:pt x="169664" y="125016"/>
                </a:lnTo>
                <a:lnTo>
                  <a:pt x="151804" y="142875"/>
                </a:lnTo>
                <a:lnTo>
                  <a:pt x="142875" y="160735"/>
                </a:lnTo>
                <a:lnTo>
                  <a:pt x="125015" y="169664"/>
                </a:lnTo>
                <a:lnTo>
                  <a:pt x="116086" y="187524"/>
                </a:lnTo>
                <a:lnTo>
                  <a:pt x="107156" y="196454"/>
                </a:lnTo>
                <a:lnTo>
                  <a:pt x="98226" y="214313"/>
                </a:lnTo>
                <a:lnTo>
                  <a:pt x="98226" y="232173"/>
                </a:lnTo>
                <a:lnTo>
                  <a:pt x="89296" y="241102"/>
                </a:lnTo>
                <a:lnTo>
                  <a:pt x="89296" y="250032"/>
                </a:lnTo>
                <a:lnTo>
                  <a:pt x="89296" y="258962"/>
                </a:lnTo>
                <a:lnTo>
                  <a:pt x="89296" y="25896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8224241" y="2643188"/>
            <a:ext cx="312540" cy="267891"/>
          </a:xfrm>
          <a:custGeom>
            <a:avLst/>
            <a:gdLst/>
            <a:ahLst/>
            <a:cxnLst/>
            <a:rect l="0" t="0" r="0" b="0"/>
            <a:pathLst>
              <a:path w="312540" h="267891">
                <a:moveTo>
                  <a:pt x="0" y="241101"/>
                </a:moveTo>
                <a:lnTo>
                  <a:pt x="0" y="241101"/>
                </a:lnTo>
                <a:lnTo>
                  <a:pt x="0" y="241101"/>
                </a:lnTo>
                <a:lnTo>
                  <a:pt x="0" y="241101"/>
                </a:lnTo>
                <a:lnTo>
                  <a:pt x="0" y="241101"/>
                </a:lnTo>
                <a:lnTo>
                  <a:pt x="0" y="241101"/>
                </a:lnTo>
                <a:lnTo>
                  <a:pt x="0" y="241101"/>
                </a:lnTo>
                <a:lnTo>
                  <a:pt x="8930" y="241101"/>
                </a:lnTo>
                <a:lnTo>
                  <a:pt x="8930" y="232171"/>
                </a:lnTo>
                <a:lnTo>
                  <a:pt x="8930" y="223241"/>
                </a:lnTo>
                <a:lnTo>
                  <a:pt x="17860" y="205382"/>
                </a:lnTo>
                <a:lnTo>
                  <a:pt x="26789" y="187523"/>
                </a:lnTo>
                <a:lnTo>
                  <a:pt x="44649" y="169663"/>
                </a:lnTo>
                <a:lnTo>
                  <a:pt x="53579" y="151804"/>
                </a:lnTo>
                <a:lnTo>
                  <a:pt x="62508" y="125015"/>
                </a:lnTo>
                <a:lnTo>
                  <a:pt x="80368" y="107156"/>
                </a:lnTo>
                <a:lnTo>
                  <a:pt x="98227" y="89296"/>
                </a:lnTo>
                <a:lnTo>
                  <a:pt x="107157" y="62507"/>
                </a:lnTo>
                <a:lnTo>
                  <a:pt x="116086" y="53578"/>
                </a:lnTo>
                <a:lnTo>
                  <a:pt x="125016" y="35718"/>
                </a:lnTo>
                <a:lnTo>
                  <a:pt x="133946" y="26789"/>
                </a:lnTo>
                <a:lnTo>
                  <a:pt x="142875" y="8929"/>
                </a:lnTo>
                <a:lnTo>
                  <a:pt x="151805" y="8929"/>
                </a:lnTo>
                <a:lnTo>
                  <a:pt x="160735" y="0"/>
                </a:lnTo>
                <a:lnTo>
                  <a:pt x="160735" y="0"/>
                </a:lnTo>
                <a:lnTo>
                  <a:pt x="160735" y="0"/>
                </a:lnTo>
                <a:lnTo>
                  <a:pt x="160735" y="8929"/>
                </a:lnTo>
                <a:lnTo>
                  <a:pt x="160735" y="17859"/>
                </a:lnTo>
                <a:lnTo>
                  <a:pt x="160735" y="26789"/>
                </a:lnTo>
                <a:lnTo>
                  <a:pt x="160735" y="44648"/>
                </a:lnTo>
                <a:lnTo>
                  <a:pt x="151805" y="71437"/>
                </a:lnTo>
                <a:lnTo>
                  <a:pt x="151805" y="89296"/>
                </a:lnTo>
                <a:lnTo>
                  <a:pt x="142875" y="116085"/>
                </a:lnTo>
                <a:lnTo>
                  <a:pt x="142875" y="142875"/>
                </a:lnTo>
                <a:lnTo>
                  <a:pt x="133946" y="169663"/>
                </a:lnTo>
                <a:lnTo>
                  <a:pt x="133946" y="196452"/>
                </a:lnTo>
                <a:lnTo>
                  <a:pt x="133946" y="214312"/>
                </a:lnTo>
                <a:lnTo>
                  <a:pt x="142875" y="232171"/>
                </a:lnTo>
                <a:lnTo>
                  <a:pt x="151805" y="250030"/>
                </a:lnTo>
                <a:lnTo>
                  <a:pt x="160735" y="258960"/>
                </a:lnTo>
                <a:lnTo>
                  <a:pt x="178594" y="258960"/>
                </a:lnTo>
                <a:lnTo>
                  <a:pt x="196454" y="267890"/>
                </a:lnTo>
                <a:lnTo>
                  <a:pt x="205383" y="258960"/>
                </a:lnTo>
                <a:lnTo>
                  <a:pt x="223243" y="250030"/>
                </a:lnTo>
                <a:lnTo>
                  <a:pt x="241102" y="241101"/>
                </a:lnTo>
                <a:lnTo>
                  <a:pt x="258961" y="223241"/>
                </a:lnTo>
                <a:lnTo>
                  <a:pt x="276821" y="205382"/>
                </a:lnTo>
                <a:lnTo>
                  <a:pt x="285750" y="187523"/>
                </a:lnTo>
                <a:lnTo>
                  <a:pt x="294680" y="169663"/>
                </a:lnTo>
                <a:lnTo>
                  <a:pt x="303610" y="142875"/>
                </a:lnTo>
                <a:lnTo>
                  <a:pt x="312539" y="125015"/>
                </a:lnTo>
                <a:lnTo>
                  <a:pt x="312539" y="116085"/>
                </a:lnTo>
                <a:lnTo>
                  <a:pt x="303610" y="107156"/>
                </a:lnTo>
                <a:lnTo>
                  <a:pt x="303610" y="98226"/>
                </a:lnTo>
                <a:lnTo>
                  <a:pt x="303610" y="98226"/>
                </a:lnTo>
                <a:lnTo>
                  <a:pt x="294680" y="89296"/>
                </a:lnTo>
                <a:lnTo>
                  <a:pt x="294680" y="8929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8536780" y="2821781"/>
            <a:ext cx="125017" cy="107157"/>
          </a:xfrm>
          <a:custGeom>
            <a:avLst/>
            <a:gdLst/>
            <a:ahLst/>
            <a:cxnLst/>
            <a:rect l="0" t="0" r="0" b="0"/>
            <a:pathLst>
              <a:path w="125017" h="107157">
                <a:moveTo>
                  <a:pt x="71438" y="26789"/>
                </a:moveTo>
                <a:lnTo>
                  <a:pt x="71438" y="26789"/>
                </a:lnTo>
                <a:lnTo>
                  <a:pt x="71438" y="26789"/>
                </a:lnTo>
                <a:lnTo>
                  <a:pt x="71438" y="26789"/>
                </a:lnTo>
                <a:lnTo>
                  <a:pt x="71438" y="26789"/>
                </a:lnTo>
                <a:lnTo>
                  <a:pt x="62508" y="26789"/>
                </a:lnTo>
                <a:lnTo>
                  <a:pt x="53579" y="35719"/>
                </a:lnTo>
                <a:lnTo>
                  <a:pt x="44649" y="44648"/>
                </a:lnTo>
                <a:lnTo>
                  <a:pt x="35719" y="44648"/>
                </a:lnTo>
                <a:lnTo>
                  <a:pt x="26790" y="53578"/>
                </a:lnTo>
                <a:lnTo>
                  <a:pt x="17860" y="71437"/>
                </a:lnTo>
                <a:lnTo>
                  <a:pt x="8930" y="80367"/>
                </a:lnTo>
                <a:lnTo>
                  <a:pt x="0" y="89297"/>
                </a:lnTo>
                <a:lnTo>
                  <a:pt x="0" y="98226"/>
                </a:lnTo>
                <a:lnTo>
                  <a:pt x="0" y="107156"/>
                </a:lnTo>
                <a:lnTo>
                  <a:pt x="8930" y="107156"/>
                </a:lnTo>
                <a:lnTo>
                  <a:pt x="26790" y="107156"/>
                </a:lnTo>
                <a:lnTo>
                  <a:pt x="35719" y="107156"/>
                </a:lnTo>
                <a:lnTo>
                  <a:pt x="53579" y="98226"/>
                </a:lnTo>
                <a:lnTo>
                  <a:pt x="80368" y="98226"/>
                </a:lnTo>
                <a:lnTo>
                  <a:pt x="89297" y="89297"/>
                </a:lnTo>
                <a:lnTo>
                  <a:pt x="107157" y="71437"/>
                </a:lnTo>
                <a:lnTo>
                  <a:pt x="116086" y="71437"/>
                </a:lnTo>
                <a:lnTo>
                  <a:pt x="116086" y="53578"/>
                </a:lnTo>
                <a:lnTo>
                  <a:pt x="125016" y="44648"/>
                </a:lnTo>
                <a:lnTo>
                  <a:pt x="116086" y="35719"/>
                </a:lnTo>
                <a:lnTo>
                  <a:pt x="116086" y="17859"/>
                </a:lnTo>
                <a:lnTo>
                  <a:pt x="107157" y="8930"/>
                </a:lnTo>
                <a:lnTo>
                  <a:pt x="98227" y="893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8760023" y="2714625"/>
            <a:ext cx="71438" cy="232172"/>
          </a:xfrm>
          <a:custGeom>
            <a:avLst/>
            <a:gdLst/>
            <a:ahLst/>
            <a:cxnLst/>
            <a:rect l="0" t="0" r="0" b="0"/>
            <a:pathLst>
              <a:path w="71438" h="232172">
                <a:moveTo>
                  <a:pt x="71437" y="0"/>
                </a:move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8930"/>
                </a:lnTo>
                <a:lnTo>
                  <a:pt x="71437" y="17859"/>
                </a:lnTo>
                <a:lnTo>
                  <a:pt x="62507" y="26789"/>
                </a:lnTo>
                <a:lnTo>
                  <a:pt x="62507" y="35719"/>
                </a:lnTo>
                <a:lnTo>
                  <a:pt x="53578" y="62508"/>
                </a:lnTo>
                <a:lnTo>
                  <a:pt x="44648" y="80367"/>
                </a:lnTo>
                <a:lnTo>
                  <a:pt x="35718" y="107156"/>
                </a:lnTo>
                <a:lnTo>
                  <a:pt x="26789" y="133945"/>
                </a:lnTo>
                <a:lnTo>
                  <a:pt x="17859" y="151804"/>
                </a:lnTo>
                <a:lnTo>
                  <a:pt x="8929" y="178593"/>
                </a:lnTo>
                <a:lnTo>
                  <a:pt x="8929" y="196453"/>
                </a:lnTo>
                <a:lnTo>
                  <a:pt x="0" y="205382"/>
                </a:lnTo>
                <a:lnTo>
                  <a:pt x="0" y="214312"/>
                </a:lnTo>
                <a:lnTo>
                  <a:pt x="0" y="223242"/>
                </a:lnTo>
                <a:lnTo>
                  <a:pt x="8929" y="232171"/>
                </a:lnTo>
                <a:lnTo>
                  <a:pt x="8929" y="232171"/>
                </a:lnTo>
                <a:lnTo>
                  <a:pt x="8929" y="23217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8724304" y="2830711"/>
            <a:ext cx="151806" cy="8930"/>
          </a:xfrm>
          <a:custGeom>
            <a:avLst/>
            <a:gdLst/>
            <a:ahLst/>
            <a:cxnLst/>
            <a:rect l="0" t="0" r="0" b="0"/>
            <a:pathLst>
              <a:path w="151806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26789" y="0"/>
                </a:lnTo>
                <a:lnTo>
                  <a:pt x="44648" y="0"/>
                </a:lnTo>
                <a:lnTo>
                  <a:pt x="62508" y="0"/>
                </a:lnTo>
                <a:lnTo>
                  <a:pt x="89297" y="0"/>
                </a:lnTo>
                <a:lnTo>
                  <a:pt x="116086" y="8929"/>
                </a:lnTo>
                <a:lnTo>
                  <a:pt x="151805" y="8929"/>
                </a:lnTo>
                <a:lnTo>
                  <a:pt x="151805" y="8929"/>
                </a:lnTo>
                <a:lnTo>
                  <a:pt x="151805" y="892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8277820" y="3009304"/>
            <a:ext cx="187524" cy="142876"/>
          </a:xfrm>
          <a:custGeom>
            <a:avLst/>
            <a:gdLst/>
            <a:ahLst/>
            <a:cxnLst/>
            <a:rect l="0" t="0" r="0" b="0"/>
            <a:pathLst>
              <a:path w="187524" h="142876">
                <a:moveTo>
                  <a:pt x="133945" y="8930"/>
                </a:moveTo>
                <a:lnTo>
                  <a:pt x="133945" y="8930"/>
                </a:lnTo>
                <a:lnTo>
                  <a:pt x="133945" y="893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25015" y="0"/>
                </a:lnTo>
                <a:lnTo>
                  <a:pt x="116085" y="0"/>
                </a:lnTo>
                <a:lnTo>
                  <a:pt x="98226" y="8930"/>
                </a:lnTo>
                <a:lnTo>
                  <a:pt x="80367" y="17860"/>
                </a:lnTo>
                <a:lnTo>
                  <a:pt x="62507" y="26789"/>
                </a:lnTo>
                <a:lnTo>
                  <a:pt x="35718" y="44649"/>
                </a:lnTo>
                <a:lnTo>
                  <a:pt x="17859" y="53578"/>
                </a:lnTo>
                <a:lnTo>
                  <a:pt x="8929" y="71438"/>
                </a:lnTo>
                <a:lnTo>
                  <a:pt x="0" y="98227"/>
                </a:lnTo>
                <a:lnTo>
                  <a:pt x="0" y="107157"/>
                </a:lnTo>
                <a:lnTo>
                  <a:pt x="0" y="125016"/>
                </a:lnTo>
                <a:lnTo>
                  <a:pt x="8929" y="133946"/>
                </a:lnTo>
                <a:lnTo>
                  <a:pt x="26789" y="142875"/>
                </a:lnTo>
                <a:lnTo>
                  <a:pt x="44648" y="142875"/>
                </a:lnTo>
                <a:lnTo>
                  <a:pt x="62507" y="142875"/>
                </a:lnTo>
                <a:lnTo>
                  <a:pt x="89296" y="142875"/>
                </a:lnTo>
                <a:lnTo>
                  <a:pt x="116085" y="133946"/>
                </a:lnTo>
                <a:lnTo>
                  <a:pt x="133945" y="133946"/>
                </a:lnTo>
                <a:lnTo>
                  <a:pt x="160734" y="125016"/>
                </a:lnTo>
                <a:lnTo>
                  <a:pt x="187523" y="116086"/>
                </a:lnTo>
                <a:lnTo>
                  <a:pt x="187523" y="116086"/>
                </a:lnTo>
                <a:lnTo>
                  <a:pt x="187523" y="1160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8456413" y="3045023"/>
            <a:ext cx="142876" cy="116087"/>
          </a:xfrm>
          <a:custGeom>
            <a:avLst/>
            <a:gdLst/>
            <a:ahLst/>
            <a:cxnLst/>
            <a:rect l="0" t="0" r="0" b="0"/>
            <a:pathLst>
              <a:path w="142876" h="116087">
                <a:moveTo>
                  <a:pt x="116086" y="17859"/>
                </a:moveTo>
                <a:lnTo>
                  <a:pt x="116086" y="8930"/>
                </a:lnTo>
                <a:lnTo>
                  <a:pt x="125016" y="8930"/>
                </a:lnTo>
                <a:lnTo>
                  <a:pt x="125016" y="8930"/>
                </a:lnTo>
                <a:lnTo>
                  <a:pt x="116086" y="8930"/>
                </a:lnTo>
                <a:lnTo>
                  <a:pt x="116086" y="0"/>
                </a:lnTo>
                <a:lnTo>
                  <a:pt x="107157" y="0"/>
                </a:lnTo>
                <a:lnTo>
                  <a:pt x="98227" y="8930"/>
                </a:lnTo>
                <a:lnTo>
                  <a:pt x="80367" y="8930"/>
                </a:lnTo>
                <a:lnTo>
                  <a:pt x="62508" y="17859"/>
                </a:lnTo>
                <a:lnTo>
                  <a:pt x="44649" y="35719"/>
                </a:lnTo>
                <a:lnTo>
                  <a:pt x="26789" y="53578"/>
                </a:lnTo>
                <a:lnTo>
                  <a:pt x="17860" y="62508"/>
                </a:lnTo>
                <a:lnTo>
                  <a:pt x="0" y="80367"/>
                </a:lnTo>
                <a:lnTo>
                  <a:pt x="0" y="98227"/>
                </a:lnTo>
                <a:lnTo>
                  <a:pt x="0" y="107156"/>
                </a:lnTo>
                <a:lnTo>
                  <a:pt x="17860" y="116086"/>
                </a:lnTo>
                <a:lnTo>
                  <a:pt x="26789" y="116086"/>
                </a:lnTo>
                <a:lnTo>
                  <a:pt x="44649" y="116086"/>
                </a:lnTo>
                <a:lnTo>
                  <a:pt x="71438" y="107156"/>
                </a:lnTo>
                <a:lnTo>
                  <a:pt x="89297" y="98227"/>
                </a:lnTo>
                <a:lnTo>
                  <a:pt x="107157" y="89297"/>
                </a:lnTo>
                <a:lnTo>
                  <a:pt x="125016" y="80367"/>
                </a:lnTo>
                <a:lnTo>
                  <a:pt x="133946" y="71438"/>
                </a:lnTo>
                <a:lnTo>
                  <a:pt x="142875" y="62508"/>
                </a:lnTo>
                <a:lnTo>
                  <a:pt x="142875" y="44648"/>
                </a:lnTo>
                <a:lnTo>
                  <a:pt x="142875" y="35719"/>
                </a:lnTo>
                <a:lnTo>
                  <a:pt x="142875" y="35719"/>
                </a:lnTo>
                <a:lnTo>
                  <a:pt x="142875" y="26789"/>
                </a:lnTo>
                <a:lnTo>
                  <a:pt x="133946" y="26789"/>
                </a:lnTo>
                <a:lnTo>
                  <a:pt x="133946" y="26789"/>
                </a:lnTo>
                <a:lnTo>
                  <a:pt x="133946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8626077" y="3098601"/>
            <a:ext cx="116087" cy="98228"/>
          </a:xfrm>
          <a:custGeom>
            <a:avLst/>
            <a:gdLst/>
            <a:ahLst/>
            <a:cxnLst/>
            <a:rect l="0" t="0" r="0" b="0"/>
            <a:pathLst>
              <a:path w="116087" h="98228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17860" y="44649"/>
                </a:lnTo>
                <a:lnTo>
                  <a:pt x="17860" y="44649"/>
                </a:lnTo>
                <a:lnTo>
                  <a:pt x="26789" y="35719"/>
                </a:lnTo>
                <a:lnTo>
                  <a:pt x="35719" y="26789"/>
                </a:lnTo>
                <a:lnTo>
                  <a:pt x="44649" y="17860"/>
                </a:lnTo>
                <a:lnTo>
                  <a:pt x="53578" y="8930"/>
                </a:lnTo>
                <a:lnTo>
                  <a:pt x="62508" y="0"/>
                </a:lnTo>
                <a:lnTo>
                  <a:pt x="80368" y="0"/>
                </a:lnTo>
                <a:lnTo>
                  <a:pt x="89297" y="8930"/>
                </a:lnTo>
                <a:lnTo>
                  <a:pt x="98227" y="8930"/>
                </a:lnTo>
                <a:lnTo>
                  <a:pt x="107157" y="17860"/>
                </a:lnTo>
                <a:lnTo>
                  <a:pt x="116086" y="26789"/>
                </a:lnTo>
                <a:lnTo>
                  <a:pt x="116086" y="35719"/>
                </a:lnTo>
                <a:lnTo>
                  <a:pt x="116086" y="53578"/>
                </a:lnTo>
                <a:lnTo>
                  <a:pt x="116086" y="62508"/>
                </a:lnTo>
                <a:lnTo>
                  <a:pt x="116086" y="71438"/>
                </a:lnTo>
                <a:lnTo>
                  <a:pt x="116086" y="80367"/>
                </a:lnTo>
                <a:lnTo>
                  <a:pt x="116086" y="89297"/>
                </a:lnTo>
                <a:lnTo>
                  <a:pt x="116086" y="98227"/>
                </a:lnTo>
                <a:lnTo>
                  <a:pt x="116086" y="98227"/>
                </a:lnTo>
                <a:lnTo>
                  <a:pt x="116086" y="9822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8777882" y="3125390"/>
            <a:ext cx="107157" cy="107157"/>
          </a:xfrm>
          <a:custGeom>
            <a:avLst/>
            <a:gdLst/>
            <a:ahLst/>
            <a:cxnLst/>
            <a:rect l="0" t="0" r="0" b="0"/>
            <a:pathLst>
              <a:path w="107157" h="107157">
                <a:moveTo>
                  <a:pt x="107156" y="0"/>
                </a:moveTo>
                <a:lnTo>
                  <a:pt x="107156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0"/>
                </a:lnTo>
                <a:lnTo>
                  <a:pt x="71438" y="8930"/>
                </a:lnTo>
                <a:lnTo>
                  <a:pt x="62508" y="8930"/>
                </a:lnTo>
                <a:lnTo>
                  <a:pt x="53578" y="17860"/>
                </a:lnTo>
                <a:lnTo>
                  <a:pt x="44648" y="17860"/>
                </a:lnTo>
                <a:lnTo>
                  <a:pt x="44648" y="26789"/>
                </a:lnTo>
                <a:lnTo>
                  <a:pt x="44648" y="35719"/>
                </a:lnTo>
                <a:lnTo>
                  <a:pt x="53578" y="44649"/>
                </a:lnTo>
                <a:lnTo>
                  <a:pt x="62508" y="53578"/>
                </a:lnTo>
                <a:lnTo>
                  <a:pt x="62508" y="62508"/>
                </a:lnTo>
                <a:lnTo>
                  <a:pt x="71438" y="62508"/>
                </a:lnTo>
                <a:lnTo>
                  <a:pt x="80367" y="71438"/>
                </a:lnTo>
                <a:lnTo>
                  <a:pt x="80367" y="80367"/>
                </a:lnTo>
                <a:lnTo>
                  <a:pt x="80367" y="89297"/>
                </a:lnTo>
                <a:lnTo>
                  <a:pt x="80367" y="98227"/>
                </a:lnTo>
                <a:lnTo>
                  <a:pt x="71438" y="98227"/>
                </a:lnTo>
                <a:lnTo>
                  <a:pt x="62508" y="107156"/>
                </a:lnTo>
                <a:lnTo>
                  <a:pt x="53578" y="107156"/>
                </a:lnTo>
                <a:lnTo>
                  <a:pt x="44648" y="107156"/>
                </a:lnTo>
                <a:lnTo>
                  <a:pt x="26789" y="98227"/>
                </a:lnTo>
                <a:lnTo>
                  <a:pt x="17859" y="98227"/>
                </a:lnTo>
                <a:lnTo>
                  <a:pt x="8930" y="89297"/>
                </a:lnTo>
                <a:lnTo>
                  <a:pt x="0" y="89297"/>
                </a:lnTo>
                <a:lnTo>
                  <a:pt x="0" y="8929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9001124" y="3045023"/>
            <a:ext cx="62509" cy="196454"/>
          </a:xfrm>
          <a:custGeom>
            <a:avLst/>
            <a:gdLst/>
            <a:ahLst/>
            <a:cxnLst/>
            <a:rect l="0" t="0" r="0" b="0"/>
            <a:pathLst>
              <a:path w="62509" h="196454">
                <a:moveTo>
                  <a:pt x="62508" y="0"/>
                </a:moveTo>
                <a:lnTo>
                  <a:pt x="62508" y="0"/>
                </a:lnTo>
                <a:lnTo>
                  <a:pt x="62508" y="0"/>
                </a:lnTo>
                <a:lnTo>
                  <a:pt x="62508" y="8930"/>
                </a:lnTo>
                <a:lnTo>
                  <a:pt x="62508" y="8930"/>
                </a:lnTo>
                <a:lnTo>
                  <a:pt x="62508" y="17859"/>
                </a:lnTo>
                <a:lnTo>
                  <a:pt x="62508" y="26789"/>
                </a:lnTo>
                <a:lnTo>
                  <a:pt x="53578" y="35719"/>
                </a:lnTo>
                <a:lnTo>
                  <a:pt x="44649" y="53578"/>
                </a:lnTo>
                <a:lnTo>
                  <a:pt x="44649" y="80367"/>
                </a:lnTo>
                <a:lnTo>
                  <a:pt x="35719" y="98227"/>
                </a:lnTo>
                <a:lnTo>
                  <a:pt x="26789" y="116086"/>
                </a:lnTo>
                <a:lnTo>
                  <a:pt x="17860" y="142875"/>
                </a:lnTo>
                <a:lnTo>
                  <a:pt x="8930" y="160734"/>
                </a:lnTo>
                <a:lnTo>
                  <a:pt x="0" y="169664"/>
                </a:lnTo>
                <a:lnTo>
                  <a:pt x="0" y="178594"/>
                </a:lnTo>
                <a:lnTo>
                  <a:pt x="0" y="187523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8983265" y="3116461"/>
            <a:ext cx="98227" cy="17860"/>
          </a:xfrm>
          <a:custGeom>
            <a:avLst/>
            <a:gdLst/>
            <a:ahLst/>
            <a:cxnLst/>
            <a:rect l="0" t="0" r="0" b="0"/>
            <a:pathLst>
              <a:path w="98227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26789" y="8929"/>
                </a:lnTo>
                <a:lnTo>
                  <a:pt x="44648" y="8929"/>
                </a:lnTo>
                <a:lnTo>
                  <a:pt x="62508" y="8929"/>
                </a:lnTo>
                <a:lnTo>
                  <a:pt x="80367" y="8929"/>
                </a:lnTo>
                <a:lnTo>
                  <a:pt x="89297" y="17859"/>
                </a:lnTo>
                <a:lnTo>
                  <a:pt x="98226" y="17859"/>
                </a:lnTo>
                <a:lnTo>
                  <a:pt x="98226" y="178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9126140" y="3259336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1"/>
            <a:ext cx="7315200" cy="838200"/>
          </a:xfrm>
        </p:spPr>
        <p:txBody>
          <a:bodyPr/>
          <a:lstStyle/>
          <a:p>
            <a:r>
              <a:rPr lang="en-US" dirty="0" smtClean="0"/>
              <a:t>Is the table/graph linear or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600200"/>
            <a:ext cx="3566160" cy="473659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81728" y="1600200"/>
            <a:ext cx="3566160" cy="4738687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MARTInkAnnotation55"/>
          <p:cNvSpPr/>
          <p:nvPr/>
        </p:nvSpPr>
        <p:spPr>
          <a:xfrm>
            <a:off x="1107281" y="1787179"/>
            <a:ext cx="276822" cy="275580"/>
          </a:xfrm>
          <a:custGeom>
            <a:avLst/>
            <a:gdLst/>
            <a:ahLst/>
            <a:cxnLst/>
            <a:rect l="0" t="0" r="0" b="0"/>
            <a:pathLst>
              <a:path w="276822" h="275580">
                <a:moveTo>
                  <a:pt x="0" y="7688"/>
                </a:moveTo>
                <a:lnTo>
                  <a:pt x="0" y="0"/>
                </a:lnTo>
                <a:lnTo>
                  <a:pt x="0" y="6556"/>
                </a:lnTo>
                <a:lnTo>
                  <a:pt x="7129" y="14594"/>
                </a:lnTo>
                <a:lnTo>
                  <a:pt x="29812" y="37491"/>
                </a:lnTo>
                <a:lnTo>
                  <a:pt x="38385" y="43423"/>
                </a:lnTo>
                <a:lnTo>
                  <a:pt x="43450" y="46395"/>
                </a:lnTo>
                <a:lnTo>
                  <a:pt x="51722" y="54987"/>
                </a:lnTo>
                <a:lnTo>
                  <a:pt x="55318" y="60057"/>
                </a:lnTo>
                <a:lnTo>
                  <a:pt x="59699" y="64429"/>
                </a:lnTo>
                <a:lnTo>
                  <a:pt x="64604" y="68336"/>
                </a:lnTo>
                <a:lnTo>
                  <a:pt x="69859" y="71932"/>
                </a:lnTo>
                <a:lnTo>
                  <a:pt x="74354" y="76315"/>
                </a:lnTo>
                <a:lnTo>
                  <a:pt x="78343" y="81220"/>
                </a:lnTo>
                <a:lnTo>
                  <a:pt x="81994" y="86475"/>
                </a:lnTo>
                <a:lnTo>
                  <a:pt x="86413" y="91963"/>
                </a:lnTo>
                <a:lnTo>
                  <a:pt x="91343" y="97606"/>
                </a:lnTo>
                <a:lnTo>
                  <a:pt x="96614" y="103352"/>
                </a:lnTo>
                <a:lnTo>
                  <a:pt x="102113" y="108175"/>
                </a:lnTo>
                <a:lnTo>
                  <a:pt x="107763" y="112383"/>
                </a:lnTo>
                <a:lnTo>
                  <a:pt x="113514" y="116180"/>
                </a:lnTo>
                <a:lnTo>
                  <a:pt x="119332" y="120696"/>
                </a:lnTo>
                <a:lnTo>
                  <a:pt x="125195" y="125691"/>
                </a:lnTo>
                <a:lnTo>
                  <a:pt x="131089" y="131005"/>
                </a:lnTo>
                <a:lnTo>
                  <a:pt x="136010" y="136532"/>
                </a:lnTo>
                <a:lnTo>
                  <a:pt x="140283" y="142201"/>
                </a:lnTo>
                <a:lnTo>
                  <a:pt x="144123" y="147965"/>
                </a:lnTo>
                <a:lnTo>
                  <a:pt x="148668" y="153792"/>
                </a:lnTo>
                <a:lnTo>
                  <a:pt x="153682" y="159661"/>
                </a:lnTo>
                <a:lnTo>
                  <a:pt x="159010" y="165558"/>
                </a:lnTo>
                <a:lnTo>
                  <a:pt x="170220" y="177402"/>
                </a:lnTo>
                <a:lnTo>
                  <a:pt x="215903" y="223582"/>
                </a:lnTo>
                <a:lnTo>
                  <a:pt x="220334" y="227024"/>
                </a:lnTo>
                <a:lnTo>
                  <a:pt x="225272" y="230310"/>
                </a:lnTo>
                <a:lnTo>
                  <a:pt x="230549" y="233494"/>
                </a:lnTo>
                <a:lnTo>
                  <a:pt x="239057" y="239676"/>
                </a:lnTo>
                <a:lnTo>
                  <a:pt x="246146" y="245732"/>
                </a:lnTo>
                <a:lnTo>
                  <a:pt x="252604" y="251730"/>
                </a:lnTo>
                <a:lnTo>
                  <a:pt x="254723" y="254719"/>
                </a:lnTo>
                <a:lnTo>
                  <a:pt x="257078" y="260685"/>
                </a:lnTo>
                <a:lnTo>
                  <a:pt x="258698" y="262673"/>
                </a:lnTo>
                <a:lnTo>
                  <a:pt x="260770" y="263999"/>
                </a:lnTo>
                <a:lnTo>
                  <a:pt x="266484" y="266126"/>
                </a:lnTo>
                <a:lnTo>
                  <a:pt x="274773" y="273648"/>
                </a:lnTo>
                <a:lnTo>
                  <a:pt x="276821" y="27557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Annotation56"/>
          <p:cNvSpPr/>
          <p:nvPr/>
        </p:nvSpPr>
        <p:spPr>
          <a:xfrm>
            <a:off x="1098352" y="1794867"/>
            <a:ext cx="258962" cy="258962"/>
          </a:xfrm>
          <a:custGeom>
            <a:avLst/>
            <a:gdLst/>
            <a:ahLst/>
            <a:cxnLst/>
            <a:rect l="0" t="0" r="0" b="0"/>
            <a:pathLst>
              <a:path w="258962" h="258962">
                <a:moveTo>
                  <a:pt x="258961" y="0"/>
                </a:moveTo>
                <a:lnTo>
                  <a:pt x="237634" y="0"/>
                </a:lnTo>
                <a:lnTo>
                  <a:pt x="234821" y="992"/>
                </a:lnTo>
                <a:lnTo>
                  <a:pt x="229050" y="4741"/>
                </a:lnTo>
                <a:lnTo>
                  <a:pt x="223177" y="12360"/>
                </a:lnTo>
                <a:lnTo>
                  <a:pt x="220222" y="17170"/>
                </a:lnTo>
                <a:lnTo>
                  <a:pt x="216268" y="22360"/>
                </a:lnTo>
                <a:lnTo>
                  <a:pt x="211647" y="27805"/>
                </a:lnTo>
                <a:lnTo>
                  <a:pt x="206582" y="33420"/>
                </a:lnTo>
                <a:lnTo>
                  <a:pt x="201221" y="40139"/>
                </a:lnTo>
                <a:lnTo>
                  <a:pt x="195663" y="47596"/>
                </a:lnTo>
                <a:lnTo>
                  <a:pt x="189973" y="55543"/>
                </a:lnTo>
                <a:lnTo>
                  <a:pt x="184195" y="62826"/>
                </a:lnTo>
                <a:lnTo>
                  <a:pt x="178359" y="69665"/>
                </a:lnTo>
                <a:lnTo>
                  <a:pt x="172484" y="76209"/>
                </a:lnTo>
                <a:lnTo>
                  <a:pt x="158019" y="91418"/>
                </a:lnTo>
                <a:lnTo>
                  <a:pt x="149994" y="99641"/>
                </a:lnTo>
                <a:lnTo>
                  <a:pt x="142660" y="108099"/>
                </a:lnTo>
                <a:lnTo>
                  <a:pt x="135786" y="116715"/>
                </a:lnTo>
                <a:lnTo>
                  <a:pt x="129219" y="125435"/>
                </a:lnTo>
                <a:lnTo>
                  <a:pt x="116631" y="143061"/>
                </a:lnTo>
                <a:lnTo>
                  <a:pt x="110496" y="151929"/>
                </a:lnTo>
                <a:lnTo>
                  <a:pt x="103430" y="159825"/>
                </a:lnTo>
                <a:lnTo>
                  <a:pt x="95742" y="167074"/>
                </a:lnTo>
                <a:lnTo>
                  <a:pt x="87640" y="173890"/>
                </a:lnTo>
                <a:lnTo>
                  <a:pt x="80255" y="180419"/>
                </a:lnTo>
                <a:lnTo>
                  <a:pt x="66757" y="192965"/>
                </a:lnTo>
                <a:lnTo>
                  <a:pt x="61372" y="199089"/>
                </a:lnTo>
                <a:lnTo>
                  <a:pt x="56789" y="205156"/>
                </a:lnTo>
                <a:lnTo>
                  <a:pt x="52742" y="211185"/>
                </a:lnTo>
                <a:lnTo>
                  <a:pt x="48060" y="216196"/>
                </a:lnTo>
                <a:lnTo>
                  <a:pt x="42954" y="220529"/>
                </a:lnTo>
                <a:lnTo>
                  <a:pt x="37565" y="224410"/>
                </a:lnTo>
                <a:lnTo>
                  <a:pt x="32981" y="227990"/>
                </a:lnTo>
                <a:lnTo>
                  <a:pt x="25241" y="234613"/>
                </a:lnTo>
                <a:lnTo>
                  <a:pt x="18494" y="240864"/>
                </a:lnTo>
                <a:lnTo>
                  <a:pt x="15306" y="243920"/>
                </a:lnTo>
                <a:lnTo>
                  <a:pt x="13180" y="246949"/>
                </a:lnTo>
                <a:lnTo>
                  <a:pt x="10818" y="252961"/>
                </a:lnTo>
                <a:lnTo>
                  <a:pt x="9197" y="254961"/>
                </a:lnTo>
                <a:lnTo>
                  <a:pt x="7123" y="256295"/>
                </a:lnTo>
                <a:lnTo>
                  <a:pt x="0" y="25896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Annotation57"/>
          <p:cNvSpPr/>
          <p:nvPr/>
        </p:nvSpPr>
        <p:spPr>
          <a:xfrm>
            <a:off x="878918" y="1616274"/>
            <a:ext cx="1791049" cy="580429"/>
          </a:xfrm>
          <a:custGeom>
            <a:avLst/>
            <a:gdLst/>
            <a:ahLst/>
            <a:cxnLst/>
            <a:rect l="0" t="0" r="0" b="0"/>
            <a:pathLst>
              <a:path w="1791049" h="580429">
                <a:moveTo>
                  <a:pt x="14051" y="562570"/>
                </a:moveTo>
                <a:lnTo>
                  <a:pt x="73750" y="562570"/>
                </a:lnTo>
                <a:lnTo>
                  <a:pt x="85563" y="559924"/>
                </a:lnTo>
                <a:lnTo>
                  <a:pt x="98420" y="556433"/>
                </a:lnTo>
                <a:lnTo>
                  <a:pt x="150092" y="553804"/>
                </a:lnTo>
                <a:lnTo>
                  <a:pt x="462274" y="553640"/>
                </a:lnTo>
                <a:lnTo>
                  <a:pt x="529948" y="560708"/>
                </a:lnTo>
                <a:lnTo>
                  <a:pt x="579198" y="562202"/>
                </a:lnTo>
                <a:lnTo>
                  <a:pt x="932484" y="562570"/>
                </a:lnTo>
                <a:lnTo>
                  <a:pt x="1003104" y="570258"/>
                </a:lnTo>
                <a:lnTo>
                  <a:pt x="1047671" y="571254"/>
                </a:lnTo>
                <a:lnTo>
                  <a:pt x="1339798" y="571499"/>
                </a:lnTo>
                <a:lnTo>
                  <a:pt x="1392258" y="579601"/>
                </a:lnTo>
                <a:lnTo>
                  <a:pt x="1442194" y="580381"/>
                </a:lnTo>
                <a:lnTo>
                  <a:pt x="1510883" y="580428"/>
                </a:lnTo>
                <a:lnTo>
                  <a:pt x="1523000" y="577783"/>
                </a:lnTo>
                <a:lnTo>
                  <a:pt x="1534999" y="574292"/>
                </a:lnTo>
                <a:lnTo>
                  <a:pt x="1582696" y="571608"/>
                </a:lnTo>
                <a:lnTo>
                  <a:pt x="1790654" y="571499"/>
                </a:lnTo>
                <a:lnTo>
                  <a:pt x="1791048" y="558197"/>
                </a:lnTo>
                <a:lnTo>
                  <a:pt x="1790059" y="555686"/>
                </a:lnTo>
                <a:lnTo>
                  <a:pt x="1784919" y="547411"/>
                </a:lnTo>
                <a:lnTo>
                  <a:pt x="1783369" y="541611"/>
                </a:lnTo>
                <a:lnTo>
                  <a:pt x="1782496" y="528027"/>
                </a:lnTo>
                <a:lnTo>
                  <a:pt x="1779646" y="517121"/>
                </a:lnTo>
                <a:lnTo>
                  <a:pt x="1775072" y="506652"/>
                </a:lnTo>
                <a:lnTo>
                  <a:pt x="1764052" y="489200"/>
                </a:lnTo>
                <a:lnTo>
                  <a:pt x="1761148" y="483891"/>
                </a:lnTo>
                <a:lnTo>
                  <a:pt x="1757921" y="472701"/>
                </a:lnTo>
                <a:lnTo>
                  <a:pt x="1755495" y="461112"/>
                </a:lnTo>
                <a:lnTo>
                  <a:pt x="1751109" y="449347"/>
                </a:lnTo>
                <a:lnTo>
                  <a:pt x="1745853" y="434858"/>
                </a:lnTo>
                <a:lnTo>
                  <a:pt x="1740209" y="419489"/>
                </a:lnTo>
                <a:lnTo>
                  <a:pt x="1734393" y="406043"/>
                </a:lnTo>
                <a:lnTo>
                  <a:pt x="1728502" y="393453"/>
                </a:lnTo>
                <a:lnTo>
                  <a:pt x="1722576" y="380250"/>
                </a:lnTo>
                <a:lnTo>
                  <a:pt x="1716635" y="364461"/>
                </a:lnTo>
                <a:lnTo>
                  <a:pt x="1710687" y="350167"/>
                </a:lnTo>
                <a:lnTo>
                  <a:pt x="1704736" y="337200"/>
                </a:lnTo>
                <a:lnTo>
                  <a:pt x="1698784" y="324822"/>
                </a:lnTo>
                <a:lnTo>
                  <a:pt x="1695478" y="310061"/>
                </a:lnTo>
                <a:lnTo>
                  <a:pt x="1693016" y="294570"/>
                </a:lnTo>
                <a:lnTo>
                  <a:pt x="1688614" y="281071"/>
                </a:lnTo>
                <a:lnTo>
                  <a:pt x="1683350" y="268457"/>
                </a:lnTo>
                <a:lnTo>
                  <a:pt x="1677704" y="255244"/>
                </a:lnTo>
                <a:lnTo>
                  <a:pt x="1671887" y="239449"/>
                </a:lnTo>
                <a:lnTo>
                  <a:pt x="1668640" y="225153"/>
                </a:lnTo>
                <a:lnTo>
                  <a:pt x="1666205" y="212185"/>
                </a:lnTo>
                <a:lnTo>
                  <a:pt x="1661815" y="199807"/>
                </a:lnTo>
                <a:lnTo>
                  <a:pt x="1653766" y="181682"/>
                </a:lnTo>
                <a:lnTo>
                  <a:pt x="1650665" y="169713"/>
                </a:lnTo>
                <a:lnTo>
                  <a:pt x="1648294" y="157780"/>
                </a:lnTo>
                <a:lnTo>
                  <a:pt x="1642373" y="139905"/>
                </a:lnTo>
                <a:lnTo>
                  <a:pt x="1639186" y="122040"/>
                </a:lnTo>
                <a:lnTo>
                  <a:pt x="1633391" y="105172"/>
                </a:lnTo>
                <a:lnTo>
                  <a:pt x="1630930" y="90081"/>
                </a:lnTo>
                <a:lnTo>
                  <a:pt x="1630728" y="86843"/>
                </a:lnTo>
                <a:lnTo>
                  <a:pt x="1629601" y="83692"/>
                </a:lnTo>
                <a:lnTo>
                  <a:pt x="1625703" y="77545"/>
                </a:lnTo>
                <a:lnTo>
                  <a:pt x="1623309" y="68860"/>
                </a:lnTo>
                <a:lnTo>
                  <a:pt x="1622671" y="63766"/>
                </a:lnTo>
                <a:lnTo>
                  <a:pt x="1619316" y="55460"/>
                </a:lnTo>
                <a:lnTo>
                  <a:pt x="1615510" y="48461"/>
                </a:lnTo>
                <a:lnTo>
                  <a:pt x="1612375" y="38943"/>
                </a:lnTo>
                <a:lnTo>
                  <a:pt x="1605603" y="29839"/>
                </a:lnTo>
                <a:lnTo>
                  <a:pt x="1600155" y="23845"/>
                </a:lnTo>
                <a:lnTo>
                  <a:pt x="1597313" y="21849"/>
                </a:lnTo>
                <a:lnTo>
                  <a:pt x="1591509" y="19632"/>
                </a:lnTo>
                <a:lnTo>
                  <a:pt x="1582664" y="18384"/>
                </a:lnTo>
                <a:lnTo>
                  <a:pt x="1579699" y="17217"/>
                </a:lnTo>
                <a:lnTo>
                  <a:pt x="1573759" y="13274"/>
                </a:lnTo>
                <a:lnTo>
                  <a:pt x="1565166" y="10860"/>
                </a:lnTo>
                <a:lnTo>
                  <a:pt x="1514169" y="8979"/>
                </a:lnTo>
                <a:lnTo>
                  <a:pt x="1501309" y="7959"/>
                </a:lnTo>
                <a:lnTo>
                  <a:pt x="1464874" y="1244"/>
                </a:lnTo>
                <a:lnTo>
                  <a:pt x="1417253" y="163"/>
                </a:lnTo>
                <a:lnTo>
                  <a:pt x="1104682" y="0"/>
                </a:lnTo>
                <a:lnTo>
                  <a:pt x="1038870" y="7067"/>
                </a:lnTo>
                <a:lnTo>
                  <a:pt x="985760" y="8561"/>
                </a:lnTo>
                <a:lnTo>
                  <a:pt x="908351" y="8897"/>
                </a:lnTo>
                <a:lnTo>
                  <a:pt x="864860" y="13660"/>
                </a:lnTo>
                <a:lnTo>
                  <a:pt x="811857" y="17030"/>
                </a:lnTo>
                <a:lnTo>
                  <a:pt x="769241" y="17613"/>
                </a:lnTo>
                <a:lnTo>
                  <a:pt x="726188" y="18778"/>
                </a:lnTo>
                <a:lnTo>
                  <a:pt x="672936" y="24912"/>
                </a:lnTo>
                <a:lnTo>
                  <a:pt x="629633" y="26233"/>
                </a:lnTo>
                <a:lnTo>
                  <a:pt x="575296" y="26679"/>
                </a:lnTo>
                <a:lnTo>
                  <a:pt x="514331" y="33842"/>
                </a:lnTo>
                <a:lnTo>
                  <a:pt x="466531" y="35348"/>
                </a:lnTo>
                <a:lnTo>
                  <a:pt x="399795" y="35686"/>
                </a:lnTo>
                <a:lnTo>
                  <a:pt x="353544" y="41849"/>
                </a:lnTo>
                <a:lnTo>
                  <a:pt x="309110" y="43819"/>
                </a:lnTo>
                <a:lnTo>
                  <a:pt x="253177" y="45567"/>
                </a:lnTo>
                <a:lnTo>
                  <a:pt x="204888" y="53022"/>
                </a:lnTo>
                <a:lnTo>
                  <a:pt x="150002" y="53568"/>
                </a:lnTo>
                <a:lnTo>
                  <a:pt x="132826" y="53575"/>
                </a:lnTo>
                <a:lnTo>
                  <a:pt x="127960" y="54568"/>
                </a:lnTo>
                <a:lnTo>
                  <a:pt x="115381" y="59714"/>
                </a:lnTo>
                <a:lnTo>
                  <a:pt x="93855" y="61956"/>
                </a:lnTo>
                <a:lnTo>
                  <a:pt x="88090" y="62139"/>
                </a:lnTo>
                <a:lnTo>
                  <a:pt x="83254" y="63254"/>
                </a:lnTo>
                <a:lnTo>
                  <a:pt x="68363" y="69527"/>
                </a:lnTo>
                <a:lnTo>
                  <a:pt x="60608" y="71060"/>
                </a:lnTo>
                <a:lnTo>
                  <a:pt x="51178" y="79092"/>
                </a:lnTo>
                <a:lnTo>
                  <a:pt x="45446" y="84730"/>
                </a:lnTo>
                <a:lnTo>
                  <a:pt x="43911" y="87244"/>
                </a:lnTo>
                <a:lnTo>
                  <a:pt x="40758" y="95523"/>
                </a:lnTo>
                <a:lnTo>
                  <a:pt x="34973" y="104260"/>
                </a:lnTo>
                <a:lnTo>
                  <a:pt x="33271" y="110168"/>
                </a:lnTo>
                <a:lnTo>
                  <a:pt x="32030" y="127995"/>
                </a:lnTo>
                <a:lnTo>
                  <a:pt x="27205" y="141663"/>
                </a:lnTo>
                <a:lnTo>
                  <a:pt x="26789" y="147027"/>
                </a:lnTo>
                <a:lnTo>
                  <a:pt x="28960" y="164059"/>
                </a:lnTo>
                <a:lnTo>
                  <a:pt x="25193" y="182665"/>
                </a:lnTo>
                <a:lnTo>
                  <a:pt x="23964" y="198263"/>
                </a:lnTo>
                <a:lnTo>
                  <a:pt x="23418" y="212470"/>
                </a:lnTo>
                <a:lnTo>
                  <a:pt x="23110" y="234272"/>
                </a:lnTo>
                <a:lnTo>
                  <a:pt x="22046" y="250964"/>
                </a:lnTo>
                <a:lnTo>
                  <a:pt x="18265" y="268305"/>
                </a:lnTo>
                <a:lnTo>
                  <a:pt x="15924" y="285934"/>
                </a:lnTo>
                <a:lnTo>
                  <a:pt x="13891" y="303691"/>
                </a:lnTo>
                <a:lnTo>
                  <a:pt x="9680" y="321505"/>
                </a:lnTo>
                <a:lnTo>
                  <a:pt x="7147" y="339344"/>
                </a:lnTo>
                <a:lnTo>
                  <a:pt x="6022" y="357194"/>
                </a:lnTo>
                <a:lnTo>
                  <a:pt x="5521" y="375049"/>
                </a:lnTo>
                <a:lnTo>
                  <a:pt x="5240" y="401836"/>
                </a:lnTo>
                <a:lnTo>
                  <a:pt x="2528" y="419695"/>
                </a:lnTo>
                <a:lnTo>
                  <a:pt x="416" y="428625"/>
                </a:lnTo>
                <a:lnTo>
                  <a:pt x="0" y="436562"/>
                </a:lnTo>
                <a:lnTo>
                  <a:pt x="2183" y="450673"/>
                </a:lnTo>
                <a:lnTo>
                  <a:pt x="3816" y="463559"/>
                </a:lnTo>
                <a:lnTo>
                  <a:pt x="4541" y="475901"/>
                </a:lnTo>
                <a:lnTo>
                  <a:pt x="5941" y="494006"/>
                </a:lnTo>
                <a:lnTo>
                  <a:pt x="11207" y="510945"/>
                </a:lnTo>
                <a:lnTo>
                  <a:pt x="14200" y="523682"/>
                </a:lnTo>
                <a:lnTo>
                  <a:pt x="19938" y="538590"/>
                </a:lnTo>
                <a:lnTo>
                  <a:pt x="22079" y="549732"/>
                </a:lnTo>
                <a:lnTo>
                  <a:pt x="22980" y="5625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Annotation58"/>
          <p:cNvSpPr/>
          <p:nvPr/>
        </p:nvSpPr>
        <p:spPr>
          <a:xfrm>
            <a:off x="2000250" y="1759149"/>
            <a:ext cx="214314" cy="151669"/>
          </a:xfrm>
          <a:custGeom>
            <a:avLst/>
            <a:gdLst/>
            <a:ahLst/>
            <a:cxnLst/>
            <a:rect l="0" t="0" r="0" b="0"/>
            <a:pathLst>
              <a:path w="214314" h="151669">
                <a:moveTo>
                  <a:pt x="0" y="17859"/>
                </a:moveTo>
                <a:lnTo>
                  <a:pt x="0" y="12714"/>
                </a:lnTo>
                <a:lnTo>
                  <a:pt x="0" y="16985"/>
                </a:lnTo>
                <a:lnTo>
                  <a:pt x="992" y="17276"/>
                </a:lnTo>
                <a:lnTo>
                  <a:pt x="4741" y="17600"/>
                </a:lnTo>
                <a:lnTo>
                  <a:pt x="6137" y="18679"/>
                </a:lnTo>
                <a:lnTo>
                  <a:pt x="7068" y="20390"/>
                </a:lnTo>
                <a:lnTo>
                  <a:pt x="8102" y="24937"/>
                </a:lnTo>
                <a:lnTo>
                  <a:pt x="8378" y="27539"/>
                </a:lnTo>
                <a:lnTo>
                  <a:pt x="8562" y="30265"/>
                </a:lnTo>
                <a:lnTo>
                  <a:pt x="8685" y="33075"/>
                </a:lnTo>
                <a:lnTo>
                  <a:pt x="8821" y="38843"/>
                </a:lnTo>
                <a:lnTo>
                  <a:pt x="9849" y="42762"/>
                </a:lnTo>
                <a:lnTo>
                  <a:pt x="11527" y="47360"/>
                </a:lnTo>
                <a:lnTo>
                  <a:pt x="13638" y="52409"/>
                </a:lnTo>
                <a:lnTo>
                  <a:pt x="15045" y="57759"/>
                </a:lnTo>
                <a:lnTo>
                  <a:pt x="15983" y="63311"/>
                </a:lnTo>
                <a:lnTo>
                  <a:pt x="16608" y="68996"/>
                </a:lnTo>
                <a:lnTo>
                  <a:pt x="18018" y="73778"/>
                </a:lnTo>
                <a:lnTo>
                  <a:pt x="19949" y="77959"/>
                </a:lnTo>
                <a:lnTo>
                  <a:pt x="22229" y="81738"/>
                </a:lnTo>
                <a:lnTo>
                  <a:pt x="24741" y="86242"/>
                </a:lnTo>
                <a:lnTo>
                  <a:pt x="30178" y="96538"/>
                </a:lnTo>
                <a:lnTo>
                  <a:pt x="47661" y="131081"/>
                </a:lnTo>
                <a:lnTo>
                  <a:pt x="51618" y="135012"/>
                </a:lnTo>
                <a:lnTo>
                  <a:pt x="56240" y="137633"/>
                </a:lnTo>
                <a:lnTo>
                  <a:pt x="61306" y="139380"/>
                </a:lnTo>
                <a:lnTo>
                  <a:pt x="65675" y="141537"/>
                </a:lnTo>
                <a:lnTo>
                  <a:pt x="69580" y="143967"/>
                </a:lnTo>
                <a:lnTo>
                  <a:pt x="73176" y="146580"/>
                </a:lnTo>
                <a:lnTo>
                  <a:pt x="77557" y="148321"/>
                </a:lnTo>
                <a:lnTo>
                  <a:pt x="82463" y="149482"/>
                </a:lnTo>
                <a:lnTo>
                  <a:pt x="87717" y="150256"/>
                </a:lnTo>
                <a:lnTo>
                  <a:pt x="93205" y="150772"/>
                </a:lnTo>
                <a:lnTo>
                  <a:pt x="98847" y="151116"/>
                </a:lnTo>
                <a:lnTo>
                  <a:pt x="110409" y="151498"/>
                </a:lnTo>
                <a:lnTo>
                  <a:pt x="122162" y="151668"/>
                </a:lnTo>
                <a:lnTo>
                  <a:pt x="128074" y="150721"/>
                </a:lnTo>
                <a:lnTo>
                  <a:pt x="134000" y="149098"/>
                </a:lnTo>
                <a:lnTo>
                  <a:pt x="139935" y="147023"/>
                </a:lnTo>
                <a:lnTo>
                  <a:pt x="144883" y="144648"/>
                </a:lnTo>
                <a:lnTo>
                  <a:pt x="149175" y="142073"/>
                </a:lnTo>
                <a:lnTo>
                  <a:pt x="153028" y="139364"/>
                </a:lnTo>
                <a:lnTo>
                  <a:pt x="157581" y="136565"/>
                </a:lnTo>
                <a:lnTo>
                  <a:pt x="162601" y="133707"/>
                </a:lnTo>
                <a:lnTo>
                  <a:pt x="167932" y="130810"/>
                </a:lnTo>
                <a:lnTo>
                  <a:pt x="172478" y="127886"/>
                </a:lnTo>
                <a:lnTo>
                  <a:pt x="176501" y="124945"/>
                </a:lnTo>
                <a:lnTo>
                  <a:pt x="180175" y="121992"/>
                </a:lnTo>
                <a:lnTo>
                  <a:pt x="183617" y="118039"/>
                </a:lnTo>
                <a:lnTo>
                  <a:pt x="186904" y="113419"/>
                </a:lnTo>
                <a:lnTo>
                  <a:pt x="190086" y="108355"/>
                </a:lnTo>
                <a:lnTo>
                  <a:pt x="192209" y="102994"/>
                </a:lnTo>
                <a:lnTo>
                  <a:pt x="193624" y="97436"/>
                </a:lnTo>
                <a:lnTo>
                  <a:pt x="194567" y="91746"/>
                </a:lnTo>
                <a:lnTo>
                  <a:pt x="196188" y="85969"/>
                </a:lnTo>
                <a:lnTo>
                  <a:pt x="198260" y="80133"/>
                </a:lnTo>
                <a:lnTo>
                  <a:pt x="200635" y="74258"/>
                </a:lnTo>
                <a:lnTo>
                  <a:pt x="202217" y="68356"/>
                </a:lnTo>
                <a:lnTo>
                  <a:pt x="203272" y="62438"/>
                </a:lnTo>
                <a:lnTo>
                  <a:pt x="203976" y="56508"/>
                </a:lnTo>
                <a:lnTo>
                  <a:pt x="204445" y="51562"/>
                </a:lnTo>
                <a:lnTo>
                  <a:pt x="204757" y="47273"/>
                </a:lnTo>
                <a:lnTo>
                  <a:pt x="204966" y="43422"/>
                </a:lnTo>
                <a:lnTo>
                  <a:pt x="206097" y="39862"/>
                </a:lnTo>
                <a:lnTo>
                  <a:pt x="207843" y="36496"/>
                </a:lnTo>
                <a:lnTo>
                  <a:pt x="210000" y="33260"/>
                </a:lnTo>
                <a:lnTo>
                  <a:pt x="211437" y="30111"/>
                </a:lnTo>
                <a:lnTo>
                  <a:pt x="212396" y="27019"/>
                </a:lnTo>
                <a:lnTo>
                  <a:pt x="213035" y="23966"/>
                </a:lnTo>
                <a:lnTo>
                  <a:pt x="213460" y="20938"/>
                </a:lnTo>
                <a:lnTo>
                  <a:pt x="213745" y="17927"/>
                </a:lnTo>
                <a:lnTo>
                  <a:pt x="214200" y="10707"/>
                </a:lnTo>
                <a:lnTo>
                  <a:pt x="214263" y="7073"/>
                </a:lnTo>
                <a:lnTo>
                  <a:pt x="21431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Annotation59"/>
          <p:cNvSpPr/>
          <p:nvPr/>
        </p:nvSpPr>
        <p:spPr>
          <a:xfrm>
            <a:off x="2107406" y="1964531"/>
            <a:ext cx="1" cy="160736"/>
          </a:xfrm>
          <a:custGeom>
            <a:avLst/>
            <a:gdLst/>
            <a:ahLst/>
            <a:cxnLst/>
            <a:rect l="0" t="0" r="0" b="0"/>
            <a:pathLst>
              <a:path w="1" h="160736">
                <a:moveTo>
                  <a:pt x="0" y="0"/>
                </a:moveTo>
                <a:lnTo>
                  <a:pt x="0" y="16073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Annotation60"/>
          <p:cNvSpPr/>
          <p:nvPr/>
        </p:nvSpPr>
        <p:spPr>
          <a:xfrm>
            <a:off x="1616382" y="1660922"/>
            <a:ext cx="1232189" cy="3375423"/>
          </a:xfrm>
          <a:custGeom>
            <a:avLst/>
            <a:gdLst/>
            <a:ahLst/>
            <a:cxnLst/>
            <a:rect l="0" t="0" r="0" b="0"/>
            <a:pathLst>
              <a:path w="1232189" h="3375423">
                <a:moveTo>
                  <a:pt x="8821" y="0"/>
                </a:moveTo>
                <a:lnTo>
                  <a:pt x="259" y="0"/>
                </a:lnTo>
                <a:lnTo>
                  <a:pt x="0" y="4740"/>
                </a:lnTo>
                <a:lnTo>
                  <a:pt x="956" y="6137"/>
                </a:lnTo>
                <a:lnTo>
                  <a:pt x="2586" y="7068"/>
                </a:lnTo>
                <a:lnTo>
                  <a:pt x="4664" y="7688"/>
                </a:lnTo>
                <a:lnTo>
                  <a:pt x="6050" y="9094"/>
                </a:lnTo>
                <a:lnTo>
                  <a:pt x="6973" y="11024"/>
                </a:lnTo>
                <a:lnTo>
                  <a:pt x="8456" y="16509"/>
                </a:lnTo>
                <a:lnTo>
                  <a:pt x="8821" y="118002"/>
                </a:lnTo>
                <a:lnTo>
                  <a:pt x="8821" y="224900"/>
                </a:lnTo>
                <a:lnTo>
                  <a:pt x="11467" y="239192"/>
                </a:lnTo>
                <a:lnTo>
                  <a:pt x="14958" y="253151"/>
                </a:lnTo>
                <a:lnTo>
                  <a:pt x="17736" y="357755"/>
                </a:lnTo>
                <a:lnTo>
                  <a:pt x="17751" y="1044774"/>
                </a:lnTo>
                <a:lnTo>
                  <a:pt x="20397" y="1059987"/>
                </a:lnTo>
                <a:lnTo>
                  <a:pt x="23887" y="1074355"/>
                </a:lnTo>
                <a:lnTo>
                  <a:pt x="26666" y="1179285"/>
                </a:lnTo>
                <a:lnTo>
                  <a:pt x="27671" y="1222449"/>
                </a:lnTo>
                <a:lnTo>
                  <a:pt x="33748" y="1252033"/>
                </a:lnTo>
                <a:lnTo>
                  <a:pt x="35600" y="1352949"/>
                </a:lnTo>
                <a:lnTo>
                  <a:pt x="35610" y="1595435"/>
                </a:lnTo>
                <a:lnTo>
                  <a:pt x="32964" y="1607342"/>
                </a:lnTo>
                <a:lnTo>
                  <a:pt x="29473" y="1619249"/>
                </a:lnTo>
                <a:lnTo>
                  <a:pt x="26789" y="1659186"/>
                </a:lnTo>
                <a:lnTo>
                  <a:pt x="26681" y="1752792"/>
                </a:lnTo>
                <a:lnTo>
                  <a:pt x="28665" y="1755903"/>
                </a:lnTo>
                <a:lnTo>
                  <a:pt x="38954" y="1765022"/>
                </a:lnTo>
                <a:lnTo>
                  <a:pt x="40816" y="1768025"/>
                </a:lnTo>
                <a:lnTo>
                  <a:pt x="42057" y="1771019"/>
                </a:lnTo>
                <a:lnTo>
                  <a:pt x="48545" y="1779974"/>
                </a:lnTo>
                <a:lnTo>
                  <a:pt x="49194" y="1782954"/>
                </a:lnTo>
                <a:lnTo>
                  <a:pt x="48635" y="1785933"/>
                </a:lnTo>
                <a:lnTo>
                  <a:pt x="46360" y="1791888"/>
                </a:lnTo>
                <a:lnTo>
                  <a:pt x="44779" y="1802033"/>
                </a:lnTo>
                <a:lnTo>
                  <a:pt x="44611" y="1808014"/>
                </a:lnTo>
                <a:lnTo>
                  <a:pt x="45579" y="1810577"/>
                </a:lnTo>
                <a:lnTo>
                  <a:pt x="50691" y="1818925"/>
                </a:lnTo>
                <a:lnTo>
                  <a:pt x="52234" y="1824742"/>
                </a:lnTo>
                <a:lnTo>
                  <a:pt x="53460" y="1855612"/>
                </a:lnTo>
                <a:lnTo>
                  <a:pt x="50819" y="1859237"/>
                </a:lnTo>
                <a:lnTo>
                  <a:pt x="48726" y="1861593"/>
                </a:lnTo>
                <a:lnTo>
                  <a:pt x="47331" y="1864155"/>
                </a:lnTo>
                <a:lnTo>
                  <a:pt x="45780" y="1869649"/>
                </a:lnTo>
                <a:lnTo>
                  <a:pt x="44540" y="1974012"/>
                </a:lnTo>
                <a:lnTo>
                  <a:pt x="44540" y="2111657"/>
                </a:lnTo>
                <a:lnTo>
                  <a:pt x="45532" y="2113217"/>
                </a:lnTo>
                <a:lnTo>
                  <a:pt x="47186" y="2114256"/>
                </a:lnTo>
                <a:lnTo>
                  <a:pt x="49280" y="2114949"/>
                </a:lnTo>
                <a:lnTo>
                  <a:pt x="50677" y="2116404"/>
                </a:lnTo>
                <a:lnTo>
                  <a:pt x="51608" y="2118366"/>
                </a:lnTo>
                <a:lnTo>
                  <a:pt x="52642" y="2123191"/>
                </a:lnTo>
                <a:lnTo>
                  <a:pt x="53470" y="2227720"/>
                </a:lnTo>
                <a:lnTo>
                  <a:pt x="54462" y="2230279"/>
                </a:lnTo>
                <a:lnTo>
                  <a:pt x="61158" y="2239698"/>
                </a:lnTo>
                <a:lnTo>
                  <a:pt x="61847" y="2243262"/>
                </a:lnTo>
                <a:lnTo>
                  <a:pt x="62399" y="2290253"/>
                </a:lnTo>
                <a:lnTo>
                  <a:pt x="63391" y="2291812"/>
                </a:lnTo>
                <a:lnTo>
                  <a:pt x="65045" y="2292851"/>
                </a:lnTo>
                <a:lnTo>
                  <a:pt x="67139" y="2293544"/>
                </a:lnTo>
                <a:lnTo>
                  <a:pt x="68536" y="2294998"/>
                </a:lnTo>
                <a:lnTo>
                  <a:pt x="69467" y="2296959"/>
                </a:lnTo>
                <a:lnTo>
                  <a:pt x="71220" y="2303455"/>
                </a:lnTo>
                <a:lnTo>
                  <a:pt x="71329" y="2330536"/>
                </a:lnTo>
                <a:lnTo>
                  <a:pt x="63640" y="2330638"/>
                </a:lnTo>
                <a:lnTo>
                  <a:pt x="63227" y="2331634"/>
                </a:lnTo>
                <a:lnTo>
                  <a:pt x="62409" y="2339469"/>
                </a:lnTo>
                <a:lnTo>
                  <a:pt x="57256" y="2339557"/>
                </a:lnTo>
                <a:lnTo>
                  <a:pt x="59452" y="2339568"/>
                </a:lnTo>
                <a:lnTo>
                  <a:pt x="60434" y="2340564"/>
                </a:lnTo>
                <a:lnTo>
                  <a:pt x="61089" y="2342220"/>
                </a:lnTo>
                <a:lnTo>
                  <a:pt x="62392" y="2348476"/>
                </a:lnTo>
                <a:lnTo>
                  <a:pt x="53479" y="2357428"/>
                </a:lnTo>
                <a:lnTo>
                  <a:pt x="53470" y="2574349"/>
                </a:lnTo>
                <a:lnTo>
                  <a:pt x="56115" y="2583158"/>
                </a:lnTo>
                <a:lnTo>
                  <a:pt x="58210" y="2588285"/>
                </a:lnTo>
                <a:lnTo>
                  <a:pt x="58614" y="2592695"/>
                </a:lnTo>
                <a:lnTo>
                  <a:pt x="57891" y="2596627"/>
                </a:lnTo>
                <a:lnTo>
                  <a:pt x="56417" y="2600241"/>
                </a:lnTo>
                <a:lnTo>
                  <a:pt x="56427" y="2604635"/>
                </a:lnTo>
                <a:lnTo>
                  <a:pt x="61744" y="2636516"/>
                </a:lnTo>
                <a:lnTo>
                  <a:pt x="62374" y="2671568"/>
                </a:lnTo>
                <a:lnTo>
                  <a:pt x="65034" y="2680936"/>
                </a:lnTo>
                <a:lnTo>
                  <a:pt x="68531" y="2691715"/>
                </a:lnTo>
                <a:lnTo>
                  <a:pt x="71165" y="2729891"/>
                </a:lnTo>
                <a:lnTo>
                  <a:pt x="71329" y="2830715"/>
                </a:lnTo>
                <a:lnTo>
                  <a:pt x="71329" y="2979539"/>
                </a:lnTo>
                <a:lnTo>
                  <a:pt x="72321" y="2984500"/>
                </a:lnTo>
                <a:lnTo>
                  <a:pt x="77466" y="2997215"/>
                </a:lnTo>
                <a:lnTo>
                  <a:pt x="79707" y="3018786"/>
                </a:lnTo>
                <a:lnTo>
                  <a:pt x="80258" y="3122523"/>
                </a:lnTo>
                <a:lnTo>
                  <a:pt x="80259" y="3235523"/>
                </a:lnTo>
                <a:lnTo>
                  <a:pt x="81251" y="3237507"/>
                </a:lnTo>
                <a:lnTo>
                  <a:pt x="82904" y="3238831"/>
                </a:lnTo>
                <a:lnTo>
                  <a:pt x="84999" y="3239713"/>
                </a:lnTo>
                <a:lnTo>
                  <a:pt x="86395" y="3241293"/>
                </a:lnTo>
                <a:lnTo>
                  <a:pt x="87326" y="3243338"/>
                </a:lnTo>
                <a:lnTo>
                  <a:pt x="88361" y="3248257"/>
                </a:lnTo>
                <a:lnTo>
                  <a:pt x="89156" y="3258846"/>
                </a:lnTo>
                <a:lnTo>
                  <a:pt x="96874" y="3266981"/>
                </a:lnTo>
                <a:lnTo>
                  <a:pt x="98281" y="3267409"/>
                </a:lnTo>
                <a:lnTo>
                  <a:pt x="102490" y="3267885"/>
                </a:lnTo>
                <a:lnTo>
                  <a:pt x="105001" y="3269004"/>
                </a:lnTo>
                <a:lnTo>
                  <a:pt x="113276" y="3274328"/>
                </a:lnTo>
                <a:lnTo>
                  <a:pt x="119076" y="3275920"/>
                </a:lnTo>
                <a:lnTo>
                  <a:pt x="127920" y="3276818"/>
                </a:lnTo>
                <a:lnTo>
                  <a:pt x="130884" y="3277936"/>
                </a:lnTo>
                <a:lnTo>
                  <a:pt x="136824" y="3281824"/>
                </a:lnTo>
                <a:lnTo>
                  <a:pt x="145417" y="3284213"/>
                </a:lnTo>
                <a:lnTo>
                  <a:pt x="166744" y="3286866"/>
                </a:lnTo>
                <a:lnTo>
                  <a:pt x="182393" y="3292187"/>
                </a:lnTo>
                <a:lnTo>
                  <a:pt x="199597" y="3295197"/>
                </a:lnTo>
                <a:lnTo>
                  <a:pt x="217262" y="3300939"/>
                </a:lnTo>
                <a:lnTo>
                  <a:pt x="235064" y="3304074"/>
                </a:lnTo>
                <a:lnTo>
                  <a:pt x="252906" y="3309854"/>
                </a:lnTo>
                <a:lnTo>
                  <a:pt x="287406" y="3317252"/>
                </a:lnTo>
                <a:lnTo>
                  <a:pt x="314580" y="3320937"/>
                </a:lnTo>
                <a:lnTo>
                  <a:pt x="333021" y="3322567"/>
                </a:lnTo>
                <a:lnTo>
                  <a:pt x="357030" y="3328859"/>
                </a:lnTo>
                <a:lnTo>
                  <a:pt x="392793" y="3330605"/>
                </a:lnTo>
                <a:lnTo>
                  <a:pt x="405694" y="3331691"/>
                </a:lnTo>
                <a:lnTo>
                  <a:pt x="442158" y="3338452"/>
                </a:lnTo>
                <a:lnTo>
                  <a:pt x="479009" y="3339593"/>
                </a:lnTo>
                <a:lnTo>
                  <a:pt x="509046" y="3340674"/>
                </a:lnTo>
                <a:lnTo>
                  <a:pt x="541255" y="3347389"/>
                </a:lnTo>
                <a:lnTo>
                  <a:pt x="573988" y="3348469"/>
                </a:lnTo>
                <a:lnTo>
                  <a:pt x="582052" y="3348524"/>
                </a:lnTo>
                <a:lnTo>
                  <a:pt x="588420" y="3349552"/>
                </a:lnTo>
                <a:lnTo>
                  <a:pt x="608416" y="3355687"/>
                </a:lnTo>
                <a:lnTo>
                  <a:pt x="643185" y="3358307"/>
                </a:lnTo>
                <a:lnTo>
                  <a:pt x="675226" y="3365218"/>
                </a:lnTo>
                <a:lnTo>
                  <a:pt x="711260" y="3366380"/>
                </a:lnTo>
                <a:lnTo>
                  <a:pt x="747006" y="3366482"/>
                </a:lnTo>
                <a:lnTo>
                  <a:pt x="758914" y="3369134"/>
                </a:lnTo>
                <a:lnTo>
                  <a:pt x="770820" y="3372627"/>
                </a:lnTo>
                <a:lnTo>
                  <a:pt x="806540" y="3375177"/>
                </a:lnTo>
                <a:lnTo>
                  <a:pt x="974810" y="3375422"/>
                </a:lnTo>
                <a:lnTo>
                  <a:pt x="984184" y="3372776"/>
                </a:lnTo>
                <a:lnTo>
                  <a:pt x="994964" y="3369285"/>
                </a:lnTo>
                <a:lnTo>
                  <a:pt x="1022732" y="3365745"/>
                </a:lnTo>
                <a:lnTo>
                  <a:pt x="1033426" y="3360428"/>
                </a:lnTo>
                <a:lnTo>
                  <a:pt x="1058692" y="3356822"/>
                </a:lnTo>
                <a:lnTo>
                  <a:pt x="1065120" y="3352934"/>
                </a:lnTo>
                <a:lnTo>
                  <a:pt x="1073931" y="3350544"/>
                </a:lnTo>
                <a:lnTo>
                  <a:pt x="1091015" y="3349011"/>
                </a:lnTo>
                <a:lnTo>
                  <a:pt x="1094416" y="3347892"/>
                </a:lnTo>
                <a:lnTo>
                  <a:pt x="1103944" y="3342570"/>
                </a:lnTo>
                <a:lnTo>
                  <a:pt x="1110037" y="3340977"/>
                </a:lnTo>
                <a:lnTo>
                  <a:pt x="1127999" y="3339815"/>
                </a:lnTo>
                <a:lnTo>
                  <a:pt x="1130978" y="3338785"/>
                </a:lnTo>
                <a:lnTo>
                  <a:pt x="1139913" y="3333588"/>
                </a:lnTo>
                <a:lnTo>
                  <a:pt x="1145867" y="3332025"/>
                </a:lnTo>
                <a:lnTo>
                  <a:pt x="1163727" y="3330883"/>
                </a:lnTo>
                <a:lnTo>
                  <a:pt x="1165712" y="3329854"/>
                </a:lnTo>
                <a:lnTo>
                  <a:pt x="1167034" y="3328177"/>
                </a:lnTo>
                <a:lnTo>
                  <a:pt x="1167917" y="3326065"/>
                </a:lnTo>
                <a:lnTo>
                  <a:pt x="1169497" y="3324658"/>
                </a:lnTo>
                <a:lnTo>
                  <a:pt x="1171542" y="3323720"/>
                </a:lnTo>
                <a:lnTo>
                  <a:pt x="1178196" y="3321954"/>
                </a:lnTo>
                <a:lnTo>
                  <a:pt x="1186262" y="3314165"/>
                </a:lnTo>
                <a:lnTo>
                  <a:pt x="1186688" y="3312756"/>
                </a:lnTo>
                <a:lnTo>
                  <a:pt x="1187428" y="3300595"/>
                </a:lnTo>
                <a:lnTo>
                  <a:pt x="1188457" y="3297756"/>
                </a:lnTo>
                <a:lnTo>
                  <a:pt x="1193654" y="3289020"/>
                </a:lnTo>
                <a:lnTo>
                  <a:pt x="1195218" y="3283112"/>
                </a:lnTo>
                <a:lnTo>
                  <a:pt x="1199111" y="3214619"/>
                </a:lnTo>
                <a:lnTo>
                  <a:pt x="1202604" y="3201758"/>
                </a:lnTo>
                <a:lnTo>
                  <a:pt x="1213055" y="3102745"/>
                </a:lnTo>
                <a:lnTo>
                  <a:pt x="1216807" y="3051853"/>
                </a:lnTo>
                <a:lnTo>
                  <a:pt x="1221984" y="3001173"/>
                </a:lnTo>
                <a:lnTo>
                  <a:pt x="1223209" y="2899650"/>
                </a:lnTo>
                <a:lnTo>
                  <a:pt x="1230944" y="2797823"/>
                </a:lnTo>
                <a:lnTo>
                  <a:pt x="1232115" y="2692788"/>
                </a:lnTo>
                <a:lnTo>
                  <a:pt x="1232188" y="2410612"/>
                </a:lnTo>
                <a:lnTo>
                  <a:pt x="1224500" y="2311512"/>
                </a:lnTo>
                <a:lnTo>
                  <a:pt x="1218627" y="2210261"/>
                </a:lnTo>
                <a:lnTo>
                  <a:pt x="1214706" y="2111769"/>
                </a:lnTo>
                <a:lnTo>
                  <a:pt x="1206674" y="2008779"/>
                </a:lnTo>
                <a:lnTo>
                  <a:pt x="1196379" y="1893235"/>
                </a:lnTo>
                <a:lnTo>
                  <a:pt x="1184159" y="1811373"/>
                </a:lnTo>
                <a:lnTo>
                  <a:pt x="1170493" y="1779052"/>
                </a:lnTo>
                <a:lnTo>
                  <a:pt x="1154167" y="1748151"/>
                </a:lnTo>
                <a:lnTo>
                  <a:pt x="1135601" y="1685245"/>
                </a:lnTo>
                <a:lnTo>
                  <a:pt x="1113221" y="1574980"/>
                </a:lnTo>
                <a:lnTo>
                  <a:pt x="1102963" y="1480597"/>
                </a:lnTo>
                <a:lnTo>
                  <a:pt x="1089425" y="1380545"/>
                </a:lnTo>
                <a:lnTo>
                  <a:pt x="1078354" y="1283979"/>
                </a:lnTo>
                <a:lnTo>
                  <a:pt x="1067117" y="1186325"/>
                </a:lnTo>
                <a:lnTo>
                  <a:pt x="1055636" y="1089486"/>
                </a:lnTo>
                <a:lnTo>
                  <a:pt x="1045572" y="994174"/>
                </a:lnTo>
                <a:lnTo>
                  <a:pt x="1042198" y="949193"/>
                </a:lnTo>
                <a:lnTo>
                  <a:pt x="1037650" y="917896"/>
                </a:lnTo>
                <a:lnTo>
                  <a:pt x="1033657" y="886133"/>
                </a:lnTo>
                <a:lnTo>
                  <a:pt x="1028835" y="857870"/>
                </a:lnTo>
                <a:lnTo>
                  <a:pt x="1026829" y="759031"/>
                </a:lnTo>
                <a:lnTo>
                  <a:pt x="1025815" y="711583"/>
                </a:lnTo>
                <a:lnTo>
                  <a:pt x="1019117" y="674099"/>
                </a:lnTo>
                <a:lnTo>
                  <a:pt x="1017877" y="569056"/>
                </a:lnTo>
                <a:lnTo>
                  <a:pt x="1017876" y="55364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61"/>
          <p:cNvSpPr/>
          <p:nvPr/>
        </p:nvSpPr>
        <p:spPr>
          <a:xfrm>
            <a:off x="875109" y="2143125"/>
            <a:ext cx="1026915" cy="2866322"/>
          </a:xfrm>
          <a:custGeom>
            <a:avLst/>
            <a:gdLst/>
            <a:ahLst/>
            <a:cxnLst/>
            <a:rect l="0" t="0" r="0" b="0"/>
            <a:pathLst>
              <a:path w="1026915" h="2866322">
                <a:moveTo>
                  <a:pt x="0" y="0"/>
                </a:moveTo>
                <a:lnTo>
                  <a:pt x="0" y="7689"/>
                </a:lnTo>
                <a:lnTo>
                  <a:pt x="7689" y="16509"/>
                </a:lnTo>
                <a:lnTo>
                  <a:pt x="8378" y="19905"/>
                </a:lnTo>
                <a:lnTo>
                  <a:pt x="8930" y="107375"/>
                </a:lnTo>
                <a:lnTo>
                  <a:pt x="8930" y="254257"/>
                </a:lnTo>
                <a:lnTo>
                  <a:pt x="22232" y="343811"/>
                </a:lnTo>
                <a:lnTo>
                  <a:pt x="33680" y="430546"/>
                </a:lnTo>
                <a:lnTo>
                  <a:pt x="35600" y="512081"/>
                </a:lnTo>
                <a:lnTo>
                  <a:pt x="38349" y="578583"/>
                </a:lnTo>
                <a:lnTo>
                  <a:pt x="40857" y="604413"/>
                </a:lnTo>
                <a:lnTo>
                  <a:pt x="39674" y="661419"/>
                </a:lnTo>
                <a:lnTo>
                  <a:pt x="51280" y="743081"/>
                </a:lnTo>
                <a:lnTo>
                  <a:pt x="61132" y="845456"/>
                </a:lnTo>
                <a:lnTo>
                  <a:pt x="69395" y="926841"/>
                </a:lnTo>
                <a:lnTo>
                  <a:pt x="71169" y="1003851"/>
                </a:lnTo>
                <a:lnTo>
                  <a:pt x="71437" y="1228046"/>
                </a:lnTo>
                <a:lnTo>
                  <a:pt x="78506" y="1310634"/>
                </a:lnTo>
                <a:lnTo>
                  <a:pt x="86259" y="1386811"/>
                </a:lnTo>
                <a:lnTo>
                  <a:pt x="90023" y="1482488"/>
                </a:lnTo>
                <a:lnTo>
                  <a:pt x="96951" y="1559348"/>
                </a:lnTo>
                <a:lnTo>
                  <a:pt x="98059" y="1636730"/>
                </a:lnTo>
                <a:lnTo>
                  <a:pt x="98227" y="2118035"/>
                </a:lnTo>
                <a:lnTo>
                  <a:pt x="105915" y="2198327"/>
                </a:lnTo>
                <a:lnTo>
                  <a:pt x="113221" y="2282944"/>
                </a:lnTo>
                <a:lnTo>
                  <a:pt x="115919" y="2363717"/>
                </a:lnTo>
                <a:lnTo>
                  <a:pt x="118682" y="2395017"/>
                </a:lnTo>
                <a:lnTo>
                  <a:pt x="124182" y="2451940"/>
                </a:lnTo>
                <a:lnTo>
                  <a:pt x="127613" y="2525022"/>
                </a:lnTo>
                <a:lnTo>
                  <a:pt x="132069" y="2553274"/>
                </a:lnTo>
                <a:lnTo>
                  <a:pt x="133897" y="2634242"/>
                </a:lnTo>
                <a:lnTo>
                  <a:pt x="134931" y="2678904"/>
                </a:lnTo>
                <a:lnTo>
                  <a:pt x="142323" y="2731700"/>
                </a:lnTo>
                <a:lnTo>
                  <a:pt x="143795" y="2762147"/>
                </a:lnTo>
                <a:lnTo>
                  <a:pt x="149929" y="2786042"/>
                </a:lnTo>
                <a:lnTo>
                  <a:pt x="150554" y="2792002"/>
                </a:lnTo>
                <a:lnTo>
                  <a:pt x="153895" y="2801270"/>
                </a:lnTo>
                <a:lnTo>
                  <a:pt x="157695" y="2808696"/>
                </a:lnTo>
                <a:lnTo>
                  <a:pt x="159384" y="2815305"/>
                </a:lnTo>
                <a:lnTo>
                  <a:pt x="160334" y="2824602"/>
                </a:lnTo>
                <a:lnTo>
                  <a:pt x="161460" y="2827631"/>
                </a:lnTo>
                <a:lnTo>
                  <a:pt x="165357" y="2833641"/>
                </a:lnTo>
                <a:lnTo>
                  <a:pt x="167785" y="2835641"/>
                </a:lnTo>
                <a:lnTo>
                  <a:pt x="170396" y="2836975"/>
                </a:lnTo>
                <a:lnTo>
                  <a:pt x="173128" y="2837863"/>
                </a:lnTo>
                <a:lnTo>
                  <a:pt x="178811" y="2841496"/>
                </a:lnTo>
                <a:lnTo>
                  <a:pt x="181715" y="2843855"/>
                </a:lnTo>
                <a:lnTo>
                  <a:pt x="184643" y="2845427"/>
                </a:lnTo>
                <a:lnTo>
                  <a:pt x="193506" y="2848631"/>
                </a:lnTo>
                <a:lnTo>
                  <a:pt x="202415" y="2854432"/>
                </a:lnTo>
                <a:lnTo>
                  <a:pt x="208363" y="2856136"/>
                </a:lnTo>
                <a:lnTo>
                  <a:pt x="236325" y="2857420"/>
                </a:lnTo>
                <a:lnTo>
                  <a:pt x="494243" y="2857500"/>
                </a:lnTo>
                <a:lnTo>
                  <a:pt x="525127" y="2852760"/>
                </a:lnTo>
                <a:lnTo>
                  <a:pt x="546591" y="2850432"/>
                </a:lnTo>
                <a:lnTo>
                  <a:pt x="578341" y="2849122"/>
                </a:lnTo>
                <a:lnTo>
                  <a:pt x="615736" y="2848679"/>
                </a:lnTo>
                <a:lnTo>
                  <a:pt x="647556" y="2848602"/>
                </a:lnTo>
                <a:lnTo>
                  <a:pt x="677379" y="2853320"/>
                </a:lnTo>
                <a:lnTo>
                  <a:pt x="698594" y="2855643"/>
                </a:lnTo>
                <a:lnTo>
                  <a:pt x="730205" y="2856950"/>
                </a:lnTo>
                <a:lnTo>
                  <a:pt x="767552" y="2857391"/>
                </a:lnTo>
                <a:lnTo>
                  <a:pt x="821496" y="2857490"/>
                </a:lnTo>
                <a:lnTo>
                  <a:pt x="848310" y="2862238"/>
                </a:lnTo>
                <a:lnTo>
                  <a:pt x="875107" y="2865188"/>
                </a:lnTo>
                <a:lnTo>
                  <a:pt x="901898" y="2866062"/>
                </a:lnTo>
                <a:lnTo>
                  <a:pt x="928688" y="2866321"/>
                </a:lnTo>
                <a:lnTo>
                  <a:pt x="943901" y="2863736"/>
                </a:lnTo>
                <a:lnTo>
                  <a:pt x="958270" y="2860271"/>
                </a:lnTo>
                <a:lnTo>
                  <a:pt x="989101" y="2858048"/>
                </a:lnTo>
                <a:lnTo>
                  <a:pt x="1017017" y="2857548"/>
                </a:lnTo>
                <a:lnTo>
                  <a:pt x="1026914" y="28575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62"/>
          <p:cNvSpPr/>
          <p:nvPr/>
        </p:nvSpPr>
        <p:spPr>
          <a:xfrm>
            <a:off x="1223367" y="2330648"/>
            <a:ext cx="35720" cy="276822"/>
          </a:xfrm>
          <a:custGeom>
            <a:avLst/>
            <a:gdLst/>
            <a:ahLst/>
            <a:cxnLst/>
            <a:rect l="0" t="0" r="0" b="0"/>
            <a:pathLst>
              <a:path w="35720" h="276822">
                <a:moveTo>
                  <a:pt x="0" y="0"/>
                </a:moveTo>
                <a:lnTo>
                  <a:pt x="0" y="12430"/>
                </a:lnTo>
                <a:lnTo>
                  <a:pt x="992" y="16224"/>
                </a:lnTo>
                <a:lnTo>
                  <a:pt x="2646" y="20738"/>
                </a:lnTo>
                <a:lnTo>
                  <a:pt x="4741" y="25732"/>
                </a:lnTo>
                <a:lnTo>
                  <a:pt x="6137" y="31045"/>
                </a:lnTo>
                <a:lnTo>
                  <a:pt x="7068" y="36572"/>
                </a:lnTo>
                <a:lnTo>
                  <a:pt x="7688" y="42241"/>
                </a:lnTo>
                <a:lnTo>
                  <a:pt x="8102" y="48004"/>
                </a:lnTo>
                <a:lnTo>
                  <a:pt x="8378" y="53831"/>
                </a:lnTo>
                <a:lnTo>
                  <a:pt x="8685" y="65597"/>
                </a:lnTo>
                <a:lnTo>
                  <a:pt x="8821" y="77441"/>
                </a:lnTo>
                <a:lnTo>
                  <a:pt x="9849" y="84370"/>
                </a:lnTo>
                <a:lnTo>
                  <a:pt x="11527" y="91966"/>
                </a:lnTo>
                <a:lnTo>
                  <a:pt x="13638" y="100006"/>
                </a:lnTo>
                <a:lnTo>
                  <a:pt x="15045" y="107350"/>
                </a:lnTo>
                <a:lnTo>
                  <a:pt x="15983" y="114231"/>
                </a:lnTo>
                <a:lnTo>
                  <a:pt x="16609" y="120803"/>
                </a:lnTo>
                <a:lnTo>
                  <a:pt x="17026" y="128160"/>
                </a:lnTo>
                <a:lnTo>
                  <a:pt x="17489" y="144273"/>
                </a:lnTo>
                <a:lnTo>
                  <a:pt x="17827" y="184148"/>
                </a:lnTo>
                <a:lnTo>
                  <a:pt x="18830" y="190234"/>
                </a:lnTo>
                <a:lnTo>
                  <a:pt x="20491" y="196276"/>
                </a:lnTo>
                <a:lnTo>
                  <a:pt x="22590" y="202288"/>
                </a:lnTo>
                <a:lnTo>
                  <a:pt x="23990" y="208281"/>
                </a:lnTo>
                <a:lnTo>
                  <a:pt x="24923" y="214260"/>
                </a:lnTo>
                <a:lnTo>
                  <a:pt x="25545" y="220231"/>
                </a:lnTo>
                <a:lnTo>
                  <a:pt x="25960" y="225204"/>
                </a:lnTo>
                <a:lnTo>
                  <a:pt x="26421" y="233375"/>
                </a:lnTo>
                <a:lnTo>
                  <a:pt x="26626" y="242959"/>
                </a:lnTo>
                <a:lnTo>
                  <a:pt x="26680" y="248293"/>
                </a:lnTo>
                <a:lnTo>
                  <a:pt x="27709" y="252842"/>
                </a:lnTo>
                <a:lnTo>
                  <a:pt x="29386" y="256866"/>
                </a:lnTo>
                <a:lnTo>
                  <a:pt x="31497" y="260541"/>
                </a:lnTo>
                <a:lnTo>
                  <a:pt x="32904" y="263983"/>
                </a:lnTo>
                <a:lnTo>
                  <a:pt x="33843" y="267270"/>
                </a:lnTo>
                <a:lnTo>
                  <a:pt x="35719" y="27682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Annotation63"/>
          <p:cNvSpPr/>
          <p:nvPr/>
        </p:nvSpPr>
        <p:spPr>
          <a:xfrm>
            <a:off x="1147164" y="2813364"/>
            <a:ext cx="219079" cy="231661"/>
          </a:xfrm>
          <a:custGeom>
            <a:avLst/>
            <a:gdLst/>
            <a:ahLst/>
            <a:cxnLst/>
            <a:rect l="0" t="0" r="0" b="0"/>
            <a:pathLst>
              <a:path w="219079" h="231661">
                <a:moveTo>
                  <a:pt x="40484" y="44136"/>
                </a:moveTo>
                <a:lnTo>
                  <a:pt x="40484" y="27627"/>
                </a:lnTo>
                <a:lnTo>
                  <a:pt x="45225" y="21936"/>
                </a:lnTo>
                <a:lnTo>
                  <a:pt x="50198" y="16741"/>
                </a:lnTo>
                <a:lnTo>
                  <a:pt x="61475" y="5321"/>
                </a:lnTo>
                <a:lnTo>
                  <a:pt x="65392" y="3377"/>
                </a:lnTo>
                <a:lnTo>
                  <a:pt x="69988" y="2080"/>
                </a:lnTo>
                <a:lnTo>
                  <a:pt x="75036" y="1216"/>
                </a:lnTo>
                <a:lnTo>
                  <a:pt x="79394" y="640"/>
                </a:lnTo>
                <a:lnTo>
                  <a:pt x="83291" y="256"/>
                </a:lnTo>
                <a:lnTo>
                  <a:pt x="86882" y="0"/>
                </a:lnTo>
                <a:lnTo>
                  <a:pt x="91260" y="821"/>
                </a:lnTo>
                <a:lnTo>
                  <a:pt x="96163" y="2361"/>
                </a:lnTo>
                <a:lnTo>
                  <a:pt x="101416" y="4380"/>
                </a:lnTo>
                <a:lnTo>
                  <a:pt x="105910" y="5726"/>
                </a:lnTo>
                <a:lnTo>
                  <a:pt x="109898" y="6623"/>
                </a:lnTo>
                <a:lnTo>
                  <a:pt x="113549" y="7221"/>
                </a:lnTo>
                <a:lnTo>
                  <a:pt x="120252" y="10532"/>
                </a:lnTo>
                <a:lnTo>
                  <a:pt x="126538" y="15310"/>
                </a:lnTo>
                <a:lnTo>
                  <a:pt x="132639" y="20741"/>
                </a:lnTo>
                <a:lnTo>
                  <a:pt x="135655" y="24571"/>
                </a:lnTo>
                <a:lnTo>
                  <a:pt x="138658" y="29108"/>
                </a:lnTo>
                <a:lnTo>
                  <a:pt x="141652" y="34117"/>
                </a:lnTo>
                <a:lnTo>
                  <a:pt x="144641" y="39442"/>
                </a:lnTo>
                <a:lnTo>
                  <a:pt x="150607" y="50649"/>
                </a:lnTo>
                <a:lnTo>
                  <a:pt x="152595" y="56415"/>
                </a:lnTo>
                <a:lnTo>
                  <a:pt x="153920" y="62244"/>
                </a:lnTo>
                <a:lnTo>
                  <a:pt x="154803" y="68114"/>
                </a:lnTo>
                <a:lnTo>
                  <a:pt x="156385" y="75004"/>
                </a:lnTo>
                <a:lnTo>
                  <a:pt x="158431" y="82574"/>
                </a:lnTo>
                <a:lnTo>
                  <a:pt x="160787" y="90598"/>
                </a:lnTo>
                <a:lnTo>
                  <a:pt x="162358" y="97931"/>
                </a:lnTo>
                <a:lnTo>
                  <a:pt x="163405" y="104804"/>
                </a:lnTo>
                <a:lnTo>
                  <a:pt x="164104" y="111370"/>
                </a:lnTo>
                <a:lnTo>
                  <a:pt x="163577" y="117732"/>
                </a:lnTo>
                <a:lnTo>
                  <a:pt x="162233" y="123958"/>
                </a:lnTo>
                <a:lnTo>
                  <a:pt x="160346" y="130093"/>
                </a:lnTo>
                <a:lnTo>
                  <a:pt x="158095" y="136167"/>
                </a:lnTo>
                <a:lnTo>
                  <a:pt x="155602" y="142201"/>
                </a:lnTo>
                <a:lnTo>
                  <a:pt x="152949" y="148208"/>
                </a:lnTo>
                <a:lnTo>
                  <a:pt x="147354" y="160174"/>
                </a:lnTo>
                <a:lnTo>
                  <a:pt x="144473" y="166143"/>
                </a:lnTo>
                <a:lnTo>
                  <a:pt x="141560" y="171115"/>
                </a:lnTo>
                <a:lnTo>
                  <a:pt x="138626" y="175421"/>
                </a:lnTo>
                <a:lnTo>
                  <a:pt x="135678" y="179285"/>
                </a:lnTo>
                <a:lnTo>
                  <a:pt x="131728" y="183845"/>
                </a:lnTo>
                <a:lnTo>
                  <a:pt x="127110" y="188869"/>
                </a:lnTo>
                <a:lnTo>
                  <a:pt x="122048" y="194203"/>
                </a:lnTo>
                <a:lnTo>
                  <a:pt x="116688" y="198751"/>
                </a:lnTo>
                <a:lnTo>
                  <a:pt x="111131" y="202775"/>
                </a:lnTo>
                <a:lnTo>
                  <a:pt x="105441" y="206450"/>
                </a:lnTo>
                <a:lnTo>
                  <a:pt x="99664" y="209892"/>
                </a:lnTo>
                <a:lnTo>
                  <a:pt x="93828" y="213180"/>
                </a:lnTo>
                <a:lnTo>
                  <a:pt x="87953" y="216363"/>
                </a:lnTo>
                <a:lnTo>
                  <a:pt x="82052" y="218485"/>
                </a:lnTo>
                <a:lnTo>
                  <a:pt x="76134" y="219900"/>
                </a:lnTo>
                <a:lnTo>
                  <a:pt x="70204" y="220843"/>
                </a:lnTo>
                <a:lnTo>
                  <a:pt x="64266" y="221472"/>
                </a:lnTo>
                <a:lnTo>
                  <a:pt x="58323" y="221891"/>
                </a:lnTo>
                <a:lnTo>
                  <a:pt x="52377" y="222171"/>
                </a:lnTo>
                <a:lnTo>
                  <a:pt x="40478" y="222482"/>
                </a:lnTo>
                <a:lnTo>
                  <a:pt x="21411" y="222681"/>
                </a:lnTo>
                <a:lnTo>
                  <a:pt x="17847" y="221705"/>
                </a:lnTo>
                <a:lnTo>
                  <a:pt x="11241" y="217975"/>
                </a:lnTo>
                <a:lnTo>
                  <a:pt x="9083" y="215591"/>
                </a:lnTo>
                <a:lnTo>
                  <a:pt x="7644" y="213010"/>
                </a:lnTo>
                <a:lnTo>
                  <a:pt x="6684" y="210297"/>
                </a:lnTo>
                <a:lnTo>
                  <a:pt x="2972" y="204636"/>
                </a:lnTo>
                <a:lnTo>
                  <a:pt x="594" y="201738"/>
                </a:lnTo>
                <a:lnTo>
                  <a:pt x="0" y="198813"/>
                </a:lnTo>
                <a:lnTo>
                  <a:pt x="596" y="195871"/>
                </a:lnTo>
                <a:lnTo>
                  <a:pt x="3905" y="189957"/>
                </a:lnTo>
                <a:lnTo>
                  <a:pt x="8683" y="184021"/>
                </a:lnTo>
                <a:lnTo>
                  <a:pt x="14113" y="178075"/>
                </a:lnTo>
                <a:lnTo>
                  <a:pt x="22749" y="169150"/>
                </a:lnTo>
                <a:lnTo>
                  <a:pt x="25684" y="166174"/>
                </a:lnTo>
                <a:lnTo>
                  <a:pt x="29626" y="164190"/>
                </a:lnTo>
                <a:lnTo>
                  <a:pt x="34237" y="162867"/>
                </a:lnTo>
                <a:lnTo>
                  <a:pt x="39296" y="161986"/>
                </a:lnTo>
                <a:lnTo>
                  <a:pt x="44653" y="161398"/>
                </a:lnTo>
                <a:lnTo>
                  <a:pt x="50209" y="161006"/>
                </a:lnTo>
                <a:lnTo>
                  <a:pt x="55897" y="160745"/>
                </a:lnTo>
                <a:lnTo>
                  <a:pt x="61673" y="161563"/>
                </a:lnTo>
                <a:lnTo>
                  <a:pt x="67509" y="163100"/>
                </a:lnTo>
                <a:lnTo>
                  <a:pt x="73383" y="165118"/>
                </a:lnTo>
                <a:lnTo>
                  <a:pt x="79284" y="166462"/>
                </a:lnTo>
                <a:lnTo>
                  <a:pt x="85203" y="167359"/>
                </a:lnTo>
                <a:lnTo>
                  <a:pt x="91133" y="167957"/>
                </a:lnTo>
                <a:lnTo>
                  <a:pt x="97070" y="169347"/>
                </a:lnTo>
                <a:lnTo>
                  <a:pt x="103013" y="171266"/>
                </a:lnTo>
                <a:lnTo>
                  <a:pt x="108959" y="173538"/>
                </a:lnTo>
                <a:lnTo>
                  <a:pt x="113915" y="175053"/>
                </a:lnTo>
                <a:lnTo>
                  <a:pt x="118212" y="176062"/>
                </a:lnTo>
                <a:lnTo>
                  <a:pt x="122068" y="176735"/>
                </a:lnTo>
                <a:lnTo>
                  <a:pt x="126624" y="178176"/>
                </a:lnTo>
                <a:lnTo>
                  <a:pt x="131645" y="180129"/>
                </a:lnTo>
                <a:lnTo>
                  <a:pt x="136977" y="182423"/>
                </a:lnTo>
                <a:lnTo>
                  <a:pt x="148193" y="187618"/>
                </a:lnTo>
                <a:lnTo>
                  <a:pt x="153962" y="190392"/>
                </a:lnTo>
                <a:lnTo>
                  <a:pt x="158800" y="193234"/>
                </a:lnTo>
                <a:lnTo>
                  <a:pt x="163018" y="196121"/>
                </a:lnTo>
                <a:lnTo>
                  <a:pt x="166822" y="199037"/>
                </a:lnTo>
                <a:lnTo>
                  <a:pt x="171342" y="201974"/>
                </a:lnTo>
                <a:lnTo>
                  <a:pt x="176340" y="204924"/>
                </a:lnTo>
                <a:lnTo>
                  <a:pt x="181657" y="207883"/>
                </a:lnTo>
                <a:lnTo>
                  <a:pt x="186193" y="210847"/>
                </a:lnTo>
                <a:lnTo>
                  <a:pt x="190209" y="213816"/>
                </a:lnTo>
                <a:lnTo>
                  <a:pt x="193879" y="216787"/>
                </a:lnTo>
                <a:lnTo>
                  <a:pt x="200603" y="222735"/>
                </a:lnTo>
                <a:lnTo>
                  <a:pt x="203784" y="225710"/>
                </a:lnTo>
                <a:lnTo>
                  <a:pt x="206898" y="227693"/>
                </a:lnTo>
                <a:lnTo>
                  <a:pt x="209966" y="229015"/>
                </a:lnTo>
                <a:lnTo>
                  <a:pt x="219078" y="2316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Annotation64"/>
          <p:cNvSpPr/>
          <p:nvPr/>
        </p:nvSpPr>
        <p:spPr>
          <a:xfrm>
            <a:off x="1187648" y="3412534"/>
            <a:ext cx="192313" cy="293283"/>
          </a:xfrm>
          <a:custGeom>
            <a:avLst/>
            <a:gdLst/>
            <a:ahLst/>
            <a:cxnLst/>
            <a:rect l="0" t="0" r="0" b="0"/>
            <a:pathLst>
              <a:path w="192313" h="293283">
                <a:moveTo>
                  <a:pt x="26790" y="43255"/>
                </a:moveTo>
                <a:lnTo>
                  <a:pt x="26790" y="38515"/>
                </a:lnTo>
                <a:lnTo>
                  <a:pt x="27782" y="37118"/>
                </a:lnTo>
                <a:lnTo>
                  <a:pt x="29435" y="36188"/>
                </a:lnTo>
                <a:lnTo>
                  <a:pt x="31530" y="35567"/>
                </a:lnTo>
                <a:lnTo>
                  <a:pt x="32926" y="34161"/>
                </a:lnTo>
                <a:lnTo>
                  <a:pt x="33857" y="32231"/>
                </a:lnTo>
                <a:lnTo>
                  <a:pt x="34478" y="29953"/>
                </a:lnTo>
                <a:lnTo>
                  <a:pt x="37813" y="24776"/>
                </a:lnTo>
                <a:lnTo>
                  <a:pt x="40092" y="22006"/>
                </a:lnTo>
                <a:lnTo>
                  <a:pt x="41611" y="19167"/>
                </a:lnTo>
                <a:lnTo>
                  <a:pt x="43299" y="13367"/>
                </a:lnTo>
                <a:lnTo>
                  <a:pt x="45733" y="11424"/>
                </a:lnTo>
                <a:lnTo>
                  <a:pt x="49340" y="10128"/>
                </a:lnTo>
                <a:lnTo>
                  <a:pt x="53730" y="9265"/>
                </a:lnTo>
                <a:lnTo>
                  <a:pt x="58640" y="7696"/>
                </a:lnTo>
                <a:lnTo>
                  <a:pt x="63898" y="5659"/>
                </a:lnTo>
                <a:lnTo>
                  <a:pt x="69388" y="3308"/>
                </a:lnTo>
                <a:lnTo>
                  <a:pt x="75032" y="1741"/>
                </a:lnTo>
                <a:lnTo>
                  <a:pt x="80780" y="696"/>
                </a:lnTo>
                <a:lnTo>
                  <a:pt x="86595" y="0"/>
                </a:lnTo>
                <a:lnTo>
                  <a:pt x="92457" y="528"/>
                </a:lnTo>
                <a:lnTo>
                  <a:pt x="98349" y="1872"/>
                </a:lnTo>
                <a:lnTo>
                  <a:pt x="104262" y="3760"/>
                </a:lnTo>
                <a:lnTo>
                  <a:pt x="110188" y="5019"/>
                </a:lnTo>
                <a:lnTo>
                  <a:pt x="116123" y="5858"/>
                </a:lnTo>
                <a:lnTo>
                  <a:pt x="122064" y="6418"/>
                </a:lnTo>
                <a:lnTo>
                  <a:pt x="128009" y="7783"/>
                </a:lnTo>
                <a:lnTo>
                  <a:pt x="133957" y="9685"/>
                </a:lnTo>
                <a:lnTo>
                  <a:pt x="139906" y="11946"/>
                </a:lnTo>
                <a:lnTo>
                  <a:pt x="144865" y="15437"/>
                </a:lnTo>
                <a:lnTo>
                  <a:pt x="149163" y="19748"/>
                </a:lnTo>
                <a:lnTo>
                  <a:pt x="153020" y="24608"/>
                </a:lnTo>
                <a:lnTo>
                  <a:pt x="156584" y="28839"/>
                </a:lnTo>
                <a:lnTo>
                  <a:pt x="159952" y="32653"/>
                </a:lnTo>
                <a:lnTo>
                  <a:pt x="163189" y="36187"/>
                </a:lnTo>
                <a:lnTo>
                  <a:pt x="165348" y="40527"/>
                </a:lnTo>
                <a:lnTo>
                  <a:pt x="166787" y="45405"/>
                </a:lnTo>
                <a:lnTo>
                  <a:pt x="167746" y="50642"/>
                </a:lnTo>
                <a:lnTo>
                  <a:pt x="168812" y="59106"/>
                </a:lnTo>
                <a:lnTo>
                  <a:pt x="169286" y="67167"/>
                </a:lnTo>
                <a:lnTo>
                  <a:pt x="169496" y="77365"/>
                </a:lnTo>
                <a:lnTo>
                  <a:pt x="169615" y="94262"/>
                </a:lnTo>
                <a:lnTo>
                  <a:pt x="168639" y="99088"/>
                </a:lnTo>
                <a:lnTo>
                  <a:pt x="164909" y="107096"/>
                </a:lnTo>
                <a:lnTo>
                  <a:pt x="161533" y="110620"/>
                </a:lnTo>
                <a:lnTo>
                  <a:pt x="157298" y="113962"/>
                </a:lnTo>
                <a:lnTo>
                  <a:pt x="152491" y="117183"/>
                </a:lnTo>
                <a:lnTo>
                  <a:pt x="148294" y="120321"/>
                </a:lnTo>
                <a:lnTo>
                  <a:pt x="144503" y="123406"/>
                </a:lnTo>
                <a:lnTo>
                  <a:pt x="140984" y="126455"/>
                </a:lnTo>
                <a:lnTo>
                  <a:pt x="136654" y="128487"/>
                </a:lnTo>
                <a:lnTo>
                  <a:pt x="131782" y="129842"/>
                </a:lnTo>
                <a:lnTo>
                  <a:pt x="126550" y="130745"/>
                </a:lnTo>
                <a:lnTo>
                  <a:pt x="122070" y="132340"/>
                </a:lnTo>
                <a:lnTo>
                  <a:pt x="118091" y="134395"/>
                </a:lnTo>
                <a:lnTo>
                  <a:pt x="114446" y="136757"/>
                </a:lnTo>
                <a:lnTo>
                  <a:pt x="111024" y="138332"/>
                </a:lnTo>
                <a:lnTo>
                  <a:pt x="107751" y="139382"/>
                </a:lnTo>
                <a:lnTo>
                  <a:pt x="104576" y="140082"/>
                </a:lnTo>
                <a:lnTo>
                  <a:pt x="101467" y="140548"/>
                </a:lnTo>
                <a:lnTo>
                  <a:pt x="98403" y="140860"/>
                </a:lnTo>
                <a:lnTo>
                  <a:pt x="91096" y="141359"/>
                </a:lnTo>
                <a:lnTo>
                  <a:pt x="87451" y="138781"/>
                </a:lnTo>
                <a:lnTo>
                  <a:pt x="85090" y="136705"/>
                </a:lnTo>
                <a:lnTo>
                  <a:pt x="84508" y="135321"/>
                </a:lnTo>
                <a:lnTo>
                  <a:pt x="85112" y="134398"/>
                </a:lnTo>
                <a:lnTo>
                  <a:pt x="88471" y="132917"/>
                </a:lnTo>
                <a:lnTo>
                  <a:pt x="93793" y="132660"/>
                </a:lnTo>
                <a:lnTo>
                  <a:pt x="106394" y="132584"/>
                </a:lnTo>
                <a:lnTo>
                  <a:pt x="110617" y="133565"/>
                </a:lnTo>
                <a:lnTo>
                  <a:pt x="114425" y="135212"/>
                </a:lnTo>
                <a:lnTo>
                  <a:pt x="117955" y="137302"/>
                </a:lnTo>
                <a:lnTo>
                  <a:pt x="122293" y="139688"/>
                </a:lnTo>
                <a:lnTo>
                  <a:pt x="132405" y="144984"/>
                </a:lnTo>
                <a:lnTo>
                  <a:pt x="137880" y="148777"/>
                </a:lnTo>
                <a:lnTo>
                  <a:pt x="143513" y="153291"/>
                </a:lnTo>
                <a:lnTo>
                  <a:pt x="149254" y="158284"/>
                </a:lnTo>
                <a:lnTo>
                  <a:pt x="158278" y="166478"/>
                </a:lnTo>
                <a:lnTo>
                  <a:pt x="162074" y="170052"/>
                </a:lnTo>
                <a:lnTo>
                  <a:pt x="165596" y="174420"/>
                </a:lnTo>
                <a:lnTo>
                  <a:pt x="168937" y="179315"/>
                </a:lnTo>
                <a:lnTo>
                  <a:pt x="172156" y="184563"/>
                </a:lnTo>
                <a:lnTo>
                  <a:pt x="175294" y="190047"/>
                </a:lnTo>
                <a:lnTo>
                  <a:pt x="181427" y="201431"/>
                </a:lnTo>
                <a:lnTo>
                  <a:pt x="183459" y="207245"/>
                </a:lnTo>
                <a:lnTo>
                  <a:pt x="184814" y="213105"/>
                </a:lnTo>
                <a:lnTo>
                  <a:pt x="185717" y="218996"/>
                </a:lnTo>
                <a:lnTo>
                  <a:pt x="187312" y="224908"/>
                </a:lnTo>
                <a:lnTo>
                  <a:pt x="189367" y="230834"/>
                </a:lnTo>
                <a:lnTo>
                  <a:pt x="191729" y="236768"/>
                </a:lnTo>
                <a:lnTo>
                  <a:pt x="192312" y="241717"/>
                </a:lnTo>
                <a:lnTo>
                  <a:pt x="191708" y="246008"/>
                </a:lnTo>
                <a:lnTo>
                  <a:pt x="189383" y="254415"/>
                </a:lnTo>
                <a:lnTo>
                  <a:pt x="188764" y="259435"/>
                </a:lnTo>
                <a:lnTo>
                  <a:pt x="188350" y="264766"/>
                </a:lnTo>
                <a:lnTo>
                  <a:pt x="187083" y="269311"/>
                </a:lnTo>
                <a:lnTo>
                  <a:pt x="183028" y="277008"/>
                </a:lnTo>
                <a:lnTo>
                  <a:pt x="177919" y="283737"/>
                </a:lnTo>
                <a:lnTo>
                  <a:pt x="175168" y="286920"/>
                </a:lnTo>
                <a:lnTo>
                  <a:pt x="171349" y="289042"/>
                </a:lnTo>
                <a:lnTo>
                  <a:pt x="166819" y="290457"/>
                </a:lnTo>
                <a:lnTo>
                  <a:pt x="161814" y="291400"/>
                </a:lnTo>
                <a:lnTo>
                  <a:pt x="156493" y="292029"/>
                </a:lnTo>
                <a:lnTo>
                  <a:pt x="150962" y="292448"/>
                </a:lnTo>
                <a:lnTo>
                  <a:pt x="140516" y="292914"/>
                </a:lnTo>
                <a:lnTo>
                  <a:pt x="132566" y="293121"/>
                </a:lnTo>
                <a:lnTo>
                  <a:pt x="74669" y="293282"/>
                </a:lnTo>
                <a:lnTo>
                  <a:pt x="68631" y="292291"/>
                </a:lnTo>
                <a:lnTo>
                  <a:pt x="62621" y="290639"/>
                </a:lnTo>
                <a:lnTo>
                  <a:pt x="56631" y="288544"/>
                </a:lnTo>
                <a:lnTo>
                  <a:pt x="51644" y="286156"/>
                </a:lnTo>
                <a:lnTo>
                  <a:pt x="47328" y="283572"/>
                </a:lnTo>
                <a:lnTo>
                  <a:pt x="43459" y="280857"/>
                </a:lnTo>
                <a:lnTo>
                  <a:pt x="38894" y="279047"/>
                </a:lnTo>
                <a:lnTo>
                  <a:pt x="33867" y="277840"/>
                </a:lnTo>
                <a:lnTo>
                  <a:pt x="28531" y="277036"/>
                </a:lnTo>
                <a:lnTo>
                  <a:pt x="22990" y="275508"/>
                </a:lnTo>
                <a:lnTo>
                  <a:pt x="17311" y="273496"/>
                </a:lnTo>
                <a:lnTo>
                  <a:pt x="0" y="26649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Annotation65"/>
          <p:cNvSpPr/>
          <p:nvPr/>
        </p:nvSpPr>
        <p:spPr>
          <a:xfrm>
            <a:off x="1206020" y="4143375"/>
            <a:ext cx="169153" cy="160322"/>
          </a:xfrm>
          <a:custGeom>
            <a:avLst/>
            <a:gdLst/>
            <a:ahLst/>
            <a:cxnLst/>
            <a:rect l="0" t="0" r="0" b="0"/>
            <a:pathLst>
              <a:path w="169153" h="160322">
                <a:moveTo>
                  <a:pt x="44136" y="0"/>
                </a:moveTo>
                <a:lnTo>
                  <a:pt x="44136" y="12429"/>
                </a:lnTo>
                <a:lnTo>
                  <a:pt x="43144" y="15232"/>
                </a:lnTo>
                <a:lnTo>
                  <a:pt x="41490" y="18092"/>
                </a:lnTo>
                <a:lnTo>
                  <a:pt x="39396" y="20991"/>
                </a:lnTo>
                <a:lnTo>
                  <a:pt x="37007" y="24909"/>
                </a:lnTo>
                <a:lnTo>
                  <a:pt x="34423" y="29504"/>
                </a:lnTo>
                <a:lnTo>
                  <a:pt x="31707" y="34553"/>
                </a:lnTo>
                <a:lnTo>
                  <a:pt x="29897" y="39903"/>
                </a:lnTo>
                <a:lnTo>
                  <a:pt x="28690" y="45453"/>
                </a:lnTo>
                <a:lnTo>
                  <a:pt x="27886" y="51138"/>
                </a:lnTo>
                <a:lnTo>
                  <a:pt x="26357" y="56913"/>
                </a:lnTo>
                <a:lnTo>
                  <a:pt x="24346" y="62747"/>
                </a:lnTo>
                <a:lnTo>
                  <a:pt x="22013" y="68621"/>
                </a:lnTo>
                <a:lnTo>
                  <a:pt x="19466" y="74521"/>
                </a:lnTo>
                <a:lnTo>
                  <a:pt x="13989" y="86368"/>
                </a:lnTo>
                <a:lnTo>
                  <a:pt x="5328" y="104194"/>
                </a:lnTo>
                <a:lnTo>
                  <a:pt x="3381" y="109151"/>
                </a:lnTo>
                <a:lnTo>
                  <a:pt x="2083" y="113447"/>
                </a:lnTo>
                <a:lnTo>
                  <a:pt x="1218" y="117303"/>
                </a:lnTo>
                <a:lnTo>
                  <a:pt x="642" y="120866"/>
                </a:lnTo>
                <a:lnTo>
                  <a:pt x="257" y="124234"/>
                </a:lnTo>
                <a:lnTo>
                  <a:pt x="0" y="127472"/>
                </a:lnTo>
                <a:lnTo>
                  <a:pt x="822" y="130622"/>
                </a:lnTo>
                <a:lnTo>
                  <a:pt x="2362" y="133714"/>
                </a:lnTo>
                <a:lnTo>
                  <a:pt x="4380" y="136768"/>
                </a:lnTo>
                <a:lnTo>
                  <a:pt x="6718" y="139796"/>
                </a:lnTo>
                <a:lnTo>
                  <a:pt x="9269" y="142807"/>
                </a:lnTo>
                <a:lnTo>
                  <a:pt x="11962" y="145806"/>
                </a:lnTo>
                <a:lnTo>
                  <a:pt x="15741" y="147806"/>
                </a:lnTo>
                <a:lnTo>
                  <a:pt x="20245" y="149139"/>
                </a:lnTo>
                <a:lnTo>
                  <a:pt x="25232" y="150028"/>
                </a:lnTo>
                <a:lnTo>
                  <a:pt x="30541" y="151612"/>
                </a:lnTo>
                <a:lnTo>
                  <a:pt x="36065" y="153661"/>
                </a:lnTo>
                <a:lnTo>
                  <a:pt x="41732" y="156019"/>
                </a:lnTo>
                <a:lnTo>
                  <a:pt x="48487" y="157591"/>
                </a:lnTo>
                <a:lnTo>
                  <a:pt x="55966" y="158639"/>
                </a:lnTo>
                <a:lnTo>
                  <a:pt x="63929" y="159338"/>
                </a:lnTo>
                <a:lnTo>
                  <a:pt x="71222" y="159803"/>
                </a:lnTo>
                <a:lnTo>
                  <a:pt x="84617" y="160321"/>
                </a:lnTo>
                <a:lnTo>
                  <a:pt x="91959" y="159467"/>
                </a:lnTo>
                <a:lnTo>
                  <a:pt x="99831" y="157905"/>
                </a:lnTo>
                <a:lnTo>
                  <a:pt x="108055" y="155872"/>
                </a:lnTo>
                <a:lnTo>
                  <a:pt x="115522" y="154517"/>
                </a:lnTo>
                <a:lnTo>
                  <a:pt x="122485" y="153613"/>
                </a:lnTo>
                <a:lnTo>
                  <a:pt x="129111" y="153010"/>
                </a:lnTo>
                <a:lnTo>
                  <a:pt x="135512" y="151616"/>
                </a:lnTo>
                <a:lnTo>
                  <a:pt x="141765" y="149695"/>
                </a:lnTo>
                <a:lnTo>
                  <a:pt x="147917" y="147422"/>
                </a:lnTo>
                <a:lnTo>
                  <a:pt x="153011" y="145907"/>
                </a:lnTo>
                <a:lnTo>
                  <a:pt x="157399" y="144896"/>
                </a:lnTo>
                <a:lnTo>
                  <a:pt x="169152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Annotation66"/>
          <p:cNvSpPr/>
          <p:nvPr/>
        </p:nvSpPr>
        <p:spPr>
          <a:xfrm>
            <a:off x="1339453" y="4134446"/>
            <a:ext cx="89298" cy="348259"/>
          </a:xfrm>
          <a:custGeom>
            <a:avLst/>
            <a:gdLst/>
            <a:ahLst/>
            <a:cxnLst/>
            <a:rect l="0" t="0" r="0" b="0"/>
            <a:pathLst>
              <a:path w="89298" h="348259">
                <a:moveTo>
                  <a:pt x="89297" y="0"/>
                </a:moveTo>
                <a:lnTo>
                  <a:pt x="84557" y="0"/>
                </a:lnTo>
                <a:lnTo>
                  <a:pt x="82168" y="992"/>
                </a:lnTo>
                <a:lnTo>
                  <a:pt x="79583" y="2645"/>
                </a:lnTo>
                <a:lnTo>
                  <a:pt x="73047" y="7688"/>
                </a:lnTo>
                <a:lnTo>
                  <a:pt x="72153" y="13669"/>
                </a:lnTo>
                <a:lnTo>
                  <a:pt x="71914" y="18042"/>
                </a:lnTo>
                <a:lnTo>
                  <a:pt x="70763" y="22942"/>
                </a:lnTo>
                <a:lnTo>
                  <a:pt x="69004" y="28193"/>
                </a:lnTo>
                <a:lnTo>
                  <a:pt x="66838" y="33678"/>
                </a:lnTo>
                <a:lnTo>
                  <a:pt x="61787" y="47710"/>
                </a:lnTo>
                <a:lnTo>
                  <a:pt x="32730" y="133998"/>
                </a:lnTo>
                <a:lnTo>
                  <a:pt x="29757" y="143902"/>
                </a:lnTo>
                <a:lnTo>
                  <a:pt x="23809" y="165490"/>
                </a:lnTo>
                <a:lnTo>
                  <a:pt x="21826" y="175811"/>
                </a:lnTo>
                <a:lnTo>
                  <a:pt x="20504" y="185668"/>
                </a:lnTo>
                <a:lnTo>
                  <a:pt x="19622" y="195216"/>
                </a:lnTo>
                <a:lnTo>
                  <a:pt x="18043" y="204558"/>
                </a:lnTo>
                <a:lnTo>
                  <a:pt x="15997" y="213763"/>
                </a:lnTo>
                <a:lnTo>
                  <a:pt x="13641" y="222876"/>
                </a:lnTo>
                <a:lnTo>
                  <a:pt x="12071" y="231927"/>
                </a:lnTo>
                <a:lnTo>
                  <a:pt x="11024" y="240938"/>
                </a:lnTo>
                <a:lnTo>
                  <a:pt x="10326" y="249922"/>
                </a:lnTo>
                <a:lnTo>
                  <a:pt x="8868" y="257896"/>
                </a:lnTo>
                <a:lnTo>
                  <a:pt x="6905" y="265196"/>
                </a:lnTo>
                <a:lnTo>
                  <a:pt x="4603" y="272047"/>
                </a:lnTo>
                <a:lnTo>
                  <a:pt x="3069" y="279591"/>
                </a:lnTo>
                <a:lnTo>
                  <a:pt x="2046" y="287597"/>
                </a:lnTo>
                <a:lnTo>
                  <a:pt x="1364" y="295911"/>
                </a:lnTo>
                <a:lnTo>
                  <a:pt x="909" y="303438"/>
                </a:lnTo>
                <a:lnTo>
                  <a:pt x="404" y="317093"/>
                </a:lnTo>
                <a:lnTo>
                  <a:pt x="0" y="34825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Annotation67"/>
          <p:cNvSpPr/>
          <p:nvPr/>
        </p:nvSpPr>
        <p:spPr>
          <a:xfrm>
            <a:off x="937627" y="2687836"/>
            <a:ext cx="1705562" cy="17860"/>
          </a:xfrm>
          <a:custGeom>
            <a:avLst/>
            <a:gdLst/>
            <a:ahLst/>
            <a:cxnLst/>
            <a:rect l="0" t="0" r="0" b="0"/>
            <a:pathLst>
              <a:path w="1705562" h="17860">
                <a:moveTo>
                  <a:pt x="8920" y="8930"/>
                </a:moveTo>
                <a:lnTo>
                  <a:pt x="8920" y="17492"/>
                </a:lnTo>
                <a:lnTo>
                  <a:pt x="0" y="17859"/>
                </a:lnTo>
                <a:lnTo>
                  <a:pt x="51128" y="17859"/>
                </a:lnTo>
                <a:lnTo>
                  <a:pt x="57894" y="16867"/>
                </a:lnTo>
                <a:lnTo>
                  <a:pt x="65382" y="15213"/>
                </a:lnTo>
                <a:lnTo>
                  <a:pt x="73350" y="13119"/>
                </a:lnTo>
                <a:lnTo>
                  <a:pt x="80647" y="11722"/>
                </a:lnTo>
                <a:lnTo>
                  <a:pt x="87496" y="10792"/>
                </a:lnTo>
                <a:lnTo>
                  <a:pt x="94046" y="10171"/>
                </a:lnTo>
                <a:lnTo>
                  <a:pt x="102382" y="9757"/>
                </a:lnTo>
                <a:lnTo>
                  <a:pt x="122227" y="9297"/>
                </a:lnTo>
                <a:lnTo>
                  <a:pt x="183080" y="8962"/>
                </a:lnTo>
                <a:lnTo>
                  <a:pt x="194480" y="7959"/>
                </a:lnTo>
                <a:lnTo>
                  <a:pt x="206049" y="6298"/>
                </a:lnTo>
                <a:lnTo>
                  <a:pt x="217730" y="4199"/>
                </a:lnTo>
                <a:lnTo>
                  <a:pt x="241292" y="4512"/>
                </a:lnTo>
                <a:lnTo>
                  <a:pt x="253131" y="5984"/>
                </a:lnTo>
                <a:lnTo>
                  <a:pt x="264993" y="6966"/>
                </a:lnTo>
                <a:lnTo>
                  <a:pt x="276870" y="7621"/>
                </a:lnTo>
                <a:lnTo>
                  <a:pt x="301642" y="8348"/>
                </a:lnTo>
                <a:lnTo>
                  <a:pt x="478855" y="8923"/>
                </a:lnTo>
                <a:lnTo>
                  <a:pt x="523758" y="8928"/>
                </a:lnTo>
                <a:lnTo>
                  <a:pt x="537684" y="7936"/>
                </a:lnTo>
                <a:lnTo>
                  <a:pt x="550937" y="6283"/>
                </a:lnTo>
                <a:lnTo>
                  <a:pt x="563741" y="4189"/>
                </a:lnTo>
                <a:lnTo>
                  <a:pt x="576246" y="2792"/>
                </a:lnTo>
                <a:lnTo>
                  <a:pt x="588552" y="1862"/>
                </a:lnTo>
                <a:lnTo>
                  <a:pt x="600724" y="1241"/>
                </a:lnTo>
                <a:lnTo>
                  <a:pt x="624832" y="551"/>
                </a:lnTo>
                <a:lnTo>
                  <a:pt x="716087" y="32"/>
                </a:lnTo>
                <a:lnTo>
                  <a:pt x="904753" y="0"/>
                </a:lnTo>
                <a:lnTo>
                  <a:pt x="916697" y="992"/>
                </a:lnTo>
                <a:lnTo>
                  <a:pt x="928628" y="2646"/>
                </a:lnTo>
                <a:lnTo>
                  <a:pt x="940551" y="4741"/>
                </a:lnTo>
                <a:lnTo>
                  <a:pt x="952468" y="6137"/>
                </a:lnTo>
                <a:lnTo>
                  <a:pt x="964382" y="7068"/>
                </a:lnTo>
                <a:lnTo>
                  <a:pt x="976293" y="7688"/>
                </a:lnTo>
                <a:lnTo>
                  <a:pt x="1000111" y="8378"/>
                </a:lnTo>
                <a:lnTo>
                  <a:pt x="1083459" y="8897"/>
                </a:lnTo>
                <a:lnTo>
                  <a:pt x="1626466" y="8930"/>
                </a:lnTo>
                <a:lnTo>
                  <a:pt x="1633980" y="9922"/>
                </a:lnTo>
                <a:lnTo>
                  <a:pt x="1640973" y="11575"/>
                </a:lnTo>
                <a:lnTo>
                  <a:pt x="1647619" y="13670"/>
                </a:lnTo>
                <a:lnTo>
                  <a:pt x="1654034" y="15067"/>
                </a:lnTo>
                <a:lnTo>
                  <a:pt x="1660296" y="15998"/>
                </a:lnTo>
                <a:lnTo>
                  <a:pt x="1666454" y="16618"/>
                </a:lnTo>
                <a:lnTo>
                  <a:pt x="1672544" y="17032"/>
                </a:lnTo>
                <a:lnTo>
                  <a:pt x="1678589" y="17308"/>
                </a:lnTo>
                <a:lnTo>
                  <a:pt x="1705561" y="178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Annotation68"/>
          <p:cNvSpPr/>
          <p:nvPr/>
        </p:nvSpPr>
        <p:spPr>
          <a:xfrm>
            <a:off x="1035844" y="3214688"/>
            <a:ext cx="1" cy="8930"/>
          </a:xfrm>
          <a:custGeom>
            <a:avLst/>
            <a:gdLst/>
            <a:ahLst/>
            <a:cxnLst/>
            <a:rect l="0" t="0" r="0" b="0"/>
            <a:pathLst>
              <a:path w="1" h="8930">
                <a:moveTo>
                  <a:pt x="0" y="8929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Annotation69"/>
          <p:cNvSpPr/>
          <p:nvPr/>
        </p:nvSpPr>
        <p:spPr>
          <a:xfrm>
            <a:off x="1000234" y="3187899"/>
            <a:ext cx="1678673" cy="17860"/>
          </a:xfrm>
          <a:custGeom>
            <a:avLst/>
            <a:gdLst/>
            <a:ahLst/>
            <a:cxnLst/>
            <a:rect l="0" t="0" r="0" b="0"/>
            <a:pathLst>
              <a:path w="1678673" h="17860">
                <a:moveTo>
                  <a:pt x="8821" y="17859"/>
                </a:moveTo>
                <a:lnTo>
                  <a:pt x="1132" y="17859"/>
                </a:lnTo>
                <a:lnTo>
                  <a:pt x="718" y="16867"/>
                </a:lnTo>
                <a:lnTo>
                  <a:pt x="443" y="15213"/>
                </a:lnTo>
                <a:lnTo>
                  <a:pt x="0" y="10171"/>
                </a:lnTo>
                <a:lnTo>
                  <a:pt x="956" y="9757"/>
                </a:lnTo>
                <a:lnTo>
                  <a:pt x="4664" y="9297"/>
                </a:lnTo>
                <a:lnTo>
                  <a:pt x="54269" y="8930"/>
                </a:lnTo>
                <a:lnTo>
                  <a:pt x="293484" y="8929"/>
                </a:lnTo>
                <a:lnTo>
                  <a:pt x="307737" y="9922"/>
                </a:lnTo>
                <a:lnTo>
                  <a:pt x="322200" y="11575"/>
                </a:lnTo>
                <a:lnTo>
                  <a:pt x="336802" y="13670"/>
                </a:lnTo>
                <a:lnTo>
                  <a:pt x="350506" y="15066"/>
                </a:lnTo>
                <a:lnTo>
                  <a:pt x="363611" y="15997"/>
                </a:lnTo>
                <a:lnTo>
                  <a:pt x="376316" y="16618"/>
                </a:lnTo>
                <a:lnTo>
                  <a:pt x="403663" y="17307"/>
                </a:lnTo>
                <a:lnTo>
                  <a:pt x="956512" y="17859"/>
                </a:lnTo>
                <a:lnTo>
                  <a:pt x="970021" y="16867"/>
                </a:lnTo>
                <a:lnTo>
                  <a:pt x="983988" y="15213"/>
                </a:lnTo>
                <a:lnTo>
                  <a:pt x="998261" y="13119"/>
                </a:lnTo>
                <a:lnTo>
                  <a:pt x="1011744" y="11722"/>
                </a:lnTo>
                <a:lnTo>
                  <a:pt x="1024702" y="10791"/>
                </a:lnTo>
                <a:lnTo>
                  <a:pt x="1037309" y="10171"/>
                </a:lnTo>
                <a:lnTo>
                  <a:pt x="1061901" y="9481"/>
                </a:lnTo>
                <a:lnTo>
                  <a:pt x="1153519" y="8962"/>
                </a:lnTo>
                <a:lnTo>
                  <a:pt x="1405164" y="8929"/>
                </a:lnTo>
                <a:lnTo>
                  <a:pt x="1415966" y="7937"/>
                </a:lnTo>
                <a:lnTo>
                  <a:pt x="1426144" y="6284"/>
                </a:lnTo>
                <a:lnTo>
                  <a:pt x="1435906" y="4189"/>
                </a:lnTo>
                <a:lnTo>
                  <a:pt x="1446383" y="2792"/>
                </a:lnTo>
                <a:lnTo>
                  <a:pt x="1457336" y="1861"/>
                </a:lnTo>
                <a:lnTo>
                  <a:pt x="1468607" y="1241"/>
                </a:lnTo>
                <a:lnTo>
                  <a:pt x="1489068" y="551"/>
                </a:lnTo>
                <a:lnTo>
                  <a:pt x="1535523" y="72"/>
                </a:lnTo>
                <a:lnTo>
                  <a:pt x="1678672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Annotation70"/>
          <p:cNvSpPr/>
          <p:nvPr/>
        </p:nvSpPr>
        <p:spPr>
          <a:xfrm>
            <a:off x="1009055" y="3857625"/>
            <a:ext cx="1884165" cy="71439"/>
          </a:xfrm>
          <a:custGeom>
            <a:avLst/>
            <a:gdLst/>
            <a:ahLst/>
            <a:cxnLst/>
            <a:rect l="0" t="0" r="0" b="0"/>
            <a:pathLst>
              <a:path w="1884165" h="71439">
                <a:moveTo>
                  <a:pt x="0" y="0"/>
                </a:moveTo>
                <a:lnTo>
                  <a:pt x="0" y="4740"/>
                </a:lnTo>
                <a:lnTo>
                  <a:pt x="992" y="6137"/>
                </a:lnTo>
                <a:lnTo>
                  <a:pt x="2645" y="7068"/>
                </a:lnTo>
                <a:lnTo>
                  <a:pt x="8562" y="8820"/>
                </a:lnTo>
                <a:lnTo>
                  <a:pt x="9676" y="9849"/>
                </a:lnTo>
                <a:lnTo>
                  <a:pt x="13561" y="13638"/>
                </a:lnTo>
                <a:lnTo>
                  <a:pt x="15986" y="15045"/>
                </a:lnTo>
                <a:lnTo>
                  <a:pt x="21326" y="16609"/>
                </a:lnTo>
                <a:lnTo>
                  <a:pt x="51602" y="18830"/>
                </a:lnTo>
                <a:lnTo>
                  <a:pt x="56229" y="20491"/>
                </a:lnTo>
                <a:lnTo>
                  <a:pt x="61299" y="22590"/>
                </a:lnTo>
                <a:lnTo>
                  <a:pt x="65670" y="23990"/>
                </a:lnTo>
                <a:lnTo>
                  <a:pt x="77556" y="25960"/>
                </a:lnTo>
                <a:lnTo>
                  <a:pt x="135203" y="26767"/>
                </a:lnTo>
                <a:lnTo>
                  <a:pt x="320303" y="26789"/>
                </a:lnTo>
                <a:lnTo>
                  <a:pt x="334582" y="27781"/>
                </a:lnTo>
                <a:lnTo>
                  <a:pt x="349062" y="29435"/>
                </a:lnTo>
                <a:lnTo>
                  <a:pt x="363677" y="31530"/>
                </a:lnTo>
                <a:lnTo>
                  <a:pt x="378381" y="32926"/>
                </a:lnTo>
                <a:lnTo>
                  <a:pt x="422777" y="34891"/>
                </a:lnTo>
                <a:lnTo>
                  <a:pt x="484870" y="35556"/>
                </a:lnTo>
                <a:lnTo>
                  <a:pt x="518115" y="36638"/>
                </a:lnTo>
                <a:lnTo>
                  <a:pt x="533925" y="38316"/>
                </a:lnTo>
                <a:lnTo>
                  <a:pt x="549427" y="40427"/>
                </a:lnTo>
                <a:lnTo>
                  <a:pt x="564722" y="41834"/>
                </a:lnTo>
                <a:lnTo>
                  <a:pt x="609951" y="43815"/>
                </a:lnTo>
                <a:lnTo>
                  <a:pt x="672324" y="44484"/>
                </a:lnTo>
                <a:lnTo>
                  <a:pt x="736936" y="44616"/>
                </a:lnTo>
                <a:lnTo>
                  <a:pt x="753228" y="45619"/>
                </a:lnTo>
                <a:lnTo>
                  <a:pt x="770043" y="47280"/>
                </a:lnTo>
                <a:lnTo>
                  <a:pt x="787206" y="49380"/>
                </a:lnTo>
                <a:lnTo>
                  <a:pt x="803608" y="50779"/>
                </a:lnTo>
                <a:lnTo>
                  <a:pt x="850396" y="52749"/>
                </a:lnTo>
                <a:lnTo>
                  <a:pt x="913296" y="53415"/>
                </a:lnTo>
                <a:lnTo>
                  <a:pt x="1300389" y="53578"/>
                </a:lnTo>
                <a:lnTo>
                  <a:pt x="1315395" y="54570"/>
                </a:lnTo>
                <a:lnTo>
                  <a:pt x="1330359" y="56224"/>
                </a:lnTo>
                <a:lnTo>
                  <a:pt x="1345297" y="58319"/>
                </a:lnTo>
                <a:lnTo>
                  <a:pt x="1359224" y="59715"/>
                </a:lnTo>
                <a:lnTo>
                  <a:pt x="1398778" y="61680"/>
                </a:lnTo>
                <a:lnTo>
                  <a:pt x="1453440" y="62345"/>
                </a:lnTo>
                <a:lnTo>
                  <a:pt x="1502749" y="62476"/>
                </a:lnTo>
                <a:lnTo>
                  <a:pt x="1515786" y="63479"/>
                </a:lnTo>
                <a:lnTo>
                  <a:pt x="1529438" y="65139"/>
                </a:lnTo>
                <a:lnTo>
                  <a:pt x="1543500" y="67239"/>
                </a:lnTo>
                <a:lnTo>
                  <a:pt x="1560812" y="68639"/>
                </a:lnTo>
                <a:lnTo>
                  <a:pt x="1618141" y="70608"/>
                </a:lnTo>
                <a:lnTo>
                  <a:pt x="1669338" y="71274"/>
                </a:lnTo>
                <a:lnTo>
                  <a:pt x="1884164" y="7143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Annotation71"/>
          <p:cNvSpPr/>
          <p:nvPr/>
        </p:nvSpPr>
        <p:spPr>
          <a:xfrm>
            <a:off x="1910953" y="2348543"/>
            <a:ext cx="196454" cy="178514"/>
          </a:xfrm>
          <a:custGeom>
            <a:avLst/>
            <a:gdLst/>
            <a:ahLst/>
            <a:cxnLst/>
            <a:rect l="0" t="0" r="0" b="0"/>
            <a:pathLst>
              <a:path w="196454" h="178514">
                <a:moveTo>
                  <a:pt x="0" y="35684"/>
                </a:moveTo>
                <a:lnTo>
                  <a:pt x="0" y="10254"/>
                </a:lnTo>
                <a:lnTo>
                  <a:pt x="2646" y="6853"/>
                </a:lnTo>
                <a:lnTo>
                  <a:pt x="4741" y="4557"/>
                </a:lnTo>
                <a:lnTo>
                  <a:pt x="8121" y="3026"/>
                </a:lnTo>
                <a:lnTo>
                  <a:pt x="12360" y="2006"/>
                </a:lnTo>
                <a:lnTo>
                  <a:pt x="17169" y="1326"/>
                </a:lnTo>
                <a:lnTo>
                  <a:pt x="22360" y="872"/>
                </a:lnTo>
                <a:lnTo>
                  <a:pt x="27805" y="569"/>
                </a:lnTo>
                <a:lnTo>
                  <a:pt x="39147" y="234"/>
                </a:lnTo>
                <a:lnTo>
                  <a:pt x="73261" y="0"/>
                </a:lnTo>
                <a:lnTo>
                  <a:pt x="80591" y="981"/>
                </a:lnTo>
                <a:lnTo>
                  <a:pt x="87462" y="2626"/>
                </a:lnTo>
                <a:lnTo>
                  <a:pt x="94027" y="4716"/>
                </a:lnTo>
                <a:lnTo>
                  <a:pt x="100387" y="6109"/>
                </a:lnTo>
                <a:lnTo>
                  <a:pt x="106613" y="7037"/>
                </a:lnTo>
                <a:lnTo>
                  <a:pt x="112747" y="7657"/>
                </a:lnTo>
                <a:lnTo>
                  <a:pt x="117829" y="9061"/>
                </a:lnTo>
                <a:lnTo>
                  <a:pt x="122209" y="10990"/>
                </a:lnTo>
                <a:lnTo>
                  <a:pt x="126121" y="13268"/>
                </a:lnTo>
                <a:lnTo>
                  <a:pt x="129721" y="15779"/>
                </a:lnTo>
                <a:lnTo>
                  <a:pt x="133114" y="18445"/>
                </a:lnTo>
                <a:lnTo>
                  <a:pt x="136368" y="21215"/>
                </a:lnTo>
                <a:lnTo>
                  <a:pt x="137544" y="25046"/>
                </a:lnTo>
                <a:lnTo>
                  <a:pt x="137337" y="29584"/>
                </a:lnTo>
                <a:lnTo>
                  <a:pt x="136207" y="34594"/>
                </a:lnTo>
                <a:lnTo>
                  <a:pt x="134461" y="38926"/>
                </a:lnTo>
                <a:lnTo>
                  <a:pt x="132305" y="42806"/>
                </a:lnTo>
                <a:lnTo>
                  <a:pt x="129875" y="46385"/>
                </a:lnTo>
                <a:lnTo>
                  <a:pt x="127263" y="50756"/>
                </a:lnTo>
                <a:lnTo>
                  <a:pt x="124529" y="55653"/>
                </a:lnTo>
                <a:lnTo>
                  <a:pt x="121715" y="60903"/>
                </a:lnTo>
                <a:lnTo>
                  <a:pt x="117854" y="66387"/>
                </a:lnTo>
                <a:lnTo>
                  <a:pt x="113296" y="72028"/>
                </a:lnTo>
                <a:lnTo>
                  <a:pt x="108273" y="77772"/>
                </a:lnTo>
                <a:lnTo>
                  <a:pt x="103932" y="84579"/>
                </a:lnTo>
                <a:lnTo>
                  <a:pt x="100046" y="92093"/>
                </a:lnTo>
                <a:lnTo>
                  <a:pt x="96463" y="100079"/>
                </a:lnTo>
                <a:lnTo>
                  <a:pt x="92090" y="106395"/>
                </a:lnTo>
                <a:lnTo>
                  <a:pt x="87190" y="111598"/>
                </a:lnTo>
                <a:lnTo>
                  <a:pt x="81939" y="116059"/>
                </a:lnTo>
                <a:lnTo>
                  <a:pt x="76455" y="121017"/>
                </a:lnTo>
                <a:lnTo>
                  <a:pt x="65068" y="131818"/>
                </a:lnTo>
                <a:lnTo>
                  <a:pt x="61238" y="136484"/>
                </a:lnTo>
                <a:lnTo>
                  <a:pt x="58685" y="140587"/>
                </a:lnTo>
                <a:lnTo>
                  <a:pt x="56983" y="144315"/>
                </a:lnTo>
                <a:lnTo>
                  <a:pt x="54856" y="147792"/>
                </a:lnTo>
                <a:lnTo>
                  <a:pt x="52446" y="151102"/>
                </a:lnTo>
                <a:lnTo>
                  <a:pt x="49847" y="154301"/>
                </a:lnTo>
                <a:lnTo>
                  <a:pt x="49106" y="157426"/>
                </a:lnTo>
                <a:lnTo>
                  <a:pt x="49605" y="160502"/>
                </a:lnTo>
                <a:lnTo>
                  <a:pt x="50929" y="163544"/>
                </a:lnTo>
                <a:lnTo>
                  <a:pt x="52804" y="166565"/>
                </a:lnTo>
                <a:lnTo>
                  <a:pt x="55047" y="169570"/>
                </a:lnTo>
                <a:lnTo>
                  <a:pt x="57534" y="172566"/>
                </a:lnTo>
                <a:lnTo>
                  <a:pt x="60184" y="174564"/>
                </a:lnTo>
                <a:lnTo>
                  <a:pt x="65775" y="176783"/>
                </a:lnTo>
                <a:lnTo>
                  <a:pt x="69647" y="177375"/>
                </a:lnTo>
                <a:lnTo>
                  <a:pt x="74212" y="177770"/>
                </a:lnTo>
                <a:lnTo>
                  <a:pt x="79241" y="178033"/>
                </a:lnTo>
                <a:lnTo>
                  <a:pt x="90119" y="178325"/>
                </a:lnTo>
                <a:lnTo>
                  <a:pt x="118012" y="178513"/>
                </a:lnTo>
                <a:lnTo>
                  <a:pt x="125308" y="177536"/>
                </a:lnTo>
                <a:lnTo>
                  <a:pt x="132156" y="175892"/>
                </a:lnTo>
                <a:lnTo>
                  <a:pt x="138706" y="173805"/>
                </a:lnTo>
                <a:lnTo>
                  <a:pt x="145056" y="172413"/>
                </a:lnTo>
                <a:lnTo>
                  <a:pt x="151275" y="171485"/>
                </a:lnTo>
                <a:lnTo>
                  <a:pt x="157404" y="170866"/>
                </a:lnTo>
                <a:lnTo>
                  <a:pt x="163475" y="169462"/>
                </a:lnTo>
                <a:lnTo>
                  <a:pt x="169507" y="167533"/>
                </a:lnTo>
                <a:lnTo>
                  <a:pt x="175513" y="165255"/>
                </a:lnTo>
                <a:lnTo>
                  <a:pt x="180508" y="163737"/>
                </a:lnTo>
                <a:lnTo>
                  <a:pt x="184831" y="162724"/>
                </a:lnTo>
                <a:lnTo>
                  <a:pt x="196453" y="16069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Annotation72"/>
          <p:cNvSpPr/>
          <p:nvPr/>
        </p:nvSpPr>
        <p:spPr>
          <a:xfrm>
            <a:off x="2187773" y="2375297"/>
            <a:ext cx="8931" cy="196454"/>
          </a:xfrm>
          <a:custGeom>
            <a:avLst/>
            <a:gdLst/>
            <a:ahLst/>
            <a:cxnLst/>
            <a:rect l="0" t="0" r="0" b="0"/>
            <a:pathLst>
              <a:path w="8931" h="196454">
                <a:moveTo>
                  <a:pt x="0" y="0"/>
                </a:moveTo>
                <a:lnTo>
                  <a:pt x="0" y="175617"/>
                </a:lnTo>
                <a:lnTo>
                  <a:pt x="993" y="180578"/>
                </a:lnTo>
                <a:lnTo>
                  <a:pt x="2646" y="184878"/>
                </a:lnTo>
                <a:lnTo>
                  <a:pt x="8930" y="19645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Annotation73"/>
          <p:cNvSpPr/>
          <p:nvPr/>
        </p:nvSpPr>
        <p:spPr>
          <a:xfrm>
            <a:off x="1973461" y="2848570"/>
            <a:ext cx="23005" cy="232173"/>
          </a:xfrm>
          <a:custGeom>
            <a:avLst/>
            <a:gdLst/>
            <a:ahLst/>
            <a:cxnLst/>
            <a:rect l="0" t="0" r="0" b="0"/>
            <a:pathLst>
              <a:path w="23005" h="232173">
                <a:moveTo>
                  <a:pt x="17859" y="0"/>
                </a:moveTo>
                <a:lnTo>
                  <a:pt x="17859" y="16251"/>
                </a:lnTo>
                <a:lnTo>
                  <a:pt x="18852" y="18771"/>
                </a:lnTo>
                <a:lnTo>
                  <a:pt x="20505" y="22436"/>
                </a:lnTo>
                <a:lnTo>
                  <a:pt x="22600" y="26864"/>
                </a:lnTo>
                <a:lnTo>
                  <a:pt x="23004" y="31800"/>
                </a:lnTo>
                <a:lnTo>
                  <a:pt x="22281" y="37075"/>
                </a:lnTo>
                <a:lnTo>
                  <a:pt x="20807" y="42576"/>
                </a:lnTo>
                <a:lnTo>
                  <a:pt x="19825" y="48228"/>
                </a:lnTo>
                <a:lnTo>
                  <a:pt x="19170" y="53980"/>
                </a:lnTo>
                <a:lnTo>
                  <a:pt x="18733" y="59800"/>
                </a:lnTo>
                <a:lnTo>
                  <a:pt x="18441" y="65663"/>
                </a:lnTo>
                <a:lnTo>
                  <a:pt x="18118" y="77470"/>
                </a:lnTo>
                <a:lnTo>
                  <a:pt x="17882" y="120805"/>
                </a:lnTo>
                <a:lnTo>
                  <a:pt x="16882" y="128162"/>
                </a:lnTo>
                <a:lnTo>
                  <a:pt x="15223" y="136043"/>
                </a:lnTo>
                <a:lnTo>
                  <a:pt x="13125" y="144274"/>
                </a:lnTo>
                <a:lnTo>
                  <a:pt x="10735" y="151745"/>
                </a:lnTo>
                <a:lnTo>
                  <a:pt x="8149" y="158710"/>
                </a:lnTo>
                <a:lnTo>
                  <a:pt x="5433" y="165338"/>
                </a:lnTo>
                <a:lnTo>
                  <a:pt x="3622" y="171741"/>
                </a:lnTo>
                <a:lnTo>
                  <a:pt x="2414" y="177994"/>
                </a:lnTo>
                <a:lnTo>
                  <a:pt x="1610" y="184147"/>
                </a:lnTo>
                <a:lnTo>
                  <a:pt x="1073" y="190234"/>
                </a:lnTo>
                <a:lnTo>
                  <a:pt x="715" y="196276"/>
                </a:lnTo>
                <a:lnTo>
                  <a:pt x="318" y="207289"/>
                </a:lnTo>
                <a:lnTo>
                  <a:pt x="42" y="220946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74"/>
          <p:cNvSpPr/>
          <p:nvPr/>
        </p:nvSpPr>
        <p:spPr>
          <a:xfrm>
            <a:off x="2091429" y="2830711"/>
            <a:ext cx="194291" cy="241103"/>
          </a:xfrm>
          <a:custGeom>
            <a:avLst/>
            <a:gdLst/>
            <a:ahLst/>
            <a:cxnLst/>
            <a:rect l="0" t="0" r="0" b="0"/>
            <a:pathLst>
              <a:path w="194291" h="241103">
                <a:moveTo>
                  <a:pt x="96344" y="0"/>
                </a:moveTo>
                <a:lnTo>
                  <a:pt x="82707" y="0"/>
                </a:lnTo>
                <a:lnTo>
                  <a:pt x="80307" y="992"/>
                </a:lnTo>
                <a:lnTo>
                  <a:pt x="74995" y="4741"/>
                </a:lnTo>
                <a:lnTo>
                  <a:pt x="69327" y="9714"/>
                </a:lnTo>
                <a:lnTo>
                  <a:pt x="66427" y="12429"/>
                </a:lnTo>
                <a:lnTo>
                  <a:pt x="52864" y="25732"/>
                </a:lnTo>
                <a:lnTo>
                  <a:pt x="48505" y="32037"/>
                </a:lnTo>
                <a:lnTo>
                  <a:pt x="44608" y="39218"/>
                </a:lnTo>
                <a:lnTo>
                  <a:pt x="41018" y="46981"/>
                </a:lnTo>
                <a:lnTo>
                  <a:pt x="36640" y="55133"/>
                </a:lnTo>
                <a:lnTo>
                  <a:pt x="31737" y="63545"/>
                </a:lnTo>
                <a:lnTo>
                  <a:pt x="26483" y="72129"/>
                </a:lnTo>
                <a:lnTo>
                  <a:pt x="21989" y="80828"/>
                </a:lnTo>
                <a:lnTo>
                  <a:pt x="18001" y="89604"/>
                </a:lnTo>
                <a:lnTo>
                  <a:pt x="14350" y="98431"/>
                </a:lnTo>
                <a:lnTo>
                  <a:pt x="10923" y="107293"/>
                </a:lnTo>
                <a:lnTo>
                  <a:pt x="4471" y="125076"/>
                </a:lnTo>
                <a:lnTo>
                  <a:pt x="2353" y="132994"/>
                </a:lnTo>
                <a:lnTo>
                  <a:pt x="941" y="140256"/>
                </a:lnTo>
                <a:lnTo>
                  <a:pt x="0" y="147082"/>
                </a:lnTo>
                <a:lnTo>
                  <a:pt x="365" y="153617"/>
                </a:lnTo>
                <a:lnTo>
                  <a:pt x="1600" y="159959"/>
                </a:lnTo>
                <a:lnTo>
                  <a:pt x="3416" y="166170"/>
                </a:lnTo>
                <a:lnTo>
                  <a:pt x="4626" y="172296"/>
                </a:lnTo>
                <a:lnTo>
                  <a:pt x="5434" y="178364"/>
                </a:lnTo>
                <a:lnTo>
                  <a:pt x="5971" y="184394"/>
                </a:lnTo>
                <a:lnTo>
                  <a:pt x="7322" y="189406"/>
                </a:lnTo>
                <a:lnTo>
                  <a:pt x="9215" y="193739"/>
                </a:lnTo>
                <a:lnTo>
                  <a:pt x="11469" y="197620"/>
                </a:lnTo>
                <a:lnTo>
                  <a:pt x="14956" y="201200"/>
                </a:lnTo>
                <a:lnTo>
                  <a:pt x="19265" y="204579"/>
                </a:lnTo>
                <a:lnTo>
                  <a:pt x="24122" y="207823"/>
                </a:lnTo>
                <a:lnTo>
                  <a:pt x="29345" y="210979"/>
                </a:lnTo>
                <a:lnTo>
                  <a:pt x="34811" y="214074"/>
                </a:lnTo>
                <a:lnTo>
                  <a:pt x="40439" y="217130"/>
                </a:lnTo>
                <a:lnTo>
                  <a:pt x="46176" y="219168"/>
                </a:lnTo>
                <a:lnTo>
                  <a:pt x="51985" y="220526"/>
                </a:lnTo>
                <a:lnTo>
                  <a:pt x="57842" y="221431"/>
                </a:lnTo>
                <a:lnTo>
                  <a:pt x="64723" y="221043"/>
                </a:lnTo>
                <a:lnTo>
                  <a:pt x="72287" y="219792"/>
                </a:lnTo>
                <a:lnTo>
                  <a:pt x="80306" y="217965"/>
                </a:lnTo>
                <a:lnTo>
                  <a:pt x="88629" y="216748"/>
                </a:lnTo>
                <a:lnTo>
                  <a:pt x="97154" y="215936"/>
                </a:lnTo>
                <a:lnTo>
                  <a:pt x="105814" y="215395"/>
                </a:lnTo>
                <a:lnTo>
                  <a:pt x="114564" y="214042"/>
                </a:lnTo>
                <a:lnTo>
                  <a:pt x="123373" y="212148"/>
                </a:lnTo>
                <a:lnTo>
                  <a:pt x="132223" y="209893"/>
                </a:lnTo>
                <a:lnTo>
                  <a:pt x="140107" y="207397"/>
                </a:lnTo>
                <a:lnTo>
                  <a:pt x="147348" y="204742"/>
                </a:lnTo>
                <a:lnTo>
                  <a:pt x="154159" y="201979"/>
                </a:lnTo>
                <a:lnTo>
                  <a:pt x="159692" y="198153"/>
                </a:lnTo>
                <a:lnTo>
                  <a:pt x="164373" y="193617"/>
                </a:lnTo>
                <a:lnTo>
                  <a:pt x="168486" y="188610"/>
                </a:lnTo>
                <a:lnTo>
                  <a:pt x="173212" y="184279"/>
                </a:lnTo>
                <a:lnTo>
                  <a:pt x="178348" y="180400"/>
                </a:lnTo>
                <a:lnTo>
                  <a:pt x="183755" y="176821"/>
                </a:lnTo>
                <a:lnTo>
                  <a:pt x="187361" y="173443"/>
                </a:lnTo>
                <a:lnTo>
                  <a:pt x="189764" y="170199"/>
                </a:lnTo>
                <a:lnTo>
                  <a:pt x="191366" y="167044"/>
                </a:lnTo>
                <a:lnTo>
                  <a:pt x="192435" y="162957"/>
                </a:lnTo>
                <a:lnTo>
                  <a:pt x="193147" y="158247"/>
                </a:lnTo>
                <a:lnTo>
                  <a:pt x="194290" y="145912"/>
                </a:lnTo>
                <a:lnTo>
                  <a:pt x="193391" y="143907"/>
                </a:lnTo>
                <a:lnTo>
                  <a:pt x="189747" y="139034"/>
                </a:lnTo>
                <a:lnTo>
                  <a:pt x="187386" y="138330"/>
                </a:lnTo>
                <a:lnTo>
                  <a:pt x="184820" y="138853"/>
                </a:lnTo>
                <a:lnTo>
                  <a:pt x="182117" y="140194"/>
                </a:lnTo>
                <a:lnTo>
                  <a:pt x="178331" y="141087"/>
                </a:lnTo>
                <a:lnTo>
                  <a:pt x="173822" y="141683"/>
                </a:lnTo>
                <a:lnTo>
                  <a:pt x="168832" y="142081"/>
                </a:lnTo>
                <a:lnTo>
                  <a:pt x="163521" y="143338"/>
                </a:lnTo>
                <a:lnTo>
                  <a:pt x="157996" y="145168"/>
                </a:lnTo>
                <a:lnTo>
                  <a:pt x="152328" y="147380"/>
                </a:lnTo>
                <a:lnTo>
                  <a:pt x="146566" y="149847"/>
                </a:lnTo>
                <a:lnTo>
                  <a:pt x="134871" y="155234"/>
                </a:lnTo>
                <a:lnTo>
                  <a:pt x="129966" y="158060"/>
                </a:lnTo>
                <a:lnTo>
                  <a:pt x="125704" y="160936"/>
                </a:lnTo>
                <a:lnTo>
                  <a:pt x="121871" y="163845"/>
                </a:lnTo>
                <a:lnTo>
                  <a:pt x="117331" y="167769"/>
                </a:lnTo>
                <a:lnTo>
                  <a:pt x="112320" y="172370"/>
                </a:lnTo>
                <a:lnTo>
                  <a:pt x="106995" y="177421"/>
                </a:lnTo>
                <a:lnTo>
                  <a:pt x="103445" y="181781"/>
                </a:lnTo>
                <a:lnTo>
                  <a:pt x="99500" y="189271"/>
                </a:lnTo>
                <a:lnTo>
                  <a:pt x="95101" y="198553"/>
                </a:lnTo>
                <a:lnTo>
                  <a:pt x="92539" y="203806"/>
                </a:lnTo>
                <a:lnTo>
                  <a:pt x="90831" y="208300"/>
                </a:lnTo>
                <a:lnTo>
                  <a:pt x="89692" y="212289"/>
                </a:lnTo>
                <a:lnTo>
                  <a:pt x="88933" y="215940"/>
                </a:lnTo>
                <a:lnTo>
                  <a:pt x="88427" y="220358"/>
                </a:lnTo>
                <a:lnTo>
                  <a:pt x="88090" y="225289"/>
                </a:lnTo>
                <a:lnTo>
                  <a:pt x="87415" y="24110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Annotation75"/>
          <p:cNvSpPr/>
          <p:nvPr/>
        </p:nvSpPr>
        <p:spPr>
          <a:xfrm>
            <a:off x="2098477" y="3446969"/>
            <a:ext cx="17482" cy="223134"/>
          </a:xfrm>
          <a:custGeom>
            <a:avLst/>
            <a:gdLst/>
            <a:ahLst/>
            <a:cxnLst/>
            <a:rect l="0" t="0" r="0" b="0"/>
            <a:pathLst>
              <a:path w="17482" h="223134">
                <a:moveTo>
                  <a:pt x="0" y="8820"/>
                </a:moveTo>
                <a:lnTo>
                  <a:pt x="0" y="0"/>
                </a:lnTo>
                <a:lnTo>
                  <a:pt x="0" y="4664"/>
                </a:lnTo>
                <a:lnTo>
                  <a:pt x="992" y="7042"/>
                </a:lnTo>
                <a:lnTo>
                  <a:pt x="2645" y="9619"/>
                </a:lnTo>
                <a:lnTo>
                  <a:pt x="4740" y="12329"/>
                </a:lnTo>
                <a:lnTo>
                  <a:pt x="6137" y="15129"/>
                </a:lnTo>
                <a:lnTo>
                  <a:pt x="7068" y="17987"/>
                </a:lnTo>
                <a:lnTo>
                  <a:pt x="7688" y="20885"/>
                </a:lnTo>
                <a:lnTo>
                  <a:pt x="8102" y="24800"/>
                </a:lnTo>
                <a:lnTo>
                  <a:pt x="8378" y="29396"/>
                </a:lnTo>
                <a:lnTo>
                  <a:pt x="8561" y="34444"/>
                </a:lnTo>
                <a:lnTo>
                  <a:pt x="9676" y="40786"/>
                </a:lnTo>
                <a:lnTo>
                  <a:pt x="11412" y="47990"/>
                </a:lnTo>
                <a:lnTo>
                  <a:pt x="13561" y="55770"/>
                </a:lnTo>
                <a:lnTo>
                  <a:pt x="14993" y="62940"/>
                </a:lnTo>
                <a:lnTo>
                  <a:pt x="15949" y="69705"/>
                </a:lnTo>
                <a:lnTo>
                  <a:pt x="16585" y="76199"/>
                </a:lnTo>
                <a:lnTo>
                  <a:pt x="17010" y="83505"/>
                </a:lnTo>
                <a:lnTo>
                  <a:pt x="17481" y="99561"/>
                </a:lnTo>
                <a:lnTo>
                  <a:pt x="16615" y="108009"/>
                </a:lnTo>
                <a:lnTo>
                  <a:pt x="15045" y="116619"/>
                </a:lnTo>
                <a:lnTo>
                  <a:pt x="13007" y="125334"/>
                </a:lnTo>
                <a:lnTo>
                  <a:pt x="11647" y="133129"/>
                </a:lnTo>
                <a:lnTo>
                  <a:pt x="10741" y="140310"/>
                </a:lnTo>
                <a:lnTo>
                  <a:pt x="10137" y="147082"/>
                </a:lnTo>
                <a:lnTo>
                  <a:pt x="9735" y="154573"/>
                </a:lnTo>
                <a:lnTo>
                  <a:pt x="9287" y="170834"/>
                </a:lnTo>
                <a:lnTo>
                  <a:pt x="8176" y="177353"/>
                </a:lnTo>
                <a:lnTo>
                  <a:pt x="6443" y="182691"/>
                </a:lnTo>
                <a:lnTo>
                  <a:pt x="4295" y="187242"/>
                </a:lnTo>
                <a:lnTo>
                  <a:pt x="2863" y="192260"/>
                </a:lnTo>
                <a:lnTo>
                  <a:pt x="1909" y="197590"/>
                </a:lnTo>
                <a:lnTo>
                  <a:pt x="1272" y="203128"/>
                </a:lnTo>
                <a:lnTo>
                  <a:pt x="848" y="207812"/>
                </a:lnTo>
                <a:lnTo>
                  <a:pt x="565" y="211927"/>
                </a:lnTo>
                <a:lnTo>
                  <a:pt x="0" y="223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Annotation76"/>
          <p:cNvSpPr/>
          <p:nvPr/>
        </p:nvSpPr>
        <p:spPr>
          <a:xfrm>
            <a:off x="2259211" y="3402211"/>
            <a:ext cx="18559" cy="294681"/>
          </a:xfrm>
          <a:custGeom>
            <a:avLst/>
            <a:gdLst/>
            <a:ahLst/>
            <a:cxnLst/>
            <a:rect l="0" t="0" r="0" b="0"/>
            <a:pathLst>
              <a:path w="18559" h="294681">
                <a:moveTo>
                  <a:pt x="0" y="0"/>
                </a:moveTo>
                <a:lnTo>
                  <a:pt x="0" y="12429"/>
                </a:lnTo>
                <a:lnTo>
                  <a:pt x="2976" y="16223"/>
                </a:lnTo>
                <a:lnTo>
                  <a:pt x="7937" y="20737"/>
                </a:lnTo>
                <a:lnTo>
                  <a:pt x="14221" y="25731"/>
                </a:lnTo>
                <a:lnTo>
                  <a:pt x="17418" y="31045"/>
                </a:lnTo>
                <a:lnTo>
                  <a:pt x="18558" y="36571"/>
                </a:lnTo>
                <a:lnTo>
                  <a:pt x="18325" y="42241"/>
                </a:lnTo>
                <a:lnTo>
                  <a:pt x="18066" y="56477"/>
                </a:lnTo>
                <a:lnTo>
                  <a:pt x="17997" y="64440"/>
                </a:lnTo>
                <a:lnTo>
                  <a:pt x="16959" y="72726"/>
                </a:lnTo>
                <a:lnTo>
                  <a:pt x="15275" y="81226"/>
                </a:lnTo>
                <a:lnTo>
                  <a:pt x="13160" y="89869"/>
                </a:lnTo>
                <a:lnTo>
                  <a:pt x="11750" y="99600"/>
                </a:lnTo>
                <a:lnTo>
                  <a:pt x="10810" y="110057"/>
                </a:lnTo>
                <a:lnTo>
                  <a:pt x="10183" y="120996"/>
                </a:lnTo>
                <a:lnTo>
                  <a:pt x="8773" y="131266"/>
                </a:lnTo>
                <a:lnTo>
                  <a:pt x="6841" y="141089"/>
                </a:lnTo>
                <a:lnTo>
                  <a:pt x="4561" y="150614"/>
                </a:lnTo>
                <a:lnTo>
                  <a:pt x="3040" y="159941"/>
                </a:lnTo>
                <a:lnTo>
                  <a:pt x="2027" y="169135"/>
                </a:lnTo>
                <a:lnTo>
                  <a:pt x="1351" y="178241"/>
                </a:lnTo>
                <a:lnTo>
                  <a:pt x="901" y="187288"/>
                </a:lnTo>
                <a:lnTo>
                  <a:pt x="400" y="205278"/>
                </a:lnTo>
                <a:lnTo>
                  <a:pt x="53" y="242950"/>
                </a:lnTo>
                <a:lnTo>
                  <a:pt x="0" y="2946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Annotation77"/>
          <p:cNvSpPr/>
          <p:nvPr/>
        </p:nvSpPr>
        <p:spPr>
          <a:xfrm>
            <a:off x="2152469" y="4089797"/>
            <a:ext cx="280338" cy="428467"/>
          </a:xfrm>
          <a:custGeom>
            <a:avLst/>
            <a:gdLst/>
            <a:ahLst/>
            <a:cxnLst/>
            <a:rect l="0" t="0" r="0" b="0"/>
            <a:pathLst>
              <a:path w="280338" h="428467">
                <a:moveTo>
                  <a:pt x="97812" y="0"/>
                </a:moveTo>
                <a:lnTo>
                  <a:pt x="69369" y="47405"/>
                </a:lnTo>
                <a:lnTo>
                  <a:pt x="59999" y="64346"/>
                </a:lnTo>
                <a:lnTo>
                  <a:pt x="52760" y="78616"/>
                </a:lnTo>
                <a:lnTo>
                  <a:pt x="46941" y="91106"/>
                </a:lnTo>
                <a:lnTo>
                  <a:pt x="42070" y="102409"/>
                </a:lnTo>
                <a:lnTo>
                  <a:pt x="37830" y="112922"/>
                </a:lnTo>
                <a:lnTo>
                  <a:pt x="34012" y="122906"/>
                </a:lnTo>
                <a:lnTo>
                  <a:pt x="30474" y="133531"/>
                </a:lnTo>
                <a:lnTo>
                  <a:pt x="27123" y="144583"/>
                </a:lnTo>
                <a:lnTo>
                  <a:pt x="20754" y="166455"/>
                </a:lnTo>
                <a:lnTo>
                  <a:pt x="14616" y="186097"/>
                </a:lnTo>
                <a:lnTo>
                  <a:pt x="12583" y="196494"/>
                </a:lnTo>
                <a:lnTo>
                  <a:pt x="11227" y="207395"/>
                </a:lnTo>
                <a:lnTo>
                  <a:pt x="10323" y="218631"/>
                </a:lnTo>
                <a:lnTo>
                  <a:pt x="8728" y="229098"/>
                </a:lnTo>
                <a:lnTo>
                  <a:pt x="6673" y="239052"/>
                </a:lnTo>
                <a:lnTo>
                  <a:pt x="4310" y="248665"/>
                </a:lnTo>
                <a:lnTo>
                  <a:pt x="2735" y="258050"/>
                </a:lnTo>
                <a:lnTo>
                  <a:pt x="1686" y="267284"/>
                </a:lnTo>
                <a:lnTo>
                  <a:pt x="985" y="276416"/>
                </a:lnTo>
                <a:lnTo>
                  <a:pt x="519" y="285481"/>
                </a:lnTo>
                <a:lnTo>
                  <a:pt x="0" y="303490"/>
                </a:lnTo>
                <a:lnTo>
                  <a:pt x="854" y="312460"/>
                </a:lnTo>
                <a:lnTo>
                  <a:pt x="2416" y="321416"/>
                </a:lnTo>
                <a:lnTo>
                  <a:pt x="4449" y="330363"/>
                </a:lnTo>
                <a:lnTo>
                  <a:pt x="6797" y="338313"/>
                </a:lnTo>
                <a:lnTo>
                  <a:pt x="9354" y="345597"/>
                </a:lnTo>
                <a:lnTo>
                  <a:pt x="14841" y="358981"/>
                </a:lnTo>
                <a:lnTo>
                  <a:pt x="20587" y="371545"/>
                </a:lnTo>
                <a:lnTo>
                  <a:pt x="29094" y="383744"/>
                </a:lnTo>
                <a:lnTo>
                  <a:pt x="34141" y="389775"/>
                </a:lnTo>
                <a:lnTo>
                  <a:pt x="39489" y="394787"/>
                </a:lnTo>
                <a:lnTo>
                  <a:pt x="45040" y="399121"/>
                </a:lnTo>
                <a:lnTo>
                  <a:pt x="50724" y="403003"/>
                </a:lnTo>
                <a:lnTo>
                  <a:pt x="56498" y="406583"/>
                </a:lnTo>
                <a:lnTo>
                  <a:pt x="62332" y="409962"/>
                </a:lnTo>
                <a:lnTo>
                  <a:pt x="68206" y="413206"/>
                </a:lnTo>
                <a:lnTo>
                  <a:pt x="75098" y="416362"/>
                </a:lnTo>
                <a:lnTo>
                  <a:pt x="82669" y="419458"/>
                </a:lnTo>
                <a:lnTo>
                  <a:pt x="90694" y="422514"/>
                </a:lnTo>
                <a:lnTo>
                  <a:pt x="99019" y="424551"/>
                </a:lnTo>
                <a:lnTo>
                  <a:pt x="107547" y="425909"/>
                </a:lnTo>
                <a:lnTo>
                  <a:pt x="116208" y="426815"/>
                </a:lnTo>
                <a:lnTo>
                  <a:pt x="124959" y="427418"/>
                </a:lnTo>
                <a:lnTo>
                  <a:pt x="133769" y="427821"/>
                </a:lnTo>
                <a:lnTo>
                  <a:pt x="151496" y="428268"/>
                </a:lnTo>
                <a:lnTo>
                  <a:pt x="169297" y="428466"/>
                </a:lnTo>
                <a:lnTo>
                  <a:pt x="177218" y="427527"/>
                </a:lnTo>
                <a:lnTo>
                  <a:pt x="184484" y="425909"/>
                </a:lnTo>
                <a:lnTo>
                  <a:pt x="198841" y="421465"/>
                </a:lnTo>
                <a:lnTo>
                  <a:pt x="215143" y="416183"/>
                </a:lnTo>
                <a:lnTo>
                  <a:pt x="222666" y="413385"/>
                </a:lnTo>
                <a:lnTo>
                  <a:pt x="229665" y="410528"/>
                </a:lnTo>
                <a:lnTo>
                  <a:pt x="236316" y="407630"/>
                </a:lnTo>
                <a:lnTo>
                  <a:pt x="241741" y="403714"/>
                </a:lnTo>
                <a:lnTo>
                  <a:pt x="250416" y="394072"/>
                </a:lnTo>
                <a:lnTo>
                  <a:pt x="257579" y="385818"/>
                </a:lnTo>
                <a:lnTo>
                  <a:pt x="264069" y="377850"/>
                </a:lnTo>
                <a:lnTo>
                  <a:pt x="270261" y="367694"/>
                </a:lnTo>
                <a:lnTo>
                  <a:pt x="276321" y="356566"/>
                </a:lnTo>
                <a:lnTo>
                  <a:pt x="279326" y="350820"/>
                </a:lnTo>
                <a:lnTo>
                  <a:pt x="280337" y="345997"/>
                </a:lnTo>
                <a:lnTo>
                  <a:pt x="280019" y="341790"/>
                </a:lnTo>
                <a:lnTo>
                  <a:pt x="274830" y="328483"/>
                </a:lnTo>
                <a:lnTo>
                  <a:pt x="269753" y="318633"/>
                </a:lnTo>
                <a:lnTo>
                  <a:pt x="264188" y="310948"/>
                </a:lnTo>
                <a:lnTo>
                  <a:pt x="260323" y="308502"/>
                </a:lnTo>
                <a:lnTo>
                  <a:pt x="255762" y="306871"/>
                </a:lnTo>
                <a:lnTo>
                  <a:pt x="250737" y="305784"/>
                </a:lnTo>
                <a:lnTo>
                  <a:pt x="242508" y="304576"/>
                </a:lnTo>
                <a:lnTo>
                  <a:pt x="234551" y="304039"/>
                </a:lnTo>
                <a:lnTo>
                  <a:pt x="224400" y="303801"/>
                </a:lnTo>
                <a:lnTo>
                  <a:pt x="202788" y="303666"/>
                </a:lnTo>
                <a:lnTo>
                  <a:pt x="195578" y="304639"/>
                </a:lnTo>
                <a:lnTo>
                  <a:pt x="188786" y="306280"/>
                </a:lnTo>
                <a:lnTo>
                  <a:pt x="182274" y="308367"/>
                </a:lnTo>
                <a:lnTo>
                  <a:pt x="175948" y="310750"/>
                </a:lnTo>
                <a:lnTo>
                  <a:pt x="169747" y="313331"/>
                </a:lnTo>
                <a:lnTo>
                  <a:pt x="163628" y="316044"/>
                </a:lnTo>
                <a:lnTo>
                  <a:pt x="158557" y="318844"/>
                </a:lnTo>
                <a:lnTo>
                  <a:pt x="150276" y="324602"/>
                </a:lnTo>
                <a:lnTo>
                  <a:pt x="145686" y="328519"/>
                </a:lnTo>
                <a:lnTo>
                  <a:pt x="140642" y="333114"/>
                </a:lnTo>
                <a:lnTo>
                  <a:pt x="135295" y="338162"/>
                </a:lnTo>
                <a:lnTo>
                  <a:pt x="129354" y="346417"/>
                </a:lnTo>
                <a:lnTo>
                  <a:pt x="123364" y="359288"/>
                </a:lnTo>
                <a:lnTo>
                  <a:pt x="120800" y="364541"/>
                </a:lnTo>
                <a:lnTo>
                  <a:pt x="120082" y="369035"/>
                </a:lnTo>
                <a:lnTo>
                  <a:pt x="120597" y="373024"/>
                </a:lnTo>
                <a:lnTo>
                  <a:pt x="121932" y="376675"/>
                </a:lnTo>
                <a:lnTo>
                  <a:pt x="123415" y="386023"/>
                </a:lnTo>
                <a:lnTo>
                  <a:pt x="123810" y="391295"/>
                </a:lnTo>
                <a:lnTo>
                  <a:pt x="125066" y="395800"/>
                </a:lnTo>
                <a:lnTo>
                  <a:pt x="130582" y="406883"/>
                </a:lnTo>
                <a:lnTo>
                  <a:pt x="133531" y="41969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Annotation78"/>
          <p:cNvSpPr/>
          <p:nvPr/>
        </p:nvSpPr>
        <p:spPr>
          <a:xfrm>
            <a:off x="3759398" y="1723430"/>
            <a:ext cx="232173" cy="276821"/>
          </a:xfrm>
          <a:custGeom>
            <a:avLst/>
            <a:gdLst/>
            <a:ahLst/>
            <a:cxnLst/>
            <a:rect l="0" t="0" r="0" b="0"/>
            <a:pathLst>
              <a:path w="232173" h="276821">
                <a:moveTo>
                  <a:pt x="0" y="0"/>
                </a:moveTo>
                <a:lnTo>
                  <a:pt x="0" y="4740"/>
                </a:lnTo>
                <a:lnTo>
                  <a:pt x="992" y="6137"/>
                </a:lnTo>
                <a:lnTo>
                  <a:pt x="2646" y="7067"/>
                </a:lnTo>
                <a:lnTo>
                  <a:pt x="4741" y="7688"/>
                </a:lnTo>
                <a:lnTo>
                  <a:pt x="6137" y="9094"/>
                </a:lnTo>
                <a:lnTo>
                  <a:pt x="7068" y="11024"/>
                </a:lnTo>
                <a:lnTo>
                  <a:pt x="7689" y="13302"/>
                </a:lnTo>
                <a:lnTo>
                  <a:pt x="11024" y="18480"/>
                </a:lnTo>
                <a:lnTo>
                  <a:pt x="15814" y="25080"/>
                </a:lnTo>
                <a:lnTo>
                  <a:pt x="18480" y="29619"/>
                </a:lnTo>
                <a:lnTo>
                  <a:pt x="21250" y="34628"/>
                </a:lnTo>
                <a:lnTo>
                  <a:pt x="25081" y="38960"/>
                </a:lnTo>
                <a:lnTo>
                  <a:pt x="29619" y="42841"/>
                </a:lnTo>
                <a:lnTo>
                  <a:pt x="34629" y="46420"/>
                </a:lnTo>
                <a:lnTo>
                  <a:pt x="38961" y="50790"/>
                </a:lnTo>
                <a:lnTo>
                  <a:pt x="42842" y="55688"/>
                </a:lnTo>
                <a:lnTo>
                  <a:pt x="60938" y="82548"/>
                </a:lnTo>
                <a:lnTo>
                  <a:pt x="66423" y="89758"/>
                </a:lnTo>
                <a:lnTo>
                  <a:pt x="72063" y="96550"/>
                </a:lnTo>
                <a:lnTo>
                  <a:pt x="77808" y="103062"/>
                </a:lnTo>
                <a:lnTo>
                  <a:pt x="89483" y="115589"/>
                </a:lnTo>
                <a:lnTo>
                  <a:pt x="95374" y="121708"/>
                </a:lnTo>
                <a:lnTo>
                  <a:pt x="100294" y="128763"/>
                </a:lnTo>
                <a:lnTo>
                  <a:pt x="104566" y="136444"/>
                </a:lnTo>
                <a:lnTo>
                  <a:pt x="108406" y="144541"/>
                </a:lnTo>
                <a:lnTo>
                  <a:pt x="112951" y="151923"/>
                </a:lnTo>
                <a:lnTo>
                  <a:pt x="117964" y="158829"/>
                </a:lnTo>
                <a:lnTo>
                  <a:pt x="123292" y="165417"/>
                </a:lnTo>
                <a:lnTo>
                  <a:pt x="128827" y="171794"/>
                </a:lnTo>
                <a:lnTo>
                  <a:pt x="134502" y="178029"/>
                </a:lnTo>
                <a:lnTo>
                  <a:pt x="140270" y="184170"/>
                </a:lnTo>
                <a:lnTo>
                  <a:pt x="145107" y="190249"/>
                </a:lnTo>
                <a:lnTo>
                  <a:pt x="149324" y="196286"/>
                </a:lnTo>
                <a:lnTo>
                  <a:pt x="153128" y="202295"/>
                </a:lnTo>
                <a:lnTo>
                  <a:pt x="157648" y="208285"/>
                </a:lnTo>
                <a:lnTo>
                  <a:pt x="162646" y="214263"/>
                </a:lnTo>
                <a:lnTo>
                  <a:pt x="167962" y="220232"/>
                </a:lnTo>
                <a:lnTo>
                  <a:pt x="173490" y="225204"/>
                </a:lnTo>
                <a:lnTo>
                  <a:pt x="179160" y="229511"/>
                </a:lnTo>
                <a:lnTo>
                  <a:pt x="184924" y="233375"/>
                </a:lnTo>
                <a:lnTo>
                  <a:pt x="189760" y="237935"/>
                </a:lnTo>
                <a:lnTo>
                  <a:pt x="193975" y="242959"/>
                </a:lnTo>
                <a:lnTo>
                  <a:pt x="197778" y="248293"/>
                </a:lnTo>
                <a:lnTo>
                  <a:pt x="202297" y="252841"/>
                </a:lnTo>
                <a:lnTo>
                  <a:pt x="207295" y="256865"/>
                </a:lnTo>
                <a:lnTo>
                  <a:pt x="212611" y="260540"/>
                </a:lnTo>
                <a:lnTo>
                  <a:pt x="217147" y="262990"/>
                </a:lnTo>
                <a:lnTo>
                  <a:pt x="221163" y="264624"/>
                </a:lnTo>
                <a:lnTo>
                  <a:pt x="224833" y="265713"/>
                </a:lnTo>
                <a:lnTo>
                  <a:pt x="227279" y="267431"/>
                </a:lnTo>
                <a:lnTo>
                  <a:pt x="228910" y="269569"/>
                </a:lnTo>
                <a:lnTo>
                  <a:pt x="232172" y="2768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Annotation79"/>
          <p:cNvSpPr/>
          <p:nvPr/>
        </p:nvSpPr>
        <p:spPr>
          <a:xfrm>
            <a:off x="3723680" y="1741289"/>
            <a:ext cx="223243" cy="285751"/>
          </a:xfrm>
          <a:custGeom>
            <a:avLst/>
            <a:gdLst/>
            <a:ahLst/>
            <a:cxnLst/>
            <a:rect l="0" t="0" r="0" b="0"/>
            <a:pathLst>
              <a:path w="223243" h="285751">
                <a:moveTo>
                  <a:pt x="223242" y="0"/>
                </a:moveTo>
                <a:lnTo>
                  <a:pt x="215553" y="0"/>
                </a:lnTo>
                <a:lnTo>
                  <a:pt x="209572" y="2646"/>
                </a:lnTo>
                <a:lnTo>
                  <a:pt x="205199" y="4740"/>
                </a:lnTo>
                <a:lnTo>
                  <a:pt x="201292" y="7129"/>
                </a:lnTo>
                <a:lnTo>
                  <a:pt x="197694" y="9714"/>
                </a:lnTo>
                <a:lnTo>
                  <a:pt x="194304" y="12429"/>
                </a:lnTo>
                <a:lnTo>
                  <a:pt x="187891" y="20738"/>
                </a:lnTo>
                <a:lnTo>
                  <a:pt x="184792" y="25731"/>
                </a:lnTo>
                <a:lnTo>
                  <a:pt x="181733" y="31045"/>
                </a:lnTo>
                <a:lnTo>
                  <a:pt x="175689" y="42241"/>
                </a:lnTo>
                <a:lnTo>
                  <a:pt x="166709" y="59700"/>
                </a:lnTo>
                <a:lnTo>
                  <a:pt x="162733" y="66589"/>
                </a:lnTo>
                <a:lnTo>
                  <a:pt x="158097" y="74159"/>
                </a:lnTo>
                <a:lnTo>
                  <a:pt x="153023" y="82181"/>
                </a:lnTo>
                <a:lnTo>
                  <a:pt x="146664" y="91499"/>
                </a:lnTo>
                <a:lnTo>
                  <a:pt x="117716" y="132322"/>
                </a:lnTo>
                <a:lnTo>
                  <a:pt x="111220" y="141793"/>
                </a:lnTo>
                <a:lnTo>
                  <a:pt x="103912" y="150091"/>
                </a:lnTo>
                <a:lnTo>
                  <a:pt x="96064" y="157608"/>
                </a:lnTo>
                <a:lnTo>
                  <a:pt x="87854" y="164603"/>
                </a:lnTo>
                <a:lnTo>
                  <a:pt x="80398" y="172243"/>
                </a:lnTo>
                <a:lnTo>
                  <a:pt x="73442" y="180313"/>
                </a:lnTo>
                <a:lnTo>
                  <a:pt x="66821" y="188670"/>
                </a:lnTo>
                <a:lnTo>
                  <a:pt x="60422" y="196225"/>
                </a:lnTo>
                <a:lnTo>
                  <a:pt x="54172" y="203247"/>
                </a:lnTo>
                <a:lnTo>
                  <a:pt x="41936" y="216340"/>
                </a:lnTo>
                <a:lnTo>
                  <a:pt x="29883" y="228774"/>
                </a:lnTo>
                <a:lnTo>
                  <a:pt x="24883" y="234867"/>
                </a:lnTo>
                <a:lnTo>
                  <a:pt x="20557" y="240914"/>
                </a:lnTo>
                <a:lnTo>
                  <a:pt x="16681" y="246930"/>
                </a:lnTo>
                <a:lnTo>
                  <a:pt x="13105" y="253917"/>
                </a:lnTo>
                <a:lnTo>
                  <a:pt x="9729" y="261552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80"/>
          <p:cNvSpPr/>
          <p:nvPr/>
        </p:nvSpPr>
        <p:spPr>
          <a:xfrm>
            <a:off x="3420183" y="1509133"/>
            <a:ext cx="1960634" cy="651852"/>
          </a:xfrm>
          <a:custGeom>
            <a:avLst/>
            <a:gdLst/>
            <a:ahLst/>
            <a:cxnLst/>
            <a:rect l="0" t="0" r="0" b="0"/>
            <a:pathLst>
              <a:path w="1960634" h="651852">
                <a:moveTo>
                  <a:pt x="44536" y="651851"/>
                </a:moveTo>
                <a:lnTo>
                  <a:pt x="44536" y="643289"/>
                </a:lnTo>
                <a:lnTo>
                  <a:pt x="49277" y="643031"/>
                </a:lnTo>
                <a:lnTo>
                  <a:pt x="73215" y="635243"/>
                </a:lnTo>
                <a:lnTo>
                  <a:pt x="99259" y="633247"/>
                </a:lnTo>
                <a:lnTo>
                  <a:pt x="124541" y="626973"/>
                </a:lnTo>
                <a:lnTo>
                  <a:pt x="178983" y="625174"/>
                </a:lnTo>
                <a:lnTo>
                  <a:pt x="707108" y="625062"/>
                </a:lnTo>
                <a:lnTo>
                  <a:pt x="754697" y="629803"/>
                </a:lnTo>
                <a:lnTo>
                  <a:pt x="815221" y="633165"/>
                </a:lnTo>
                <a:lnTo>
                  <a:pt x="874949" y="633829"/>
                </a:lnTo>
                <a:lnTo>
                  <a:pt x="1328676" y="633992"/>
                </a:lnTo>
                <a:lnTo>
                  <a:pt x="1399366" y="626924"/>
                </a:lnTo>
                <a:lnTo>
                  <a:pt x="1453723" y="625430"/>
                </a:lnTo>
                <a:lnTo>
                  <a:pt x="1565437" y="625072"/>
                </a:lnTo>
                <a:lnTo>
                  <a:pt x="1618006" y="617996"/>
                </a:lnTo>
                <a:lnTo>
                  <a:pt x="1674943" y="616378"/>
                </a:lnTo>
                <a:lnTo>
                  <a:pt x="1731920" y="615162"/>
                </a:lnTo>
                <a:lnTo>
                  <a:pt x="1785797" y="608032"/>
                </a:lnTo>
                <a:lnTo>
                  <a:pt x="1844832" y="607235"/>
                </a:lnTo>
                <a:lnTo>
                  <a:pt x="1881029" y="607206"/>
                </a:lnTo>
                <a:lnTo>
                  <a:pt x="1886006" y="606213"/>
                </a:lnTo>
                <a:lnTo>
                  <a:pt x="1901121" y="600136"/>
                </a:lnTo>
                <a:lnTo>
                  <a:pt x="1904361" y="599515"/>
                </a:lnTo>
                <a:lnTo>
                  <a:pt x="1910607" y="596179"/>
                </a:lnTo>
                <a:lnTo>
                  <a:pt x="1931663" y="577315"/>
                </a:lnTo>
                <a:lnTo>
                  <a:pt x="1940602" y="568471"/>
                </a:lnTo>
                <a:lnTo>
                  <a:pt x="1942588" y="564515"/>
                </a:lnTo>
                <a:lnTo>
                  <a:pt x="1944794" y="554827"/>
                </a:lnTo>
                <a:lnTo>
                  <a:pt x="1946036" y="538216"/>
                </a:lnTo>
                <a:lnTo>
                  <a:pt x="1948973" y="526602"/>
                </a:lnTo>
                <a:lnTo>
                  <a:pt x="1952593" y="514825"/>
                </a:lnTo>
                <a:lnTo>
                  <a:pt x="1954631" y="496047"/>
                </a:lnTo>
                <a:lnTo>
                  <a:pt x="1955107" y="480410"/>
                </a:lnTo>
                <a:lnTo>
                  <a:pt x="1955414" y="452254"/>
                </a:lnTo>
                <a:lnTo>
                  <a:pt x="1955489" y="209729"/>
                </a:lnTo>
                <a:lnTo>
                  <a:pt x="1958135" y="197053"/>
                </a:lnTo>
                <a:lnTo>
                  <a:pt x="1960229" y="190895"/>
                </a:lnTo>
                <a:lnTo>
                  <a:pt x="1960633" y="183813"/>
                </a:lnTo>
                <a:lnTo>
                  <a:pt x="1958437" y="168006"/>
                </a:lnTo>
                <a:lnTo>
                  <a:pt x="1956799" y="153705"/>
                </a:lnTo>
                <a:lnTo>
                  <a:pt x="1955877" y="134497"/>
                </a:lnTo>
                <a:lnTo>
                  <a:pt x="1955566" y="114970"/>
                </a:lnTo>
                <a:lnTo>
                  <a:pt x="1952877" y="105328"/>
                </a:lnTo>
                <a:lnTo>
                  <a:pt x="1949367" y="94429"/>
                </a:lnTo>
                <a:lnTo>
                  <a:pt x="1946399" y="78128"/>
                </a:lnTo>
                <a:lnTo>
                  <a:pt x="1939656" y="63229"/>
                </a:lnTo>
                <a:lnTo>
                  <a:pt x="1936904" y="46714"/>
                </a:lnTo>
                <a:lnTo>
                  <a:pt x="1929976" y="29791"/>
                </a:lnTo>
                <a:lnTo>
                  <a:pt x="1922815" y="20240"/>
                </a:lnTo>
                <a:lnTo>
                  <a:pt x="1921123" y="14609"/>
                </a:lnTo>
                <a:lnTo>
                  <a:pt x="1919680" y="12711"/>
                </a:lnTo>
                <a:lnTo>
                  <a:pt x="1917726" y="11445"/>
                </a:lnTo>
                <a:lnTo>
                  <a:pt x="1915430" y="10601"/>
                </a:lnTo>
                <a:lnTo>
                  <a:pt x="1910235" y="7018"/>
                </a:lnTo>
                <a:lnTo>
                  <a:pt x="1907460" y="4674"/>
                </a:lnTo>
                <a:lnTo>
                  <a:pt x="1904618" y="3110"/>
                </a:lnTo>
                <a:lnTo>
                  <a:pt x="1898814" y="1374"/>
                </a:lnTo>
                <a:lnTo>
                  <a:pt x="1839332" y="0"/>
                </a:lnTo>
                <a:lnTo>
                  <a:pt x="1826473" y="983"/>
                </a:lnTo>
                <a:lnTo>
                  <a:pt x="1785298" y="7674"/>
                </a:lnTo>
                <a:lnTo>
                  <a:pt x="1741107" y="11396"/>
                </a:lnTo>
                <a:lnTo>
                  <a:pt x="1711721" y="15933"/>
                </a:lnTo>
                <a:lnTo>
                  <a:pt x="1659650" y="18584"/>
                </a:lnTo>
                <a:lnTo>
                  <a:pt x="1608472" y="24862"/>
                </a:lnTo>
                <a:lnTo>
                  <a:pt x="1559851" y="31136"/>
                </a:lnTo>
                <a:lnTo>
                  <a:pt x="1505893" y="35793"/>
                </a:lnTo>
                <a:lnTo>
                  <a:pt x="1453342" y="42593"/>
                </a:lnTo>
                <a:lnTo>
                  <a:pt x="1400224" y="44230"/>
                </a:lnTo>
                <a:lnTo>
                  <a:pt x="1344384" y="50690"/>
                </a:lnTo>
                <a:lnTo>
                  <a:pt x="1288229" y="52995"/>
                </a:lnTo>
                <a:lnTo>
                  <a:pt x="1190134" y="53529"/>
                </a:lnTo>
                <a:lnTo>
                  <a:pt x="1125945" y="59693"/>
                </a:lnTo>
                <a:lnTo>
                  <a:pt x="1077480" y="61248"/>
                </a:lnTo>
                <a:lnTo>
                  <a:pt x="987553" y="62328"/>
                </a:lnTo>
                <a:lnTo>
                  <a:pt x="930854" y="62460"/>
                </a:lnTo>
                <a:lnTo>
                  <a:pt x="859691" y="55420"/>
                </a:lnTo>
                <a:lnTo>
                  <a:pt x="805277" y="53929"/>
                </a:lnTo>
                <a:lnTo>
                  <a:pt x="268192" y="53562"/>
                </a:lnTo>
                <a:lnTo>
                  <a:pt x="211288" y="61251"/>
                </a:lnTo>
                <a:lnTo>
                  <a:pt x="152514" y="62419"/>
                </a:lnTo>
                <a:lnTo>
                  <a:pt x="50904" y="62492"/>
                </a:lnTo>
                <a:lnTo>
                  <a:pt x="47789" y="63484"/>
                </a:lnTo>
                <a:lnTo>
                  <a:pt x="38665" y="68629"/>
                </a:lnTo>
                <a:lnTo>
                  <a:pt x="29678" y="71587"/>
                </a:lnTo>
                <a:lnTo>
                  <a:pt x="20730" y="78306"/>
                </a:lnTo>
                <a:lnTo>
                  <a:pt x="14773" y="83742"/>
                </a:lnTo>
                <a:lnTo>
                  <a:pt x="12788" y="86580"/>
                </a:lnTo>
                <a:lnTo>
                  <a:pt x="10582" y="92380"/>
                </a:lnTo>
                <a:lnTo>
                  <a:pt x="8173" y="105180"/>
                </a:lnTo>
                <a:lnTo>
                  <a:pt x="2784" y="120230"/>
                </a:lnTo>
                <a:lnTo>
                  <a:pt x="746" y="137257"/>
                </a:lnTo>
                <a:lnTo>
                  <a:pt x="142" y="155861"/>
                </a:lnTo>
                <a:lnTo>
                  <a:pt x="0" y="171458"/>
                </a:lnTo>
                <a:lnTo>
                  <a:pt x="2584" y="188312"/>
                </a:lnTo>
                <a:lnTo>
                  <a:pt x="6047" y="205725"/>
                </a:lnTo>
                <a:lnTo>
                  <a:pt x="7586" y="223385"/>
                </a:lnTo>
                <a:lnTo>
                  <a:pt x="8270" y="241156"/>
                </a:lnTo>
                <a:lnTo>
                  <a:pt x="8655" y="270542"/>
                </a:lnTo>
                <a:lnTo>
                  <a:pt x="8785" y="316027"/>
                </a:lnTo>
                <a:lnTo>
                  <a:pt x="9788" y="326765"/>
                </a:lnTo>
                <a:lnTo>
                  <a:pt x="13548" y="346634"/>
                </a:lnTo>
                <a:lnTo>
                  <a:pt x="14948" y="357092"/>
                </a:lnTo>
                <a:lnTo>
                  <a:pt x="15881" y="368033"/>
                </a:lnTo>
                <a:lnTo>
                  <a:pt x="16503" y="379295"/>
                </a:lnTo>
                <a:lnTo>
                  <a:pt x="17194" y="402392"/>
                </a:lnTo>
                <a:lnTo>
                  <a:pt x="17378" y="414108"/>
                </a:lnTo>
                <a:lnTo>
                  <a:pt x="18494" y="424895"/>
                </a:lnTo>
                <a:lnTo>
                  <a:pt x="22378" y="444818"/>
                </a:lnTo>
                <a:lnTo>
                  <a:pt x="23811" y="455290"/>
                </a:lnTo>
                <a:lnTo>
                  <a:pt x="24766" y="466240"/>
                </a:lnTo>
                <a:lnTo>
                  <a:pt x="25403" y="477509"/>
                </a:lnTo>
                <a:lnTo>
                  <a:pt x="26110" y="497968"/>
                </a:lnTo>
                <a:lnTo>
                  <a:pt x="26565" y="535355"/>
                </a:lnTo>
                <a:lnTo>
                  <a:pt x="26667" y="589308"/>
                </a:lnTo>
                <a:lnTo>
                  <a:pt x="29318" y="604541"/>
                </a:lnTo>
                <a:lnTo>
                  <a:pt x="33743" y="621628"/>
                </a:lnTo>
                <a:lnTo>
                  <a:pt x="35606" y="63399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81"/>
          <p:cNvSpPr/>
          <p:nvPr/>
        </p:nvSpPr>
        <p:spPr>
          <a:xfrm>
            <a:off x="4714875" y="1705571"/>
            <a:ext cx="178595" cy="169096"/>
          </a:xfrm>
          <a:custGeom>
            <a:avLst/>
            <a:gdLst/>
            <a:ahLst/>
            <a:cxnLst/>
            <a:rect l="0" t="0" r="0" b="0"/>
            <a:pathLst>
              <a:path w="178595" h="169096">
                <a:moveTo>
                  <a:pt x="0" y="26789"/>
                </a:moveTo>
                <a:lnTo>
                  <a:pt x="0" y="86488"/>
                </a:lnTo>
                <a:lnTo>
                  <a:pt x="992" y="92385"/>
                </a:lnTo>
                <a:lnTo>
                  <a:pt x="2646" y="98301"/>
                </a:lnTo>
                <a:lnTo>
                  <a:pt x="4740" y="104229"/>
                </a:lnTo>
                <a:lnTo>
                  <a:pt x="6137" y="110166"/>
                </a:lnTo>
                <a:lnTo>
                  <a:pt x="7068" y="116108"/>
                </a:lnTo>
                <a:lnTo>
                  <a:pt x="7688" y="122053"/>
                </a:lnTo>
                <a:lnTo>
                  <a:pt x="9094" y="128001"/>
                </a:lnTo>
                <a:lnTo>
                  <a:pt x="11024" y="133951"/>
                </a:lnTo>
                <a:lnTo>
                  <a:pt x="13302" y="139902"/>
                </a:lnTo>
                <a:lnTo>
                  <a:pt x="16806" y="144862"/>
                </a:lnTo>
                <a:lnTo>
                  <a:pt x="21125" y="149160"/>
                </a:lnTo>
                <a:lnTo>
                  <a:pt x="25990" y="153018"/>
                </a:lnTo>
                <a:lnTo>
                  <a:pt x="30225" y="156582"/>
                </a:lnTo>
                <a:lnTo>
                  <a:pt x="34041" y="159950"/>
                </a:lnTo>
                <a:lnTo>
                  <a:pt x="37577" y="163188"/>
                </a:lnTo>
                <a:lnTo>
                  <a:pt x="41918" y="165347"/>
                </a:lnTo>
                <a:lnTo>
                  <a:pt x="46797" y="166785"/>
                </a:lnTo>
                <a:lnTo>
                  <a:pt x="52034" y="167745"/>
                </a:lnTo>
                <a:lnTo>
                  <a:pt x="57509" y="168384"/>
                </a:lnTo>
                <a:lnTo>
                  <a:pt x="63144" y="168811"/>
                </a:lnTo>
                <a:lnTo>
                  <a:pt x="68885" y="169095"/>
                </a:lnTo>
                <a:lnTo>
                  <a:pt x="74697" y="168292"/>
                </a:lnTo>
                <a:lnTo>
                  <a:pt x="80556" y="166765"/>
                </a:lnTo>
                <a:lnTo>
                  <a:pt x="86446" y="164755"/>
                </a:lnTo>
                <a:lnTo>
                  <a:pt x="94342" y="161430"/>
                </a:lnTo>
                <a:lnTo>
                  <a:pt x="103574" y="157229"/>
                </a:lnTo>
                <a:lnTo>
                  <a:pt x="113698" y="152444"/>
                </a:lnTo>
                <a:lnTo>
                  <a:pt x="122432" y="147270"/>
                </a:lnTo>
                <a:lnTo>
                  <a:pt x="130238" y="141836"/>
                </a:lnTo>
                <a:lnTo>
                  <a:pt x="137426" y="136229"/>
                </a:lnTo>
                <a:lnTo>
                  <a:pt x="143212" y="130507"/>
                </a:lnTo>
                <a:lnTo>
                  <a:pt x="148060" y="124707"/>
                </a:lnTo>
                <a:lnTo>
                  <a:pt x="152285" y="118857"/>
                </a:lnTo>
                <a:lnTo>
                  <a:pt x="156093" y="112972"/>
                </a:lnTo>
                <a:lnTo>
                  <a:pt x="159625" y="107065"/>
                </a:lnTo>
                <a:lnTo>
                  <a:pt x="162971" y="101142"/>
                </a:lnTo>
                <a:lnTo>
                  <a:pt x="166194" y="96201"/>
                </a:lnTo>
                <a:lnTo>
                  <a:pt x="169335" y="91915"/>
                </a:lnTo>
                <a:lnTo>
                  <a:pt x="172422" y="88066"/>
                </a:lnTo>
                <a:lnTo>
                  <a:pt x="174478" y="83515"/>
                </a:lnTo>
                <a:lnTo>
                  <a:pt x="175851" y="78497"/>
                </a:lnTo>
                <a:lnTo>
                  <a:pt x="176765" y="73167"/>
                </a:lnTo>
                <a:lnTo>
                  <a:pt x="177374" y="68622"/>
                </a:lnTo>
                <a:lnTo>
                  <a:pt x="177781" y="64599"/>
                </a:lnTo>
                <a:lnTo>
                  <a:pt x="178052" y="60925"/>
                </a:lnTo>
                <a:lnTo>
                  <a:pt x="178232" y="56492"/>
                </a:lnTo>
                <a:lnTo>
                  <a:pt x="178487" y="41763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Annotation82"/>
          <p:cNvSpPr/>
          <p:nvPr/>
        </p:nvSpPr>
        <p:spPr>
          <a:xfrm>
            <a:off x="4795274" y="1937742"/>
            <a:ext cx="17829" cy="178595"/>
          </a:xfrm>
          <a:custGeom>
            <a:avLst/>
            <a:gdLst/>
            <a:ahLst/>
            <a:cxnLst/>
            <a:rect l="0" t="0" r="0" b="0"/>
            <a:pathLst>
              <a:path w="17829" h="178595">
                <a:moveTo>
                  <a:pt x="17828" y="0"/>
                </a:moveTo>
                <a:lnTo>
                  <a:pt x="10139" y="7689"/>
                </a:lnTo>
                <a:lnTo>
                  <a:pt x="9725" y="9095"/>
                </a:lnTo>
                <a:lnTo>
                  <a:pt x="9266" y="13303"/>
                </a:lnTo>
                <a:lnTo>
                  <a:pt x="9061" y="18480"/>
                </a:lnTo>
                <a:lnTo>
                  <a:pt x="8971" y="25081"/>
                </a:lnTo>
                <a:lnTo>
                  <a:pt x="8899" y="77808"/>
                </a:lnTo>
                <a:lnTo>
                  <a:pt x="7906" y="82630"/>
                </a:lnTo>
                <a:lnTo>
                  <a:pt x="6252" y="86837"/>
                </a:lnTo>
                <a:lnTo>
                  <a:pt x="4157" y="90633"/>
                </a:lnTo>
                <a:lnTo>
                  <a:pt x="2761" y="95149"/>
                </a:lnTo>
                <a:lnTo>
                  <a:pt x="1830" y="100144"/>
                </a:lnTo>
                <a:lnTo>
                  <a:pt x="1210" y="105458"/>
                </a:lnTo>
                <a:lnTo>
                  <a:pt x="796" y="110985"/>
                </a:lnTo>
                <a:lnTo>
                  <a:pt x="520" y="116654"/>
                </a:lnTo>
                <a:lnTo>
                  <a:pt x="131" y="131468"/>
                </a:lnTo>
                <a:lnTo>
                  <a:pt x="0" y="150103"/>
                </a:lnTo>
                <a:lnTo>
                  <a:pt x="982" y="154639"/>
                </a:lnTo>
                <a:lnTo>
                  <a:pt x="2628" y="158655"/>
                </a:lnTo>
                <a:lnTo>
                  <a:pt x="4718" y="162325"/>
                </a:lnTo>
                <a:lnTo>
                  <a:pt x="6111" y="165764"/>
                </a:lnTo>
                <a:lnTo>
                  <a:pt x="7040" y="169048"/>
                </a:lnTo>
                <a:lnTo>
                  <a:pt x="8898" y="17859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Annotation83"/>
          <p:cNvSpPr/>
          <p:nvPr/>
        </p:nvSpPr>
        <p:spPr>
          <a:xfrm>
            <a:off x="4286250" y="1607344"/>
            <a:ext cx="1205140" cy="3927820"/>
          </a:xfrm>
          <a:custGeom>
            <a:avLst/>
            <a:gdLst/>
            <a:ahLst/>
            <a:cxnLst/>
            <a:rect l="0" t="0" r="0" b="0"/>
            <a:pathLst>
              <a:path w="1205140" h="3927820">
                <a:moveTo>
                  <a:pt x="8930" y="0"/>
                </a:moveTo>
                <a:lnTo>
                  <a:pt x="1241" y="0"/>
                </a:lnTo>
                <a:lnTo>
                  <a:pt x="827" y="992"/>
                </a:lnTo>
                <a:lnTo>
                  <a:pt x="73" y="9094"/>
                </a:lnTo>
                <a:lnTo>
                  <a:pt x="0" y="219008"/>
                </a:lnTo>
                <a:lnTo>
                  <a:pt x="8881" y="339344"/>
                </a:lnTo>
                <a:lnTo>
                  <a:pt x="8929" y="463976"/>
                </a:lnTo>
                <a:lnTo>
                  <a:pt x="17614" y="576558"/>
                </a:lnTo>
                <a:lnTo>
                  <a:pt x="20491" y="652424"/>
                </a:lnTo>
                <a:lnTo>
                  <a:pt x="33693" y="767416"/>
                </a:lnTo>
                <a:lnTo>
                  <a:pt x="43372" y="894695"/>
                </a:lnTo>
                <a:lnTo>
                  <a:pt x="53177" y="1016371"/>
                </a:lnTo>
                <a:lnTo>
                  <a:pt x="60684" y="1135712"/>
                </a:lnTo>
                <a:lnTo>
                  <a:pt x="75700" y="1256950"/>
                </a:lnTo>
                <a:lnTo>
                  <a:pt x="89381" y="1390131"/>
                </a:lnTo>
                <a:lnTo>
                  <a:pt x="104094" y="1512009"/>
                </a:lnTo>
                <a:lnTo>
                  <a:pt x="116171" y="1631242"/>
                </a:lnTo>
                <a:lnTo>
                  <a:pt x="131876" y="1747966"/>
                </a:lnTo>
                <a:lnTo>
                  <a:pt x="151644" y="1863076"/>
                </a:lnTo>
                <a:lnTo>
                  <a:pt x="160115" y="1946657"/>
                </a:lnTo>
                <a:lnTo>
                  <a:pt x="163197" y="1982386"/>
                </a:lnTo>
                <a:lnTo>
                  <a:pt x="168812" y="2041921"/>
                </a:lnTo>
                <a:lnTo>
                  <a:pt x="169642" y="2157180"/>
                </a:lnTo>
                <a:lnTo>
                  <a:pt x="169664" y="2592963"/>
                </a:lnTo>
                <a:lnTo>
                  <a:pt x="161102" y="2713009"/>
                </a:lnTo>
                <a:lnTo>
                  <a:pt x="151972" y="2828667"/>
                </a:lnTo>
                <a:lnTo>
                  <a:pt x="151805" y="3079466"/>
                </a:lnTo>
                <a:lnTo>
                  <a:pt x="142984" y="3195578"/>
                </a:lnTo>
                <a:lnTo>
                  <a:pt x="143869" y="3286104"/>
                </a:lnTo>
                <a:lnTo>
                  <a:pt x="150977" y="3339702"/>
                </a:lnTo>
                <a:lnTo>
                  <a:pt x="152552" y="3366492"/>
                </a:lnTo>
                <a:lnTo>
                  <a:pt x="159460" y="3415882"/>
                </a:lnTo>
                <a:lnTo>
                  <a:pt x="163366" y="3518249"/>
                </a:lnTo>
                <a:lnTo>
                  <a:pt x="167798" y="3545072"/>
                </a:lnTo>
                <a:lnTo>
                  <a:pt x="169661" y="3666635"/>
                </a:lnTo>
                <a:lnTo>
                  <a:pt x="169664" y="3729253"/>
                </a:lnTo>
                <a:lnTo>
                  <a:pt x="172310" y="3741371"/>
                </a:lnTo>
                <a:lnTo>
                  <a:pt x="175801" y="3753371"/>
                </a:lnTo>
                <a:lnTo>
                  <a:pt x="178545" y="3794884"/>
                </a:lnTo>
                <a:lnTo>
                  <a:pt x="178594" y="3821906"/>
                </a:lnTo>
                <a:lnTo>
                  <a:pt x="222066" y="3821906"/>
                </a:lnTo>
                <a:lnTo>
                  <a:pt x="232972" y="3824553"/>
                </a:lnTo>
                <a:lnTo>
                  <a:pt x="244434" y="3828044"/>
                </a:lnTo>
                <a:lnTo>
                  <a:pt x="278631" y="3835209"/>
                </a:lnTo>
                <a:lnTo>
                  <a:pt x="306760" y="3838866"/>
                </a:lnTo>
                <a:lnTo>
                  <a:pt x="331332" y="3840492"/>
                </a:lnTo>
                <a:lnTo>
                  <a:pt x="366302" y="3846782"/>
                </a:lnTo>
                <a:lnTo>
                  <a:pt x="401872" y="3848318"/>
                </a:lnTo>
                <a:lnTo>
                  <a:pt x="433376" y="3853324"/>
                </a:lnTo>
                <a:lnTo>
                  <a:pt x="463106" y="3856351"/>
                </a:lnTo>
                <a:lnTo>
                  <a:pt x="499818" y="3858366"/>
                </a:lnTo>
                <a:lnTo>
                  <a:pt x="535732" y="3864644"/>
                </a:lnTo>
                <a:lnTo>
                  <a:pt x="571490" y="3866177"/>
                </a:lnTo>
                <a:lnTo>
                  <a:pt x="603027" y="3871184"/>
                </a:lnTo>
                <a:lnTo>
                  <a:pt x="642109" y="3875628"/>
                </a:lnTo>
                <a:lnTo>
                  <a:pt x="675847" y="3882385"/>
                </a:lnTo>
                <a:lnTo>
                  <a:pt x="706654" y="3884014"/>
                </a:lnTo>
                <a:lnTo>
                  <a:pt x="741402" y="3890472"/>
                </a:lnTo>
                <a:lnTo>
                  <a:pt x="776930" y="3895423"/>
                </a:lnTo>
                <a:lnTo>
                  <a:pt x="801040" y="3900244"/>
                </a:lnTo>
                <a:lnTo>
                  <a:pt x="823397" y="3904318"/>
                </a:lnTo>
                <a:lnTo>
                  <a:pt x="846227" y="3909164"/>
                </a:lnTo>
                <a:lnTo>
                  <a:pt x="876460" y="3910801"/>
                </a:lnTo>
                <a:lnTo>
                  <a:pt x="890923" y="3913670"/>
                </a:lnTo>
                <a:lnTo>
                  <a:pt x="903965" y="3917261"/>
                </a:lnTo>
                <a:lnTo>
                  <a:pt x="940514" y="3919881"/>
                </a:lnTo>
                <a:lnTo>
                  <a:pt x="970348" y="3920100"/>
                </a:lnTo>
                <a:lnTo>
                  <a:pt x="975313" y="3921103"/>
                </a:lnTo>
                <a:lnTo>
                  <a:pt x="988033" y="3926264"/>
                </a:lnTo>
                <a:lnTo>
                  <a:pt x="998388" y="3927819"/>
                </a:lnTo>
                <a:lnTo>
                  <a:pt x="1002936" y="3927241"/>
                </a:lnTo>
                <a:lnTo>
                  <a:pt x="1006960" y="3925864"/>
                </a:lnTo>
                <a:lnTo>
                  <a:pt x="1010635" y="3923954"/>
                </a:lnTo>
                <a:lnTo>
                  <a:pt x="1020009" y="3921832"/>
                </a:lnTo>
                <a:lnTo>
                  <a:pt x="1055034" y="3920233"/>
                </a:lnTo>
                <a:lnTo>
                  <a:pt x="1058559" y="3919207"/>
                </a:lnTo>
                <a:lnTo>
                  <a:pt x="1068261" y="3914016"/>
                </a:lnTo>
                <a:lnTo>
                  <a:pt x="1074394" y="3912453"/>
                </a:lnTo>
                <a:lnTo>
                  <a:pt x="1092386" y="3911314"/>
                </a:lnTo>
                <a:lnTo>
                  <a:pt x="1094374" y="3910285"/>
                </a:lnTo>
                <a:lnTo>
                  <a:pt x="1095699" y="3908607"/>
                </a:lnTo>
                <a:lnTo>
                  <a:pt x="1096584" y="3906496"/>
                </a:lnTo>
                <a:lnTo>
                  <a:pt x="1098165" y="3905089"/>
                </a:lnTo>
                <a:lnTo>
                  <a:pt x="1100212" y="3904150"/>
                </a:lnTo>
                <a:lnTo>
                  <a:pt x="1105884" y="3902644"/>
                </a:lnTo>
                <a:lnTo>
                  <a:pt x="1106350" y="3901529"/>
                </a:lnTo>
                <a:lnTo>
                  <a:pt x="1106867" y="3897644"/>
                </a:lnTo>
                <a:lnTo>
                  <a:pt x="1107997" y="3896211"/>
                </a:lnTo>
                <a:lnTo>
                  <a:pt x="1109743" y="3895255"/>
                </a:lnTo>
                <a:lnTo>
                  <a:pt x="1111899" y="3894618"/>
                </a:lnTo>
                <a:lnTo>
                  <a:pt x="1116940" y="3891265"/>
                </a:lnTo>
                <a:lnTo>
                  <a:pt x="1129401" y="3880075"/>
                </a:lnTo>
                <a:lnTo>
                  <a:pt x="1130957" y="3877553"/>
                </a:lnTo>
                <a:lnTo>
                  <a:pt x="1134140" y="3869263"/>
                </a:lnTo>
                <a:lnTo>
                  <a:pt x="1141637" y="3859354"/>
                </a:lnTo>
                <a:lnTo>
                  <a:pt x="1147337" y="3853397"/>
                </a:lnTo>
                <a:lnTo>
                  <a:pt x="1148867" y="3850838"/>
                </a:lnTo>
                <a:lnTo>
                  <a:pt x="1152015" y="3842495"/>
                </a:lnTo>
                <a:lnTo>
                  <a:pt x="1157798" y="3833740"/>
                </a:lnTo>
                <a:lnTo>
                  <a:pt x="1159498" y="3827827"/>
                </a:lnTo>
                <a:lnTo>
                  <a:pt x="1161771" y="3792783"/>
                </a:lnTo>
                <a:lnTo>
                  <a:pt x="1166973" y="3779323"/>
                </a:lnTo>
                <a:lnTo>
                  <a:pt x="1169767" y="3663116"/>
                </a:lnTo>
                <a:lnTo>
                  <a:pt x="1172433" y="3580657"/>
                </a:lnTo>
                <a:lnTo>
                  <a:pt x="1177891" y="3520262"/>
                </a:lnTo>
                <a:lnTo>
                  <a:pt x="1178686" y="3405033"/>
                </a:lnTo>
                <a:lnTo>
                  <a:pt x="1178719" y="2848570"/>
                </a:lnTo>
                <a:lnTo>
                  <a:pt x="1186407" y="2741415"/>
                </a:lnTo>
                <a:lnTo>
                  <a:pt x="1187539" y="2634258"/>
                </a:lnTo>
                <a:lnTo>
                  <a:pt x="1195327" y="2522362"/>
                </a:lnTo>
                <a:lnTo>
                  <a:pt x="1196468" y="2411384"/>
                </a:lnTo>
                <a:lnTo>
                  <a:pt x="1201308" y="2299152"/>
                </a:lnTo>
                <a:lnTo>
                  <a:pt x="1205139" y="2188144"/>
                </a:lnTo>
                <a:lnTo>
                  <a:pt x="1197787" y="2080650"/>
                </a:lnTo>
                <a:lnTo>
                  <a:pt x="1196684" y="1973464"/>
                </a:lnTo>
                <a:lnTo>
                  <a:pt x="1188899" y="1866305"/>
                </a:lnTo>
                <a:lnTo>
                  <a:pt x="1197789" y="1747426"/>
                </a:lnTo>
                <a:lnTo>
                  <a:pt x="1189581" y="1627686"/>
                </a:lnTo>
                <a:lnTo>
                  <a:pt x="1179621" y="1498135"/>
                </a:lnTo>
                <a:lnTo>
                  <a:pt x="1169058" y="1390440"/>
                </a:lnTo>
                <a:lnTo>
                  <a:pt x="1154050" y="1271423"/>
                </a:lnTo>
                <a:lnTo>
                  <a:pt x="1136197" y="1147086"/>
                </a:lnTo>
                <a:lnTo>
                  <a:pt x="1110236" y="1033704"/>
                </a:lnTo>
                <a:lnTo>
                  <a:pt x="1100993" y="989891"/>
                </a:lnTo>
                <a:lnTo>
                  <a:pt x="1087396" y="886651"/>
                </a:lnTo>
                <a:lnTo>
                  <a:pt x="1082537" y="855378"/>
                </a:lnTo>
                <a:lnTo>
                  <a:pt x="1078026" y="795362"/>
                </a:lnTo>
                <a:lnTo>
                  <a:pt x="1073477" y="768137"/>
                </a:lnTo>
                <a:lnTo>
                  <a:pt x="1069085" y="714391"/>
                </a:lnTo>
                <a:lnTo>
                  <a:pt x="1055732" y="642386"/>
                </a:lnTo>
                <a:lnTo>
                  <a:pt x="1053613" y="625825"/>
                </a:lnTo>
                <a:lnTo>
                  <a:pt x="1046813" y="599024"/>
                </a:lnTo>
                <a:lnTo>
                  <a:pt x="1042732" y="578002"/>
                </a:lnTo>
                <a:lnTo>
                  <a:pt x="1037204" y="553712"/>
                </a:lnTo>
                <a:lnTo>
                  <a:pt x="1035120" y="533223"/>
                </a:lnTo>
                <a:lnTo>
                  <a:pt x="1028829" y="518593"/>
                </a:lnTo>
                <a:lnTo>
                  <a:pt x="1026914" y="50899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Annotation84"/>
          <p:cNvSpPr/>
          <p:nvPr/>
        </p:nvSpPr>
        <p:spPr>
          <a:xfrm>
            <a:off x="3437940" y="2169914"/>
            <a:ext cx="1160850" cy="3259336"/>
          </a:xfrm>
          <a:custGeom>
            <a:avLst/>
            <a:gdLst/>
            <a:ahLst/>
            <a:cxnLst/>
            <a:rect l="0" t="0" r="0" b="0"/>
            <a:pathLst>
              <a:path w="1160850" h="3259336">
                <a:moveTo>
                  <a:pt x="17849" y="0"/>
                </a:moveTo>
                <a:lnTo>
                  <a:pt x="13109" y="4740"/>
                </a:lnTo>
                <a:lnTo>
                  <a:pt x="11712" y="7129"/>
                </a:lnTo>
                <a:lnTo>
                  <a:pt x="10161" y="12429"/>
                </a:lnTo>
                <a:lnTo>
                  <a:pt x="9287" y="20991"/>
                </a:lnTo>
                <a:lnTo>
                  <a:pt x="8173" y="23916"/>
                </a:lnTo>
                <a:lnTo>
                  <a:pt x="2855" y="32773"/>
                </a:lnTo>
                <a:lnTo>
                  <a:pt x="1263" y="38709"/>
                </a:lnTo>
                <a:lnTo>
                  <a:pt x="0" y="95664"/>
                </a:lnTo>
                <a:lnTo>
                  <a:pt x="2640" y="107340"/>
                </a:lnTo>
                <a:lnTo>
                  <a:pt x="6129" y="120136"/>
                </a:lnTo>
                <a:lnTo>
                  <a:pt x="9890" y="223273"/>
                </a:lnTo>
                <a:lnTo>
                  <a:pt x="24753" y="323564"/>
                </a:lnTo>
                <a:lnTo>
                  <a:pt x="26700" y="416800"/>
                </a:lnTo>
                <a:lnTo>
                  <a:pt x="26779" y="690627"/>
                </a:lnTo>
                <a:lnTo>
                  <a:pt x="19090" y="779633"/>
                </a:lnTo>
                <a:lnTo>
                  <a:pt x="17958" y="871852"/>
                </a:lnTo>
                <a:lnTo>
                  <a:pt x="17852" y="1013759"/>
                </a:lnTo>
                <a:lnTo>
                  <a:pt x="24917" y="1098971"/>
                </a:lnTo>
                <a:lnTo>
                  <a:pt x="26615" y="1198494"/>
                </a:lnTo>
                <a:lnTo>
                  <a:pt x="26670" y="1215715"/>
                </a:lnTo>
                <a:lnTo>
                  <a:pt x="34668" y="1248079"/>
                </a:lnTo>
                <a:lnTo>
                  <a:pt x="45168" y="1278998"/>
                </a:lnTo>
                <a:lnTo>
                  <a:pt x="51908" y="1341917"/>
                </a:lnTo>
                <a:lnTo>
                  <a:pt x="53350" y="1428083"/>
                </a:lnTo>
                <a:lnTo>
                  <a:pt x="53568" y="1723439"/>
                </a:lnTo>
                <a:lnTo>
                  <a:pt x="60636" y="1812728"/>
                </a:lnTo>
                <a:lnTo>
                  <a:pt x="62253" y="1901032"/>
                </a:lnTo>
                <a:lnTo>
                  <a:pt x="68613" y="2001078"/>
                </a:lnTo>
                <a:lnTo>
                  <a:pt x="71057" y="2089656"/>
                </a:lnTo>
                <a:lnTo>
                  <a:pt x="71395" y="2196713"/>
                </a:lnTo>
                <a:lnTo>
                  <a:pt x="78491" y="2283356"/>
                </a:lnTo>
                <a:lnTo>
                  <a:pt x="87936" y="2397713"/>
                </a:lnTo>
                <a:lnTo>
                  <a:pt x="98302" y="2512302"/>
                </a:lnTo>
                <a:lnTo>
                  <a:pt x="106239" y="2609538"/>
                </a:lnTo>
                <a:lnTo>
                  <a:pt x="107066" y="2699662"/>
                </a:lnTo>
                <a:lnTo>
                  <a:pt x="106147" y="2789032"/>
                </a:lnTo>
                <a:lnTo>
                  <a:pt x="98768" y="2886151"/>
                </a:lnTo>
                <a:lnTo>
                  <a:pt x="95734" y="2926844"/>
                </a:lnTo>
                <a:lnTo>
                  <a:pt x="89852" y="2993124"/>
                </a:lnTo>
                <a:lnTo>
                  <a:pt x="88546" y="3015012"/>
                </a:lnTo>
                <a:lnTo>
                  <a:pt x="81632" y="3062458"/>
                </a:lnTo>
                <a:lnTo>
                  <a:pt x="90213" y="3146949"/>
                </a:lnTo>
                <a:lnTo>
                  <a:pt x="98375" y="3174879"/>
                </a:lnTo>
                <a:lnTo>
                  <a:pt x="102587" y="3181451"/>
                </a:lnTo>
                <a:lnTo>
                  <a:pt x="105098" y="3183600"/>
                </a:lnTo>
                <a:lnTo>
                  <a:pt x="107766" y="3185033"/>
                </a:lnTo>
                <a:lnTo>
                  <a:pt x="110536" y="3185988"/>
                </a:lnTo>
                <a:lnTo>
                  <a:pt x="112382" y="3187617"/>
                </a:lnTo>
                <a:lnTo>
                  <a:pt x="113614" y="3189696"/>
                </a:lnTo>
                <a:lnTo>
                  <a:pt x="114434" y="3192073"/>
                </a:lnTo>
                <a:lnTo>
                  <a:pt x="115973" y="3193658"/>
                </a:lnTo>
                <a:lnTo>
                  <a:pt x="117992" y="3194715"/>
                </a:lnTo>
                <a:lnTo>
                  <a:pt x="122881" y="3195889"/>
                </a:lnTo>
                <a:lnTo>
                  <a:pt x="155969" y="3196803"/>
                </a:lnTo>
                <a:lnTo>
                  <a:pt x="346911" y="3196828"/>
                </a:lnTo>
                <a:lnTo>
                  <a:pt x="379381" y="3201569"/>
                </a:lnTo>
                <a:lnTo>
                  <a:pt x="424916" y="3205922"/>
                </a:lnTo>
                <a:lnTo>
                  <a:pt x="455300" y="3211650"/>
                </a:lnTo>
                <a:lnTo>
                  <a:pt x="488005" y="3213788"/>
                </a:lnTo>
                <a:lnTo>
                  <a:pt x="517980" y="3214421"/>
                </a:lnTo>
                <a:lnTo>
                  <a:pt x="551556" y="3215601"/>
                </a:lnTo>
                <a:lnTo>
                  <a:pt x="586640" y="3220801"/>
                </a:lnTo>
                <a:lnTo>
                  <a:pt x="621178" y="3223775"/>
                </a:lnTo>
                <a:lnTo>
                  <a:pt x="652689" y="3229507"/>
                </a:lnTo>
                <a:lnTo>
                  <a:pt x="678685" y="3231195"/>
                </a:lnTo>
                <a:lnTo>
                  <a:pt x="704129" y="3234593"/>
                </a:lnTo>
                <a:lnTo>
                  <a:pt x="738121" y="3239437"/>
                </a:lnTo>
                <a:lnTo>
                  <a:pt x="769690" y="3240872"/>
                </a:lnTo>
                <a:lnTo>
                  <a:pt x="804179" y="3243944"/>
                </a:lnTo>
                <a:lnTo>
                  <a:pt x="839533" y="3248492"/>
                </a:lnTo>
                <a:lnTo>
                  <a:pt x="872499" y="3252485"/>
                </a:lnTo>
                <a:lnTo>
                  <a:pt x="901118" y="3257307"/>
                </a:lnTo>
                <a:lnTo>
                  <a:pt x="931095" y="3258735"/>
                </a:lnTo>
                <a:lnTo>
                  <a:pt x="981398" y="3259257"/>
                </a:lnTo>
                <a:lnTo>
                  <a:pt x="1072784" y="3259335"/>
                </a:lnTo>
                <a:lnTo>
                  <a:pt x="1087313" y="3256690"/>
                </a:lnTo>
                <a:lnTo>
                  <a:pt x="1100385" y="3253199"/>
                </a:lnTo>
                <a:lnTo>
                  <a:pt x="1112810" y="3251647"/>
                </a:lnTo>
                <a:lnTo>
                  <a:pt x="1124946" y="3253604"/>
                </a:lnTo>
                <a:lnTo>
                  <a:pt x="1130961" y="3255515"/>
                </a:lnTo>
                <a:lnTo>
                  <a:pt x="1136954" y="3255796"/>
                </a:lnTo>
                <a:lnTo>
                  <a:pt x="1160849" y="325040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Annotation85"/>
          <p:cNvSpPr/>
          <p:nvPr/>
        </p:nvSpPr>
        <p:spPr>
          <a:xfrm>
            <a:off x="3679031" y="2419945"/>
            <a:ext cx="142876" cy="17861"/>
          </a:xfrm>
          <a:custGeom>
            <a:avLst/>
            <a:gdLst/>
            <a:ahLst/>
            <a:cxnLst/>
            <a:rect l="0" t="0" r="0" b="0"/>
            <a:pathLst>
              <a:path w="142876" h="17861">
                <a:moveTo>
                  <a:pt x="0" y="17860"/>
                </a:moveTo>
                <a:lnTo>
                  <a:pt x="42317" y="17860"/>
                </a:lnTo>
                <a:lnTo>
                  <a:pt x="48055" y="16868"/>
                </a:lnTo>
                <a:lnTo>
                  <a:pt x="53865" y="15214"/>
                </a:lnTo>
                <a:lnTo>
                  <a:pt x="59723" y="13119"/>
                </a:lnTo>
                <a:lnTo>
                  <a:pt x="65612" y="11723"/>
                </a:lnTo>
                <a:lnTo>
                  <a:pt x="71523" y="10792"/>
                </a:lnTo>
                <a:lnTo>
                  <a:pt x="77447" y="10171"/>
                </a:lnTo>
                <a:lnTo>
                  <a:pt x="83382" y="9758"/>
                </a:lnTo>
                <a:lnTo>
                  <a:pt x="89322" y="9482"/>
                </a:lnTo>
                <a:lnTo>
                  <a:pt x="101215" y="9175"/>
                </a:lnTo>
                <a:lnTo>
                  <a:pt x="113115" y="9039"/>
                </a:lnTo>
                <a:lnTo>
                  <a:pt x="118074" y="8011"/>
                </a:lnTo>
                <a:lnTo>
                  <a:pt x="122372" y="6333"/>
                </a:lnTo>
                <a:lnTo>
                  <a:pt x="126230" y="4222"/>
                </a:lnTo>
                <a:lnTo>
                  <a:pt x="129794" y="2814"/>
                </a:lnTo>
                <a:lnTo>
                  <a:pt x="133162" y="1877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Annotation86"/>
          <p:cNvSpPr/>
          <p:nvPr/>
        </p:nvSpPr>
        <p:spPr>
          <a:xfrm>
            <a:off x="3920133" y="2278456"/>
            <a:ext cx="214313" cy="284366"/>
          </a:xfrm>
          <a:custGeom>
            <a:avLst/>
            <a:gdLst/>
            <a:ahLst/>
            <a:cxnLst/>
            <a:rect l="0" t="0" r="0" b="0"/>
            <a:pathLst>
              <a:path w="214313" h="284366">
                <a:moveTo>
                  <a:pt x="0" y="34333"/>
                </a:moveTo>
                <a:lnTo>
                  <a:pt x="26604" y="21031"/>
                </a:lnTo>
                <a:lnTo>
                  <a:pt x="30635" y="18519"/>
                </a:lnTo>
                <a:lnTo>
                  <a:pt x="34314" y="15853"/>
                </a:lnTo>
                <a:lnTo>
                  <a:pt x="37758" y="13084"/>
                </a:lnTo>
                <a:lnTo>
                  <a:pt x="42039" y="11237"/>
                </a:lnTo>
                <a:lnTo>
                  <a:pt x="46878" y="10006"/>
                </a:lnTo>
                <a:lnTo>
                  <a:pt x="52088" y="9186"/>
                </a:lnTo>
                <a:lnTo>
                  <a:pt x="57546" y="7646"/>
                </a:lnTo>
                <a:lnTo>
                  <a:pt x="63168" y="5628"/>
                </a:lnTo>
                <a:lnTo>
                  <a:pt x="68901" y="3290"/>
                </a:lnTo>
                <a:lnTo>
                  <a:pt x="74708" y="1732"/>
                </a:lnTo>
                <a:lnTo>
                  <a:pt x="80563" y="692"/>
                </a:lnTo>
                <a:lnTo>
                  <a:pt x="86451" y="0"/>
                </a:lnTo>
                <a:lnTo>
                  <a:pt x="92360" y="530"/>
                </a:lnTo>
                <a:lnTo>
                  <a:pt x="98284" y="1876"/>
                </a:lnTo>
                <a:lnTo>
                  <a:pt x="104218" y="3765"/>
                </a:lnTo>
                <a:lnTo>
                  <a:pt x="110159" y="6017"/>
                </a:lnTo>
                <a:lnTo>
                  <a:pt x="116103" y="8510"/>
                </a:lnTo>
                <a:lnTo>
                  <a:pt x="122050" y="11165"/>
                </a:lnTo>
                <a:lnTo>
                  <a:pt x="127008" y="13927"/>
                </a:lnTo>
                <a:lnTo>
                  <a:pt x="131305" y="16760"/>
                </a:lnTo>
                <a:lnTo>
                  <a:pt x="135161" y="19641"/>
                </a:lnTo>
                <a:lnTo>
                  <a:pt x="138724" y="23546"/>
                </a:lnTo>
                <a:lnTo>
                  <a:pt x="142093" y="28134"/>
                </a:lnTo>
                <a:lnTo>
                  <a:pt x="145330" y="33177"/>
                </a:lnTo>
                <a:lnTo>
                  <a:pt x="148480" y="39515"/>
                </a:lnTo>
                <a:lnTo>
                  <a:pt x="151573" y="46718"/>
                </a:lnTo>
                <a:lnTo>
                  <a:pt x="154626" y="54496"/>
                </a:lnTo>
                <a:lnTo>
                  <a:pt x="157655" y="61666"/>
                </a:lnTo>
                <a:lnTo>
                  <a:pt x="163665" y="74924"/>
                </a:lnTo>
                <a:lnTo>
                  <a:pt x="165665" y="82229"/>
                </a:lnTo>
                <a:lnTo>
                  <a:pt x="166997" y="90076"/>
                </a:lnTo>
                <a:lnTo>
                  <a:pt x="167886" y="98284"/>
                </a:lnTo>
                <a:lnTo>
                  <a:pt x="167487" y="106733"/>
                </a:lnTo>
                <a:lnTo>
                  <a:pt x="166228" y="115342"/>
                </a:lnTo>
                <a:lnTo>
                  <a:pt x="164397" y="124058"/>
                </a:lnTo>
                <a:lnTo>
                  <a:pt x="163176" y="132845"/>
                </a:lnTo>
                <a:lnTo>
                  <a:pt x="162362" y="141680"/>
                </a:lnTo>
                <a:lnTo>
                  <a:pt x="161819" y="150546"/>
                </a:lnTo>
                <a:lnTo>
                  <a:pt x="160466" y="159433"/>
                </a:lnTo>
                <a:lnTo>
                  <a:pt x="158571" y="168335"/>
                </a:lnTo>
                <a:lnTo>
                  <a:pt x="156315" y="177246"/>
                </a:lnTo>
                <a:lnTo>
                  <a:pt x="152827" y="185171"/>
                </a:lnTo>
                <a:lnTo>
                  <a:pt x="148518" y="192438"/>
                </a:lnTo>
                <a:lnTo>
                  <a:pt x="143660" y="199268"/>
                </a:lnTo>
                <a:lnTo>
                  <a:pt x="138437" y="205805"/>
                </a:lnTo>
                <a:lnTo>
                  <a:pt x="132971" y="212148"/>
                </a:lnTo>
                <a:lnTo>
                  <a:pt x="127343" y="218361"/>
                </a:lnTo>
                <a:lnTo>
                  <a:pt x="115797" y="230555"/>
                </a:lnTo>
                <a:lnTo>
                  <a:pt x="92216" y="254553"/>
                </a:lnTo>
                <a:lnTo>
                  <a:pt x="85290" y="259529"/>
                </a:lnTo>
                <a:lnTo>
                  <a:pt x="77696" y="263839"/>
                </a:lnTo>
                <a:lnTo>
                  <a:pt x="48861" y="277885"/>
                </a:lnTo>
                <a:lnTo>
                  <a:pt x="43488" y="280045"/>
                </a:lnTo>
                <a:lnTo>
                  <a:pt x="38914" y="281484"/>
                </a:lnTo>
                <a:lnTo>
                  <a:pt x="34872" y="282445"/>
                </a:lnTo>
                <a:lnTo>
                  <a:pt x="30193" y="283084"/>
                </a:lnTo>
                <a:lnTo>
                  <a:pt x="25089" y="283511"/>
                </a:lnTo>
                <a:lnTo>
                  <a:pt x="15119" y="283985"/>
                </a:lnTo>
                <a:lnTo>
                  <a:pt x="7381" y="284196"/>
                </a:lnTo>
                <a:lnTo>
                  <a:pt x="4920" y="283260"/>
                </a:lnTo>
                <a:lnTo>
                  <a:pt x="3281" y="281644"/>
                </a:lnTo>
                <a:lnTo>
                  <a:pt x="2187" y="279574"/>
                </a:lnTo>
                <a:lnTo>
                  <a:pt x="972" y="274629"/>
                </a:lnTo>
                <a:lnTo>
                  <a:pt x="648" y="271921"/>
                </a:lnTo>
                <a:lnTo>
                  <a:pt x="1424" y="269123"/>
                </a:lnTo>
                <a:lnTo>
                  <a:pt x="4932" y="263369"/>
                </a:lnTo>
                <a:lnTo>
                  <a:pt x="9798" y="254859"/>
                </a:lnTo>
                <a:lnTo>
                  <a:pt x="12486" y="249811"/>
                </a:lnTo>
                <a:lnTo>
                  <a:pt x="16261" y="246446"/>
                </a:lnTo>
                <a:lnTo>
                  <a:pt x="20763" y="244203"/>
                </a:lnTo>
                <a:lnTo>
                  <a:pt x="25748" y="242707"/>
                </a:lnTo>
                <a:lnTo>
                  <a:pt x="31056" y="240718"/>
                </a:lnTo>
                <a:lnTo>
                  <a:pt x="36579" y="238400"/>
                </a:lnTo>
                <a:lnTo>
                  <a:pt x="42245" y="235862"/>
                </a:lnTo>
                <a:lnTo>
                  <a:pt x="48007" y="234170"/>
                </a:lnTo>
                <a:lnTo>
                  <a:pt x="53833" y="233042"/>
                </a:lnTo>
                <a:lnTo>
                  <a:pt x="59701" y="232290"/>
                </a:lnTo>
                <a:lnTo>
                  <a:pt x="65597" y="231789"/>
                </a:lnTo>
                <a:lnTo>
                  <a:pt x="71513" y="231455"/>
                </a:lnTo>
                <a:lnTo>
                  <a:pt x="77440" y="231232"/>
                </a:lnTo>
                <a:lnTo>
                  <a:pt x="100005" y="230918"/>
                </a:lnTo>
                <a:lnTo>
                  <a:pt x="107349" y="231867"/>
                </a:lnTo>
                <a:lnTo>
                  <a:pt x="114230" y="233491"/>
                </a:lnTo>
                <a:lnTo>
                  <a:pt x="120802" y="235566"/>
                </a:lnTo>
                <a:lnTo>
                  <a:pt x="127167" y="236949"/>
                </a:lnTo>
                <a:lnTo>
                  <a:pt x="133395" y="237872"/>
                </a:lnTo>
                <a:lnTo>
                  <a:pt x="139532" y="238486"/>
                </a:lnTo>
                <a:lnTo>
                  <a:pt x="145607" y="240881"/>
                </a:lnTo>
                <a:lnTo>
                  <a:pt x="151642" y="244461"/>
                </a:lnTo>
                <a:lnTo>
                  <a:pt x="157649" y="248833"/>
                </a:lnTo>
                <a:lnTo>
                  <a:pt x="162646" y="252739"/>
                </a:lnTo>
                <a:lnTo>
                  <a:pt x="166970" y="256335"/>
                </a:lnTo>
                <a:lnTo>
                  <a:pt x="170844" y="259726"/>
                </a:lnTo>
                <a:lnTo>
                  <a:pt x="175412" y="262977"/>
                </a:lnTo>
                <a:lnTo>
                  <a:pt x="180441" y="266138"/>
                </a:lnTo>
                <a:lnTo>
                  <a:pt x="185778" y="269237"/>
                </a:lnTo>
                <a:lnTo>
                  <a:pt x="197000" y="275326"/>
                </a:lnTo>
                <a:lnTo>
                  <a:pt x="214312" y="28436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Annotation87"/>
          <p:cNvSpPr/>
          <p:nvPr/>
        </p:nvSpPr>
        <p:spPr>
          <a:xfrm>
            <a:off x="3751149" y="2857533"/>
            <a:ext cx="262066" cy="258360"/>
          </a:xfrm>
          <a:custGeom>
            <a:avLst/>
            <a:gdLst/>
            <a:ahLst/>
            <a:cxnLst/>
            <a:rect l="0" t="0" r="0" b="0"/>
            <a:pathLst>
              <a:path w="262066" h="258360">
                <a:moveTo>
                  <a:pt x="186843" y="8897"/>
                </a:moveTo>
                <a:lnTo>
                  <a:pt x="182103" y="4157"/>
                </a:lnTo>
                <a:lnTo>
                  <a:pt x="179714" y="2760"/>
                </a:lnTo>
                <a:lnTo>
                  <a:pt x="172604" y="795"/>
                </a:lnTo>
                <a:lnTo>
                  <a:pt x="170593" y="335"/>
                </a:lnTo>
                <a:lnTo>
                  <a:pt x="164407" y="131"/>
                </a:lnTo>
                <a:lnTo>
                  <a:pt x="149008" y="0"/>
                </a:lnTo>
                <a:lnTo>
                  <a:pt x="144752" y="981"/>
                </a:lnTo>
                <a:lnTo>
                  <a:pt x="139931" y="2627"/>
                </a:lnTo>
                <a:lnTo>
                  <a:pt x="134733" y="4717"/>
                </a:lnTo>
                <a:lnTo>
                  <a:pt x="129282" y="7103"/>
                </a:lnTo>
                <a:lnTo>
                  <a:pt x="117935" y="12399"/>
                </a:lnTo>
                <a:lnTo>
                  <a:pt x="112131" y="16193"/>
                </a:lnTo>
                <a:lnTo>
                  <a:pt x="106277" y="20706"/>
                </a:lnTo>
                <a:lnTo>
                  <a:pt x="100390" y="25700"/>
                </a:lnTo>
                <a:lnTo>
                  <a:pt x="93490" y="31013"/>
                </a:lnTo>
                <a:lnTo>
                  <a:pt x="85912" y="36539"/>
                </a:lnTo>
                <a:lnTo>
                  <a:pt x="77884" y="42208"/>
                </a:lnTo>
                <a:lnTo>
                  <a:pt x="70547" y="48964"/>
                </a:lnTo>
                <a:lnTo>
                  <a:pt x="63672" y="56444"/>
                </a:lnTo>
                <a:lnTo>
                  <a:pt x="57104" y="64407"/>
                </a:lnTo>
                <a:lnTo>
                  <a:pt x="50741" y="72693"/>
                </a:lnTo>
                <a:lnTo>
                  <a:pt x="44515" y="81194"/>
                </a:lnTo>
                <a:lnTo>
                  <a:pt x="32305" y="98576"/>
                </a:lnTo>
                <a:lnTo>
                  <a:pt x="20263" y="116223"/>
                </a:lnTo>
                <a:lnTo>
                  <a:pt x="15267" y="125096"/>
                </a:lnTo>
                <a:lnTo>
                  <a:pt x="10943" y="133988"/>
                </a:lnTo>
                <a:lnTo>
                  <a:pt x="7069" y="142893"/>
                </a:lnTo>
                <a:lnTo>
                  <a:pt x="4486" y="151806"/>
                </a:lnTo>
                <a:lnTo>
                  <a:pt x="2764" y="160724"/>
                </a:lnTo>
                <a:lnTo>
                  <a:pt x="1616" y="169646"/>
                </a:lnTo>
                <a:lnTo>
                  <a:pt x="850" y="177579"/>
                </a:lnTo>
                <a:lnTo>
                  <a:pt x="341" y="184852"/>
                </a:lnTo>
                <a:lnTo>
                  <a:pt x="0" y="191685"/>
                </a:lnTo>
                <a:lnTo>
                  <a:pt x="765" y="198224"/>
                </a:lnTo>
                <a:lnTo>
                  <a:pt x="2268" y="204568"/>
                </a:lnTo>
                <a:lnTo>
                  <a:pt x="4262" y="210782"/>
                </a:lnTo>
                <a:lnTo>
                  <a:pt x="6583" y="216909"/>
                </a:lnTo>
                <a:lnTo>
                  <a:pt x="9123" y="222978"/>
                </a:lnTo>
                <a:lnTo>
                  <a:pt x="11808" y="229009"/>
                </a:lnTo>
                <a:lnTo>
                  <a:pt x="15583" y="234021"/>
                </a:lnTo>
                <a:lnTo>
                  <a:pt x="20084" y="238355"/>
                </a:lnTo>
                <a:lnTo>
                  <a:pt x="25069" y="242236"/>
                </a:lnTo>
                <a:lnTo>
                  <a:pt x="30376" y="245816"/>
                </a:lnTo>
                <a:lnTo>
                  <a:pt x="35899" y="249195"/>
                </a:lnTo>
                <a:lnTo>
                  <a:pt x="41565" y="252439"/>
                </a:lnTo>
                <a:lnTo>
                  <a:pt x="47327" y="254602"/>
                </a:lnTo>
                <a:lnTo>
                  <a:pt x="53153" y="256044"/>
                </a:lnTo>
                <a:lnTo>
                  <a:pt x="59021" y="257006"/>
                </a:lnTo>
                <a:lnTo>
                  <a:pt x="64917" y="257646"/>
                </a:lnTo>
                <a:lnTo>
                  <a:pt x="70833" y="258074"/>
                </a:lnTo>
                <a:lnTo>
                  <a:pt x="76760" y="258359"/>
                </a:lnTo>
                <a:lnTo>
                  <a:pt x="83689" y="257556"/>
                </a:lnTo>
                <a:lnTo>
                  <a:pt x="91285" y="256029"/>
                </a:lnTo>
                <a:lnTo>
                  <a:pt x="99325" y="254019"/>
                </a:lnTo>
                <a:lnTo>
                  <a:pt x="107662" y="252679"/>
                </a:lnTo>
                <a:lnTo>
                  <a:pt x="116196" y="251786"/>
                </a:lnTo>
                <a:lnTo>
                  <a:pt x="124862" y="251190"/>
                </a:lnTo>
                <a:lnTo>
                  <a:pt x="133617" y="249801"/>
                </a:lnTo>
                <a:lnTo>
                  <a:pt x="142429" y="247882"/>
                </a:lnTo>
                <a:lnTo>
                  <a:pt x="151281" y="245611"/>
                </a:lnTo>
                <a:lnTo>
                  <a:pt x="160158" y="242113"/>
                </a:lnTo>
                <a:lnTo>
                  <a:pt x="169053" y="237796"/>
                </a:lnTo>
                <a:lnTo>
                  <a:pt x="185882" y="228701"/>
                </a:lnTo>
                <a:lnTo>
                  <a:pt x="199976" y="221351"/>
                </a:lnTo>
                <a:lnTo>
                  <a:pt x="207505" y="217009"/>
                </a:lnTo>
                <a:lnTo>
                  <a:pt x="215500" y="212131"/>
                </a:lnTo>
                <a:lnTo>
                  <a:pt x="223807" y="206894"/>
                </a:lnTo>
                <a:lnTo>
                  <a:pt x="230337" y="201418"/>
                </a:lnTo>
                <a:lnTo>
                  <a:pt x="235683" y="195784"/>
                </a:lnTo>
                <a:lnTo>
                  <a:pt x="240239" y="190043"/>
                </a:lnTo>
                <a:lnTo>
                  <a:pt x="244268" y="184231"/>
                </a:lnTo>
                <a:lnTo>
                  <a:pt x="247947" y="178373"/>
                </a:lnTo>
                <a:lnTo>
                  <a:pt x="251392" y="172482"/>
                </a:lnTo>
                <a:lnTo>
                  <a:pt x="254681" y="165579"/>
                </a:lnTo>
                <a:lnTo>
                  <a:pt x="257865" y="158000"/>
                </a:lnTo>
                <a:lnTo>
                  <a:pt x="260980" y="149971"/>
                </a:lnTo>
                <a:lnTo>
                  <a:pt x="262065" y="142634"/>
                </a:lnTo>
                <a:lnTo>
                  <a:pt x="261795" y="135758"/>
                </a:lnTo>
                <a:lnTo>
                  <a:pt x="260624" y="129190"/>
                </a:lnTo>
                <a:lnTo>
                  <a:pt x="259843" y="122827"/>
                </a:lnTo>
                <a:lnTo>
                  <a:pt x="259322" y="116600"/>
                </a:lnTo>
                <a:lnTo>
                  <a:pt x="258975" y="110465"/>
                </a:lnTo>
                <a:lnTo>
                  <a:pt x="256759" y="104390"/>
                </a:lnTo>
                <a:lnTo>
                  <a:pt x="253298" y="98356"/>
                </a:lnTo>
                <a:lnTo>
                  <a:pt x="249006" y="92349"/>
                </a:lnTo>
                <a:lnTo>
                  <a:pt x="245152" y="87352"/>
                </a:lnTo>
                <a:lnTo>
                  <a:pt x="241591" y="83028"/>
                </a:lnTo>
                <a:lnTo>
                  <a:pt x="238224" y="79154"/>
                </a:lnTo>
                <a:lnTo>
                  <a:pt x="233995" y="74586"/>
                </a:lnTo>
                <a:lnTo>
                  <a:pt x="224006" y="64220"/>
                </a:lnTo>
                <a:lnTo>
                  <a:pt x="218563" y="59670"/>
                </a:lnTo>
                <a:lnTo>
                  <a:pt x="212951" y="55644"/>
                </a:lnTo>
                <a:lnTo>
                  <a:pt x="207225" y="51968"/>
                </a:lnTo>
                <a:lnTo>
                  <a:pt x="201423" y="49517"/>
                </a:lnTo>
                <a:lnTo>
                  <a:pt x="195571" y="47884"/>
                </a:lnTo>
                <a:lnTo>
                  <a:pt x="189685" y="46794"/>
                </a:lnTo>
                <a:lnTo>
                  <a:pt x="184769" y="45076"/>
                </a:lnTo>
                <a:lnTo>
                  <a:pt x="180499" y="42938"/>
                </a:lnTo>
                <a:lnTo>
                  <a:pt x="168984" y="356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Annotation88"/>
          <p:cNvSpPr/>
          <p:nvPr/>
        </p:nvSpPr>
        <p:spPr>
          <a:xfrm>
            <a:off x="3795654" y="3679153"/>
            <a:ext cx="276285" cy="321348"/>
          </a:xfrm>
          <a:custGeom>
            <a:avLst/>
            <a:gdLst/>
            <a:ahLst/>
            <a:cxnLst/>
            <a:rect l="0" t="0" r="0" b="0"/>
            <a:pathLst>
              <a:path w="276285" h="321348">
                <a:moveTo>
                  <a:pt x="44112" y="35597"/>
                </a:moveTo>
                <a:lnTo>
                  <a:pt x="44112" y="27909"/>
                </a:lnTo>
                <a:lnTo>
                  <a:pt x="51241" y="19784"/>
                </a:lnTo>
                <a:lnTo>
                  <a:pt x="56541" y="14348"/>
                </a:lnTo>
                <a:lnTo>
                  <a:pt x="59343" y="12501"/>
                </a:lnTo>
                <a:lnTo>
                  <a:pt x="65103" y="10450"/>
                </a:lnTo>
                <a:lnTo>
                  <a:pt x="73615" y="6892"/>
                </a:lnTo>
                <a:lnTo>
                  <a:pt x="78664" y="4554"/>
                </a:lnTo>
                <a:lnTo>
                  <a:pt x="86919" y="1957"/>
                </a:lnTo>
                <a:lnTo>
                  <a:pt x="94887" y="802"/>
                </a:lnTo>
                <a:lnTo>
                  <a:pt x="99790" y="494"/>
                </a:lnTo>
                <a:lnTo>
                  <a:pt x="109537" y="152"/>
                </a:lnTo>
                <a:lnTo>
                  <a:pt x="117177" y="0"/>
                </a:lnTo>
                <a:lnTo>
                  <a:pt x="121595" y="951"/>
                </a:lnTo>
                <a:lnTo>
                  <a:pt x="126525" y="2578"/>
                </a:lnTo>
                <a:lnTo>
                  <a:pt x="131796" y="4655"/>
                </a:lnTo>
                <a:lnTo>
                  <a:pt x="140298" y="6962"/>
                </a:lnTo>
                <a:lnTo>
                  <a:pt x="148377" y="8980"/>
                </a:lnTo>
                <a:lnTo>
                  <a:pt x="153310" y="10907"/>
                </a:lnTo>
                <a:lnTo>
                  <a:pt x="158582" y="13184"/>
                </a:lnTo>
                <a:lnTo>
                  <a:pt x="163089" y="16687"/>
                </a:lnTo>
                <a:lnTo>
                  <a:pt x="170743" y="25870"/>
                </a:lnTo>
                <a:lnTo>
                  <a:pt x="174173" y="31096"/>
                </a:lnTo>
                <a:lnTo>
                  <a:pt x="177452" y="36566"/>
                </a:lnTo>
                <a:lnTo>
                  <a:pt x="180630" y="42196"/>
                </a:lnTo>
                <a:lnTo>
                  <a:pt x="186808" y="53744"/>
                </a:lnTo>
                <a:lnTo>
                  <a:pt x="189844" y="59601"/>
                </a:lnTo>
                <a:lnTo>
                  <a:pt x="191868" y="65491"/>
                </a:lnTo>
                <a:lnTo>
                  <a:pt x="193218" y="71401"/>
                </a:lnTo>
                <a:lnTo>
                  <a:pt x="194117" y="77325"/>
                </a:lnTo>
                <a:lnTo>
                  <a:pt x="194717" y="84252"/>
                </a:lnTo>
                <a:lnTo>
                  <a:pt x="195116" y="91847"/>
                </a:lnTo>
                <a:lnTo>
                  <a:pt x="195561" y="108222"/>
                </a:lnTo>
                <a:lnTo>
                  <a:pt x="195902" y="178519"/>
                </a:lnTo>
                <a:lnTo>
                  <a:pt x="194915" y="187433"/>
                </a:lnTo>
                <a:lnTo>
                  <a:pt x="193265" y="196352"/>
                </a:lnTo>
                <a:lnTo>
                  <a:pt x="191172" y="205275"/>
                </a:lnTo>
                <a:lnTo>
                  <a:pt x="188785" y="214200"/>
                </a:lnTo>
                <a:lnTo>
                  <a:pt x="183486" y="232054"/>
                </a:lnTo>
                <a:lnTo>
                  <a:pt x="179692" y="239991"/>
                </a:lnTo>
                <a:lnTo>
                  <a:pt x="175178" y="247266"/>
                </a:lnTo>
                <a:lnTo>
                  <a:pt x="170185" y="254100"/>
                </a:lnTo>
                <a:lnTo>
                  <a:pt x="165863" y="260641"/>
                </a:lnTo>
                <a:lnTo>
                  <a:pt x="161990" y="266986"/>
                </a:lnTo>
                <a:lnTo>
                  <a:pt x="158417" y="273200"/>
                </a:lnTo>
                <a:lnTo>
                  <a:pt x="154049" y="279327"/>
                </a:lnTo>
                <a:lnTo>
                  <a:pt x="149153" y="285396"/>
                </a:lnTo>
                <a:lnTo>
                  <a:pt x="143905" y="291427"/>
                </a:lnTo>
                <a:lnTo>
                  <a:pt x="138422" y="296439"/>
                </a:lnTo>
                <a:lnTo>
                  <a:pt x="132782" y="300773"/>
                </a:lnTo>
                <a:lnTo>
                  <a:pt x="127038" y="304655"/>
                </a:lnTo>
                <a:lnTo>
                  <a:pt x="121224" y="308235"/>
                </a:lnTo>
                <a:lnTo>
                  <a:pt x="115364" y="311613"/>
                </a:lnTo>
                <a:lnTo>
                  <a:pt x="109472" y="314858"/>
                </a:lnTo>
                <a:lnTo>
                  <a:pt x="103561" y="317021"/>
                </a:lnTo>
                <a:lnTo>
                  <a:pt x="97635" y="318463"/>
                </a:lnTo>
                <a:lnTo>
                  <a:pt x="91700" y="319425"/>
                </a:lnTo>
                <a:lnTo>
                  <a:pt x="85759" y="320066"/>
                </a:lnTo>
                <a:lnTo>
                  <a:pt x="79814" y="320493"/>
                </a:lnTo>
                <a:lnTo>
                  <a:pt x="73866" y="320778"/>
                </a:lnTo>
                <a:lnTo>
                  <a:pt x="61966" y="321094"/>
                </a:lnTo>
                <a:lnTo>
                  <a:pt x="56014" y="321179"/>
                </a:lnTo>
                <a:lnTo>
                  <a:pt x="50063" y="320242"/>
                </a:lnTo>
                <a:lnTo>
                  <a:pt x="44110" y="318627"/>
                </a:lnTo>
                <a:lnTo>
                  <a:pt x="38158" y="316557"/>
                </a:lnTo>
                <a:lnTo>
                  <a:pt x="33197" y="315177"/>
                </a:lnTo>
                <a:lnTo>
                  <a:pt x="25039" y="313644"/>
                </a:lnTo>
                <a:lnTo>
                  <a:pt x="18107" y="310317"/>
                </a:lnTo>
                <a:lnTo>
                  <a:pt x="11717" y="305531"/>
                </a:lnTo>
                <a:lnTo>
                  <a:pt x="5571" y="300096"/>
                </a:lnTo>
                <a:lnTo>
                  <a:pt x="3535" y="297258"/>
                </a:lnTo>
                <a:lnTo>
                  <a:pt x="1273" y="291459"/>
                </a:lnTo>
                <a:lnTo>
                  <a:pt x="0" y="282616"/>
                </a:lnTo>
                <a:lnTo>
                  <a:pt x="813" y="279651"/>
                </a:lnTo>
                <a:lnTo>
                  <a:pt x="4363" y="273712"/>
                </a:lnTo>
                <a:lnTo>
                  <a:pt x="6698" y="271731"/>
                </a:lnTo>
                <a:lnTo>
                  <a:pt x="9247" y="270411"/>
                </a:lnTo>
                <a:lnTo>
                  <a:pt x="14726" y="268943"/>
                </a:lnTo>
                <a:lnTo>
                  <a:pt x="20468" y="268291"/>
                </a:lnTo>
                <a:lnTo>
                  <a:pt x="28973" y="268001"/>
                </a:lnTo>
                <a:lnTo>
                  <a:pt x="62210" y="267789"/>
                </a:lnTo>
                <a:lnTo>
                  <a:pt x="111346" y="267770"/>
                </a:lnTo>
                <a:lnTo>
                  <a:pt x="118700" y="268762"/>
                </a:lnTo>
                <a:lnTo>
                  <a:pt x="126579" y="270416"/>
                </a:lnTo>
                <a:lnTo>
                  <a:pt x="134809" y="272510"/>
                </a:lnTo>
                <a:lnTo>
                  <a:pt x="142279" y="274898"/>
                </a:lnTo>
                <a:lnTo>
                  <a:pt x="149244" y="277483"/>
                </a:lnTo>
                <a:lnTo>
                  <a:pt x="155872" y="280198"/>
                </a:lnTo>
                <a:lnTo>
                  <a:pt x="162275" y="282008"/>
                </a:lnTo>
                <a:lnTo>
                  <a:pt x="168528" y="283215"/>
                </a:lnTo>
                <a:lnTo>
                  <a:pt x="174681" y="284020"/>
                </a:lnTo>
                <a:lnTo>
                  <a:pt x="181759" y="285548"/>
                </a:lnTo>
                <a:lnTo>
                  <a:pt x="189455" y="287559"/>
                </a:lnTo>
                <a:lnTo>
                  <a:pt x="197562" y="289892"/>
                </a:lnTo>
                <a:lnTo>
                  <a:pt x="204951" y="292439"/>
                </a:lnTo>
                <a:lnTo>
                  <a:pt x="211861" y="295130"/>
                </a:lnTo>
                <a:lnTo>
                  <a:pt x="218453" y="297916"/>
                </a:lnTo>
                <a:lnTo>
                  <a:pt x="225823" y="300766"/>
                </a:lnTo>
                <a:lnTo>
                  <a:pt x="241950" y="306578"/>
                </a:lnTo>
                <a:lnTo>
                  <a:pt x="248434" y="309516"/>
                </a:lnTo>
                <a:lnTo>
                  <a:pt x="253748" y="312468"/>
                </a:lnTo>
                <a:lnTo>
                  <a:pt x="262299" y="317401"/>
                </a:lnTo>
                <a:lnTo>
                  <a:pt x="265968" y="318717"/>
                </a:lnTo>
                <a:lnTo>
                  <a:pt x="276284" y="32134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Annotation89"/>
          <p:cNvSpPr/>
          <p:nvPr/>
        </p:nvSpPr>
        <p:spPr>
          <a:xfrm>
            <a:off x="3840409" y="4634508"/>
            <a:ext cx="177951" cy="213786"/>
          </a:xfrm>
          <a:custGeom>
            <a:avLst/>
            <a:gdLst/>
            <a:ahLst/>
            <a:cxnLst/>
            <a:rect l="0" t="0" r="0" b="0"/>
            <a:pathLst>
              <a:path w="177951" h="213786">
                <a:moveTo>
                  <a:pt x="88654" y="0"/>
                </a:moveTo>
                <a:lnTo>
                  <a:pt x="83913" y="4740"/>
                </a:lnTo>
                <a:lnTo>
                  <a:pt x="82516" y="8121"/>
                </a:lnTo>
                <a:lnTo>
                  <a:pt x="81585" y="12360"/>
                </a:lnTo>
                <a:lnTo>
                  <a:pt x="80965" y="17169"/>
                </a:lnTo>
                <a:lnTo>
                  <a:pt x="79559" y="22360"/>
                </a:lnTo>
                <a:lnTo>
                  <a:pt x="77629" y="27805"/>
                </a:lnTo>
                <a:lnTo>
                  <a:pt x="75351" y="33419"/>
                </a:lnTo>
                <a:lnTo>
                  <a:pt x="71848" y="39147"/>
                </a:lnTo>
                <a:lnTo>
                  <a:pt x="67527" y="44950"/>
                </a:lnTo>
                <a:lnTo>
                  <a:pt x="62663" y="50802"/>
                </a:lnTo>
                <a:lnTo>
                  <a:pt x="57436" y="57681"/>
                </a:lnTo>
                <a:lnTo>
                  <a:pt x="46336" y="73261"/>
                </a:lnTo>
                <a:lnTo>
                  <a:pt x="41590" y="81583"/>
                </a:lnTo>
                <a:lnTo>
                  <a:pt x="37434" y="90107"/>
                </a:lnTo>
                <a:lnTo>
                  <a:pt x="33671" y="98767"/>
                </a:lnTo>
                <a:lnTo>
                  <a:pt x="29178" y="106524"/>
                </a:lnTo>
                <a:lnTo>
                  <a:pt x="24199" y="113680"/>
                </a:lnTo>
                <a:lnTo>
                  <a:pt x="18894" y="120435"/>
                </a:lnTo>
                <a:lnTo>
                  <a:pt x="14366" y="127915"/>
                </a:lnTo>
                <a:lnTo>
                  <a:pt x="10355" y="135878"/>
                </a:lnTo>
                <a:lnTo>
                  <a:pt x="6689" y="144164"/>
                </a:lnTo>
                <a:lnTo>
                  <a:pt x="4245" y="151672"/>
                </a:lnTo>
                <a:lnTo>
                  <a:pt x="2615" y="158661"/>
                </a:lnTo>
                <a:lnTo>
                  <a:pt x="1529" y="165305"/>
                </a:lnTo>
                <a:lnTo>
                  <a:pt x="805" y="170727"/>
                </a:lnTo>
                <a:lnTo>
                  <a:pt x="322" y="175334"/>
                </a:lnTo>
                <a:lnTo>
                  <a:pt x="0" y="179397"/>
                </a:lnTo>
                <a:lnTo>
                  <a:pt x="777" y="183098"/>
                </a:lnTo>
                <a:lnTo>
                  <a:pt x="2288" y="186557"/>
                </a:lnTo>
                <a:lnTo>
                  <a:pt x="6613" y="193047"/>
                </a:lnTo>
                <a:lnTo>
                  <a:pt x="11842" y="199238"/>
                </a:lnTo>
                <a:lnTo>
                  <a:pt x="14625" y="202279"/>
                </a:lnTo>
                <a:lnTo>
                  <a:pt x="20364" y="208303"/>
                </a:lnTo>
                <a:lnTo>
                  <a:pt x="24276" y="210306"/>
                </a:lnTo>
                <a:lnTo>
                  <a:pt x="28867" y="211642"/>
                </a:lnTo>
                <a:lnTo>
                  <a:pt x="33913" y="212532"/>
                </a:lnTo>
                <a:lnTo>
                  <a:pt x="39262" y="213125"/>
                </a:lnTo>
                <a:lnTo>
                  <a:pt x="44811" y="213521"/>
                </a:lnTo>
                <a:lnTo>
                  <a:pt x="50496" y="213785"/>
                </a:lnTo>
                <a:lnTo>
                  <a:pt x="56269" y="212968"/>
                </a:lnTo>
                <a:lnTo>
                  <a:pt x="62104" y="211432"/>
                </a:lnTo>
                <a:lnTo>
                  <a:pt x="67977" y="209416"/>
                </a:lnTo>
                <a:lnTo>
                  <a:pt x="74869" y="208071"/>
                </a:lnTo>
                <a:lnTo>
                  <a:pt x="82440" y="207175"/>
                </a:lnTo>
                <a:lnTo>
                  <a:pt x="90464" y="206578"/>
                </a:lnTo>
                <a:lnTo>
                  <a:pt x="97798" y="205187"/>
                </a:lnTo>
                <a:lnTo>
                  <a:pt x="104672" y="203268"/>
                </a:lnTo>
                <a:lnTo>
                  <a:pt x="111239" y="200996"/>
                </a:lnTo>
                <a:lnTo>
                  <a:pt x="116609" y="198490"/>
                </a:lnTo>
                <a:lnTo>
                  <a:pt x="121181" y="195827"/>
                </a:lnTo>
                <a:lnTo>
                  <a:pt x="125221" y="193059"/>
                </a:lnTo>
                <a:lnTo>
                  <a:pt x="129899" y="190222"/>
                </a:lnTo>
                <a:lnTo>
                  <a:pt x="135002" y="187338"/>
                </a:lnTo>
                <a:lnTo>
                  <a:pt x="140388" y="184423"/>
                </a:lnTo>
                <a:lnTo>
                  <a:pt x="144972" y="181488"/>
                </a:lnTo>
                <a:lnTo>
                  <a:pt x="149019" y="178539"/>
                </a:lnTo>
                <a:lnTo>
                  <a:pt x="152710" y="175581"/>
                </a:lnTo>
                <a:lnTo>
                  <a:pt x="156163" y="173608"/>
                </a:lnTo>
                <a:lnTo>
                  <a:pt x="159456" y="172294"/>
                </a:lnTo>
                <a:lnTo>
                  <a:pt x="162644" y="171417"/>
                </a:lnTo>
                <a:lnTo>
                  <a:pt x="165762" y="169841"/>
                </a:lnTo>
                <a:lnTo>
                  <a:pt x="168833" y="167797"/>
                </a:lnTo>
                <a:lnTo>
                  <a:pt x="177950" y="160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Annotation90"/>
          <p:cNvSpPr/>
          <p:nvPr/>
        </p:nvSpPr>
        <p:spPr>
          <a:xfrm>
            <a:off x="3973711" y="4616649"/>
            <a:ext cx="107157" cy="437556"/>
          </a:xfrm>
          <a:custGeom>
            <a:avLst/>
            <a:gdLst/>
            <a:ahLst/>
            <a:cxnLst/>
            <a:rect l="0" t="0" r="0" b="0"/>
            <a:pathLst>
              <a:path w="107157" h="437556">
                <a:moveTo>
                  <a:pt x="107156" y="0"/>
                </a:moveTo>
                <a:lnTo>
                  <a:pt x="102416" y="9481"/>
                </a:lnTo>
                <a:lnTo>
                  <a:pt x="100088" y="16782"/>
                </a:lnTo>
                <a:lnTo>
                  <a:pt x="98778" y="29116"/>
                </a:lnTo>
                <a:lnTo>
                  <a:pt x="98594" y="34293"/>
                </a:lnTo>
                <a:lnTo>
                  <a:pt x="95744" y="45338"/>
                </a:lnTo>
                <a:lnTo>
                  <a:pt x="93595" y="51061"/>
                </a:lnTo>
                <a:lnTo>
                  <a:pt x="91170" y="58845"/>
                </a:lnTo>
                <a:lnTo>
                  <a:pt x="85830" y="78078"/>
                </a:lnTo>
                <a:lnTo>
                  <a:pt x="68418" y="146174"/>
                </a:lnTo>
                <a:lnTo>
                  <a:pt x="62488" y="172453"/>
                </a:lnTo>
                <a:lnTo>
                  <a:pt x="50598" y="229746"/>
                </a:lnTo>
                <a:lnTo>
                  <a:pt x="46630" y="244445"/>
                </a:lnTo>
                <a:lnTo>
                  <a:pt x="42001" y="259206"/>
                </a:lnTo>
                <a:lnTo>
                  <a:pt x="36930" y="274008"/>
                </a:lnTo>
                <a:lnTo>
                  <a:pt x="32558" y="288836"/>
                </a:lnTo>
                <a:lnTo>
                  <a:pt x="28651" y="303682"/>
                </a:lnTo>
                <a:lnTo>
                  <a:pt x="6062" y="395364"/>
                </a:lnTo>
                <a:lnTo>
                  <a:pt x="4041" y="405459"/>
                </a:lnTo>
                <a:lnTo>
                  <a:pt x="2694" y="414173"/>
                </a:lnTo>
                <a:lnTo>
                  <a:pt x="0" y="43755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Annotation91"/>
          <p:cNvSpPr/>
          <p:nvPr/>
        </p:nvSpPr>
        <p:spPr>
          <a:xfrm>
            <a:off x="4689528" y="2278344"/>
            <a:ext cx="234593" cy="266497"/>
          </a:xfrm>
          <a:custGeom>
            <a:avLst/>
            <a:gdLst/>
            <a:ahLst/>
            <a:cxnLst/>
            <a:rect l="0" t="0" r="0" b="0"/>
            <a:pathLst>
              <a:path w="234593" h="266497">
                <a:moveTo>
                  <a:pt x="159292" y="16586"/>
                </a:moveTo>
                <a:lnTo>
                  <a:pt x="159292" y="8024"/>
                </a:lnTo>
                <a:lnTo>
                  <a:pt x="154552" y="3025"/>
                </a:lnTo>
                <a:lnTo>
                  <a:pt x="152163" y="1592"/>
                </a:lnTo>
                <a:lnTo>
                  <a:pt x="146863" y="0"/>
                </a:lnTo>
                <a:lnTo>
                  <a:pt x="143069" y="568"/>
                </a:lnTo>
                <a:lnTo>
                  <a:pt x="138554" y="1938"/>
                </a:lnTo>
                <a:lnTo>
                  <a:pt x="133561" y="3844"/>
                </a:lnTo>
                <a:lnTo>
                  <a:pt x="129239" y="6107"/>
                </a:lnTo>
                <a:lnTo>
                  <a:pt x="125366" y="8608"/>
                </a:lnTo>
                <a:lnTo>
                  <a:pt x="121792" y="11267"/>
                </a:lnTo>
                <a:lnTo>
                  <a:pt x="116433" y="14033"/>
                </a:lnTo>
                <a:lnTo>
                  <a:pt x="109883" y="16868"/>
                </a:lnTo>
                <a:lnTo>
                  <a:pt x="102540" y="19751"/>
                </a:lnTo>
                <a:lnTo>
                  <a:pt x="95661" y="23657"/>
                </a:lnTo>
                <a:lnTo>
                  <a:pt x="89090" y="28245"/>
                </a:lnTo>
                <a:lnTo>
                  <a:pt x="82726" y="33288"/>
                </a:lnTo>
                <a:lnTo>
                  <a:pt x="76497" y="38635"/>
                </a:lnTo>
                <a:lnTo>
                  <a:pt x="70361" y="44184"/>
                </a:lnTo>
                <a:lnTo>
                  <a:pt x="58252" y="55641"/>
                </a:lnTo>
                <a:lnTo>
                  <a:pt x="28345" y="85094"/>
                </a:lnTo>
                <a:lnTo>
                  <a:pt x="23377" y="91032"/>
                </a:lnTo>
                <a:lnTo>
                  <a:pt x="19073" y="96974"/>
                </a:lnTo>
                <a:lnTo>
                  <a:pt x="15211" y="102921"/>
                </a:lnTo>
                <a:lnTo>
                  <a:pt x="12637" y="107877"/>
                </a:lnTo>
                <a:lnTo>
                  <a:pt x="9776" y="116029"/>
                </a:lnTo>
                <a:lnTo>
                  <a:pt x="5859" y="122960"/>
                </a:lnTo>
                <a:lnTo>
                  <a:pt x="3425" y="126197"/>
                </a:lnTo>
                <a:lnTo>
                  <a:pt x="721" y="132440"/>
                </a:lnTo>
                <a:lnTo>
                  <a:pt x="0" y="135494"/>
                </a:lnTo>
                <a:lnTo>
                  <a:pt x="511" y="137530"/>
                </a:lnTo>
                <a:lnTo>
                  <a:pt x="1845" y="138887"/>
                </a:lnTo>
                <a:lnTo>
                  <a:pt x="6373" y="141066"/>
                </a:lnTo>
                <a:lnTo>
                  <a:pt x="11898" y="141443"/>
                </a:lnTo>
                <a:lnTo>
                  <a:pt x="19819" y="141555"/>
                </a:lnTo>
                <a:lnTo>
                  <a:pt x="23646" y="140578"/>
                </a:lnTo>
                <a:lnTo>
                  <a:pt x="28182" y="138935"/>
                </a:lnTo>
                <a:lnTo>
                  <a:pt x="33190" y="136847"/>
                </a:lnTo>
                <a:lnTo>
                  <a:pt x="38513" y="135455"/>
                </a:lnTo>
                <a:lnTo>
                  <a:pt x="44046" y="134528"/>
                </a:lnTo>
                <a:lnTo>
                  <a:pt x="49720" y="133909"/>
                </a:lnTo>
                <a:lnTo>
                  <a:pt x="55486" y="133497"/>
                </a:lnTo>
                <a:lnTo>
                  <a:pt x="61315" y="133222"/>
                </a:lnTo>
                <a:lnTo>
                  <a:pt x="74075" y="132917"/>
                </a:lnTo>
                <a:lnTo>
                  <a:pt x="115181" y="132704"/>
                </a:lnTo>
                <a:lnTo>
                  <a:pt x="123931" y="133686"/>
                </a:lnTo>
                <a:lnTo>
                  <a:pt x="132742" y="135332"/>
                </a:lnTo>
                <a:lnTo>
                  <a:pt x="141591" y="137422"/>
                </a:lnTo>
                <a:lnTo>
                  <a:pt x="149476" y="139807"/>
                </a:lnTo>
                <a:lnTo>
                  <a:pt x="156717" y="142390"/>
                </a:lnTo>
                <a:lnTo>
                  <a:pt x="163528" y="145104"/>
                </a:lnTo>
                <a:lnTo>
                  <a:pt x="170054" y="147905"/>
                </a:lnTo>
                <a:lnTo>
                  <a:pt x="182596" y="153664"/>
                </a:lnTo>
                <a:lnTo>
                  <a:pt x="200813" y="162484"/>
                </a:lnTo>
                <a:lnTo>
                  <a:pt x="205824" y="166437"/>
                </a:lnTo>
                <a:lnTo>
                  <a:pt x="210157" y="171057"/>
                </a:lnTo>
                <a:lnTo>
                  <a:pt x="214038" y="176121"/>
                </a:lnTo>
                <a:lnTo>
                  <a:pt x="220996" y="184394"/>
                </a:lnTo>
                <a:lnTo>
                  <a:pt x="227395" y="191379"/>
                </a:lnTo>
                <a:lnTo>
                  <a:pt x="233547" y="197790"/>
                </a:lnTo>
                <a:lnTo>
                  <a:pt x="234592" y="201881"/>
                </a:lnTo>
                <a:lnTo>
                  <a:pt x="234297" y="206593"/>
                </a:lnTo>
                <a:lnTo>
                  <a:pt x="233108" y="211718"/>
                </a:lnTo>
                <a:lnTo>
                  <a:pt x="232315" y="216127"/>
                </a:lnTo>
                <a:lnTo>
                  <a:pt x="231434" y="223672"/>
                </a:lnTo>
                <a:lnTo>
                  <a:pt x="230207" y="227073"/>
                </a:lnTo>
                <a:lnTo>
                  <a:pt x="226198" y="233498"/>
                </a:lnTo>
                <a:lnTo>
                  <a:pt x="222747" y="235608"/>
                </a:lnTo>
                <a:lnTo>
                  <a:pt x="218462" y="237015"/>
                </a:lnTo>
                <a:lnTo>
                  <a:pt x="213622" y="237953"/>
                </a:lnTo>
                <a:lnTo>
                  <a:pt x="208411" y="239570"/>
                </a:lnTo>
                <a:lnTo>
                  <a:pt x="202951" y="241641"/>
                </a:lnTo>
                <a:lnTo>
                  <a:pt x="197328" y="244013"/>
                </a:lnTo>
                <a:lnTo>
                  <a:pt x="191594" y="246587"/>
                </a:lnTo>
                <a:lnTo>
                  <a:pt x="179933" y="252093"/>
                </a:lnTo>
                <a:lnTo>
                  <a:pt x="173052" y="253958"/>
                </a:lnTo>
                <a:lnTo>
                  <a:pt x="165489" y="255201"/>
                </a:lnTo>
                <a:lnTo>
                  <a:pt x="157470" y="256030"/>
                </a:lnTo>
                <a:lnTo>
                  <a:pt x="149148" y="257575"/>
                </a:lnTo>
                <a:lnTo>
                  <a:pt x="140623" y="259597"/>
                </a:lnTo>
                <a:lnTo>
                  <a:pt x="131963" y="261937"/>
                </a:lnTo>
                <a:lnTo>
                  <a:pt x="124205" y="263497"/>
                </a:lnTo>
                <a:lnTo>
                  <a:pt x="117050" y="264537"/>
                </a:lnTo>
                <a:lnTo>
                  <a:pt x="110294" y="265231"/>
                </a:lnTo>
                <a:lnTo>
                  <a:pt x="102814" y="265693"/>
                </a:lnTo>
                <a:lnTo>
                  <a:pt x="86566" y="266207"/>
                </a:lnTo>
                <a:lnTo>
                  <a:pt x="65424" y="266496"/>
                </a:lnTo>
                <a:lnTo>
                  <a:pt x="59010" y="265544"/>
                </a:lnTo>
                <a:lnTo>
                  <a:pt x="52750" y="263918"/>
                </a:lnTo>
                <a:lnTo>
                  <a:pt x="46592" y="261841"/>
                </a:lnTo>
                <a:lnTo>
                  <a:pt x="40503" y="260456"/>
                </a:lnTo>
                <a:lnTo>
                  <a:pt x="34458" y="259534"/>
                </a:lnTo>
                <a:lnTo>
                  <a:pt x="16417" y="25768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Annotation92"/>
          <p:cNvSpPr/>
          <p:nvPr/>
        </p:nvSpPr>
        <p:spPr>
          <a:xfrm>
            <a:off x="4768453" y="2875773"/>
            <a:ext cx="221431" cy="289201"/>
          </a:xfrm>
          <a:custGeom>
            <a:avLst/>
            <a:gdLst/>
            <a:ahLst/>
            <a:cxnLst/>
            <a:rect l="0" t="0" r="0" b="0"/>
            <a:pathLst>
              <a:path w="221431" h="289201">
                <a:moveTo>
                  <a:pt x="0" y="71024"/>
                </a:moveTo>
                <a:lnTo>
                  <a:pt x="0" y="66284"/>
                </a:lnTo>
                <a:lnTo>
                  <a:pt x="992" y="63895"/>
                </a:lnTo>
                <a:lnTo>
                  <a:pt x="6137" y="55793"/>
                </a:lnTo>
                <a:lnTo>
                  <a:pt x="7688" y="50033"/>
                </a:lnTo>
                <a:lnTo>
                  <a:pt x="10087" y="47109"/>
                </a:lnTo>
                <a:lnTo>
                  <a:pt x="13670" y="44167"/>
                </a:lnTo>
                <a:lnTo>
                  <a:pt x="18043" y="41213"/>
                </a:lnTo>
                <a:lnTo>
                  <a:pt x="22943" y="38252"/>
                </a:lnTo>
                <a:lnTo>
                  <a:pt x="28193" y="35285"/>
                </a:lnTo>
                <a:lnTo>
                  <a:pt x="39320" y="29343"/>
                </a:lnTo>
                <a:lnTo>
                  <a:pt x="50879" y="23395"/>
                </a:lnTo>
                <a:lnTo>
                  <a:pt x="57732" y="20420"/>
                </a:lnTo>
                <a:lnTo>
                  <a:pt x="65277" y="17445"/>
                </a:lnTo>
                <a:lnTo>
                  <a:pt x="73283" y="14468"/>
                </a:lnTo>
                <a:lnTo>
                  <a:pt x="81598" y="12485"/>
                </a:lnTo>
                <a:lnTo>
                  <a:pt x="90118" y="11162"/>
                </a:lnTo>
                <a:lnTo>
                  <a:pt x="98774" y="10280"/>
                </a:lnTo>
                <a:lnTo>
                  <a:pt x="106529" y="8700"/>
                </a:lnTo>
                <a:lnTo>
                  <a:pt x="113683" y="6654"/>
                </a:lnTo>
                <a:lnTo>
                  <a:pt x="120437" y="4298"/>
                </a:lnTo>
                <a:lnTo>
                  <a:pt x="127917" y="2728"/>
                </a:lnTo>
                <a:lnTo>
                  <a:pt x="135879" y="1681"/>
                </a:lnTo>
                <a:lnTo>
                  <a:pt x="144165" y="983"/>
                </a:lnTo>
                <a:lnTo>
                  <a:pt x="151672" y="518"/>
                </a:lnTo>
                <a:lnTo>
                  <a:pt x="165306" y="0"/>
                </a:lnTo>
                <a:lnTo>
                  <a:pt x="171719" y="855"/>
                </a:lnTo>
                <a:lnTo>
                  <a:pt x="177980" y="2417"/>
                </a:lnTo>
                <a:lnTo>
                  <a:pt x="184138" y="4450"/>
                </a:lnTo>
                <a:lnTo>
                  <a:pt x="189235" y="5805"/>
                </a:lnTo>
                <a:lnTo>
                  <a:pt x="193626" y="6709"/>
                </a:lnTo>
                <a:lnTo>
                  <a:pt x="197544" y="7312"/>
                </a:lnTo>
                <a:lnTo>
                  <a:pt x="201150" y="8705"/>
                </a:lnTo>
                <a:lnTo>
                  <a:pt x="207801" y="12900"/>
                </a:lnTo>
                <a:lnTo>
                  <a:pt x="214065" y="18071"/>
                </a:lnTo>
                <a:lnTo>
                  <a:pt x="217124" y="20840"/>
                </a:lnTo>
                <a:lnTo>
                  <a:pt x="219163" y="24669"/>
                </a:lnTo>
                <a:lnTo>
                  <a:pt x="220523" y="29207"/>
                </a:lnTo>
                <a:lnTo>
                  <a:pt x="221430" y="34216"/>
                </a:lnTo>
                <a:lnTo>
                  <a:pt x="221041" y="38548"/>
                </a:lnTo>
                <a:lnTo>
                  <a:pt x="219791" y="42428"/>
                </a:lnTo>
                <a:lnTo>
                  <a:pt x="210654" y="60525"/>
                </a:lnTo>
                <a:lnTo>
                  <a:pt x="206913" y="67001"/>
                </a:lnTo>
                <a:lnTo>
                  <a:pt x="202434" y="74296"/>
                </a:lnTo>
                <a:lnTo>
                  <a:pt x="197464" y="82134"/>
                </a:lnTo>
                <a:lnTo>
                  <a:pt x="192166" y="89345"/>
                </a:lnTo>
                <a:lnTo>
                  <a:pt x="186650" y="96137"/>
                </a:lnTo>
                <a:lnTo>
                  <a:pt x="180988" y="102649"/>
                </a:lnTo>
                <a:lnTo>
                  <a:pt x="174237" y="108975"/>
                </a:lnTo>
                <a:lnTo>
                  <a:pt x="166760" y="115176"/>
                </a:lnTo>
                <a:lnTo>
                  <a:pt x="158798" y="121295"/>
                </a:lnTo>
                <a:lnTo>
                  <a:pt x="151506" y="128350"/>
                </a:lnTo>
                <a:lnTo>
                  <a:pt x="144661" y="136031"/>
                </a:lnTo>
                <a:lnTo>
                  <a:pt x="138112" y="144128"/>
                </a:lnTo>
                <a:lnTo>
                  <a:pt x="130770" y="152502"/>
                </a:lnTo>
                <a:lnTo>
                  <a:pt x="122899" y="161062"/>
                </a:lnTo>
                <a:lnTo>
                  <a:pt x="114675" y="169744"/>
                </a:lnTo>
                <a:lnTo>
                  <a:pt x="107208" y="178509"/>
                </a:lnTo>
                <a:lnTo>
                  <a:pt x="100245" y="187330"/>
                </a:lnTo>
                <a:lnTo>
                  <a:pt x="93620" y="196186"/>
                </a:lnTo>
                <a:lnTo>
                  <a:pt x="88210" y="204075"/>
                </a:lnTo>
                <a:lnTo>
                  <a:pt x="83611" y="211319"/>
                </a:lnTo>
                <a:lnTo>
                  <a:pt x="79553" y="218132"/>
                </a:lnTo>
                <a:lnTo>
                  <a:pt x="75856" y="224659"/>
                </a:lnTo>
                <a:lnTo>
                  <a:pt x="69101" y="237202"/>
                </a:lnTo>
                <a:lnTo>
                  <a:pt x="66904" y="243325"/>
                </a:lnTo>
                <a:lnTo>
                  <a:pt x="65438" y="249392"/>
                </a:lnTo>
                <a:lnTo>
                  <a:pt x="64462" y="255420"/>
                </a:lnTo>
                <a:lnTo>
                  <a:pt x="63811" y="260431"/>
                </a:lnTo>
                <a:lnTo>
                  <a:pt x="63087" y="268645"/>
                </a:lnTo>
                <a:lnTo>
                  <a:pt x="63886" y="272225"/>
                </a:lnTo>
                <a:lnTo>
                  <a:pt x="67420" y="278848"/>
                </a:lnTo>
                <a:lnTo>
                  <a:pt x="72298" y="285099"/>
                </a:lnTo>
                <a:lnTo>
                  <a:pt x="74987" y="288155"/>
                </a:lnTo>
                <a:lnTo>
                  <a:pt x="78765" y="289200"/>
                </a:lnTo>
                <a:lnTo>
                  <a:pt x="83268" y="288904"/>
                </a:lnTo>
                <a:lnTo>
                  <a:pt x="88254" y="287715"/>
                </a:lnTo>
                <a:lnTo>
                  <a:pt x="93563" y="286923"/>
                </a:lnTo>
                <a:lnTo>
                  <a:pt x="99086" y="286394"/>
                </a:lnTo>
                <a:lnTo>
                  <a:pt x="104753" y="286042"/>
                </a:lnTo>
                <a:lnTo>
                  <a:pt x="116340" y="285650"/>
                </a:lnTo>
                <a:lnTo>
                  <a:pt x="122209" y="285546"/>
                </a:lnTo>
                <a:lnTo>
                  <a:pt x="129098" y="284484"/>
                </a:lnTo>
                <a:lnTo>
                  <a:pt x="136667" y="282784"/>
                </a:lnTo>
                <a:lnTo>
                  <a:pt x="144690" y="280658"/>
                </a:lnTo>
                <a:lnTo>
                  <a:pt x="152022" y="278249"/>
                </a:lnTo>
                <a:lnTo>
                  <a:pt x="158895" y="275651"/>
                </a:lnTo>
                <a:lnTo>
                  <a:pt x="165462" y="272926"/>
                </a:lnTo>
                <a:lnTo>
                  <a:pt x="170831" y="270118"/>
                </a:lnTo>
                <a:lnTo>
                  <a:pt x="175403" y="267253"/>
                </a:lnTo>
                <a:lnTo>
                  <a:pt x="179443" y="264351"/>
                </a:lnTo>
                <a:lnTo>
                  <a:pt x="183129" y="261425"/>
                </a:lnTo>
                <a:lnTo>
                  <a:pt x="189870" y="255527"/>
                </a:lnTo>
                <a:lnTo>
                  <a:pt x="192065" y="251573"/>
                </a:lnTo>
                <a:lnTo>
                  <a:pt x="193527" y="246952"/>
                </a:lnTo>
                <a:lnTo>
                  <a:pt x="194503" y="241888"/>
                </a:lnTo>
                <a:lnTo>
                  <a:pt x="195587" y="233615"/>
                </a:lnTo>
                <a:lnTo>
                  <a:pt x="195875" y="230019"/>
                </a:lnTo>
                <a:lnTo>
                  <a:pt x="195076" y="225638"/>
                </a:lnTo>
                <a:lnTo>
                  <a:pt x="193551" y="220733"/>
                </a:lnTo>
                <a:lnTo>
                  <a:pt x="191542" y="215479"/>
                </a:lnTo>
                <a:lnTo>
                  <a:pt x="189210" y="209991"/>
                </a:lnTo>
                <a:lnTo>
                  <a:pt x="183974" y="198603"/>
                </a:lnTo>
                <a:lnTo>
                  <a:pt x="179204" y="192788"/>
                </a:lnTo>
                <a:lnTo>
                  <a:pt x="173048" y="186926"/>
                </a:lnTo>
                <a:lnTo>
                  <a:pt x="165966" y="181035"/>
                </a:lnTo>
                <a:lnTo>
                  <a:pt x="159261" y="176114"/>
                </a:lnTo>
                <a:lnTo>
                  <a:pt x="152807" y="171842"/>
                </a:lnTo>
                <a:lnTo>
                  <a:pt x="146520" y="168002"/>
                </a:lnTo>
                <a:lnTo>
                  <a:pt x="139352" y="164449"/>
                </a:lnTo>
                <a:lnTo>
                  <a:pt x="131597" y="161089"/>
                </a:lnTo>
                <a:lnTo>
                  <a:pt x="123450" y="157857"/>
                </a:lnTo>
                <a:lnTo>
                  <a:pt x="115042" y="153717"/>
                </a:lnTo>
                <a:lnTo>
                  <a:pt x="106460" y="148973"/>
                </a:lnTo>
                <a:lnTo>
                  <a:pt x="97763" y="143826"/>
                </a:lnTo>
                <a:lnTo>
                  <a:pt x="89980" y="139403"/>
                </a:lnTo>
                <a:lnTo>
                  <a:pt x="76041" y="131842"/>
                </a:lnTo>
                <a:lnTo>
                  <a:pt x="68553" y="128436"/>
                </a:lnTo>
                <a:lnTo>
                  <a:pt x="60585" y="125174"/>
                </a:lnTo>
                <a:lnTo>
                  <a:pt x="52296" y="122007"/>
                </a:lnTo>
                <a:lnTo>
                  <a:pt x="45778" y="118903"/>
                </a:lnTo>
                <a:lnTo>
                  <a:pt x="40441" y="115842"/>
                </a:lnTo>
                <a:lnTo>
                  <a:pt x="35890" y="112809"/>
                </a:lnTo>
                <a:lnTo>
                  <a:pt x="30872" y="110787"/>
                </a:lnTo>
                <a:lnTo>
                  <a:pt x="25542" y="109439"/>
                </a:lnTo>
                <a:lnTo>
                  <a:pt x="8930" y="10674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4768453" y="2973586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Annotation94"/>
          <p:cNvSpPr/>
          <p:nvPr/>
        </p:nvSpPr>
        <p:spPr>
          <a:xfrm>
            <a:off x="4786358" y="3768329"/>
            <a:ext cx="53534" cy="312540"/>
          </a:xfrm>
          <a:custGeom>
            <a:avLst/>
            <a:gdLst/>
            <a:ahLst/>
            <a:cxnLst/>
            <a:rect l="0" t="0" r="0" b="0"/>
            <a:pathLst>
              <a:path w="53534" h="312540">
                <a:moveTo>
                  <a:pt x="53533" y="0"/>
                </a:moveTo>
                <a:lnTo>
                  <a:pt x="53533" y="58849"/>
                </a:lnTo>
                <a:lnTo>
                  <a:pt x="52540" y="66021"/>
                </a:lnTo>
                <a:lnTo>
                  <a:pt x="50887" y="73780"/>
                </a:lnTo>
                <a:lnTo>
                  <a:pt x="48792" y="81929"/>
                </a:lnTo>
                <a:lnTo>
                  <a:pt x="46404" y="90338"/>
                </a:lnTo>
                <a:lnTo>
                  <a:pt x="38301" y="117387"/>
                </a:lnTo>
                <a:lnTo>
                  <a:pt x="32542" y="138823"/>
                </a:lnTo>
                <a:lnTo>
                  <a:pt x="30609" y="149103"/>
                </a:lnTo>
                <a:lnTo>
                  <a:pt x="29320" y="158933"/>
                </a:lnTo>
                <a:lnTo>
                  <a:pt x="28461" y="168463"/>
                </a:lnTo>
                <a:lnTo>
                  <a:pt x="26897" y="178785"/>
                </a:lnTo>
                <a:lnTo>
                  <a:pt x="24862" y="189636"/>
                </a:lnTo>
                <a:lnTo>
                  <a:pt x="22513" y="200838"/>
                </a:lnTo>
                <a:lnTo>
                  <a:pt x="19954" y="211282"/>
                </a:lnTo>
                <a:lnTo>
                  <a:pt x="17257" y="221222"/>
                </a:lnTo>
                <a:lnTo>
                  <a:pt x="14466" y="230825"/>
                </a:lnTo>
                <a:lnTo>
                  <a:pt x="11613" y="239211"/>
                </a:lnTo>
                <a:lnTo>
                  <a:pt x="8719" y="246787"/>
                </a:lnTo>
                <a:lnTo>
                  <a:pt x="5798" y="253821"/>
                </a:lnTo>
                <a:lnTo>
                  <a:pt x="3850" y="260496"/>
                </a:lnTo>
                <a:lnTo>
                  <a:pt x="2552" y="266929"/>
                </a:lnTo>
                <a:lnTo>
                  <a:pt x="1685" y="273203"/>
                </a:lnTo>
                <a:lnTo>
                  <a:pt x="1109" y="279370"/>
                </a:lnTo>
                <a:lnTo>
                  <a:pt x="724" y="285465"/>
                </a:lnTo>
                <a:lnTo>
                  <a:pt x="296" y="296537"/>
                </a:lnTo>
                <a:lnTo>
                  <a:pt x="0" y="310236"/>
                </a:lnTo>
                <a:lnTo>
                  <a:pt x="977" y="311003"/>
                </a:lnTo>
                <a:lnTo>
                  <a:pt x="2621" y="311515"/>
                </a:lnTo>
                <a:lnTo>
                  <a:pt x="8884" y="31253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Annotation95"/>
          <p:cNvSpPr/>
          <p:nvPr/>
        </p:nvSpPr>
        <p:spPr>
          <a:xfrm>
            <a:off x="4925639" y="3813089"/>
            <a:ext cx="217181" cy="265955"/>
          </a:xfrm>
          <a:custGeom>
            <a:avLst/>
            <a:gdLst/>
            <a:ahLst/>
            <a:cxnLst/>
            <a:rect l="0" t="0" r="0" b="0"/>
            <a:pathLst>
              <a:path w="217181" h="265955">
                <a:moveTo>
                  <a:pt x="155353" y="17747"/>
                </a:moveTo>
                <a:lnTo>
                  <a:pt x="155353" y="9185"/>
                </a:lnTo>
                <a:lnTo>
                  <a:pt x="150613" y="4187"/>
                </a:lnTo>
                <a:lnTo>
                  <a:pt x="148224" y="2754"/>
                </a:lnTo>
                <a:lnTo>
                  <a:pt x="142924" y="1162"/>
                </a:lnTo>
                <a:lnTo>
                  <a:pt x="137261" y="454"/>
                </a:lnTo>
                <a:lnTo>
                  <a:pt x="134363" y="266"/>
                </a:lnTo>
                <a:lnTo>
                  <a:pt x="125849" y="56"/>
                </a:lnTo>
                <a:lnTo>
                  <a:pt x="120801" y="0"/>
                </a:lnTo>
                <a:lnTo>
                  <a:pt x="115451" y="955"/>
                </a:lnTo>
                <a:lnTo>
                  <a:pt x="109900" y="2584"/>
                </a:lnTo>
                <a:lnTo>
                  <a:pt x="104216" y="4662"/>
                </a:lnTo>
                <a:lnTo>
                  <a:pt x="98441" y="8032"/>
                </a:lnTo>
                <a:lnTo>
                  <a:pt x="92607" y="12262"/>
                </a:lnTo>
                <a:lnTo>
                  <a:pt x="86733" y="17068"/>
                </a:lnTo>
                <a:lnTo>
                  <a:pt x="80833" y="22255"/>
                </a:lnTo>
                <a:lnTo>
                  <a:pt x="74915" y="27698"/>
                </a:lnTo>
                <a:lnTo>
                  <a:pt x="62056" y="40029"/>
                </a:lnTo>
                <a:lnTo>
                  <a:pt x="46419" y="55432"/>
                </a:lnTo>
                <a:lnTo>
                  <a:pt x="39074" y="64699"/>
                </a:lnTo>
                <a:lnTo>
                  <a:pt x="32193" y="74845"/>
                </a:lnTo>
                <a:lnTo>
                  <a:pt x="25622" y="85578"/>
                </a:lnTo>
                <a:lnTo>
                  <a:pt x="20248" y="95710"/>
                </a:lnTo>
                <a:lnTo>
                  <a:pt x="15673" y="105441"/>
                </a:lnTo>
                <a:lnTo>
                  <a:pt x="11632" y="114905"/>
                </a:lnTo>
                <a:lnTo>
                  <a:pt x="7945" y="125183"/>
                </a:lnTo>
                <a:lnTo>
                  <a:pt x="4495" y="136004"/>
                </a:lnTo>
                <a:lnTo>
                  <a:pt x="1203" y="147187"/>
                </a:lnTo>
                <a:lnTo>
                  <a:pt x="0" y="157619"/>
                </a:lnTo>
                <a:lnTo>
                  <a:pt x="191" y="167549"/>
                </a:lnTo>
                <a:lnTo>
                  <a:pt x="1310" y="177147"/>
                </a:lnTo>
                <a:lnTo>
                  <a:pt x="2056" y="186521"/>
                </a:lnTo>
                <a:lnTo>
                  <a:pt x="2554" y="195748"/>
                </a:lnTo>
                <a:lnTo>
                  <a:pt x="2885" y="204875"/>
                </a:lnTo>
                <a:lnTo>
                  <a:pt x="5091" y="212945"/>
                </a:lnTo>
                <a:lnTo>
                  <a:pt x="8545" y="220309"/>
                </a:lnTo>
                <a:lnTo>
                  <a:pt x="12833" y="227202"/>
                </a:lnTo>
                <a:lnTo>
                  <a:pt x="16683" y="232790"/>
                </a:lnTo>
                <a:lnTo>
                  <a:pt x="20242" y="237508"/>
                </a:lnTo>
                <a:lnTo>
                  <a:pt x="23607" y="241645"/>
                </a:lnTo>
                <a:lnTo>
                  <a:pt x="27835" y="245395"/>
                </a:lnTo>
                <a:lnTo>
                  <a:pt x="32638" y="248887"/>
                </a:lnTo>
                <a:lnTo>
                  <a:pt x="37824" y="252208"/>
                </a:lnTo>
                <a:lnTo>
                  <a:pt x="44258" y="255414"/>
                </a:lnTo>
                <a:lnTo>
                  <a:pt x="51524" y="258543"/>
                </a:lnTo>
                <a:lnTo>
                  <a:pt x="59345" y="261622"/>
                </a:lnTo>
                <a:lnTo>
                  <a:pt x="67535" y="263674"/>
                </a:lnTo>
                <a:lnTo>
                  <a:pt x="75972" y="265042"/>
                </a:lnTo>
                <a:lnTo>
                  <a:pt x="84573" y="265954"/>
                </a:lnTo>
                <a:lnTo>
                  <a:pt x="93283" y="265570"/>
                </a:lnTo>
                <a:lnTo>
                  <a:pt x="102067" y="264322"/>
                </a:lnTo>
                <a:lnTo>
                  <a:pt x="110899" y="262498"/>
                </a:lnTo>
                <a:lnTo>
                  <a:pt x="119764" y="260289"/>
                </a:lnTo>
                <a:lnTo>
                  <a:pt x="128651" y="257825"/>
                </a:lnTo>
                <a:lnTo>
                  <a:pt x="137552" y="255189"/>
                </a:lnTo>
                <a:lnTo>
                  <a:pt x="145470" y="252440"/>
                </a:lnTo>
                <a:lnTo>
                  <a:pt x="152733" y="249616"/>
                </a:lnTo>
                <a:lnTo>
                  <a:pt x="159560" y="246740"/>
                </a:lnTo>
                <a:lnTo>
                  <a:pt x="166095" y="242839"/>
                </a:lnTo>
                <a:lnTo>
                  <a:pt x="172436" y="238254"/>
                </a:lnTo>
                <a:lnTo>
                  <a:pt x="178648" y="233212"/>
                </a:lnTo>
                <a:lnTo>
                  <a:pt x="184774" y="227867"/>
                </a:lnTo>
                <a:lnTo>
                  <a:pt x="190842" y="222320"/>
                </a:lnTo>
                <a:lnTo>
                  <a:pt x="196872" y="216637"/>
                </a:lnTo>
                <a:lnTo>
                  <a:pt x="201883" y="209871"/>
                </a:lnTo>
                <a:lnTo>
                  <a:pt x="206217" y="202385"/>
                </a:lnTo>
                <a:lnTo>
                  <a:pt x="210099" y="194417"/>
                </a:lnTo>
                <a:lnTo>
                  <a:pt x="212686" y="187121"/>
                </a:lnTo>
                <a:lnTo>
                  <a:pt x="214410" y="180273"/>
                </a:lnTo>
                <a:lnTo>
                  <a:pt x="215560" y="173723"/>
                </a:lnTo>
                <a:lnTo>
                  <a:pt x="216328" y="166379"/>
                </a:lnTo>
                <a:lnTo>
                  <a:pt x="216839" y="158507"/>
                </a:lnTo>
                <a:lnTo>
                  <a:pt x="217180" y="150283"/>
                </a:lnTo>
                <a:lnTo>
                  <a:pt x="216414" y="142815"/>
                </a:lnTo>
                <a:lnTo>
                  <a:pt x="214912" y="135853"/>
                </a:lnTo>
                <a:lnTo>
                  <a:pt x="212918" y="129227"/>
                </a:lnTo>
                <a:lnTo>
                  <a:pt x="209605" y="122825"/>
                </a:lnTo>
                <a:lnTo>
                  <a:pt x="205412" y="116572"/>
                </a:lnTo>
                <a:lnTo>
                  <a:pt x="200631" y="110420"/>
                </a:lnTo>
                <a:lnTo>
                  <a:pt x="195461" y="104334"/>
                </a:lnTo>
                <a:lnTo>
                  <a:pt x="190029" y="98292"/>
                </a:lnTo>
                <a:lnTo>
                  <a:pt x="178702" y="86287"/>
                </a:lnTo>
                <a:lnTo>
                  <a:pt x="167053" y="74337"/>
                </a:lnTo>
                <a:lnTo>
                  <a:pt x="161169" y="69364"/>
                </a:lnTo>
                <a:lnTo>
                  <a:pt x="155261" y="65057"/>
                </a:lnTo>
                <a:lnTo>
                  <a:pt x="149338" y="61194"/>
                </a:lnTo>
                <a:lnTo>
                  <a:pt x="143406" y="57626"/>
                </a:lnTo>
                <a:lnTo>
                  <a:pt x="137466" y="54255"/>
                </a:lnTo>
                <a:lnTo>
                  <a:pt x="131522" y="51016"/>
                </a:lnTo>
                <a:lnTo>
                  <a:pt x="126567" y="47864"/>
                </a:lnTo>
                <a:lnTo>
                  <a:pt x="122272" y="44770"/>
                </a:lnTo>
                <a:lnTo>
                  <a:pt x="118416" y="41716"/>
                </a:lnTo>
                <a:lnTo>
                  <a:pt x="114854" y="39679"/>
                </a:lnTo>
                <a:lnTo>
                  <a:pt x="111486" y="38322"/>
                </a:lnTo>
                <a:lnTo>
                  <a:pt x="101775" y="3560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Annotation96"/>
          <p:cNvSpPr/>
          <p:nvPr/>
        </p:nvSpPr>
        <p:spPr>
          <a:xfrm>
            <a:off x="4848820" y="4759523"/>
            <a:ext cx="44650" cy="366119"/>
          </a:xfrm>
          <a:custGeom>
            <a:avLst/>
            <a:gdLst/>
            <a:ahLst/>
            <a:cxnLst/>
            <a:rect l="0" t="0" r="0" b="0"/>
            <a:pathLst>
              <a:path w="44650" h="366119">
                <a:moveTo>
                  <a:pt x="44649" y="0"/>
                </a:moveTo>
                <a:lnTo>
                  <a:pt x="44649" y="72129"/>
                </a:lnTo>
                <a:lnTo>
                  <a:pt x="43657" y="81821"/>
                </a:lnTo>
                <a:lnTo>
                  <a:pt x="42003" y="92250"/>
                </a:lnTo>
                <a:lnTo>
                  <a:pt x="39908" y="103172"/>
                </a:lnTo>
                <a:lnTo>
                  <a:pt x="38512" y="114423"/>
                </a:lnTo>
                <a:lnTo>
                  <a:pt x="37581" y="125891"/>
                </a:lnTo>
                <a:lnTo>
                  <a:pt x="36960" y="137506"/>
                </a:lnTo>
                <a:lnTo>
                  <a:pt x="35554" y="149217"/>
                </a:lnTo>
                <a:lnTo>
                  <a:pt x="33625" y="160994"/>
                </a:lnTo>
                <a:lnTo>
                  <a:pt x="31346" y="172814"/>
                </a:lnTo>
                <a:lnTo>
                  <a:pt x="28835" y="183671"/>
                </a:lnTo>
                <a:lnTo>
                  <a:pt x="26169" y="193885"/>
                </a:lnTo>
                <a:lnTo>
                  <a:pt x="20560" y="214164"/>
                </a:lnTo>
                <a:lnTo>
                  <a:pt x="14760" y="236406"/>
                </a:lnTo>
                <a:lnTo>
                  <a:pt x="12817" y="247893"/>
                </a:lnTo>
                <a:lnTo>
                  <a:pt x="11521" y="259521"/>
                </a:lnTo>
                <a:lnTo>
                  <a:pt x="10657" y="271241"/>
                </a:lnTo>
                <a:lnTo>
                  <a:pt x="9089" y="282031"/>
                </a:lnTo>
                <a:lnTo>
                  <a:pt x="7052" y="292200"/>
                </a:lnTo>
                <a:lnTo>
                  <a:pt x="4702" y="301956"/>
                </a:lnTo>
                <a:lnTo>
                  <a:pt x="3135" y="310445"/>
                </a:lnTo>
                <a:lnTo>
                  <a:pt x="2090" y="318089"/>
                </a:lnTo>
                <a:lnTo>
                  <a:pt x="1393" y="325169"/>
                </a:lnTo>
                <a:lnTo>
                  <a:pt x="929" y="331874"/>
                </a:lnTo>
                <a:lnTo>
                  <a:pt x="620" y="338327"/>
                </a:lnTo>
                <a:lnTo>
                  <a:pt x="123" y="353463"/>
                </a:lnTo>
                <a:lnTo>
                  <a:pt x="0" y="36611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Annotation97"/>
          <p:cNvSpPr/>
          <p:nvPr/>
        </p:nvSpPr>
        <p:spPr>
          <a:xfrm>
            <a:off x="4973836" y="4741664"/>
            <a:ext cx="276130" cy="337552"/>
          </a:xfrm>
          <a:custGeom>
            <a:avLst/>
            <a:gdLst/>
            <a:ahLst/>
            <a:cxnLst/>
            <a:rect l="0" t="0" r="0" b="0"/>
            <a:pathLst>
              <a:path w="276130" h="337552">
                <a:moveTo>
                  <a:pt x="151805" y="0"/>
                </a:moveTo>
                <a:lnTo>
                  <a:pt x="139376" y="0"/>
                </a:lnTo>
                <a:lnTo>
                  <a:pt x="135582" y="1984"/>
                </a:lnTo>
                <a:lnTo>
                  <a:pt x="131067" y="5292"/>
                </a:lnTo>
                <a:lnTo>
                  <a:pt x="126073" y="9481"/>
                </a:lnTo>
                <a:lnTo>
                  <a:pt x="120760" y="13266"/>
                </a:lnTo>
                <a:lnTo>
                  <a:pt x="115233" y="16782"/>
                </a:lnTo>
                <a:lnTo>
                  <a:pt x="109564" y="20118"/>
                </a:lnTo>
                <a:lnTo>
                  <a:pt x="95328" y="29116"/>
                </a:lnTo>
                <a:lnTo>
                  <a:pt x="61935" y="51061"/>
                </a:lnTo>
                <a:lnTo>
                  <a:pt x="54188" y="56861"/>
                </a:lnTo>
                <a:lnTo>
                  <a:pt x="47040" y="62713"/>
                </a:lnTo>
                <a:lnTo>
                  <a:pt x="40289" y="68597"/>
                </a:lnTo>
                <a:lnTo>
                  <a:pt x="33805" y="73513"/>
                </a:lnTo>
                <a:lnTo>
                  <a:pt x="27497" y="77782"/>
                </a:lnTo>
                <a:lnTo>
                  <a:pt x="21308" y="81620"/>
                </a:lnTo>
                <a:lnTo>
                  <a:pt x="16190" y="85172"/>
                </a:lnTo>
                <a:lnTo>
                  <a:pt x="7857" y="91763"/>
                </a:lnTo>
                <a:lnTo>
                  <a:pt x="5238" y="94910"/>
                </a:lnTo>
                <a:lnTo>
                  <a:pt x="3492" y="98000"/>
                </a:lnTo>
                <a:lnTo>
                  <a:pt x="690" y="105348"/>
                </a:lnTo>
                <a:lnTo>
                  <a:pt x="1452" y="106942"/>
                </a:lnTo>
                <a:lnTo>
                  <a:pt x="4945" y="111361"/>
                </a:lnTo>
                <a:lnTo>
                  <a:pt x="9249" y="112936"/>
                </a:lnTo>
                <a:lnTo>
                  <a:pt x="15096" y="113986"/>
                </a:lnTo>
                <a:lnTo>
                  <a:pt x="21970" y="114686"/>
                </a:lnTo>
                <a:lnTo>
                  <a:pt x="29530" y="116145"/>
                </a:lnTo>
                <a:lnTo>
                  <a:pt x="37545" y="118110"/>
                </a:lnTo>
                <a:lnTo>
                  <a:pt x="45867" y="120412"/>
                </a:lnTo>
                <a:lnTo>
                  <a:pt x="54390" y="121946"/>
                </a:lnTo>
                <a:lnTo>
                  <a:pt x="63049" y="122970"/>
                </a:lnTo>
                <a:lnTo>
                  <a:pt x="71798" y="123651"/>
                </a:lnTo>
                <a:lnTo>
                  <a:pt x="80607" y="125099"/>
                </a:lnTo>
                <a:lnTo>
                  <a:pt x="89457" y="127055"/>
                </a:lnTo>
                <a:lnTo>
                  <a:pt x="129788" y="137324"/>
                </a:lnTo>
                <a:lnTo>
                  <a:pt x="140103" y="140167"/>
                </a:lnTo>
                <a:lnTo>
                  <a:pt x="159503" y="145971"/>
                </a:lnTo>
                <a:lnTo>
                  <a:pt x="187158" y="154817"/>
                </a:lnTo>
                <a:lnTo>
                  <a:pt x="196210" y="158774"/>
                </a:lnTo>
                <a:lnTo>
                  <a:pt x="205221" y="163396"/>
                </a:lnTo>
                <a:lnTo>
                  <a:pt x="214204" y="168462"/>
                </a:lnTo>
                <a:lnTo>
                  <a:pt x="222178" y="173824"/>
                </a:lnTo>
                <a:lnTo>
                  <a:pt x="229478" y="179383"/>
                </a:lnTo>
                <a:lnTo>
                  <a:pt x="236329" y="185072"/>
                </a:lnTo>
                <a:lnTo>
                  <a:pt x="242880" y="190851"/>
                </a:lnTo>
                <a:lnTo>
                  <a:pt x="255452" y="202562"/>
                </a:lnTo>
                <a:lnTo>
                  <a:pt x="260591" y="208463"/>
                </a:lnTo>
                <a:lnTo>
                  <a:pt x="265008" y="214382"/>
                </a:lnTo>
                <a:lnTo>
                  <a:pt x="268945" y="220312"/>
                </a:lnTo>
                <a:lnTo>
                  <a:pt x="271571" y="226249"/>
                </a:lnTo>
                <a:lnTo>
                  <a:pt x="273321" y="232192"/>
                </a:lnTo>
                <a:lnTo>
                  <a:pt x="274487" y="238139"/>
                </a:lnTo>
                <a:lnTo>
                  <a:pt x="275265" y="244087"/>
                </a:lnTo>
                <a:lnTo>
                  <a:pt x="275783" y="250038"/>
                </a:lnTo>
                <a:lnTo>
                  <a:pt x="276129" y="255988"/>
                </a:lnTo>
                <a:lnTo>
                  <a:pt x="275367" y="261941"/>
                </a:lnTo>
                <a:lnTo>
                  <a:pt x="273867" y="267893"/>
                </a:lnTo>
                <a:lnTo>
                  <a:pt x="271875" y="273845"/>
                </a:lnTo>
                <a:lnTo>
                  <a:pt x="268563" y="279798"/>
                </a:lnTo>
                <a:lnTo>
                  <a:pt x="264370" y="285750"/>
                </a:lnTo>
                <a:lnTo>
                  <a:pt x="259590" y="291704"/>
                </a:lnTo>
                <a:lnTo>
                  <a:pt x="254420" y="296664"/>
                </a:lnTo>
                <a:lnTo>
                  <a:pt x="248988" y="300964"/>
                </a:lnTo>
                <a:lnTo>
                  <a:pt x="243383" y="304822"/>
                </a:lnTo>
                <a:lnTo>
                  <a:pt x="236670" y="308386"/>
                </a:lnTo>
                <a:lnTo>
                  <a:pt x="229217" y="311755"/>
                </a:lnTo>
                <a:lnTo>
                  <a:pt x="221272" y="314993"/>
                </a:lnTo>
                <a:lnTo>
                  <a:pt x="212999" y="318144"/>
                </a:lnTo>
                <a:lnTo>
                  <a:pt x="195869" y="324291"/>
                </a:lnTo>
                <a:lnTo>
                  <a:pt x="169491" y="333329"/>
                </a:lnTo>
                <a:lnTo>
                  <a:pt x="159627" y="335329"/>
                </a:lnTo>
                <a:lnTo>
                  <a:pt x="149082" y="336662"/>
                </a:lnTo>
                <a:lnTo>
                  <a:pt x="138083" y="337551"/>
                </a:lnTo>
                <a:lnTo>
                  <a:pt x="127774" y="337152"/>
                </a:lnTo>
                <a:lnTo>
                  <a:pt x="117925" y="335892"/>
                </a:lnTo>
                <a:lnTo>
                  <a:pt x="108382" y="334061"/>
                </a:lnTo>
                <a:lnTo>
                  <a:pt x="99044" y="332840"/>
                </a:lnTo>
                <a:lnTo>
                  <a:pt x="89842" y="332026"/>
                </a:lnTo>
                <a:lnTo>
                  <a:pt x="80731" y="331483"/>
                </a:lnTo>
                <a:lnTo>
                  <a:pt x="70687" y="330130"/>
                </a:lnTo>
                <a:lnTo>
                  <a:pt x="60023" y="328235"/>
                </a:lnTo>
                <a:lnTo>
                  <a:pt x="48945" y="325979"/>
                </a:lnTo>
                <a:lnTo>
                  <a:pt x="39575" y="324476"/>
                </a:lnTo>
                <a:lnTo>
                  <a:pt x="31345" y="323473"/>
                </a:lnTo>
                <a:lnTo>
                  <a:pt x="23873" y="322805"/>
                </a:lnTo>
                <a:lnTo>
                  <a:pt x="17900" y="321367"/>
                </a:lnTo>
                <a:lnTo>
                  <a:pt x="12925" y="319417"/>
                </a:lnTo>
                <a:lnTo>
                  <a:pt x="0" y="31253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Annotation98"/>
          <p:cNvSpPr/>
          <p:nvPr/>
        </p:nvSpPr>
        <p:spPr>
          <a:xfrm>
            <a:off x="3518665" y="4313039"/>
            <a:ext cx="2017742" cy="26790"/>
          </a:xfrm>
          <a:custGeom>
            <a:avLst/>
            <a:gdLst/>
            <a:ahLst/>
            <a:cxnLst/>
            <a:rect l="0" t="0" r="0" b="0"/>
            <a:pathLst>
              <a:path w="2017742" h="26790">
                <a:moveTo>
                  <a:pt x="8562" y="0"/>
                </a:moveTo>
                <a:lnTo>
                  <a:pt x="0" y="0"/>
                </a:lnTo>
                <a:lnTo>
                  <a:pt x="870" y="992"/>
                </a:lnTo>
                <a:lnTo>
                  <a:pt x="7353" y="7688"/>
                </a:lnTo>
                <a:lnTo>
                  <a:pt x="10670" y="8378"/>
                </a:lnTo>
                <a:lnTo>
                  <a:pt x="71307" y="8928"/>
                </a:lnTo>
                <a:lnTo>
                  <a:pt x="151595" y="8930"/>
                </a:lnTo>
                <a:lnTo>
                  <a:pt x="161465" y="7938"/>
                </a:lnTo>
                <a:lnTo>
                  <a:pt x="172012" y="6284"/>
                </a:lnTo>
                <a:lnTo>
                  <a:pt x="183013" y="4190"/>
                </a:lnTo>
                <a:lnTo>
                  <a:pt x="193324" y="2793"/>
                </a:lnTo>
                <a:lnTo>
                  <a:pt x="203174" y="1862"/>
                </a:lnTo>
                <a:lnTo>
                  <a:pt x="212717" y="1241"/>
                </a:lnTo>
                <a:lnTo>
                  <a:pt x="233904" y="552"/>
                </a:lnTo>
                <a:lnTo>
                  <a:pt x="291612" y="73"/>
                </a:lnTo>
                <a:lnTo>
                  <a:pt x="993684" y="0"/>
                </a:lnTo>
                <a:lnTo>
                  <a:pt x="1006623" y="992"/>
                </a:lnTo>
                <a:lnTo>
                  <a:pt x="1020209" y="2646"/>
                </a:lnTo>
                <a:lnTo>
                  <a:pt x="1034228" y="4740"/>
                </a:lnTo>
                <a:lnTo>
                  <a:pt x="1047542" y="6137"/>
                </a:lnTo>
                <a:lnTo>
                  <a:pt x="1060387" y="7068"/>
                </a:lnTo>
                <a:lnTo>
                  <a:pt x="1084251" y="8102"/>
                </a:lnTo>
                <a:lnTo>
                  <a:pt x="1137810" y="8821"/>
                </a:lnTo>
                <a:lnTo>
                  <a:pt x="1307587" y="8930"/>
                </a:lnTo>
                <a:lnTo>
                  <a:pt x="1319078" y="7937"/>
                </a:lnTo>
                <a:lnTo>
                  <a:pt x="1330708" y="6284"/>
                </a:lnTo>
                <a:lnTo>
                  <a:pt x="1342430" y="4189"/>
                </a:lnTo>
                <a:lnTo>
                  <a:pt x="1353221" y="2793"/>
                </a:lnTo>
                <a:lnTo>
                  <a:pt x="1363392" y="1862"/>
                </a:lnTo>
                <a:lnTo>
                  <a:pt x="1383623" y="1820"/>
                </a:lnTo>
                <a:lnTo>
                  <a:pt x="1394573" y="3198"/>
                </a:lnTo>
                <a:lnTo>
                  <a:pt x="1405843" y="5108"/>
                </a:lnTo>
                <a:lnTo>
                  <a:pt x="1416333" y="6382"/>
                </a:lnTo>
                <a:lnTo>
                  <a:pt x="1426302" y="7231"/>
                </a:lnTo>
                <a:lnTo>
                  <a:pt x="1435925" y="7797"/>
                </a:lnTo>
                <a:lnTo>
                  <a:pt x="1468430" y="8594"/>
                </a:lnTo>
                <a:lnTo>
                  <a:pt x="1687342" y="8930"/>
                </a:lnTo>
                <a:lnTo>
                  <a:pt x="1695280" y="9922"/>
                </a:lnTo>
                <a:lnTo>
                  <a:pt x="1702556" y="11575"/>
                </a:lnTo>
                <a:lnTo>
                  <a:pt x="1709391" y="13670"/>
                </a:lnTo>
                <a:lnTo>
                  <a:pt x="1716924" y="15067"/>
                </a:lnTo>
                <a:lnTo>
                  <a:pt x="1724923" y="15998"/>
                </a:lnTo>
                <a:lnTo>
                  <a:pt x="1733232" y="16618"/>
                </a:lnTo>
                <a:lnTo>
                  <a:pt x="1750402" y="17308"/>
                </a:lnTo>
                <a:lnTo>
                  <a:pt x="1812141" y="17845"/>
                </a:lnTo>
                <a:lnTo>
                  <a:pt x="1907608" y="17859"/>
                </a:lnTo>
                <a:lnTo>
                  <a:pt x="1913561" y="18852"/>
                </a:lnTo>
                <a:lnTo>
                  <a:pt x="1919515" y="20505"/>
                </a:lnTo>
                <a:lnTo>
                  <a:pt x="1925468" y="22599"/>
                </a:lnTo>
                <a:lnTo>
                  <a:pt x="1930429" y="23996"/>
                </a:lnTo>
                <a:lnTo>
                  <a:pt x="1934728" y="24927"/>
                </a:lnTo>
                <a:lnTo>
                  <a:pt x="1938587" y="25548"/>
                </a:lnTo>
                <a:lnTo>
                  <a:pt x="1948165" y="26237"/>
                </a:lnTo>
                <a:lnTo>
                  <a:pt x="2008632" y="26788"/>
                </a:lnTo>
                <a:lnTo>
                  <a:pt x="2017741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Annotation99"/>
          <p:cNvSpPr/>
          <p:nvPr/>
        </p:nvSpPr>
        <p:spPr>
          <a:xfrm>
            <a:off x="3491508" y="3375422"/>
            <a:ext cx="2018110" cy="80368"/>
          </a:xfrm>
          <a:custGeom>
            <a:avLst/>
            <a:gdLst/>
            <a:ahLst/>
            <a:cxnLst/>
            <a:rect l="0" t="0" r="0" b="0"/>
            <a:pathLst>
              <a:path w="2018110" h="80368">
                <a:moveTo>
                  <a:pt x="0" y="17859"/>
                </a:moveTo>
                <a:lnTo>
                  <a:pt x="0" y="22600"/>
                </a:lnTo>
                <a:lnTo>
                  <a:pt x="992" y="23996"/>
                </a:lnTo>
                <a:lnTo>
                  <a:pt x="2646" y="24927"/>
                </a:lnTo>
                <a:lnTo>
                  <a:pt x="7129" y="25962"/>
                </a:lnTo>
                <a:lnTo>
                  <a:pt x="20991" y="26680"/>
                </a:lnTo>
                <a:lnTo>
                  <a:pt x="24908" y="25724"/>
                </a:lnTo>
                <a:lnTo>
                  <a:pt x="29503" y="24095"/>
                </a:lnTo>
                <a:lnTo>
                  <a:pt x="34552" y="22016"/>
                </a:lnTo>
                <a:lnTo>
                  <a:pt x="45452" y="19707"/>
                </a:lnTo>
                <a:lnTo>
                  <a:pt x="91107" y="17967"/>
                </a:lnTo>
                <a:lnTo>
                  <a:pt x="99434" y="16940"/>
                </a:lnTo>
                <a:lnTo>
                  <a:pt x="107961" y="15262"/>
                </a:lnTo>
                <a:lnTo>
                  <a:pt x="116622" y="13151"/>
                </a:lnTo>
                <a:lnTo>
                  <a:pt x="134183" y="10806"/>
                </a:lnTo>
                <a:lnTo>
                  <a:pt x="174452" y="9300"/>
                </a:lnTo>
                <a:lnTo>
                  <a:pt x="184762" y="8185"/>
                </a:lnTo>
                <a:lnTo>
                  <a:pt x="194612" y="6449"/>
                </a:lnTo>
                <a:lnTo>
                  <a:pt x="204155" y="4299"/>
                </a:lnTo>
                <a:lnTo>
                  <a:pt x="227988" y="1911"/>
                </a:lnTo>
                <a:lnTo>
                  <a:pt x="278970" y="377"/>
                </a:lnTo>
                <a:lnTo>
                  <a:pt x="630664" y="0"/>
                </a:lnTo>
                <a:lnTo>
                  <a:pt x="646662" y="992"/>
                </a:lnTo>
                <a:lnTo>
                  <a:pt x="663279" y="2646"/>
                </a:lnTo>
                <a:lnTo>
                  <a:pt x="680311" y="4740"/>
                </a:lnTo>
                <a:lnTo>
                  <a:pt x="712464" y="7068"/>
                </a:lnTo>
                <a:lnTo>
                  <a:pt x="773529" y="8562"/>
                </a:lnTo>
                <a:lnTo>
                  <a:pt x="833363" y="9849"/>
                </a:lnTo>
                <a:lnTo>
                  <a:pt x="848271" y="11527"/>
                </a:lnTo>
                <a:lnTo>
                  <a:pt x="863170" y="13638"/>
                </a:lnTo>
                <a:lnTo>
                  <a:pt x="892954" y="15983"/>
                </a:lnTo>
                <a:lnTo>
                  <a:pt x="940258" y="17303"/>
                </a:lnTo>
                <a:lnTo>
                  <a:pt x="973518" y="18604"/>
                </a:lnTo>
                <a:lnTo>
                  <a:pt x="989332" y="20340"/>
                </a:lnTo>
                <a:lnTo>
                  <a:pt x="1004836" y="22490"/>
                </a:lnTo>
                <a:lnTo>
                  <a:pt x="1037937" y="24878"/>
                </a:lnTo>
                <a:lnTo>
                  <a:pt x="1098214" y="26411"/>
                </a:lnTo>
                <a:lnTo>
                  <a:pt x="1145605" y="26677"/>
                </a:lnTo>
                <a:lnTo>
                  <a:pt x="1161604" y="27707"/>
                </a:lnTo>
                <a:lnTo>
                  <a:pt x="1177231" y="29385"/>
                </a:lnTo>
                <a:lnTo>
                  <a:pt x="1192610" y="31496"/>
                </a:lnTo>
                <a:lnTo>
                  <a:pt x="1220280" y="33842"/>
                </a:lnTo>
                <a:lnTo>
                  <a:pt x="1275123" y="35348"/>
                </a:lnTo>
                <a:lnTo>
                  <a:pt x="1332736" y="36638"/>
                </a:lnTo>
                <a:lnTo>
                  <a:pt x="1345889" y="38316"/>
                </a:lnTo>
                <a:lnTo>
                  <a:pt x="1358626" y="40426"/>
                </a:lnTo>
                <a:lnTo>
                  <a:pt x="1386008" y="42772"/>
                </a:lnTo>
                <a:lnTo>
                  <a:pt x="1439269" y="44278"/>
                </a:lnTo>
                <a:lnTo>
                  <a:pt x="1511971" y="44616"/>
                </a:lnTo>
                <a:lnTo>
                  <a:pt x="1522926" y="45619"/>
                </a:lnTo>
                <a:lnTo>
                  <a:pt x="1533206" y="47280"/>
                </a:lnTo>
                <a:lnTo>
                  <a:pt x="1543036" y="49379"/>
                </a:lnTo>
                <a:lnTo>
                  <a:pt x="1564541" y="51712"/>
                </a:lnTo>
                <a:lnTo>
                  <a:pt x="1627227" y="53414"/>
                </a:lnTo>
                <a:lnTo>
                  <a:pt x="1649915" y="54498"/>
                </a:lnTo>
                <a:lnTo>
                  <a:pt x="1661522" y="56175"/>
                </a:lnTo>
                <a:lnTo>
                  <a:pt x="1673228" y="58286"/>
                </a:lnTo>
                <a:lnTo>
                  <a:pt x="1694172" y="60631"/>
                </a:lnTo>
                <a:lnTo>
                  <a:pt x="1731872" y="62137"/>
                </a:lnTo>
                <a:lnTo>
                  <a:pt x="1740964" y="63253"/>
                </a:lnTo>
                <a:lnTo>
                  <a:pt x="1750002" y="64989"/>
                </a:lnTo>
                <a:lnTo>
                  <a:pt x="1759004" y="67138"/>
                </a:lnTo>
                <a:lnTo>
                  <a:pt x="1776943" y="69527"/>
                </a:lnTo>
                <a:lnTo>
                  <a:pt x="1839512" y="71326"/>
                </a:lnTo>
                <a:lnTo>
                  <a:pt x="1874241" y="72407"/>
                </a:lnTo>
                <a:lnTo>
                  <a:pt x="1881518" y="74068"/>
                </a:lnTo>
                <a:lnTo>
                  <a:pt x="1888353" y="76168"/>
                </a:lnTo>
                <a:lnTo>
                  <a:pt x="1901239" y="78501"/>
                </a:lnTo>
                <a:lnTo>
                  <a:pt x="1961541" y="80335"/>
                </a:lnTo>
                <a:lnTo>
                  <a:pt x="2018109" y="803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Annotation100"/>
          <p:cNvSpPr/>
          <p:nvPr/>
        </p:nvSpPr>
        <p:spPr>
          <a:xfrm>
            <a:off x="3482578" y="2741414"/>
            <a:ext cx="1893095" cy="35720"/>
          </a:xfrm>
          <a:custGeom>
            <a:avLst/>
            <a:gdLst/>
            <a:ahLst/>
            <a:cxnLst/>
            <a:rect l="0" t="0" r="0" b="0"/>
            <a:pathLst>
              <a:path w="1893095" h="35720">
                <a:moveTo>
                  <a:pt x="0" y="17859"/>
                </a:moveTo>
                <a:lnTo>
                  <a:pt x="144643" y="17859"/>
                </a:lnTo>
                <a:lnTo>
                  <a:pt x="152983" y="16867"/>
                </a:lnTo>
                <a:lnTo>
                  <a:pt x="161520" y="15214"/>
                </a:lnTo>
                <a:lnTo>
                  <a:pt x="170188" y="13119"/>
                </a:lnTo>
                <a:lnTo>
                  <a:pt x="178943" y="11723"/>
                </a:lnTo>
                <a:lnTo>
                  <a:pt x="187756" y="10792"/>
                </a:lnTo>
                <a:lnTo>
                  <a:pt x="205486" y="9757"/>
                </a:lnTo>
                <a:lnTo>
                  <a:pt x="254785" y="9039"/>
                </a:lnTo>
                <a:lnTo>
                  <a:pt x="419760" y="8930"/>
                </a:lnTo>
                <a:lnTo>
                  <a:pt x="432637" y="7938"/>
                </a:lnTo>
                <a:lnTo>
                  <a:pt x="445190" y="6284"/>
                </a:lnTo>
                <a:lnTo>
                  <a:pt x="457528" y="4190"/>
                </a:lnTo>
                <a:lnTo>
                  <a:pt x="469722" y="2793"/>
                </a:lnTo>
                <a:lnTo>
                  <a:pt x="481820" y="1862"/>
                </a:lnTo>
                <a:lnTo>
                  <a:pt x="505845" y="828"/>
                </a:lnTo>
                <a:lnTo>
                  <a:pt x="553607" y="164"/>
                </a:lnTo>
                <a:lnTo>
                  <a:pt x="1224951" y="0"/>
                </a:lnTo>
                <a:lnTo>
                  <a:pt x="1237321" y="992"/>
                </a:lnTo>
                <a:lnTo>
                  <a:pt x="1249537" y="2646"/>
                </a:lnTo>
                <a:lnTo>
                  <a:pt x="1261650" y="4741"/>
                </a:lnTo>
                <a:lnTo>
                  <a:pt x="1273694" y="6137"/>
                </a:lnTo>
                <a:lnTo>
                  <a:pt x="1285692" y="7068"/>
                </a:lnTo>
                <a:lnTo>
                  <a:pt x="1310598" y="8102"/>
                </a:lnTo>
                <a:lnTo>
                  <a:pt x="1364364" y="8766"/>
                </a:lnTo>
                <a:lnTo>
                  <a:pt x="1476710" y="8927"/>
                </a:lnTo>
                <a:lnTo>
                  <a:pt x="1488505" y="9920"/>
                </a:lnTo>
                <a:lnTo>
                  <a:pt x="1500337" y="11575"/>
                </a:lnTo>
                <a:lnTo>
                  <a:pt x="1512193" y="13670"/>
                </a:lnTo>
                <a:lnTo>
                  <a:pt x="1523074" y="15066"/>
                </a:lnTo>
                <a:lnTo>
                  <a:pt x="1533305" y="15998"/>
                </a:lnTo>
                <a:lnTo>
                  <a:pt x="1553601" y="17032"/>
                </a:lnTo>
                <a:lnTo>
                  <a:pt x="1605950" y="17751"/>
                </a:lnTo>
                <a:lnTo>
                  <a:pt x="1648924" y="18830"/>
                </a:lnTo>
                <a:lnTo>
                  <a:pt x="1658876" y="20491"/>
                </a:lnTo>
                <a:lnTo>
                  <a:pt x="1668488" y="22590"/>
                </a:lnTo>
                <a:lnTo>
                  <a:pt x="1677872" y="23990"/>
                </a:lnTo>
                <a:lnTo>
                  <a:pt x="1687105" y="24923"/>
                </a:lnTo>
                <a:lnTo>
                  <a:pt x="1705301" y="25960"/>
                </a:lnTo>
                <a:lnTo>
                  <a:pt x="1758133" y="26717"/>
                </a:lnTo>
                <a:lnTo>
                  <a:pt x="1779793" y="27760"/>
                </a:lnTo>
                <a:lnTo>
                  <a:pt x="1787795" y="29421"/>
                </a:lnTo>
                <a:lnTo>
                  <a:pt x="1796105" y="31520"/>
                </a:lnTo>
                <a:lnTo>
                  <a:pt x="1803630" y="32920"/>
                </a:lnTo>
                <a:lnTo>
                  <a:pt x="1810631" y="33853"/>
                </a:lnTo>
                <a:lnTo>
                  <a:pt x="1823702" y="34890"/>
                </a:lnTo>
                <a:lnTo>
                  <a:pt x="1881502" y="35705"/>
                </a:lnTo>
                <a:lnTo>
                  <a:pt x="1893094" y="3571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Annotation101"/>
          <p:cNvSpPr/>
          <p:nvPr/>
        </p:nvSpPr>
        <p:spPr>
          <a:xfrm>
            <a:off x="6099345" y="1401985"/>
            <a:ext cx="1937375" cy="696482"/>
          </a:xfrm>
          <a:custGeom>
            <a:avLst/>
            <a:gdLst/>
            <a:ahLst/>
            <a:cxnLst/>
            <a:rect l="0" t="0" r="0" b="0"/>
            <a:pathLst>
              <a:path w="1937375" h="696482">
                <a:moveTo>
                  <a:pt x="53210" y="107132"/>
                </a:moveTo>
                <a:lnTo>
                  <a:pt x="53210" y="338077"/>
                </a:lnTo>
                <a:lnTo>
                  <a:pt x="50564" y="359264"/>
                </a:lnTo>
                <a:lnTo>
                  <a:pt x="47072" y="380917"/>
                </a:lnTo>
                <a:lnTo>
                  <a:pt x="45521" y="400463"/>
                </a:lnTo>
                <a:lnTo>
                  <a:pt x="44831" y="421718"/>
                </a:lnTo>
                <a:lnTo>
                  <a:pt x="43533" y="443401"/>
                </a:lnTo>
                <a:lnTo>
                  <a:pt x="39648" y="462960"/>
                </a:lnTo>
                <a:lnTo>
                  <a:pt x="37260" y="484221"/>
                </a:lnTo>
                <a:lnTo>
                  <a:pt x="35207" y="505907"/>
                </a:lnTo>
                <a:lnTo>
                  <a:pt x="29465" y="533858"/>
                </a:lnTo>
                <a:lnTo>
                  <a:pt x="27773" y="548473"/>
                </a:lnTo>
                <a:lnTo>
                  <a:pt x="24375" y="564229"/>
                </a:lnTo>
                <a:lnTo>
                  <a:pt x="20551" y="580161"/>
                </a:lnTo>
                <a:lnTo>
                  <a:pt x="18397" y="600287"/>
                </a:lnTo>
                <a:lnTo>
                  <a:pt x="16767" y="618818"/>
                </a:lnTo>
                <a:lnTo>
                  <a:pt x="10476" y="640212"/>
                </a:lnTo>
                <a:lnTo>
                  <a:pt x="8729" y="660536"/>
                </a:lnTo>
                <a:lnTo>
                  <a:pt x="8595" y="672632"/>
                </a:lnTo>
                <a:lnTo>
                  <a:pt x="7591" y="675624"/>
                </a:lnTo>
                <a:lnTo>
                  <a:pt x="875" y="685794"/>
                </a:lnTo>
                <a:lnTo>
                  <a:pt x="185" y="689422"/>
                </a:lnTo>
                <a:lnTo>
                  <a:pt x="0" y="691778"/>
                </a:lnTo>
                <a:lnTo>
                  <a:pt x="869" y="693350"/>
                </a:lnTo>
                <a:lnTo>
                  <a:pt x="2441" y="694397"/>
                </a:lnTo>
                <a:lnTo>
                  <a:pt x="8203" y="696369"/>
                </a:lnTo>
                <a:lnTo>
                  <a:pt x="20959" y="696481"/>
                </a:lnTo>
                <a:lnTo>
                  <a:pt x="80073" y="680658"/>
                </a:lnTo>
                <a:lnTo>
                  <a:pt x="134103" y="674010"/>
                </a:lnTo>
                <a:lnTo>
                  <a:pt x="197107" y="663818"/>
                </a:lnTo>
                <a:lnTo>
                  <a:pt x="248425" y="661174"/>
                </a:lnTo>
                <a:lnTo>
                  <a:pt x="303862" y="658180"/>
                </a:lnTo>
                <a:lnTo>
                  <a:pt x="362854" y="652678"/>
                </a:lnTo>
                <a:lnTo>
                  <a:pt x="413058" y="652008"/>
                </a:lnTo>
                <a:lnTo>
                  <a:pt x="470453" y="647135"/>
                </a:lnTo>
                <a:lnTo>
                  <a:pt x="523426" y="643747"/>
                </a:lnTo>
                <a:lnTo>
                  <a:pt x="580633" y="643078"/>
                </a:lnTo>
                <a:lnTo>
                  <a:pt x="622233" y="640316"/>
                </a:lnTo>
                <a:lnTo>
                  <a:pt x="676586" y="635235"/>
                </a:lnTo>
                <a:lnTo>
                  <a:pt x="734101" y="634231"/>
                </a:lnTo>
                <a:lnTo>
                  <a:pt x="929565" y="633985"/>
                </a:lnTo>
                <a:lnTo>
                  <a:pt x="1000313" y="626916"/>
                </a:lnTo>
                <a:lnTo>
                  <a:pt x="1054657" y="625422"/>
                </a:lnTo>
                <a:lnTo>
                  <a:pt x="1127603" y="625086"/>
                </a:lnTo>
                <a:lnTo>
                  <a:pt x="1187261" y="617991"/>
                </a:lnTo>
                <a:lnTo>
                  <a:pt x="1239641" y="616493"/>
                </a:lnTo>
                <a:lnTo>
                  <a:pt x="1302813" y="609105"/>
                </a:lnTo>
                <a:lnTo>
                  <a:pt x="1356687" y="607446"/>
                </a:lnTo>
                <a:lnTo>
                  <a:pt x="1512976" y="607196"/>
                </a:lnTo>
                <a:lnTo>
                  <a:pt x="1570844" y="599507"/>
                </a:lnTo>
                <a:lnTo>
                  <a:pt x="1629538" y="598374"/>
                </a:lnTo>
                <a:lnTo>
                  <a:pt x="1855152" y="598265"/>
                </a:lnTo>
                <a:lnTo>
                  <a:pt x="1866435" y="595619"/>
                </a:lnTo>
                <a:lnTo>
                  <a:pt x="1881297" y="591197"/>
                </a:lnTo>
                <a:lnTo>
                  <a:pt x="1904081" y="589499"/>
                </a:lnTo>
                <a:lnTo>
                  <a:pt x="1923352" y="589345"/>
                </a:lnTo>
                <a:lnTo>
                  <a:pt x="1926041" y="588350"/>
                </a:lnTo>
                <a:lnTo>
                  <a:pt x="1936873" y="580774"/>
                </a:lnTo>
                <a:lnTo>
                  <a:pt x="1937361" y="559425"/>
                </a:lnTo>
                <a:lnTo>
                  <a:pt x="1937374" y="519475"/>
                </a:lnTo>
                <a:lnTo>
                  <a:pt x="1934727" y="508346"/>
                </a:lnTo>
                <a:lnTo>
                  <a:pt x="1931237" y="496785"/>
                </a:lnTo>
                <a:lnTo>
                  <a:pt x="1928279" y="478129"/>
                </a:lnTo>
                <a:lnTo>
                  <a:pt x="1924071" y="462519"/>
                </a:lnTo>
                <a:lnTo>
                  <a:pt x="1920865" y="441738"/>
                </a:lnTo>
                <a:lnTo>
                  <a:pt x="1915174" y="423012"/>
                </a:lnTo>
                <a:lnTo>
                  <a:pt x="1907203" y="400156"/>
                </a:lnTo>
                <a:lnTo>
                  <a:pt x="1903299" y="379273"/>
                </a:lnTo>
                <a:lnTo>
                  <a:pt x="1899740" y="364013"/>
                </a:lnTo>
                <a:lnTo>
                  <a:pt x="1894851" y="348301"/>
                </a:lnTo>
                <a:lnTo>
                  <a:pt x="1886520" y="328300"/>
                </a:lnTo>
                <a:lnTo>
                  <a:pt x="1880707" y="315893"/>
                </a:lnTo>
                <a:lnTo>
                  <a:pt x="1877461" y="301118"/>
                </a:lnTo>
                <a:lnTo>
                  <a:pt x="1875027" y="285621"/>
                </a:lnTo>
                <a:lnTo>
                  <a:pt x="1869072" y="265741"/>
                </a:lnTo>
                <a:lnTo>
                  <a:pt x="1865873" y="246291"/>
                </a:lnTo>
                <a:lnTo>
                  <a:pt x="1861609" y="230496"/>
                </a:lnTo>
                <a:lnTo>
                  <a:pt x="1858370" y="209610"/>
                </a:lnTo>
                <a:lnTo>
                  <a:pt x="1857410" y="190854"/>
                </a:lnTo>
                <a:lnTo>
                  <a:pt x="1854540" y="178738"/>
                </a:lnTo>
                <a:lnTo>
                  <a:pt x="1850950" y="166738"/>
                </a:lnTo>
                <a:lnTo>
                  <a:pt x="1847936" y="148826"/>
                </a:lnTo>
                <a:lnTo>
                  <a:pt x="1841201" y="130951"/>
                </a:lnTo>
                <a:lnTo>
                  <a:pt x="1832680" y="109780"/>
                </a:lnTo>
                <a:lnTo>
                  <a:pt x="1829549" y="91606"/>
                </a:lnTo>
                <a:lnTo>
                  <a:pt x="1825621" y="81711"/>
                </a:lnTo>
                <a:lnTo>
                  <a:pt x="1814791" y="63056"/>
                </a:lnTo>
                <a:lnTo>
                  <a:pt x="1813980" y="59889"/>
                </a:lnTo>
                <a:lnTo>
                  <a:pt x="1810433" y="53724"/>
                </a:lnTo>
                <a:lnTo>
                  <a:pt x="1800071" y="41681"/>
                </a:lnTo>
                <a:lnTo>
                  <a:pt x="1797222" y="39686"/>
                </a:lnTo>
                <a:lnTo>
                  <a:pt x="1788470" y="35885"/>
                </a:lnTo>
                <a:lnTo>
                  <a:pt x="1776624" y="26215"/>
                </a:lnTo>
                <a:lnTo>
                  <a:pt x="1773653" y="23422"/>
                </a:lnTo>
                <a:lnTo>
                  <a:pt x="1770680" y="21560"/>
                </a:lnTo>
                <a:lnTo>
                  <a:pt x="1761754" y="17947"/>
                </a:lnTo>
                <a:lnTo>
                  <a:pt x="1755803" y="13585"/>
                </a:lnTo>
                <a:lnTo>
                  <a:pt x="1751834" y="12026"/>
                </a:lnTo>
                <a:lnTo>
                  <a:pt x="1737760" y="8838"/>
                </a:lnTo>
                <a:lnTo>
                  <a:pt x="1725873" y="3043"/>
                </a:lnTo>
                <a:lnTo>
                  <a:pt x="1710224" y="885"/>
                </a:lnTo>
                <a:lnTo>
                  <a:pt x="1650423" y="0"/>
                </a:lnTo>
                <a:lnTo>
                  <a:pt x="1624479" y="975"/>
                </a:lnTo>
                <a:lnTo>
                  <a:pt x="1571226" y="8079"/>
                </a:lnTo>
                <a:lnTo>
                  <a:pt x="1532885" y="11388"/>
                </a:lnTo>
                <a:lnTo>
                  <a:pt x="1466513" y="19915"/>
                </a:lnTo>
                <a:lnTo>
                  <a:pt x="1435380" y="24736"/>
                </a:lnTo>
                <a:lnTo>
                  <a:pt x="1384564" y="31105"/>
                </a:lnTo>
                <a:lnTo>
                  <a:pt x="1333883" y="35780"/>
                </a:lnTo>
                <a:lnTo>
                  <a:pt x="1283009" y="42584"/>
                </a:lnTo>
                <a:lnTo>
                  <a:pt x="1225482" y="44221"/>
                </a:lnTo>
                <a:lnTo>
                  <a:pt x="1172483" y="51674"/>
                </a:lnTo>
                <a:lnTo>
                  <a:pt x="1115272" y="60054"/>
                </a:lnTo>
                <a:lnTo>
                  <a:pt x="1060939" y="66744"/>
                </a:lnTo>
                <a:lnTo>
                  <a:pt x="1004859" y="71483"/>
                </a:lnTo>
                <a:lnTo>
                  <a:pt x="946010" y="78299"/>
                </a:lnTo>
                <a:lnTo>
                  <a:pt x="886614" y="79939"/>
                </a:lnTo>
                <a:lnTo>
                  <a:pt x="812228" y="87358"/>
                </a:lnTo>
                <a:lnTo>
                  <a:pt x="757441" y="88895"/>
                </a:lnTo>
                <a:lnTo>
                  <a:pt x="689311" y="96291"/>
                </a:lnTo>
                <a:lnTo>
                  <a:pt x="635265" y="97825"/>
                </a:lnTo>
                <a:lnTo>
                  <a:pt x="559629" y="98169"/>
                </a:lnTo>
                <a:lnTo>
                  <a:pt x="492679" y="105266"/>
                </a:lnTo>
                <a:lnTo>
                  <a:pt x="443518" y="106764"/>
                </a:lnTo>
                <a:lnTo>
                  <a:pt x="383658" y="109730"/>
                </a:lnTo>
                <a:lnTo>
                  <a:pt x="324083" y="115228"/>
                </a:lnTo>
                <a:lnTo>
                  <a:pt x="279099" y="118543"/>
                </a:lnTo>
                <a:lnTo>
                  <a:pt x="247801" y="123081"/>
                </a:lnTo>
                <a:lnTo>
                  <a:pt x="196023" y="124740"/>
                </a:lnTo>
                <a:lnTo>
                  <a:pt x="26421" y="12499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Annotation102"/>
          <p:cNvSpPr/>
          <p:nvPr/>
        </p:nvSpPr>
        <p:spPr>
          <a:xfrm>
            <a:off x="6420445" y="1687711"/>
            <a:ext cx="232173" cy="205384"/>
          </a:xfrm>
          <a:custGeom>
            <a:avLst/>
            <a:gdLst/>
            <a:ahLst/>
            <a:cxnLst/>
            <a:rect l="0" t="0" r="0" b="0"/>
            <a:pathLst>
              <a:path w="232173" h="205384">
                <a:moveTo>
                  <a:pt x="0" y="0"/>
                </a:moveTo>
                <a:lnTo>
                  <a:pt x="4741" y="0"/>
                </a:lnTo>
                <a:lnTo>
                  <a:pt x="7129" y="992"/>
                </a:lnTo>
                <a:lnTo>
                  <a:pt x="12429" y="4740"/>
                </a:lnTo>
                <a:lnTo>
                  <a:pt x="18092" y="9714"/>
                </a:lnTo>
                <a:lnTo>
                  <a:pt x="24908" y="15231"/>
                </a:lnTo>
                <a:lnTo>
                  <a:pt x="29504" y="18092"/>
                </a:lnTo>
                <a:lnTo>
                  <a:pt x="34553" y="20991"/>
                </a:lnTo>
                <a:lnTo>
                  <a:pt x="39902" y="24908"/>
                </a:lnTo>
                <a:lnTo>
                  <a:pt x="45453" y="29504"/>
                </a:lnTo>
                <a:lnTo>
                  <a:pt x="55921" y="38910"/>
                </a:lnTo>
                <a:lnTo>
                  <a:pt x="63880" y="46397"/>
                </a:lnTo>
                <a:lnTo>
                  <a:pt x="68383" y="49783"/>
                </a:lnTo>
                <a:lnTo>
                  <a:pt x="73370" y="53033"/>
                </a:lnTo>
                <a:lnTo>
                  <a:pt x="78680" y="56191"/>
                </a:lnTo>
                <a:lnTo>
                  <a:pt x="84202" y="59289"/>
                </a:lnTo>
                <a:lnTo>
                  <a:pt x="95632" y="65377"/>
                </a:lnTo>
                <a:lnTo>
                  <a:pt x="100465" y="69381"/>
                </a:lnTo>
                <a:lnTo>
                  <a:pt x="104681" y="74035"/>
                </a:lnTo>
                <a:lnTo>
                  <a:pt x="108483" y="79123"/>
                </a:lnTo>
                <a:lnTo>
                  <a:pt x="113001" y="84498"/>
                </a:lnTo>
                <a:lnTo>
                  <a:pt x="117999" y="90067"/>
                </a:lnTo>
                <a:lnTo>
                  <a:pt x="131866" y="104739"/>
                </a:lnTo>
                <a:lnTo>
                  <a:pt x="162348" y="135539"/>
                </a:lnTo>
                <a:lnTo>
                  <a:pt x="166772" y="138977"/>
                </a:lnTo>
                <a:lnTo>
                  <a:pt x="171705" y="142260"/>
                </a:lnTo>
                <a:lnTo>
                  <a:pt x="176977" y="145442"/>
                </a:lnTo>
                <a:lnTo>
                  <a:pt x="182478" y="149547"/>
                </a:lnTo>
                <a:lnTo>
                  <a:pt x="188128" y="154269"/>
                </a:lnTo>
                <a:lnTo>
                  <a:pt x="198707" y="163814"/>
                </a:lnTo>
                <a:lnTo>
                  <a:pt x="206716" y="171364"/>
                </a:lnTo>
                <a:lnTo>
                  <a:pt x="216803" y="181192"/>
                </a:lnTo>
                <a:lnTo>
                  <a:pt x="218949" y="184295"/>
                </a:lnTo>
                <a:lnTo>
                  <a:pt x="221334" y="190388"/>
                </a:lnTo>
                <a:lnTo>
                  <a:pt x="225041" y="196403"/>
                </a:lnTo>
                <a:lnTo>
                  <a:pt x="232172" y="20538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Annotation103"/>
          <p:cNvSpPr/>
          <p:nvPr/>
        </p:nvSpPr>
        <p:spPr>
          <a:xfrm>
            <a:off x="6402586" y="1696641"/>
            <a:ext cx="205384" cy="267891"/>
          </a:xfrm>
          <a:custGeom>
            <a:avLst/>
            <a:gdLst/>
            <a:ahLst/>
            <a:cxnLst/>
            <a:rect l="0" t="0" r="0" b="0"/>
            <a:pathLst>
              <a:path w="205384" h="267891">
                <a:moveTo>
                  <a:pt x="205383" y="0"/>
                </a:moveTo>
                <a:lnTo>
                  <a:pt x="184133" y="21249"/>
                </a:lnTo>
                <a:lnTo>
                  <a:pt x="178410" y="29619"/>
                </a:lnTo>
                <a:lnTo>
                  <a:pt x="175495" y="34628"/>
                </a:lnTo>
                <a:lnTo>
                  <a:pt x="166964" y="48132"/>
                </a:lnTo>
                <a:lnTo>
                  <a:pt x="127834" y="107360"/>
                </a:lnTo>
                <a:lnTo>
                  <a:pt x="120941" y="116222"/>
                </a:lnTo>
                <a:lnTo>
                  <a:pt x="113370" y="125106"/>
                </a:lnTo>
                <a:lnTo>
                  <a:pt x="105345" y="134006"/>
                </a:lnTo>
                <a:lnTo>
                  <a:pt x="98011" y="142915"/>
                </a:lnTo>
                <a:lnTo>
                  <a:pt x="91137" y="151831"/>
                </a:lnTo>
                <a:lnTo>
                  <a:pt x="84571" y="160752"/>
                </a:lnTo>
                <a:lnTo>
                  <a:pt x="77217" y="169676"/>
                </a:lnTo>
                <a:lnTo>
                  <a:pt x="69336" y="178602"/>
                </a:lnTo>
                <a:lnTo>
                  <a:pt x="61107" y="187528"/>
                </a:lnTo>
                <a:lnTo>
                  <a:pt x="53637" y="196456"/>
                </a:lnTo>
                <a:lnTo>
                  <a:pt x="46672" y="205385"/>
                </a:lnTo>
                <a:lnTo>
                  <a:pt x="40044" y="214314"/>
                </a:lnTo>
                <a:lnTo>
                  <a:pt x="34633" y="222251"/>
                </a:lnTo>
                <a:lnTo>
                  <a:pt x="30034" y="229527"/>
                </a:lnTo>
                <a:lnTo>
                  <a:pt x="25976" y="236361"/>
                </a:lnTo>
                <a:lnTo>
                  <a:pt x="22278" y="241910"/>
                </a:lnTo>
                <a:lnTo>
                  <a:pt x="18821" y="246601"/>
                </a:lnTo>
                <a:lnTo>
                  <a:pt x="15523" y="250721"/>
                </a:lnTo>
                <a:lnTo>
                  <a:pt x="9214" y="257945"/>
                </a:lnTo>
                <a:lnTo>
                  <a:pt x="0" y="267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Annotation104"/>
          <p:cNvSpPr/>
          <p:nvPr/>
        </p:nvSpPr>
        <p:spPr>
          <a:xfrm>
            <a:off x="7322344" y="1589484"/>
            <a:ext cx="232173" cy="187068"/>
          </a:xfrm>
          <a:custGeom>
            <a:avLst/>
            <a:gdLst/>
            <a:ahLst/>
            <a:cxnLst/>
            <a:rect l="0" t="0" r="0" b="0"/>
            <a:pathLst>
              <a:path w="232173" h="187068">
                <a:moveTo>
                  <a:pt x="0" y="44649"/>
                </a:moveTo>
                <a:lnTo>
                  <a:pt x="4740" y="44649"/>
                </a:lnTo>
                <a:lnTo>
                  <a:pt x="6137" y="45641"/>
                </a:lnTo>
                <a:lnTo>
                  <a:pt x="7068" y="47295"/>
                </a:lnTo>
                <a:lnTo>
                  <a:pt x="8102" y="51778"/>
                </a:lnTo>
                <a:lnTo>
                  <a:pt x="8561" y="57078"/>
                </a:lnTo>
                <a:lnTo>
                  <a:pt x="9677" y="59880"/>
                </a:lnTo>
                <a:lnTo>
                  <a:pt x="13561" y="65640"/>
                </a:lnTo>
                <a:lnTo>
                  <a:pt x="14993" y="68565"/>
                </a:lnTo>
                <a:lnTo>
                  <a:pt x="15949" y="71507"/>
                </a:lnTo>
                <a:lnTo>
                  <a:pt x="16586" y="74461"/>
                </a:lnTo>
                <a:lnTo>
                  <a:pt x="17010" y="78414"/>
                </a:lnTo>
                <a:lnTo>
                  <a:pt x="17293" y="83034"/>
                </a:lnTo>
                <a:lnTo>
                  <a:pt x="17482" y="88098"/>
                </a:lnTo>
                <a:lnTo>
                  <a:pt x="18599" y="93459"/>
                </a:lnTo>
                <a:lnTo>
                  <a:pt x="20337" y="99017"/>
                </a:lnTo>
                <a:lnTo>
                  <a:pt x="22488" y="104707"/>
                </a:lnTo>
                <a:lnTo>
                  <a:pt x="23922" y="110484"/>
                </a:lnTo>
                <a:lnTo>
                  <a:pt x="24877" y="116320"/>
                </a:lnTo>
                <a:lnTo>
                  <a:pt x="25514" y="122196"/>
                </a:lnTo>
                <a:lnTo>
                  <a:pt x="26931" y="127104"/>
                </a:lnTo>
                <a:lnTo>
                  <a:pt x="28868" y="131369"/>
                </a:lnTo>
                <a:lnTo>
                  <a:pt x="31152" y="135205"/>
                </a:lnTo>
                <a:lnTo>
                  <a:pt x="33666" y="139746"/>
                </a:lnTo>
                <a:lnTo>
                  <a:pt x="39105" y="150083"/>
                </a:lnTo>
                <a:lnTo>
                  <a:pt x="42938" y="155618"/>
                </a:lnTo>
                <a:lnTo>
                  <a:pt x="47477" y="161293"/>
                </a:lnTo>
                <a:lnTo>
                  <a:pt x="52486" y="167060"/>
                </a:lnTo>
                <a:lnTo>
                  <a:pt x="56819" y="170905"/>
                </a:lnTo>
                <a:lnTo>
                  <a:pt x="60700" y="173468"/>
                </a:lnTo>
                <a:lnTo>
                  <a:pt x="73547" y="179721"/>
                </a:lnTo>
                <a:lnTo>
                  <a:pt x="78797" y="182322"/>
                </a:lnTo>
                <a:lnTo>
                  <a:pt x="84281" y="184056"/>
                </a:lnTo>
                <a:lnTo>
                  <a:pt x="89921" y="185212"/>
                </a:lnTo>
                <a:lnTo>
                  <a:pt x="95666" y="185983"/>
                </a:lnTo>
                <a:lnTo>
                  <a:pt x="101480" y="186496"/>
                </a:lnTo>
                <a:lnTo>
                  <a:pt x="107340" y="186839"/>
                </a:lnTo>
                <a:lnTo>
                  <a:pt x="113232" y="187067"/>
                </a:lnTo>
                <a:lnTo>
                  <a:pt x="119145" y="186227"/>
                </a:lnTo>
                <a:lnTo>
                  <a:pt x="125070" y="184675"/>
                </a:lnTo>
                <a:lnTo>
                  <a:pt x="131005" y="182648"/>
                </a:lnTo>
                <a:lnTo>
                  <a:pt x="136946" y="180305"/>
                </a:lnTo>
                <a:lnTo>
                  <a:pt x="142891" y="177750"/>
                </a:lnTo>
                <a:lnTo>
                  <a:pt x="154788" y="172266"/>
                </a:lnTo>
                <a:lnTo>
                  <a:pt x="166690" y="166521"/>
                </a:lnTo>
                <a:lnTo>
                  <a:pt x="171651" y="162608"/>
                </a:lnTo>
                <a:lnTo>
                  <a:pt x="175949" y="158015"/>
                </a:lnTo>
                <a:lnTo>
                  <a:pt x="179807" y="152969"/>
                </a:lnTo>
                <a:lnTo>
                  <a:pt x="184364" y="148612"/>
                </a:lnTo>
                <a:lnTo>
                  <a:pt x="189386" y="144715"/>
                </a:lnTo>
                <a:lnTo>
                  <a:pt x="194717" y="141125"/>
                </a:lnTo>
                <a:lnTo>
                  <a:pt x="199265" y="136748"/>
                </a:lnTo>
                <a:lnTo>
                  <a:pt x="203288" y="131845"/>
                </a:lnTo>
                <a:lnTo>
                  <a:pt x="206962" y="126592"/>
                </a:lnTo>
                <a:lnTo>
                  <a:pt x="210405" y="121106"/>
                </a:lnTo>
                <a:lnTo>
                  <a:pt x="213691" y="115464"/>
                </a:lnTo>
                <a:lnTo>
                  <a:pt x="216875" y="109718"/>
                </a:lnTo>
                <a:lnTo>
                  <a:pt x="223058" y="98043"/>
                </a:lnTo>
                <a:lnTo>
                  <a:pt x="226096" y="92151"/>
                </a:lnTo>
                <a:lnTo>
                  <a:pt x="228121" y="86239"/>
                </a:lnTo>
                <a:lnTo>
                  <a:pt x="229472" y="80313"/>
                </a:lnTo>
                <a:lnTo>
                  <a:pt x="230371" y="74378"/>
                </a:lnTo>
                <a:lnTo>
                  <a:pt x="230971" y="68437"/>
                </a:lnTo>
                <a:lnTo>
                  <a:pt x="231371" y="62492"/>
                </a:lnTo>
                <a:lnTo>
                  <a:pt x="231638" y="56544"/>
                </a:lnTo>
                <a:lnTo>
                  <a:pt x="231934" y="44644"/>
                </a:lnTo>
                <a:lnTo>
                  <a:pt x="232172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Annotation105"/>
          <p:cNvSpPr/>
          <p:nvPr/>
        </p:nvSpPr>
        <p:spPr>
          <a:xfrm>
            <a:off x="7447359" y="1839516"/>
            <a:ext cx="17861" cy="151805"/>
          </a:xfrm>
          <a:custGeom>
            <a:avLst/>
            <a:gdLst/>
            <a:ahLst/>
            <a:cxnLst/>
            <a:rect l="0" t="0" r="0" b="0"/>
            <a:pathLst>
              <a:path w="17861" h="151805">
                <a:moveTo>
                  <a:pt x="0" y="0"/>
                </a:moveTo>
                <a:lnTo>
                  <a:pt x="0" y="29888"/>
                </a:lnTo>
                <a:lnTo>
                  <a:pt x="993" y="33816"/>
                </a:lnTo>
                <a:lnTo>
                  <a:pt x="2647" y="38419"/>
                </a:lnTo>
                <a:lnTo>
                  <a:pt x="4740" y="43472"/>
                </a:lnTo>
                <a:lnTo>
                  <a:pt x="6137" y="47833"/>
                </a:lnTo>
                <a:lnTo>
                  <a:pt x="7068" y="51732"/>
                </a:lnTo>
                <a:lnTo>
                  <a:pt x="7689" y="55324"/>
                </a:lnTo>
                <a:lnTo>
                  <a:pt x="8103" y="58711"/>
                </a:lnTo>
                <a:lnTo>
                  <a:pt x="8378" y="61961"/>
                </a:lnTo>
                <a:lnTo>
                  <a:pt x="8562" y="65120"/>
                </a:lnTo>
                <a:lnTo>
                  <a:pt x="8767" y="73921"/>
                </a:lnTo>
                <a:lnTo>
                  <a:pt x="8929" y="127591"/>
                </a:lnTo>
                <a:lnTo>
                  <a:pt x="9921" y="130701"/>
                </a:lnTo>
                <a:lnTo>
                  <a:pt x="11576" y="133767"/>
                </a:lnTo>
                <a:lnTo>
                  <a:pt x="13670" y="136803"/>
                </a:lnTo>
                <a:lnTo>
                  <a:pt x="15067" y="139819"/>
                </a:lnTo>
                <a:lnTo>
                  <a:pt x="15998" y="142822"/>
                </a:lnTo>
                <a:lnTo>
                  <a:pt x="17860" y="15180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Annotation106"/>
          <p:cNvSpPr/>
          <p:nvPr/>
        </p:nvSpPr>
        <p:spPr>
          <a:xfrm>
            <a:off x="6983016" y="1553766"/>
            <a:ext cx="1071563" cy="4277286"/>
          </a:xfrm>
          <a:custGeom>
            <a:avLst/>
            <a:gdLst/>
            <a:ahLst/>
            <a:cxnLst/>
            <a:rect l="0" t="0" r="0" b="0"/>
            <a:pathLst>
              <a:path w="1071563" h="4277286">
                <a:moveTo>
                  <a:pt x="0" y="0"/>
                </a:moveTo>
                <a:lnTo>
                  <a:pt x="0" y="64246"/>
                </a:lnTo>
                <a:lnTo>
                  <a:pt x="2646" y="73533"/>
                </a:lnTo>
                <a:lnTo>
                  <a:pt x="6136" y="84275"/>
                </a:lnTo>
                <a:lnTo>
                  <a:pt x="8684" y="113999"/>
                </a:lnTo>
                <a:lnTo>
                  <a:pt x="9900" y="155198"/>
                </a:lnTo>
                <a:lnTo>
                  <a:pt x="16614" y="192159"/>
                </a:lnTo>
                <a:lnTo>
                  <a:pt x="20456" y="259142"/>
                </a:lnTo>
                <a:lnTo>
                  <a:pt x="24913" y="285803"/>
                </a:lnTo>
                <a:lnTo>
                  <a:pt x="29270" y="339332"/>
                </a:lnTo>
                <a:lnTo>
                  <a:pt x="33808" y="368764"/>
                </a:lnTo>
                <a:lnTo>
                  <a:pt x="44081" y="500246"/>
                </a:lnTo>
                <a:lnTo>
                  <a:pt x="47126" y="535835"/>
                </a:lnTo>
                <a:lnTo>
                  <a:pt x="61605" y="667743"/>
                </a:lnTo>
                <a:lnTo>
                  <a:pt x="63476" y="788727"/>
                </a:lnTo>
                <a:lnTo>
                  <a:pt x="73919" y="921799"/>
                </a:lnTo>
                <a:lnTo>
                  <a:pt x="87266" y="1045378"/>
                </a:lnTo>
                <a:lnTo>
                  <a:pt x="100268" y="1170356"/>
                </a:lnTo>
                <a:lnTo>
                  <a:pt x="114990" y="1295010"/>
                </a:lnTo>
                <a:lnTo>
                  <a:pt x="124635" y="1461460"/>
                </a:lnTo>
                <a:lnTo>
                  <a:pt x="125015" y="1751605"/>
                </a:lnTo>
                <a:lnTo>
                  <a:pt x="129755" y="1799467"/>
                </a:lnTo>
                <a:lnTo>
                  <a:pt x="128176" y="1814801"/>
                </a:lnTo>
                <a:lnTo>
                  <a:pt x="115699" y="1861076"/>
                </a:lnTo>
                <a:lnTo>
                  <a:pt x="111271" y="1987966"/>
                </a:lnTo>
                <a:lnTo>
                  <a:pt x="107316" y="2115770"/>
                </a:lnTo>
                <a:lnTo>
                  <a:pt x="113299" y="2243478"/>
                </a:lnTo>
                <a:lnTo>
                  <a:pt x="115977" y="2363358"/>
                </a:lnTo>
                <a:lnTo>
                  <a:pt x="116086" y="2765226"/>
                </a:lnTo>
                <a:lnTo>
                  <a:pt x="120507" y="2836995"/>
                </a:lnTo>
                <a:lnTo>
                  <a:pt x="116200" y="2962174"/>
                </a:lnTo>
                <a:lnTo>
                  <a:pt x="113442" y="3080126"/>
                </a:lnTo>
                <a:lnTo>
                  <a:pt x="107984" y="3146329"/>
                </a:lnTo>
                <a:lnTo>
                  <a:pt x="104524" y="3268216"/>
                </a:lnTo>
                <a:lnTo>
                  <a:pt x="99056" y="3327790"/>
                </a:lnTo>
                <a:lnTo>
                  <a:pt x="98236" y="3451077"/>
                </a:lnTo>
                <a:lnTo>
                  <a:pt x="98226" y="3633980"/>
                </a:lnTo>
                <a:lnTo>
                  <a:pt x="107107" y="3761096"/>
                </a:lnTo>
                <a:lnTo>
                  <a:pt x="108142" y="3804271"/>
                </a:lnTo>
                <a:lnTo>
                  <a:pt x="115533" y="3863922"/>
                </a:lnTo>
                <a:lnTo>
                  <a:pt x="116086" y="3997404"/>
                </a:lnTo>
                <a:lnTo>
                  <a:pt x="116086" y="4055658"/>
                </a:lnTo>
                <a:lnTo>
                  <a:pt x="117078" y="4059100"/>
                </a:lnTo>
                <a:lnTo>
                  <a:pt x="122222" y="4068685"/>
                </a:lnTo>
                <a:lnTo>
                  <a:pt x="123774" y="4074792"/>
                </a:lnTo>
                <a:lnTo>
                  <a:pt x="124906" y="4088023"/>
                </a:lnTo>
                <a:lnTo>
                  <a:pt x="127612" y="4091655"/>
                </a:lnTo>
                <a:lnTo>
                  <a:pt x="132695" y="4097330"/>
                </a:lnTo>
                <a:lnTo>
                  <a:pt x="133389" y="4100752"/>
                </a:lnTo>
                <a:lnTo>
                  <a:pt x="133574" y="4103053"/>
                </a:lnTo>
                <a:lnTo>
                  <a:pt x="134689" y="4104588"/>
                </a:lnTo>
                <a:lnTo>
                  <a:pt x="136426" y="4105611"/>
                </a:lnTo>
                <a:lnTo>
                  <a:pt x="138576" y="4106293"/>
                </a:lnTo>
                <a:lnTo>
                  <a:pt x="140009" y="4107739"/>
                </a:lnTo>
                <a:lnTo>
                  <a:pt x="140965" y="4109696"/>
                </a:lnTo>
                <a:lnTo>
                  <a:pt x="141601" y="4111992"/>
                </a:lnTo>
                <a:lnTo>
                  <a:pt x="143016" y="4113524"/>
                </a:lnTo>
                <a:lnTo>
                  <a:pt x="144954" y="4114544"/>
                </a:lnTo>
                <a:lnTo>
                  <a:pt x="147238" y="4115225"/>
                </a:lnTo>
                <a:lnTo>
                  <a:pt x="152421" y="4118627"/>
                </a:lnTo>
                <a:lnTo>
                  <a:pt x="155191" y="4120923"/>
                </a:lnTo>
                <a:lnTo>
                  <a:pt x="158031" y="4122455"/>
                </a:lnTo>
                <a:lnTo>
                  <a:pt x="163832" y="4124155"/>
                </a:lnTo>
                <a:lnTo>
                  <a:pt x="176632" y="4126239"/>
                </a:lnTo>
                <a:lnTo>
                  <a:pt x="194595" y="4132531"/>
                </a:lnTo>
                <a:lnTo>
                  <a:pt x="224357" y="4140330"/>
                </a:lnTo>
                <a:lnTo>
                  <a:pt x="252309" y="4145420"/>
                </a:lnTo>
                <a:lnTo>
                  <a:pt x="274849" y="4150265"/>
                </a:lnTo>
                <a:lnTo>
                  <a:pt x="304983" y="4151902"/>
                </a:lnTo>
                <a:lnTo>
                  <a:pt x="330805" y="4156926"/>
                </a:lnTo>
                <a:lnTo>
                  <a:pt x="366197" y="4161376"/>
                </a:lnTo>
                <a:lnTo>
                  <a:pt x="392930" y="4167119"/>
                </a:lnTo>
                <a:lnTo>
                  <a:pt x="419702" y="4170254"/>
                </a:lnTo>
                <a:lnTo>
                  <a:pt x="452769" y="4177054"/>
                </a:lnTo>
                <a:lnTo>
                  <a:pt x="475136" y="4181135"/>
                </a:lnTo>
                <a:lnTo>
                  <a:pt x="491960" y="4184962"/>
                </a:lnTo>
                <a:lnTo>
                  <a:pt x="517175" y="4188109"/>
                </a:lnTo>
                <a:lnTo>
                  <a:pt x="546621" y="4194913"/>
                </a:lnTo>
                <a:lnTo>
                  <a:pt x="572065" y="4198994"/>
                </a:lnTo>
                <a:lnTo>
                  <a:pt x="595811" y="4203842"/>
                </a:lnTo>
                <a:lnTo>
                  <a:pt x="618060" y="4207924"/>
                </a:lnTo>
                <a:lnTo>
                  <a:pt x="634857" y="4211751"/>
                </a:lnTo>
                <a:lnTo>
                  <a:pt x="660055" y="4214898"/>
                </a:lnTo>
                <a:lnTo>
                  <a:pt x="689497" y="4224347"/>
                </a:lnTo>
                <a:lnTo>
                  <a:pt x="705302" y="4228972"/>
                </a:lnTo>
                <a:lnTo>
                  <a:pt x="744858" y="4233340"/>
                </a:lnTo>
                <a:lnTo>
                  <a:pt x="774966" y="4242322"/>
                </a:lnTo>
                <a:lnTo>
                  <a:pt x="787937" y="4246882"/>
                </a:lnTo>
                <a:lnTo>
                  <a:pt x="812433" y="4252457"/>
                </a:lnTo>
                <a:lnTo>
                  <a:pt x="824432" y="4256348"/>
                </a:lnTo>
                <a:lnTo>
                  <a:pt x="848304" y="4261492"/>
                </a:lnTo>
                <a:lnTo>
                  <a:pt x="860220" y="4265325"/>
                </a:lnTo>
                <a:lnTo>
                  <a:pt x="877091" y="4268475"/>
                </a:lnTo>
                <a:lnTo>
                  <a:pt x="889808" y="4274258"/>
                </a:lnTo>
                <a:lnTo>
                  <a:pt x="905701" y="4276413"/>
                </a:lnTo>
                <a:lnTo>
                  <a:pt x="936881" y="4277268"/>
                </a:lnTo>
                <a:lnTo>
                  <a:pt x="940103" y="4277285"/>
                </a:lnTo>
                <a:lnTo>
                  <a:pt x="943243" y="4276304"/>
                </a:lnTo>
                <a:lnTo>
                  <a:pt x="952402" y="4271177"/>
                </a:lnTo>
                <a:lnTo>
                  <a:pt x="968907" y="4265908"/>
                </a:lnTo>
                <a:lnTo>
                  <a:pt x="979627" y="4260735"/>
                </a:lnTo>
                <a:lnTo>
                  <a:pt x="986224" y="4259838"/>
                </a:lnTo>
                <a:lnTo>
                  <a:pt x="988873" y="4258720"/>
                </a:lnTo>
                <a:lnTo>
                  <a:pt x="998446" y="4251806"/>
                </a:lnTo>
                <a:lnTo>
                  <a:pt x="1004368" y="4246168"/>
                </a:lnTo>
                <a:lnTo>
                  <a:pt x="1005930" y="4243655"/>
                </a:lnTo>
                <a:lnTo>
                  <a:pt x="1009121" y="4235375"/>
                </a:lnTo>
                <a:lnTo>
                  <a:pt x="1014917" y="4226637"/>
                </a:lnTo>
                <a:lnTo>
                  <a:pt x="1016621" y="4220730"/>
                </a:lnTo>
                <a:lnTo>
                  <a:pt x="1017931" y="4194306"/>
                </a:lnTo>
                <a:lnTo>
                  <a:pt x="1017974" y="4177358"/>
                </a:lnTo>
                <a:lnTo>
                  <a:pt x="1020625" y="4168070"/>
                </a:lnTo>
                <a:lnTo>
                  <a:pt x="1024119" y="4157327"/>
                </a:lnTo>
                <a:lnTo>
                  <a:pt x="1026669" y="4122458"/>
                </a:lnTo>
                <a:lnTo>
                  <a:pt x="1026914" y="3894174"/>
                </a:lnTo>
                <a:lnTo>
                  <a:pt x="1035475" y="3770881"/>
                </a:lnTo>
                <a:lnTo>
                  <a:pt x="1040574" y="3637349"/>
                </a:lnTo>
                <a:lnTo>
                  <a:pt x="1047255" y="3511229"/>
                </a:lnTo>
                <a:lnTo>
                  <a:pt x="1054443" y="3381283"/>
                </a:lnTo>
                <a:lnTo>
                  <a:pt x="1064711" y="3259157"/>
                </a:lnTo>
                <a:lnTo>
                  <a:pt x="1067525" y="3224530"/>
                </a:lnTo>
                <a:lnTo>
                  <a:pt x="1070073" y="3106975"/>
                </a:lnTo>
                <a:lnTo>
                  <a:pt x="1071475" y="2987224"/>
                </a:lnTo>
                <a:lnTo>
                  <a:pt x="1071562" y="2245688"/>
                </a:lnTo>
                <a:lnTo>
                  <a:pt x="1063184" y="2118251"/>
                </a:lnTo>
                <a:lnTo>
                  <a:pt x="1061662" y="1997348"/>
                </a:lnTo>
                <a:lnTo>
                  <a:pt x="1054947" y="1922869"/>
                </a:lnTo>
                <a:lnTo>
                  <a:pt x="1055061" y="1801151"/>
                </a:lnTo>
                <a:lnTo>
                  <a:pt x="1045165" y="1646148"/>
                </a:lnTo>
                <a:lnTo>
                  <a:pt x="1036411" y="1526981"/>
                </a:lnTo>
                <a:lnTo>
                  <a:pt x="1026914" y="1118820"/>
                </a:lnTo>
                <a:lnTo>
                  <a:pt x="1035598" y="988132"/>
                </a:lnTo>
                <a:lnTo>
                  <a:pt x="1035843" y="696929"/>
                </a:lnTo>
                <a:lnTo>
                  <a:pt x="1018583" y="569803"/>
                </a:lnTo>
                <a:lnTo>
                  <a:pt x="1017258" y="553878"/>
                </a:lnTo>
                <a:lnTo>
                  <a:pt x="1010330" y="521321"/>
                </a:lnTo>
                <a:lnTo>
                  <a:pt x="1009054" y="48220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Annotation107"/>
          <p:cNvSpPr/>
          <p:nvPr/>
        </p:nvSpPr>
        <p:spPr>
          <a:xfrm>
            <a:off x="6152555" y="2152055"/>
            <a:ext cx="919759" cy="3464719"/>
          </a:xfrm>
          <a:custGeom>
            <a:avLst/>
            <a:gdLst/>
            <a:ahLst/>
            <a:cxnLst/>
            <a:rect l="0" t="0" r="0" b="0"/>
            <a:pathLst>
              <a:path w="919759" h="3464719">
                <a:moveTo>
                  <a:pt x="0" y="0"/>
                </a:moveTo>
                <a:lnTo>
                  <a:pt x="0" y="34552"/>
                </a:lnTo>
                <a:lnTo>
                  <a:pt x="991" y="38910"/>
                </a:lnTo>
                <a:lnTo>
                  <a:pt x="6136" y="50775"/>
                </a:lnTo>
                <a:lnTo>
                  <a:pt x="8378" y="72059"/>
                </a:lnTo>
                <a:lnTo>
                  <a:pt x="9849" y="101285"/>
                </a:lnTo>
                <a:lnTo>
                  <a:pt x="15983" y="125032"/>
                </a:lnTo>
                <a:lnTo>
                  <a:pt x="26947" y="232448"/>
                </a:lnTo>
                <a:lnTo>
                  <a:pt x="34367" y="276856"/>
                </a:lnTo>
                <a:lnTo>
                  <a:pt x="38187" y="328541"/>
                </a:lnTo>
                <a:lnTo>
                  <a:pt x="42733" y="359283"/>
                </a:lnTo>
                <a:lnTo>
                  <a:pt x="44598" y="456020"/>
                </a:lnTo>
                <a:lnTo>
                  <a:pt x="44647" y="579227"/>
                </a:lnTo>
                <a:lnTo>
                  <a:pt x="53026" y="678493"/>
                </a:lnTo>
                <a:lnTo>
                  <a:pt x="53556" y="782994"/>
                </a:lnTo>
                <a:lnTo>
                  <a:pt x="53577" y="943606"/>
                </a:lnTo>
                <a:lnTo>
                  <a:pt x="61680" y="1046760"/>
                </a:lnTo>
                <a:lnTo>
                  <a:pt x="62459" y="1143552"/>
                </a:lnTo>
                <a:lnTo>
                  <a:pt x="65661" y="1217486"/>
                </a:lnTo>
                <a:lnTo>
                  <a:pt x="48003" y="1287097"/>
                </a:lnTo>
                <a:lnTo>
                  <a:pt x="44845" y="1392468"/>
                </a:lnTo>
                <a:lnTo>
                  <a:pt x="44648" y="2556757"/>
                </a:lnTo>
                <a:lnTo>
                  <a:pt x="36087" y="2664020"/>
                </a:lnTo>
                <a:lnTo>
                  <a:pt x="33121" y="2723554"/>
                </a:lnTo>
                <a:lnTo>
                  <a:pt x="27622" y="2783086"/>
                </a:lnTo>
                <a:lnTo>
                  <a:pt x="26803" y="2891125"/>
                </a:lnTo>
                <a:lnTo>
                  <a:pt x="27782" y="2937591"/>
                </a:lnTo>
                <a:lnTo>
                  <a:pt x="34891" y="2991421"/>
                </a:lnTo>
                <a:lnTo>
                  <a:pt x="36689" y="3064683"/>
                </a:lnTo>
                <a:lnTo>
                  <a:pt x="42782" y="3092085"/>
                </a:lnTo>
                <a:lnTo>
                  <a:pt x="45567" y="3136878"/>
                </a:lnTo>
                <a:lnTo>
                  <a:pt x="50763" y="3149189"/>
                </a:lnTo>
                <a:lnTo>
                  <a:pt x="53207" y="3171642"/>
                </a:lnTo>
                <a:lnTo>
                  <a:pt x="54322" y="3174084"/>
                </a:lnTo>
                <a:lnTo>
                  <a:pt x="56059" y="3175712"/>
                </a:lnTo>
                <a:lnTo>
                  <a:pt x="58209" y="3176798"/>
                </a:lnTo>
                <a:lnTo>
                  <a:pt x="59642" y="3178514"/>
                </a:lnTo>
                <a:lnTo>
                  <a:pt x="60597" y="3180650"/>
                </a:lnTo>
                <a:lnTo>
                  <a:pt x="61658" y="3185669"/>
                </a:lnTo>
                <a:lnTo>
                  <a:pt x="62130" y="3191207"/>
                </a:lnTo>
                <a:lnTo>
                  <a:pt x="63248" y="3194073"/>
                </a:lnTo>
                <a:lnTo>
                  <a:pt x="70162" y="3204023"/>
                </a:lnTo>
                <a:lnTo>
                  <a:pt x="70871" y="3207632"/>
                </a:lnTo>
                <a:lnTo>
                  <a:pt x="71436" y="3240114"/>
                </a:lnTo>
                <a:lnTo>
                  <a:pt x="77574" y="3248336"/>
                </a:lnTo>
                <a:lnTo>
                  <a:pt x="79125" y="3253786"/>
                </a:lnTo>
                <a:lnTo>
                  <a:pt x="80366" y="3314650"/>
                </a:lnTo>
                <a:lnTo>
                  <a:pt x="79374" y="3318040"/>
                </a:lnTo>
                <a:lnTo>
                  <a:pt x="74230" y="3327552"/>
                </a:lnTo>
                <a:lnTo>
                  <a:pt x="71805" y="3337907"/>
                </a:lnTo>
                <a:lnTo>
                  <a:pt x="71440" y="3361813"/>
                </a:lnTo>
                <a:lnTo>
                  <a:pt x="72431" y="3363372"/>
                </a:lnTo>
                <a:lnTo>
                  <a:pt x="74084" y="3364412"/>
                </a:lnTo>
                <a:lnTo>
                  <a:pt x="79125" y="3366081"/>
                </a:lnTo>
                <a:lnTo>
                  <a:pt x="84739" y="3371111"/>
                </a:lnTo>
                <a:lnTo>
                  <a:pt x="87251" y="3372548"/>
                </a:lnTo>
                <a:lnTo>
                  <a:pt x="92687" y="3374144"/>
                </a:lnTo>
                <a:lnTo>
                  <a:pt x="119270" y="3375347"/>
                </a:lnTo>
                <a:lnTo>
                  <a:pt x="263849" y="3375422"/>
                </a:lnTo>
                <a:lnTo>
                  <a:pt x="283954" y="3378068"/>
                </a:lnTo>
                <a:lnTo>
                  <a:pt x="312006" y="3382489"/>
                </a:lnTo>
                <a:lnTo>
                  <a:pt x="331154" y="3383524"/>
                </a:lnTo>
                <a:lnTo>
                  <a:pt x="352893" y="3383983"/>
                </a:lnTo>
                <a:lnTo>
                  <a:pt x="373138" y="3386834"/>
                </a:lnTo>
                <a:lnTo>
                  <a:pt x="393050" y="3390416"/>
                </a:lnTo>
                <a:lnTo>
                  <a:pt x="415129" y="3392007"/>
                </a:lnTo>
                <a:lnTo>
                  <a:pt x="438171" y="3392715"/>
                </a:lnTo>
                <a:lnTo>
                  <a:pt x="480561" y="3393169"/>
                </a:lnTo>
                <a:lnTo>
                  <a:pt x="501978" y="3395878"/>
                </a:lnTo>
                <a:lnTo>
                  <a:pt x="523734" y="3399396"/>
                </a:lnTo>
                <a:lnTo>
                  <a:pt x="543325" y="3400960"/>
                </a:lnTo>
                <a:lnTo>
                  <a:pt x="564600" y="3401655"/>
                </a:lnTo>
                <a:lnTo>
                  <a:pt x="586293" y="3402956"/>
                </a:lnTo>
                <a:lnTo>
                  <a:pt x="605856" y="3406842"/>
                </a:lnTo>
                <a:lnTo>
                  <a:pt x="633604" y="3409867"/>
                </a:lnTo>
                <a:lnTo>
                  <a:pt x="654333" y="3410574"/>
                </a:lnTo>
                <a:lnTo>
                  <a:pt x="675783" y="3411881"/>
                </a:lnTo>
                <a:lnTo>
                  <a:pt x="695239" y="3415769"/>
                </a:lnTo>
                <a:lnTo>
                  <a:pt x="722926" y="3423536"/>
                </a:lnTo>
                <a:lnTo>
                  <a:pt x="749981" y="3427381"/>
                </a:lnTo>
                <a:lnTo>
                  <a:pt x="776849" y="3433261"/>
                </a:lnTo>
                <a:lnTo>
                  <a:pt x="803661" y="3441287"/>
                </a:lnTo>
                <a:lnTo>
                  <a:pt x="830458" y="3445208"/>
                </a:lnTo>
                <a:lnTo>
                  <a:pt x="857249" y="3451111"/>
                </a:lnTo>
                <a:lnTo>
                  <a:pt x="885839" y="3455857"/>
                </a:lnTo>
                <a:lnTo>
                  <a:pt x="907950" y="3462674"/>
                </a:lnTo>
                <a:lnTo>
                  <a:pt x="919758" y="346471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Annotation108"/>
          <p:cNvSpPr/>
          <p:nvPr/>
        </p:nvSpPr>
        <p:spPr>
          <a:xfrm>
            <a:off x="6509742" y="2232422"/>
            <a:ext cx="62509" cy="294681"/>
          </a:xfrm>
          <a:custGeom>
            <a:avLst/>
            <a:gdLst/>
            <a:ahLst/>
            <a:cxnLst/>
            <a:rect l="0" t="0" r="0" b="0"/>
            <a:pathLst>
              <a:path w="62509" h="294681">
                <a:moveTo>
                  <a:pt x="0" y="0"/>
                </a:moveTo>
                <a:lnTo>
                  <a:pt x="0" y="7689"/>
                </a:lnTo>
                <a:lnTo>
                  <a:pt x="992" y="9094"/>
                </a:lnTo>
                <a:lnTo>
                  <a:pt x="2647" y="11024"/>
                </a:lnTo>
                <a:lnTo>
                  <a:pt x="4740" y="13302"/>
                </a:lnTo>
                <a:lnTo>
                  <a:pt x="6137" y="15813"/>
                </a:lnTo>
                <a:lnTo>
                  <a:pt x="7689" y="21250"/>
                </a:lnTo>
                <a:lnTo>
                  <a:pt x="9095" y="25081"/>
                </a:lnTo>
                <a:lnTo>
                  <a:pt x="11024" y="29619"/>
                </a:lnTo>
                <a:lnTo>
                  <a:pt x="13302" y="34629"/>
                </a:lnTo>
                <a:lnTo>
                  <a:pt x="14822" y="39953"/>
                </a:lnTo>
                <a:lnTo>
                  <a:pt x="15834" y="45487"/>
                </a:lnTo>
                <a:lnTo>
                  <a:pt x="16509" y="51161"/>
                </a:lnTo>
                <a:lnTo>
                  <a:pt x="16960" y="56927"/>
                </a:lnTo>
                <a:lnTo>
                  <a:pt x="17260" y="62756"/>
                </a:lnTo>
                <a:lnTo>
                  <a:pt x="17460" y="68627"/>
                </a:lnTo>
                <a:lnTo>
                  <a:pt x="18585" y="74525"/>
                </a:lnTo>
                <a:lnTo>
                  <a:pt x="20328" y="80441"/>
                </a:lnTo>
                <a:lnTo>
                  <a:pt x="22482" y="86370"/>
                </a:lnTo>
                <a:lnTo>
                  <a:pt x="23918" y="93298"/>
                </a:lnTo>
                <a:lnTo>
                  <a:pt x="24875" y="100894"/>
                </a:lnTo>
                <a:lnTo>
                  <a:pt x="25513" y="108935"/>
                </a:lnTo>
                <a:lnTo>
                  <a:pt x="26930" y="117272"/>
                </a:lnTo>
                <a:lnTo>
                  <a:pt x="28867" y="125806"/>
                </a:lnTo>
                <a:lnTo>
                  <a:pt x="31152" y="134472"/>
                </a:lnTo>
                <a:lnTo>
                  <a:pt x="33666" y="142234"/>
                </a:lnTo>
                <a:lnTo>
                  <a:pt x="36334" y="149393"/>
                </a:lnTo>
                <a:lnTo>
                  <a:pt x="39106" y="156150"/>
                </a:lnTo>
                <a:lnTo>
                  <a:pt x="40954" y="163631"/>
                </a:lnTo>
                <a:lnTo>
                  <a:pt x="42185" y="171595"/>
                </a:lnTo>
                <a:lnTo>
                  <a:pt x="43007" y="179881"/>
                </a:lnTo>
                <a:lnTo>
                  <a:pt x="44546" y="187390"/>
                </a:lnTo>
                <a:lnTo>
                  <a:pt x="46564" y="194380"/>
                </a:lnTo>
                <a:lnTo>
                  <a:pt x="48903" y="201024"/>
                </a:lnTo>
                <a:lnTo>
                  <a:pt x="50461" y="207438"/>
                </a:lnTo>
                <a:lnTo>
                  <a:pt x="51500" y="213698"/>
                </a:lnTo>
                <a:lnTo>
                  <a:pt x="52193" y="219856"/>
                </a:lnTo>
                <a:lnTo>
                  <a:pt x="53647" y="228922"/>
                </a:lnTo>
                <a:lnTo>
                  <a:pt x="59442" y="261416"/>
                </a:lnTo>
                <a:lnTo>
                  <a:pt x="60464" y="268535"/>
                </a:lnTo>
                <a:lnTo>
                  <a:pt x="61145" y="274273"/>
                </a:lnTo>
                <a:lnTo>
                  <a:pt x="61903" y="283295"/>
                </a:lnTo>
                <a:lnTo>
                  <a:pt x="62508" y="2946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Annotation109"/>
          <p:cNvSpPr/>
          <p:nvPr/>
        </p:nvSpPr>
        <p:spPr>
          <a:xfrm>
            <a:off x="6511554" y="2812897"/>
            <a:ext cx="310728" cy="366073"/>
          </a:xfrm>
          <a:custGeom>
            <a:avLst/>
            <a:gdLst/>
            <a:ahLst/>
            <a:cxnLst/>
            <a:rect l="0" t="0" r="0" b="0"/>
            <a:pathLst>
              <a:path w="310728" h="366073">
                <a:moveTo>
                  <a:pt x="16048" y="35674"/>
                </a:moveTo>
                <a:lnTo>
                  <a:pt x="16048" y="30933"/>
                </a:lnTo>
                <a:lnTo>
                  <a:pt x="17041" y="29537"/>
                </a:lnTo>
                <a:lnTo>
                  <a:pt x="18694" y="28606"/>
                </a:lnTo>
                <a:lnTo>
                  <a:pt x="20789" y="27985"/>
                </a:lnTo>
                <a:lnTo>
                  <a:pt x="22185" y="26579"/>
                </a:lnTo>
                <a:lnTo>
                  <a:pt x="23115" y="24650"/>
                </a:lnTo>
                <a:lnTo>
                  <a:pt x="23737" y="22371"/>
                </a:lnTo>
                <a:lnTo>
                  <a:pt x="26134" y="19860"/>
                </a:lnTo>
                <a:lnTo>
                  <a:pt x="37998" y="11585"/>
                </a:lnTo>
                <a:lnTo>
                  <a:pt x="44985" y="5786"/>
                </a:lnTo>
                <a:lnTo>
                  <a:pt x="49231" y="3842"/>
                </a:lnTo>
                <a:lnTo>
                  <a:pt x="54044" y="2546"/>
                </a:lnTo>
                <a:lnTo>
                  <a:pt x="63693" y="1106"/>
                </a:lnTo>
                <a:lnTo>
                  <a:pt x="71289" y="467"/>
                </a:lnTo>
                <a:lnTo>
                  <a:pt x="80618" y="183"/>
                </a:lnTo>
                <a:lnTo>
                  <a:pt x="102776" y="0"/>
                </a:lnTo>
                <a:lnTo>
                  <a:pt x="108593" y="977"/>
                </a:lnTo>
                <a:lnTo>
                  <a:pt x="114456" y="2621"/>
                </a:lnTo>
                <a:lnTo>
                  <a:pt x="120348" y="4709"/>
                </a:lnTo>
                <a:lnTo>
                  <a:pt x="126261" y="7093"/>
                </a:lnTo>
                <a:lnTo>
                  <a:pt x="132188" y="9675"/>
                </a:lnTo>
                <a:lnTo>
                  <a:pt x="138122" y="12388"/>
                </a:lnTo>
                <a:lnTo>
                  <a:pt x="143072" y="16181"/>
                </a:lnTo>
                <a:lnTo>
                  <a:pt x="151216" y="25687"/>
                </a:lnTo>
                <a:lnTo>
                  <a:pt x="160789" y="36527"/>
                </a:lnTo>
                <a:lnTo>
                  <a:pt x="166121" y="42196"/>
                </a:lnTo>
                <a:lnTo>
                  <a:pt x="170666" y="47959"/>
                </a:lnTo>
                <a:lnTo>
                  <a:pt x="174689" y="53786"/>
                </a:lnTo>
                <a:lnTo>
                  <a:pt x="178362" y="59655"/>
                </a:lnTo>
                <a:lnTo>
                  <a:pt x="180813" y="65552"/>
                </a:lnTo>
                <a:lnTo>
                  <a:pt x="182446" y="71467"/>
                </a:lnTo>
                <a:lnTo>
                  <a:pt x="183534" y="77396"/>
                </a:lnTo>
                <a:lnTo>
                  <a:pt x="185253" y="84324"/>
                </a:lnTo>
                <a:lnTo>
                  <a:pt x="187390" y="91920"/>
                </a:lnTo>
                <a:lnTo>
                  <a:pt x="189807" y="99960"/>
                </a:lnTo>
                <a:lnTo>
                  <a:pt x="191418" y="108297"/>
                </a:lnTo>
                <a:lnTo>
                  <a:pt x="192493" y="116831"/>
                </a:lnTo>
                <a:lnTo>
                  <a:pt x="193209" y="125497"/>
                </a:lnTo>
                <a:lnTo>
                  <a:pt x="194679" y="134251"/>
                </a:lnTo>
                <a:lnTo>
                  <a:pt x="196651" y="143064"/>
                </a:lnTo>
                <a:lnTo>
                  <a:pt x="198957" y="151916"/>
                </a:lnTo>
                <a:lnTo>
                  <a:pt x="199502" y="161786"/>
                </a:lnTo>
                <a:lnTo>
                  <a:pt x="198874" y="172334"/>
                </a:lnTo>
                <a:lnTo>
                  <a:pt x="197464" y="183335"/>
                </a:lnTo>
                <a:lnTo>
                  <a:pt x="196523" y="193646"/>
                </a:lnTo>
                <a:lnTo>
                  <a:pt x="195895" y="203496"/>
                </a:lnTo>
                <a:lnTo>
                  <a:pt x="195478" y="213040"/>
                </a:lnTo>
                <a:lnTo>
                  <a:pt x="194206" y="222379"/>
                </a:lnTo>
                <a:lnTo>
                  <a:pt x="192367" y="231581"/>
                </a:lnTo>
                <a:lnTo>
                  <a:pt x="190149" y="240693"/>
                </a:lnTo>
                <a:lnTo>
                  <a:pt x="187677" y="249744"/>
                </a:lnTo>
                <a:lnTo>
                  <a:pt x="182285" y="267738"/>
                </a:lnTo>
                <a:lnTo>
                  <a:pt x="178467" y="275711"/>
                </a:lnTo>
                <a:lnTo>
                  <a:pt x="173936" y="283011"/>
                </a:lnTo>
                <a:lnTo>
                  <a:pt x="168931" y="289862"/>
                </a:lnTo>
                <a:lnTo>
                  <a:pt x="163611" y="296414"/>
                </a:lnTo>
                <a:lnTo>
                  <a:pt x="158079" y="302766"/>
                </a:lnTo>
                <a:lnTo>
                  <a:pt x="152407" y="308985"/>
                </a:lnTo>
                <a:lnTo>
                  <a:pt x="140814" y="321187"/>
                </a:lnTo>
                <a:lnTo>
                  <a:pt x="134944" y="327219"/>
                </a:lnTo>
                <a:lnTo>
                  <a:pt x="126070" y="333225"/>
                </a:lnTo>
                <a:lnTo>
                  <a:pt x="115193" y="339213"/>
                </a:lnTo>
                <a:lnTo>
                  <a:pt x="102980" y="345189"/>
                </a:lnTo>
                <a:lnTo>
                  <a:pt x="92855" y="349174"/>
                </a:lnTo>
                <a:lnTo>
                  <a:pt x="84119" y="351830"/>
                </a:lnTo>
                <a:lnTo>
                  <a:pt x="76312" y="353601"/>
                </a:lnTo>
                <a:lnTo>
                  <a:pt x="69123" y="354781"/>
                </a:lnTo>
                <a:lnTo>
                  <a:pt x="62346" y="355568"/>
                </a:lnTo>
                <a:lnTo>
                  <a:pt x="55842" y="356093"/>
                </a:lnTo>
                <a:lnTo>
                  <a:pt x="49523" y="355451"/>
                </a:lnTo>
                <a:lnTo>
                  <a:pt x="43326" y="354030"/>
                </a:lnTo>
                <a:lnTo>
                  <a:pt x="37210" y="352091"/>
                </a:lnTo>
                <a:lnTo>
                  <a:pt x="27768" y="349936"/>
                </a:lnTo>
                <a:lnTo>
                  <a:pt x="23861" y="349362"/>
                </a:lnTo>
                <a:lnTo>
                  <a:pt x="20265" y="346994"/>
                </a:lnTo>
                <a:lnTo>
                  <a:pt x="13623" y="339072"/>
                </a:lnTo>
                <a:lnTo>
                  <a:pt x="4306" y="328197"/>
                </a:lnTo>
                <a:lnTo>
                  <a:pt x="2266" y="323955"/>
                </a:lnTo>
                <a:lnTo>
                  <a:pt x="0" y="313949"/>
                </a:lnTo>
                <a:lnTo>
                  <a:pt x="389" y="309496"/>
                </a:lnTo>
                <a:lnTo>
                  <a:pt x="1639" y="305534"/>
                </a:lnTo>
                <a:lnTo>
                  <a:pt x="5676" y="298487"/>
                </a:lnTo>
                <a:lnTo>
                  <a:pt x="10777" y="292047"/>
                </a:lnTo>
                <a:lnTo>
                  <a:pt x="18997" y="285878"/>
                </a:lnTo>
                <a:lnTo>
                  <a:pt x="23966" y="282844"/>
                </a:lnTo>
                <a:lnTo>
                  <a:pt x="29265" y="279829"/>
                </a:lnTo>
                <a:lnTo>
                  <a:pt x="40443" y="273833"/>
                </a:lnTo>
                <a:lnTo>
                  <a:pt x="46202" y="271837"/>
                </a:lnTo>
                <a:lnTo>
                  <a:pt x="52025" y="270507"/>
                </a:lnTo>
                <a:lnTo>
                  <a:pt x="57893" y="269619"/>
                </a:lnTo>
                <a:lnTo>
                  <a:pt x="66764" y="269028"/>
                </a:lnTo>
                <a:lnTo>
                  <a:pt x="77641" y="268634"/>
                </a:lnTo>
                <a:lnTo>
                  <a:pt x="121260" y="268001"/>
                </a:lnTo>
                <a:lnTo>
                  <a:pt x="144676" y="267892"/>
                </a:lnTo>
                <a:lnTo>
                  <a:pt x="152402" y="268869"/>
                </a:lnTo>
                <a:lnTo>
                  <a:pt x="160529" y="270512"/>
                </a:lnTo>
                <a:lnTo>
                  <a:pt x="168924" y="272600"/>
                </a:lnTo>
                <a:lnTo>
                  <a:pt x="176504" y="274984"/>
                </a:lnTo>
                <a:lnTo>
                  <a:pt x="183541" y="277565"/>
                </a:lnTo>
                <a:lnTo>
                  <a:pt x="190219" y="280279"/>
                </a:lnTo>
                <a:lnTo>
                  <a:pt x="197646" y="284072"/>
                </a:lnTo>
                <a:lnTo>
                  <a:pt x="205574" y="288585"/>
                </a:lnTo>
                <a:lnTo>
                  <a:pt x="213835" y="293578"/>
                </a:lnTo>
                <a:lnTo>
                  <a:pt x="221329" y="297899"/>
                </a:lnTo>
                <a:lnTo>
                  <a:pt x="234946" y="305346"/>
                </a:lnTo>
                <a:lnTo>
                  <a:pt x="242346" y="309713"/>
                </a:lnTo>
                <a:lnTo>
                  <a:pt x="258507" y="319857"/>
                </a:lnTo>
                <a:lnTo>
                  <a:pt x="265992" y="325340"/>
                </a:lnTo>
                <a:lnTo>
                  <a:pt x="272966" y="330980"/>
                </a:lnTo>
                <a:lnTo>
                  <a:pt x="285015" y="341546"/>
                </a:lnTo>
                <a:lnTo>
                  <a:pt x="293677" y="349549"/>
                </a:lnTo>
                <a:lnTo>
                  <a:pt x="310727" y="36607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Annotation110"/>
          <p:cNvSpPr/>
          <p:nvPr/>
        </p:nvSpPr>
        <p:spPr>
          <a:xfrm>
            <a:off x="6465094" y="3733133"/>
            <a:ext cx="311969" cy="401155"/>
          </a:xfrm>
          <a:custGeom>
            <a:avLst/>
            <a:gdLst/>
            <a:ahLst/>
            <a:cxnLst/>
            <a:rect l="0" t="0" r="0" b="0"/>
            <a:pathLst>
              <a:path w="311969" h="401155">
                <a:moveTo>
                  <a:pt x="116086" y="70914"/>
                </a:moveTo>
                <a:lnTo>
                  <a:pt x="116086" y="41026"/>
                </a:lnTo>
                <a:lnTo>
                  <a:pt x="117078" y="38091"/>
                </a:lnTo>
                <a:lnTo>
                  <a:pt x="120826" y="32183"/>
                </a:lnTo>
                <a:lnTo>
                  <a:pt x="128514" y="23279"/>
                </a:lnTo>
                <a:lnTo>
                  <a:pt x="137076" y="14356"/>
                </a:lnTo>
                <a:lnTo>
                  <a:pt x="145589" y="8405"/>
                </a:lnTo>
                <a:lnTo>
                  <a:pt x="150638" y="5429"/>
                </a:lnTo>
                <a:lnTo>
                  <a:pt x="155988" y="3445"/>
                </a:lnTo>
                <a:lnTo>
                  <a:pt x="161539" y="2122"/>
                </a:lnTo>
                <a:lnTo>
                  <a:pt x="167224" y="1241"/>
                </a:lnTo>
                <a:lnTo>
                  <a:pt x="173990" y="653"/>
                </a:lnTo>
                <a:lnTo>
                  <a:pt x="181477" y="261"/>
                </a:lnTo>
                <a:lnTo>
                  <a:pt x="189446" y="0"/>
                </a:lnTo>
                <a:lnTo>
                  <a:pt x="196743" y="817"/>
                </a:lnTo>
                <a:lnTo>
                  <a:pt x="203591" y="2355"/>
                </a:lnTo>
                <a:lnTo>
                  <a:pt x="210141" y="4372"/>
                </a:lnTo>
                <a:lnTo>
                  <a:pt x="216493" y="6709"/>
                </a:lnTo>
                <a:lnTo>
                  <a:pt x="222711" y="9259"/>
                </a:lnTo>
                <a:lnTo>
                  <a:pt x="228841" y="11952"/>
                </a:lnTo>
                <a:lnTo>
                  <a:pt x="240944" y="17589"/>
                </a:lnTo>
                <a:lnTo>
                  <a:pt x="246950" y="20481"/>
                </a:lnTo>
                <a:lnTo>
                  <a:pt x="251945" y="24394"/>
                </a:lnTo>
                <a:lnTo>
                  <a:pt x="260142" y="34033"/>
                </a:lnTo>
                <a:lnTo>
                  <a:pt x="267093" y="42286"/>
                </a:lnTo>
                <a:lnTo>
                  <a:pt x="270335" y="45876"/>
                </a:lnTo>
                <a:lnTo>
                  <a:pt x="272496" y="50253"/>
                </a:lnTo>
                <a:lnTo>
                  <a:pt x="274898" y="60409"/>
                </a:lnTo>
                <a:lnTo>
                  <a:pt x="275539" y="66887"/>
                </a:lnTo>
                <a:lnTo>
                  <a:pt x="275965" y="74183"/>
                </a:lnTo>
                <a:lnTo>
                  <a:pt x="276250" y="82023"/>
                </a:lnTo>
                <a:lnTo>
                  <a:pt x="275448" y="88242"/>
                </a:lnTo>
                <a:lnTo>
                  <a:pt x="271910" y="97798"/>
                </a:lnTo>
                <a:lnTo>
                  <a:pt x="264341" y="113496"/>
                </a:lnTo>
                <a:lnTo>
                  <a:pt x="256060" y="124897"/>
                </a:lnTo>
                <a:lnTo>
                  <a:pt x="251074" y="130715"/>
                </a:lnTo>
                <a:lnTo>
                  <a:pt x="245765" y="135586"/>
                </a:lnTo>
                <a:lnTo>
                  <a:pt x="240242" y="139826"/>
                </a:lnTo>
                <a:lnTo>
                  <a:pt x="234575" y="143645"/>
                </a:lnTo>
                <a:lnTo>
                  <a:pt x="228813" y="147182"/>
                </a:lnTo>
                <a:lnTo>
                  <a:pt x="222987" y="150533"/>
                </a:lnTo>
                <a:lnTo>
                  <a:pt x="217118" y="153759"/>
                </a:lnTo>
                <a:lnTo>
                  <a:pt x="211223" y="155910"/>
                </a:lnTo>
                <a:lnTo>
                  <a:pt x="205307" y="157344"/>
                </a:lnTo>
                <a:lnTo>
                  <a:pt x="199379" y="158300"/>
                </a:lnTo>
                <a:lnTo>
                  <a:pt x="190147" y="162008"/>
                </a:lnTo>
                <a:lnTo>
                  <a:pt x="182736" y="165970"/>
                </a:lnTo>
                <a:lnTo>
                  <a:pt x="176136" y="167732"/>
                </a:lnTo>
                <a:lnTo>
                  <a:pt x="166841" y="168724"/>
                </a:lnTo>
                <a:lnTo>
                  <a:pt x="162543" y="169018"/>
                </a:lnTo>
                <a:lnTo>
                  <a:pt x="170685" y="169125"/>
                </a:lnTo>
                <a:lnTo>
                  <a:pt x="173321" y="169130"/>
                </a:lnTo>
                <a:lnTo>
                  <a:pt x="181542" y="171782"/>
                </a:lnTo>
                <a:lnTo>
                  <a:pt x="186512" y="173879"/>
                </a:lnTo>
                <a:lnTo>
                  <a:pt x="191811" y="175276"/>
                </a:lnTo>
                <a:lnTo>
                  <a:pt x="197326" y="176208"/>
                </a:lnTo>
                <a:lnTo>
                  <a:pt x="202988" y="176829"/>
                </a:lnTo>
                <a:lnTo>
                  <a:pt x="208747" y="179227"/>
                </a:lnTo>
                <a:lnTo>
                  <a:pt x="214571" y="182810"/>
                </a:lnTo>
                <a:lnTo>
                  <a:pt x="220438" y="187184"/>
                </a:lnTo>
                <a:lnTo>
                  <a:pt x="227325" y="191091"/>
                </a:lnTo>
                <a:lnTo>
                  <a:pt x="234895" y="194688"/>
                </a:lnTo>
                <a:lnTo>
                  <a:pt x="242916" y="198079"/>
                </a:lnTo>
                <a:lnTo>
                  <a:pt x="250248" y="202324"/>
                </a:lnTo>
                <a:lnTo>
                  <a:pt x="257121" y="207138"/>
                </a:lnTo>
                <a:lnTo>
                  <a:pt x="263687" y="212332"/>
                </a:lnTo>
                <a:lnTo>
                  <a:pt x="270049" y="217779"/>
                </a:lnTo>
                <a:lnTo>
                  <a:pt x="276274" y="223394"/>
                </a:lnTo>
                <a:lnTo>
                  <a:pt x="282409" y="229122"/>
                </a:lnTo>
                <a:lnTo>
                  <a:pt x="291871" y="240779"/>
                </a:lnTo>
                <a:lnTo>
                  <a:pt x="299384" y="252574"/>
                </a:lnTo>
                <a:lnTo>
                  <a:pt x="306031" y="264431"/>
                </a:lnTo>
                <a:lnTo>
                  <a:pt x="308200" y="271362"/>
                </a:lnTo>
                <a:lnTo>
                  <a:pt x="309646" y="278961"/>
                </a:lnTo>
                <a:lnTo>
                  <a:pt x="310610" y="287003"/>
                </a:lnTo>
                <a:lnTo>
                  <a:pt x="311254" y="294348"/>
                </a:lnTo>
                <a:lnTo>
                  <a:pt x="311682" y="301230"/>
                </a:lnTo>
                <a:lnTo>
                  <a:pt x="311968" y="307802"/>
                </a:lnTo>
                <a:lnTo>
                  <a:pt x="311166" y="314167"/>
                </a:lnTo>
                <a:lnTo>
                  <a:pt x="307629" y="326532"/>
                </a:lnTo>
                <a:lnTo>
                  <a:pt x="305395" y="338642"/>
                </a:lnTo>
                <a:lnTo>
                  <a:pt x="304800" y="344649"/>
                </a:lnTo>
                <a:lnTo>
                  <a:pt x="302419" y="350639"/>
                </a:lnTo>
                <a:lnTo>
                  <a:pt x="294481" y="362586"/>
                </a:lnTo>
                <a:lnTo>
                  <a:pt x="289585" y="367557"/>
                </a:lnTo>
                <a:lnTo>
                  <a:pt x="284338" y="371864"/>
                </a:lnTo>
                <a:lnTo>
                  <a:pt x="278856" y="375727"/>
                </a:lnTo>
                <a:lnTo>
                  <a:pt x="273216" y="379295"/>
                </a:lnTo>
                <a:lnTo>
                  <a:pt x="267472" y="382665"/>
                </a:lnTo>
                <a:lnTo>
                  <a:pt x="261658" y="385905"/>
                </a:lnTo>
                <a:lnTo>
                  <a:pt x="249907" y="392150"/>
                </a:lnTo>
                <a:lnTo>
                  <a:pt x="243995" y="395205"/>
                </a:lnTo>
                <a:lnTo>
                  <a:pt x="237077" y="397240"/>
                </a:lnTo>
                <a:lnTo>
                  <a:pt x="229488" y="398598"/>
                </a:lnTo>
                <a:lnTo>
                  <a:pt x="221454" y="399503"/>
                </a:lnTo>
                <a:lnTo>
                  <a:pt x="213120" y="400106"/>
                </a:lnTo>
                <a:lnTo>
                  <a:pt x="204588" y="400508"/>
                </a:lnTo>
                <a:lnTo>
                  <a:pt x="186178" y="400956"/>
                </a:lnTo>
                <a:lnTo>
                  <a:pt x="164766" y="401154"/>
                </a:lnTo>
                <a:lnTo>
                  <a:pt x="154493" y="400215"/>
                </a:lnTo>
                <a:lnTo>
                  <a:pt x="144666" y="398597"/>
                </a:lnTo>
                <a:lnTo>
                  <a:pt x="135140" y="396525"/>
                </a:lnTo>
                <a:lnTo>
                  <a:pt x="125811" y="394153"/>
                </a:lnTo>
                <a:lnTo>
                  <a:pt x="116616" y="391578"/>
                </a:lnTo>
                <a:lnTo>
                  <a:pt x="107509" y="388870"/>
                </a:lnTo>
                <a:lnTo>
                  <a:pt x="97470" y="387065"/>
                </a:lnTo>
                <a:lnTo>
                  <a:pt x="86808" y="385861"/>
                </a:lnTo>
                <a:lnTo>
                  <a:pt x="75731" y="385058"/>
                </a:lnTo>
                <a:lnTo>
                  <a:pt x="65370" y="383531"/>
                </a:lnTo>
                <a:lnTo>
                  <a:pt x="55486" y="381521"/>
                </a:lnTo>
                <a:lnTo>
                  <a:pt x="45921" y="379188"/>
                </a:lnTo>
                <a:lnTo>
                  <a:pt x="37559" y="376641"/>
                </a:lnTo>
                <a:lnTo>
                  <a:pt x="30000" y="373952"/>
                </a:lnTo>
                <a:lnTo>
                  <a:pt x="22977" y="371166"/>
                </a:lnTo>
                <a:lnTo>
                  <a:pt x="17302" y="369308"/>
                </a:lnTo>
                <a:lnTo>
                  <a:pt x="12527" y="368071"/>
                </a:lnTo>
                <a:lnTo>
                  <a:pt x="0" y="36559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Annotation111"/>
          <p:cNvSpPr/>
          <p:nvPr/>
        </p:nvSpPr>
        <p:spPr>
          <a:xfrm>
            <a:off x="6465619" y="4714885"/>
            <a:ext cx="186999" cy="205215"/>
          </a:xfrm>
          <a:custGeom>
            <a:avLst/>
            <a:gdLst/>
            <a:ahLst/>
            <a:cxnLst/>
            <a:rect l="0" t="0" r="0" b="0"/>
            <a:pathLst>
              <a:path w="186999" h="205215">
                <a:moveTo>
                  <a:pt x="61983" y="8920"/>
                </a:moveTo>
                <a:lnTo>
                  <a:pt x="61983" y="4180"/>
                </a:lnTo>
                <a:lnTo>
                  <a:pt x="62976" y="2783"/>
                </a:lnTo>
                <a:lnTo>
                  <a:pt x="64629" y="1852"/>
                </a:lnTo>
                <a:lnTo>
                  <a:pt x="70839" y="12"/>
                </a:lnTo>
                <a:lnTo>
                  <a:pt x="70880" y="0"/>
                </a:lnTo>
                <a:lnTo>
                  <a:pt x="70902" y="4734"/>
                </a:lnTo>
                <a:lnTo>
                  <a:pt x="69913" y="7121"/>
                </a:lnTo>
                <a:lnTo>
                  <a:pt x="66169" y="12420"/>
                </a:lnTo>
                <a:lnTo>
                  <a:pt x="64774" y="15222"/>
                </a:lnTo>
                <a:lnTo>
                  <a:pt x="63223" y="20981"/>
                </a:lnTo>
                <a:lnTo>
                  <a:pt x="61817" y="24899"/>
                </a:lnTo>
                <a:lnTo>
                  <a:pt x="59888" y="29494"/>
                </a:lnTo>
                <a:lnTo>
                  <a:pt x="57610" y="34543"/>
                </a:lnTo>
                <a:lnTo>
                  <a:pt x="54106" y="40885"/>
                </a:lnTo>
                <a:lnTo>
                  <a:pt x="49786" y="48089"/>
                </a:lnTo>
                <a:lnTo>
                  <a:pt x="44922" y="55869"/>
                </a:lnTo>
                <a:lnTo>
                  <a:pt x="40688" y="64032"/>
                </a:lnTo>
                <a:lnTo>
                  <a:pt x="36872" y="72450"/>
                </a:lnTo>
                <a:lnTo>
                  <a:pt x="33336" y="81039"/>
                </a:lnTo>
                <a:lnTo>
                  <a:pt x="29986" y="89741"/>
                </a:lnTo>
                <a:lnTo>
                  <a:pt x="23619" y="107348"/>
                </a:lnTo>
                <a:lnTo>
                  <a:pt x="20532" y="115219"/>
                </a:lnTo>
                <a:lnTo>
                  <a:pt x="17481" y="122450"/>
                </a:lnTo>
                <a:lnTo>
                  <a:pt x="11447" y="135776"/>
                </a:lnTo>
                <a:lnTo>
                  <a:pt x="5457" y="148314"/>
                </a:lnTo>
                <a:lnTo>
                  <a:pt x="3463" y="154435"/>
                </a:lnTo>
                <a:lnTo>
                  <a:pt x="2134" y="160500"/>
                </a:lnTo>
                <a:lnTo>
                  <a:pt x="1247" y="166528"/>
                </a:lnTo>
                <a:lnTo>
                  <a:pt x="656" y="171539"/>
                </a:lnTo>
                <a:lnTo>
                  <a:pt x="263" y="175872"/>
                </a:lnTo>
                <a:lnTo>
                  <a:pt x="0" y="179753"/>
                </a:lnTo>
                <a:lnTo>
                  <a:pt x="817" y="183332"/>
                </a:lnTo>
                <a:lnTo>
                  <a:pt x="2354" y="186710"/>
                </a:lnTo>
                <a:lnTo>
                  <a:pt x="6707" y="193109"/>
                </a:lnTo>
                <a:lnTo>
                  <a:pt x="11950" y="199261"/>
                </a:lnTo>
                <a:lnTo>
                  <a:pt x="15729" y="201298"/>
                </a:lnTo>
                <a:lnTo>
                  <a:pt x="20233" y="202657"/>
                </a:lnTo>
                <a:lnTo>
                  <a:pt x="25220" y="203562"/>
                </a:lnTo>
                <a:lnTo>
                  <a:pt x="31522" y="204166"/>
                </a:lnTo>
                <a:lnTo>
                  <a:pt x="38698" y="204568"/>
                </a:lnTo>
                <a:lnTo>
                  <a:pt x="54610" y="205015"/>
                </a:lnTo>
                <a:lnTo>
                  <a:pt x="71605" y="205214"/>
                </a:lnTo>
                <a:lnTo>
                  <a:pt x="79312" y="204275"/>
                </a:lnTo>
                <a:lnTo>
                  <a:pt x="86433" y="202657"/>
                </a:lnTo>
                <a:lnTo>
                  <a:pt x="100631" y="198212"/>
                </a:lnTo>
                <a:lnTo>
                  <a:pt x="142735" y="184378"/>
                </a:lnTo>
                <a:lnTo>
                  <a:pt x="149552" y="181455"/>
                </a:lnTo>
                <a:lnTo>
                  <a:pt x="155089" y="178514"/>
                </a:lnTo>
                <a:lnTo>
                  <a:pt x="159773" y="175560"/>
                </a:lnTo>
                <a:lnTo>
                  <a:pt x="164879" y="172600"/>
                </a:lnTo>
                <a:lnTo>
                  <a:pt x="186998" y="16072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Annotation112"/>
          <p:cNvSpPr/>
          <p:nvPr/>
        </p:nvSpPr>
        <p:spPr>
          <a:xfrm>
            <a:off x="6581180" y="4679156"/>
            <a:ext cx="116087" cy="491134"/>
          </a:xfrm>
          <a:custGeom>
            <a:avLst/>
            <a:gdLst/>
            <a:ahLst/>
            <a:cxnLst/>
            <a:rect l="0" t="0" r="0" b="0"/>
            <a:pathLst>
              <a:path w="116087" h="491134">
                <a:moveTo>
                  <a:pt x="116086" y="0"/>
                </a:moveTo>
                <a:lnTo>
                  <a:pt x="111346" y="4741"/>
                </a:lnTo>
                <a:lnTo>
                  <a:pt x="109949" y="7129"/>
                </a:lnTo>
                <a:lnTo>
                  <a:pt x="108397" y="12429"/>
                </a:lnTo>
                <a:lnTo>
                  <a:pt x="106409" y="24908"/>
                </a:lnTo>
                <a:lnTo>
                  <a:pt x="104673" y="29504"/>
                </a:lnTo>
                <a:lnTo>
                  <a:pt x="101091" y="39902"/>
                </a:lnTo>
                <a:lnTo>
                  <a:pt x="98083" y="58897"/>
                </a:lnTo>
                <a:lnTo>
                  <a:pt x="96146" y="68038"/>
                </a:lnTo>
                <a:lnTo>
                  <a:pt x="93863" y="78101"/>
                </a:lnTo>
                <a:lnTo>
                  <a:pt x="91348" y="87786"/>
                </a:lnTo>
                <a:lnTo>
                  <a:pt x="88681" y="97220"/>
                </a:lnTo>
                <a:lnTo>
                  <a:pt x="85909" y="106485"/>
                </a:lnTo>
                <a:lnTo>
                  <a:pt x="83070" y="117623"/>
                </a:lnTo>
                <a:lnTo>
                  <a:pt x="77268" y="143228"/>
                </a:lnTo>
                <a:lnTo>
                  <a:pt x="73340" y="157001"/>
                </a:lnTo>
                <a:lnTo>
                  <a:pt x="68737" y="171144"/>
                </a:lnTo>
                <a:lnTo>
                  <a:pt x="63684" y="185534"/>
                </a:lnTo>
                <a:lnTo>
                  <a:pt x="59324" y="200088"/>
                </a:lnTo>
                <a:lnTo>
                  <a:pt x="55423" y="214751"/>
                </a:lnTo>
                <a:lnTo>
                  <a:pt x="51831" y="229488"/>
                </a:lnTo>
                <a:lnTo>
                  <a:pt x="47453" y="245265"/>
                </a:lnTo>
                <a:lnTo>
                  <a:pt x="37296" y="278672"/>
                </a:lnTo>
                <a:lnTo>
                  <a:pt x="32801" y="295914"/>
                </a:lnTo>
                <a:lnTo>
                  <a:pt x="28813" y="313362"/>
                </a:lnTo>
                <a:lnTo>
                  <a:pt x="21735" y="348624"/>
                </a:lnTo>
                <a:lnTo>
                  <a:pt x="6071" y="432863"/>
                </a:lnTo>
                <a:lnTo>
                  <a:pt x="4047" y="446333"/>
                </a:lnTo>
                <a:lnTo>
                  <a:pt x="2697" y="458290"/>
                </a:lnTo>
                <a:lnTo>
                  <a:pt x="0" y="491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Annotation113"/>
          <p:cNvSpPr/>
          <p:nvPr/>
        </p:nvSpPr>
        <p:spPr>
          <a:xfrm>
            <a:off x="7359993" y="2126911"/>
            <a:ext cx="221313" cy="355543"/>
          </a:xfrm>
          <a:custGeom>
            <a:avLst/>
            <a:gdLst/>
            <a:ahLst/>
            <a:cxnLst/>
            <a:rect l="0" t="0" r="0" b="0"/>
            <a:pathLst>
              <a:path w="221313" h="355543">
                <a:moveTo>
                  <a:pt x="203452" y="43003"/>
                </a:moveTo>
                <a:lnTo>
                  <a:pt x="203452" y="30575"/>
                </a:lnTo>
                <a:lnTo>
                  <a:pt x="202460" y="28764"/>
                </a:lnTo>
                <a:lnTo>
                  <a:pt x="200807" y="27557"/>
                </a:lnTo>
                <a:lnTo>
                  <a:pt x="198712" y="26753"/>
                </a:lnTo>
                <a:lnTo>
                  <a:pt x="197315" y="25224"/>
                </a:lnTo>
                <a:lnTo>
                  <a:pt x="196385" y="23213"/>
                </a:lnTo>
                <a:lnTo>
                  <a:pt x="195764" y="20880"/>
                </a:lnTo>
                <a:lnTo>
                  <a:pt x="194358" y="19325"/>
                </a:lnTo>
                <a:lnTo>
                  <a:pt x="192428" y="18288"/>
                </a:lnTo>
                <a:lnTo>
                  <a:pt x="190150" y="17597"/>
                </a:lnTo>
                <a:lnTo>
                  <a:pt x="184972" y="14183"/>
                </a:lnTo>
                <a:lnTo>
                  <a:pt x="178372" y="9358"/>
                </a:lnTo>
                <a:lnTo>
                  <a:pt x="173833" y="6683"/>
                </a:lnTo>
                <a:lnTo>
                  <a:pt x="168823" y="3907"/>
                </a:lnTo>
                <a:lnTo>
                  <a:pt x="163499" y="2056"/>
                </a:lnTo>
                <a:lnTo>
                  <a:pt x="157966" y="822"/>
                </a:lnTo>
                <a:lnTo>
                  <a:pt x="152291" y="0"/>
                </a:lnTo>
                <a:lnTo>
                  <a:pt x="146525" y="444"/>
                </a:lnTo>
                <a:lnTo>
                  <a:pt x="140696" y="1732"/>
                </a:lnTo>
                <a:lnTo>
                  <a:pt x="134825" y="3583"/>
                </a:lnTo>
                <a:lnTo>
                  <a:pt x="128927" y="5809"/>
                </a:lnTo>
                <a:lnTo>
                  <a:pt x="123011" y="8285"/>
                </a:lnTo>
                <a:lnTo>
                  <a:pt x="117082" y="10928"/>
                </a:lnTo>
                <a:lnTo>
                  <a:pt x="110153" y="13682"/>
                </a:lnTo>
                <a:lnTo>
                  <a:pt x="94517" y="19388"/>
                </a:lnTo>
                <a:lnTo>
                  <a:pt x="86181" y="23291"/>
                </a:lnTo>
                <a:lnTo>
                  <a:pt x="77646" y="27878"/>
                </a:lnTo>
                <a:lnTo>
                  <a:pt x="68981" y="32920"/>
                </a:lnTo>
                <a:lnTo>
                  <a:pt x="61218" y="38265"/>
                </a:lnTo>
                <a:lnTo>
                  <a:pt x="54059" y="43813"/>
                </a:lnTo>
                <a:lnTo>
                  <a:pt x="47301" y="49496"/>
                </a:lnTo>
                <a:lnTo>
                  <a:pt x="40813" y="55270"/>
                </a:lnTo>
                <a:lnTo>
                  <a:pt x="28311" y="66976"/>
                </a:lnTo>
                <a:lnTo>
                  <a:pt x="23191" y="72875"/>
                </a:lnTo>
                <a:lnTo>
                  <a:pt x="18786" y="78793"/>
                </a:lnTo>
                <a:lnTo>
                  <a:pt x="14857" y="84723"/>
                </a:lnTo>
                <a:lnTo>
                  <a:pt x="11245" y="91652"/>
                </a:lnTo>
                <a:lnTo>
                  <a:pt x="7846" y="99248"/>
                </a:lnTo>
                <a:lnTo>
                  <a:pt x="4588" y="107289"/>
                </a:lnTo>
                <a:lnTo>
                  <a:pt x="2414" y="114634"/>
                </a:lnTo>
                <a:lnTo>
                  <a:pt x="965" y="121515"/>
                </a:lnTo>
                <a:lnTo>
                  <a:pt x="0" y="128087"/>
                </a:lnTo>
                <a:lnTo>
                  <a:pt x="349" y="134452"/>
                </a:lnTo>
                <a:lnTo>
                  <a:pt x="1573" y="140680"/>
                </a:lnTo>
                <a:lnTo>
                  <a:pt x="3382" y="146816"/>
                </a:lnTo>
                <a:lnTo>
                  <a:pt x="6573" y="152892"/>
                </a:lnTo>
                <a:lnTo>
                  <a:pt x="10683" y="158926"/>
                </a:lnTo>
                <a:lnTo>
                  <a:pt x="15408" y="164934"/>
                </a:lnTo>
                <a:lnTo>
                  <a:pt x="19550" y="168939"/>
                </a:lnTo>
                <a:lnTo>
                  <a:pt x="23304" y="171609"/>
                </a:lnTo>
                <a:lnTo>
                  <a:pt x="41199" y="180634"/>
                </a:lnTo>
                <a:lnTo>
                  <a:pt x="46666" y="182382"/>
                </a:lnTo>
                <a:lnTo>
                  <a:pt x="52295" y="183548"/>
                </a:lnTo>
                <a:lnTo>
                  <a:pt x="58033" y="184324"/>
                </a:lnTo>
                <a:lnTo>
                  <a:pt x="63841" y="184842"/>
                </a:lnTo>
                <a:lnTo>
                  <a:pt x="69698" y="185188"/>
                </a:lnTo>
                <a:lnTo>
                  <a:pt x="75588" y="185418"/>
                </a:lnTo>
                <a:lnTo>
                  <a:pt x="98098" y="185742"/>
                </a:lnTo>
                <a:lnTo>
                  <a:pt x="118878" y="185838"/>
                </a:lnTo>
                <a:lnTo>
                  <a:pt x="126234" y="184859"/>
                </a:lnTo>
                <a:lnTo>
                  <a:pt x="134114" y="183214"/>
                </a:lnTo>
                <a:lnTo>
                  <a:pt x="142344" y="181126"/>
                </a:lnTo>
                <a:lnTo>
                  <a:pt x="149815" y="178741"/>
                </a:lnTo>
                <a:lnTo>
                  <a:pt x="156780" y="176159"/>
                </a:lnTo>
                <a:lnTo>
                  <a:pt x="163407" y="173446"/>
                </a:lnTo>
                <a:lnTo>
                  <a:pt x="169810" y="169653"/>
                </a:lnTo>
                <a:lnTo>
                  <a:pt x="176063" y="165139"/>
                </a:lnTo>
                <a:lnTo>
                  <a:pt x="182216" y="160146"/>
                </a:lnTo>
                <a:lnTo>
                  <a:pt x="187311" y="155825"/>
                </a:lnTo>
                <a:lnTo>
                  <a:pt x="191700" y="151952"/>
                </a:lnTo>
                <a:lnTo>
                  <a:pt x="195617" y="148378"/>
                </a:lnTo>
                <a:lnTo>
                  <a:pt x="199221" y="144011"/>
                </a:lnTo>
                <a:lnTo>
                  <a:pt x="205871" y="133867"/>
                </a:lnTo>
                <a:lnTo>
                  <a:pt x="209488" y="125390"/>
                </a:lnTo>
                <a:lnTo>
                  <a:pt x="211095" y="117323"/>
                </a:lnTo>
                <a:lnTo>
                  <a:pt x="211811" y="107122"/>
                </a:lnTo>
                <a:lnTo>
                  <a:pt x="212128" y="98621"/>
                </a:lnTo>
                <a:lnTo>
                  <a:pt x="212349" y="88104"/>
                </a:lnTo>
                <a:lnTo>
                  <a:pt x="212377" y="80154"/>
                </a:lnTo>
                <a:lnTo>
                  <a:pt x="212382" y="107671"/>
                </a:lnTo>
                <a:lnTo>
                  <a:pt x="211390" y="112904"/>
                </a:lnTo>
                <a:lnTo>
                  <a:pt x="209736" y="119370"/>
                </a:lnTo>
                <a:lnTo>
                  <a:pt x="207642" y="126656"/>
                </a:lnTo>
                <a:lnTo>
                  <a:pt x="206245" y="133499"/>
                </a:lnTo>
                <a:lnTo>
                  <a:pt x="205314" y="140044"/>
                </a:lnTo>
                <a:lnTo>
                  <a:pt x="204693" y="146392"/>
                </a:lnTo>
                <a:lnTo>
                  <a:pt x="204279" y="153601"/>
                </a:lnTo>
                <a:lnTo>
                  <a:pt x="203821" y="169549"/>
                </a:lnTo>
                <a:lnTo>
                  <a:pt x="203500" y="205801"/>
                </a:lnTo>
                <a:lnTo>
                  <a:pt x="203453" y="290022"/>
                </a:lnTo>
                <a:lnTo>
                  <a:pt x="204445" y="295988"/>
                </a:lnTo>
                <a:lnTo>
                  <a:pt x="206099" y="301948"/>
                </a:lnTo>
                <a:lnTo>
                  <a:pt x="209588" y="312871"/>
                </a:lnTo>
                <a:lnTo>
                  <a:pt x="211141" y="321033"/>
                </a:lnTo>
                <a:lnTo>
                  <a:pt x="214476" y="330614"/>
                </a:lnTo>
                <a:lnTo>
                  <a:pt x="218274" y="340494"/>
                </a:lnTo>
                <a:lnTo>
                  <a:pt x="219286" y="344518"/>
                </a:lnTo>
                <a:lnTo>
                  <a:pt x="221312" y="35554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Annotation114"/>
          <p:cNvSpPr/>
          <p:nvPr/>
        </p:nvSpPr>
        <p:spPr>
          <a:xfrm>
            <a:off x="7429500" y="2848603"/>
            <a:ext cx="8931" cy="303578"/>
          </a:xfrm>
          <a:custGeom>
            <a:avLst/>
            <a:gdLst/>
            <a:ahLst/>
            <a:cxnLst/>
            <a:rect l="0" t="0" r="0" b="0"/>
            <a:pathLst>
              <a:path w="8931" h="303578">
                <a:moveTo>
                  <a:pt x="8930" y="8897"/>
                </a:moveTo>
                <a:lnTo>
                  <a:pt x="8930" y="4157"/>
                </a:lnTo>
                <a:lnTo>
                  <a:pt x="7938" y="2760"/>
                </a:lnTo>
                <a:lnTo>
                  <a:pt x="6284" y="1829"/>
                </a:lnTo>
                <a:lnTo>
                  <a:pt x="109" y="0"/>
                </a:lnTo>
                <a:lnTo>
                  <a:pt x="33" y="4718"/>
                </a:lnTo>
                <a:lnTo>
                  <a:pt x="1014" y="7103"/>
                </a:lnTo>
                <a:lnTo>
                  <a:pt x="2660" y="9685"/>
                </a:lnTo>
                <a:lnTo>
                  <a:pt x="4749" y="12399"/>
                </a:lnTo>
                <a:lnTo>
                  <a:pt x="6143" y="16193"/>
                </a:lnTo>
                <a:lnTo>
                  <a:pt x="7072" y="20706"/>
                </a:lnTo>
                <a:lnTo>
                  <a:pt x="7691" y="25700"/>
                </a:lnTo>
                <a:lnTo>
                  <a:pt x="8104" y="31013"/>
                </a:lnTo>
                <a:lnTo>
                  <a:pt x="8379" y="36539"/>
                </a:lnTo>
                <a:lnTo>
                  <a:pt x="8685" y="47972"/>
                </a:lnTo>
                <a:lnTo>
                  <a:pt x="8897" y="82149"/>
                </a:lnTo>
                <a:lnTo>
                  <a:pt x="7917" y="90473"/>
                </a:lnTo>
                <a:lnTo>
                  <a:pt x="6269" y="99000"/>
                </a:lnTo>
                <a:lnTo>
                  <a:pt x="4180" y="107661"/>
                </a:lnTo>
                <a:lnTo>
                  <a:pt x="2786" y="116412"/>
                </a:lnTo>
                <a:lnTo>
                  <a:pt x="1857" y="125222"/>
                </a:lnTo>
                <a:lnTo>
                  <a:pt x="1239" y="134072"/>
                </a:lnTo>
                <a:lnTo>
                  <a:pt x="826" y="142949"/>
                </a:lnTo>
                <a:lnTo>
                  <a:pt x="367" y="160749"/>
                </a:lnTo>
                <a:lnTo>
                  <a:pt x="0" y="301625"/>
                </a:lnTo>
                <a:lnTo>
                  <a:pt x="992" y="302276"/>
                </a:lnTo>
                <a:lnTo>
                  <a:pt x="2646" y="302710"/>
                </a:lnTo>
                <a:lnTo>
                  <a:pt x="8930" y="30357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Annotation115"/>
          <p:cNvSpPr/>
          <p:nvPr/>
        </p:nvSpPr>
        <p:spPr>
          <a:xfrm>
            <a:off x="7590234" y="2839641"/>
            <a:ext cx="17861" cy="330399"/>
          </a:xfrm>
          <a:custGeom>
            <a:avLst/>
            <a:gdLst/>
            <a:ahLst/>
            <a:cxnLst/>
            <a:rect l="0" t="0" r="0" b="0"/>
            <a:pathLst>
              <a:path w="17861" h="330399">
                <a:moveTo>
                  <a:pt x="17860" y="0"/>
                </a:moveTo>
                <a:lnTo>
                  <a:pt x="17860" y="80949"/>
                </a:lnTo>
                <a:lnTo>
                  <a:pt x="16868" y="89685"/>
                </a:lnTo>
                <a:lnTo>
                  <a:pt x="15214" y="98485"/>
                </a:lnTo>
                <a:lnTo>
                  <a:pt x="13120" y="107329"/>
                </a:lnTo>
                <a:lnTo>
                  <a:pt x="11723" y="117193"/>
                </a:lnTo>
                <a:lnTo>
                  <a:pt x="10792" y="127738"/>
                </a:lnTo>
                <a:lnTo>
                  <a:pt x="10171" y="138737"/>
                </a:lnTo>
                <a:lnTo>
                  <a:pt x="9481" y="158895"/>
                </a:lnTo>
                <a:lnTo>
                  <a:pt x="9093" y="189624"/>
                </a:lnTo>
                <a:lnTo>
                  <a:pt x="9039" y="200830"/>
                </a:lnTo>
                <a:lnTo>
                  <a:pt x="8010" y="211277"/>
                </a:lnTo>
                <a:lnTo>
                  <a:pt x="6333" y="221219"/>
                </a:lnTo>
                <a:lnTo>
                  <a:pt x="4222" y="230823"/>
                </a:lnTo>
                <a:lnTo>
                  <a:pt x="2815" y="240202"/>
                </a:lnTo>
                <a:lnTo>
                  <a:pt x="1877" y="249431"/>
                </a:lnTo>
                <a:lnTo>
                  <a:pt x="1251" y="258561"/>
                </a:lnTo>
                <a:lnTo>
                  <a:pt x="834" y="267624"/>
                </a:lnTo>
                <a:lnTo>
                  <a:pt x="371" y="285632"/>
                </a:lnTo>
                <a:lnTo>
                  <a:pt x="0" y="33039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Annotation116"/>
          <p:cNvSpPr/>
          <p:nvPr/>
        </p:nvSpPr>
        <p:spPr>
          <a:xfrm>
            <a:off x="7384961" y="3732610"/>
            <a:ext cx="26681" cy="410561"/>
          </a:xfrm>
          <a:custGeom>
            <a:avLst/>
            <a:gdLst/>
            <a:ahLst/>
            <a:cxnLst/>
            <a:rect l="0" t="0" r="0" b="0"/>
            <a:pathLst>
              <a:path w="26681" h="410561">
                <a:moveTo>
                  <a:pt x="26680" y="0"/>
                </a:moveTo>
                <a:lnTo>
                  <a:pt x="26680" y="4740"/>
                </a:lnTo>
                <a:lnTo>
                  <a:pt x="25687" y="8121"/>
                </a:lnTo>
                <a:lnTo>
                  <a:pt x="24034" y="12359"/>
                </a:lnTo>
                <a:lnTo>
                  <a:pt x="18991" y="23939"/>
                </a:lnTo>
                <a:lnTo>
                  <a:pt x="18301" y="30814"/>
                </a:lnTo>
                <a:lnTo>
                  <a:pt x="17996" y="41476"/>
                </a:lnTo>
                <a:lnTo>
                  <a:pt x="17760" y="107380"/>
                </a:lnTo>
                <a:lnTo>
                  <a:pt x="16764" y="116235"/>
                </a:lnTo>
                <a:lnTo>
                  <a:pt x="15108" y="125115"/>
                </a:lnTo>
                <a:lnTo>
                  <a:pt x="13012" y="134011"/>
                </a:lnTo>
                <a:lnTo>
                  <a:pt x="11615" y="143912"/>
                </a:lnTo>
                <a:lnTo>
                  <a:pt x="10684" y="154480"/>
                </a:lnTo>
                <a:lnTo>
                  <a:pt x="10062" y="165494"/>
                </a:lnTo>
                <a:lnTo>
                  <a:pt x="9372" y="188316"/>
                </a:lnTo>
                <a:lnTo>
                  <a:pt x="8868" y="251962"/>
                </a:lnTo>
                <a:lnTo>
                  <a:pt x="8830" y="293297"/>
                </a:lnTo>
                <a:lnTo>
                  <a:pt x="7834" y="302687"/>
                </a:lnTo>
                <a:lnTo>
                  <a:pt x="6179" y="311924"/>
                </a:lnTo>
                <a:lnTo>
                  <a:pt x="4083" y="321058"/>
                </a:lnTo>
                <a:lnTo>
                  <a:pt x="2685" y="330125"/>
                </a:lnTo>
                <a:lnTo>
                  <a:pt x="1754" y="339146"/>
                </a:lnTo>
                <a:lnTo>
                  <a:pt x="1132" y="348135"/>
                </a:lnTo>
                <a:lnTo>
                  <a:pt x="442" y="363417"/>
                </a:lnTo>
                <a:lnTo>
                  <a:pt x="53" y="383176"/>
                </a:lnTo>
                <a:lnTo>
                  <a:pt x="0" y="389396"/>
                </a:lnTo>
                <a:lnTo>
                  <a:pt x="956" y="394535"/>
                </a:lnTo>
                <a:lnTo>
                  <a:pt x="2585" y="398953"/>
                </a:lnTo>
                <a:lnTo>
                  <a:pt x="8455" y="410074"/>
                </a:lnTo>
                <a:lnTo>
                  <a:pt x="9569" y="410304"/>
                </a:lnTo>
                <a:lnTo>
                  <a:pt x="11304" y="410458"/>
                </a:lnTo>
                <a:lnTo>
                  <a:pt x="13453" y="410560"/>
                </a:lnTo>
                <a:lnTo>
                  <a:pt x="14885" y="409636"/>
                </a:lnTo>
                <a:lnTo>
                  <a:pt x="15840" y="408028"/>
                </a:lnTo>
                <a:lnTo>
                  <a:pt x="17750" y="40183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Annotation117"/>
          <p:cNvSpPr/>
          <p:nvPr/>
        </p:nvSpPr>
        <p:spPr>
          <a:xfrm>
            <a:off x="7513921" y="3813466"/>
            <a:ext cx="147752" cy="160087"/>
          </a:xfrm>
          <a:custGeom>
            <a:avLst/>
            <a:gdLst/>
            <a:ahLst/>
            <a:cxnLst/>
            <a:rect l="0" t="0" r="0" b="0"/>
            <a:pathLst>
              <a:path w="147752" h="160087">
                <a:moveTo>
                  <a:pt x="22735" y="35229"/>
                </a:moveTo>
                <a:lnTo>
                  <a:pt x="22735" y="5082"/>
                </a:lnTo>
                <a:lnTo>
                  <a:pt x="23728" y="3225"/>
                </a:lnTo>
                <a:lnTo>
                  <a:pt x="25382" y="1987"/>
                </a:lnTo>
                <a:lnTo>
                  <a:pt x="30424" y="0"/>
                </a:lnTo>
                <a:lnTo>
                  <a:pt x="28467" y="2374"/>
                </a:lnTo>
                <a:lnTo>
                  <a:pt x="26557" y="4396"/>
                </a:lnTo>
                <a:lnTo>
                  <a:pt x="25282" y="6736"/>
                </a:lnTo>
                <a:lnTo>
                  <a:pt x="24434" y="9289"/>
                </a:lnTo>
                <a:lnTo>
                  <a:pt x="23868" y="11983"/>
                </a:lnTo>
                <a:lnTo>
                  <a:pt x="22499" y="14770"/>
                </a:lnTo>
                <a:lnTo>
                  <a:pt x="20593" y="17622"/>
                </a:lnTo>
                <a:lnTo>
                  <a:pt x="18330" y="20514"/>
                </a:lnTo>
                <a:lnTo>
                  <a:pt x="16822" y="25419"/>
                </a:lnTo>
                <a:lnTo>
                  <a:pt x="15817" y="31666"/>
                </a:lnTo>
                <a:lnTo>
                  <a:pt x="15147" y="38807"/>
                </a:lnTo>
                <a:lnTo>
                  <a:pt x="13708" y="45552"/>
                </a:lnTo>
                <a:lnTo>
                  <a:pt x="11756" y="52033"/>
                </a:lnTo>
                <a:lnTo>
                  <a:pt x="9463" y="58338"/>
                </a:lnTo>
                <a:lnTo>
                  <a:pt x="7934" y="65518"/>
                </a:lnTo>
                <a:lnTo>
                  <a:pt x="6914" y="73281"/>
                </a:lnTo>
                <a:lnTo>
                  <a:pt x="6235" y="81433"/>
                </a:lnTo>
                <a:lnTo>
                  <a:pt x="4790" y="88852"/>
                </a:lnTo>
                <a:lnTo>
                  <a:pt x="2834" y="95783"/>
                </a:lnTo>
                <a:lnTo>
                  <a:pt x="538" y="102387"/>
                </a:lnTo>
                <a:lnTo>
                  <a:pt x="0" y="108774"/>
                </a:lnTo>
                <a:lnTo>
                  <a:pt x="633" y="115017"/>
                </a:lnTo>
                <a:lnTo>
                  <a:pt x="2047" y="121164"/>
                </a:lnTo>
                <a:lnTo>
                  <a:pt x="3983" y="126253"/>
                </a:lnTo>
                <a:lnTo>
                  <a:pt x="6264" y="130639"/>
                </a:lnTo>
                <a:lnTo>
                  <a:pt x="8778" y="134554"/>
                </a:lnTo>
                <a:lnTo>
                  <a:pt x="11446" y="138157"/>
                </a:lnTo>
                <a:lnTo>
                  <a:pt x="14217" y="141551"/>
                </a:lnTo>
                <a:lnTo>
                  <a:pt x="17057" y="144806"/>
                </a:lnTo>
                <a:lnTo>
                  <a:pt x="20934" y="147968"/>
                </a:lnTo>
                <a:lnTo>
                  <a:pt x="25503" y="151068"/>
                </a:lnTo>
                <a:lnTo>
                  <a:pt x="30533" y="154127"/>
                </a:lnTo>
                <a:lnTo>
                  <a:pt x="34879" y="156167"/>
                </a:lnTo>
                <a:lnTo>
                  <a:pt x="38768" y="157526"/>
                </a:lnTo>
                <a:lnTo>
                  <a:pt x="42354" y="158432"/>
                </a:lnTo>
                <a:lnTo>
                  <a:pt x="46728" y="159036"/>
                </a:lnTo>
                <a:lnTo>
                  <a:pt x="51629" y="159439"/>
                </a:lnTo>
                <a:lnTo>
                  <a:pt x="56881" y="159708"/>
                </a:lnTo>
                <a:lnTo>
                  <a:pt x="68008" y="160007"/>
                </a:lnTo>
                <a:lnTo>
                  <a:pt x="73752" y="160086"/>
                </a:lnTo>
                <a:lnTo>
                  <a:pt x="80560" y="159147"/>
                </a:lnTo>
                <a:lnTo>
                  <a:pt x="88074" y="157528"/>
                </a:lnTo>
                <a:lnTo>
                  <a:pt x="96060" y="155457"/>
                </a:lnTo>
                <a:lnTo>
                  <a:pt x="103368" y="153085"/>
                </a:lnTo>
                <a:lnTo>
                  <a:pt x="110225" y="150511"/>
                </a:lnTo>
                <a:lnTo>
                  <a:pt x="116780" y="147802"/>
                </a:lnTo>
                <a:lnTo>
                  <a:pt x="122143" y="145004"/>
                </a:lnTo>
                <a:lnTo>
                  <a:pt x="126710" y="142147"/>
                </a:lnTo>
                <a:lnTo>
                  <a:pt x="130746" y="139250"/>
                </a:lnTo>
                <a:lnTo>
                  <a:pt x="134431" y="136327"/>
                </a:lnTo>
                <a:lnTo>
                  <a:pt x="137879" y="133385"/>
                </a:lnTo>
                <a:lnTo>
                  <a:pt x="147751" y="12452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Annotation118"/>
          <p:cNvSpPr/>
          <p:nvPr/>
        </p:nvSpPr>
        <p:spPr>
          <a:xfrm>
            <a:off x="7620830" y="3768329"/>
            <a:ext cx="22984" cy="464344"/>
          </a:xfrm>
          <a:custGeom>
            <a:avLst/>
            <a:gdLst/>
            <a:ahLst/>
            <a:cxnLst/>
            <a:rect l="0" t="0" r="0" b="0"/>
            <a:pathLst>
              <a:path w="22984" h="464344">
                <a:moveTo>
                  <a:pt x="22983" y="0"/>
                </a:moveTo>
                <a:lnTo>
                  <a:pt x="22983" y="20990"/>
                </a:lnTo>
                <a:lnTo>
                  <a:pt x="21990" y="25900"/>
                </a:lnTo>
                <a:lnTo>
                  <a:pt x="20337" y="32149"/>
                </a:lnTo>
                <a:lnTo>
                  <a:pt x="18242" y="39292"/>
                </a:lnTo>
                <a:lnTo>
                  <a:pt x="16845" y="47031"/>
                </a:lnTo>
                <a:lnTo>
                  <a:pt x="15915" y="55166"/>
                </a:lnTo>
                <a:lnTo>
                  <a:pt x="15294" y="63566"/>
                </a:lnTo>
                <a:lnTo>
                  <a:pt x="14880" y="73135"/>
                </a:lnTo>
                <a:lnTo>
                  <a:pt x="14421" y="94351"/>
                </a:lnTo>
                <a:lnTo>
                  <a:pt x="13306" y="106557"/>
                </a:lnTo>
                <a:lnTo>
                  <a:pt x="11570" y="119655"/>
                </a:lnTo>
                <a:lnTo>
                  <a:pt x="9421" y="133348"/>
                </a:lnTo>
                <a:lnTo>
                  <a:pt x="7988" y="147438"/>
                </a:lnTo>
                <a:lnTo>
                  <a:pt x="7033" y="161792"/>
                </a:lnTo>
                <a:lnTo>
                  <a:pt x="6397" y="176322"/>
                </a:lnTo>
                <a:lnTo>
                  <a:pt x="5689" y="205696"/>
                </a:lnTo>
                <a:lnTo>
                  <a:pt x="5235" y="260235"/>
                </a:lnTo>
                <a:lnTo>
                  <a:pt x="4205" y="273701"/>
                </a:lnTo>
                <a:lnTo>
                  <a:pt x="2526" y="287639"/>
                </a:lnTo>
                <a:lnTo>
                  <a:pt x="416" y="301892"/>
                </a:lnTo>
                <a:lnTo>
                  <a:pt x="0" y="316355"/>
                </a:lnTo>
                <a:lnTo>
                  <a:pt x="716" y="330958"/>
                </a:lnTo>
                <a:lnTo>
                  <a:pt x="2184" y="345654"/>
                </a:lnTo>
                <a:lnTo>
                  <a:pt x="3164" y="360412"/>
                </a:lnTo>
                <a:lnTo>
                  <a:pt x="3817" y="375213"/>
                </a:lnTo>
                <a:lnTo>
                  <a:pt x="4736" y="414453"/>
                </a:lnTo>
                <a:lnTo>
                  <a:pt x="5123" y="46434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Annotation119"/>
          <p:cNvSpPr/>
          <p:nvPr/>
        </p:nvSpPr>
        <p:spPr>
          <a:xfrm>
            <a:off x="7438430" y="4786313"/>
            <a:ext cx="17860" cy="455415"/>
          </a:xfrm>
          <a:custGeom>
            <a:avLst/>
            <a:gdLst/>
            <a:ahLst/>
            <a:cxnLst/>
            <a:rect l="0" t="0" r="0" b="0"/>
            <a:pathLst>
              <a:path w="17860" h="455415">
                <a:moveTo>
                  <a:pt x="0" y="0"/>
                </a:moveTo>
                <a:lnTo>
                  <a:pt x="4740" y="4740"/>
                </a:lnTo>
                <a:lnTo>
                  <a:pt x="6137" y="7129"/>
                </a:lnTo>
                <a:lnTo>
                  <a:pt x="7067" y="9713"/>
                </a:lnTo>
                <a:lnTo>
                  <a:pt x="7688" y="12429"/>
                </a:lnTo>
                <a:lnTo>
                  <a:pt x="8102" y="16223"/>
                </a:lnTo>
                <a:lnTo>
                  <a:pt x="8561" y="25730"/>
                </a:lnTo>
                <a:lnTo>
                  <a:pt x="8820" y="42240"/>
                </a:lnTo>
                <a:lnTo>
                  <a:pt x="8929" y="156227"/>
                </a:lnTo>
                <a:lnTo>
                  <a:pt x="7936" y="167651"/>
                </a:lnTo>
                <a:lnTo>
                  <a:pt x="6283" y="179236"/>
                </a:lnTo>
                <a:lnTo>
                  <a:pt x="4189" y="190928"/>
                </a:lnTo>
                <a:lnTo>
                  <a:pt x="2793" y="202692"/>
                </a:lnTo>
                <a:lnTo>
                  <a:pt x="1862" y="214503"/>
                </a:lnTo>
                <a:lnTo>
                  <a:pt x="1241" y="226345"/>
                </a:lnTo>
                <a:lnTo>
                  <a:pt x="551" y="250088"/>
                </a:lnTo>
                <a:lnTo>
                  <a:pt x="32" y="328638"/>
                </a:lnTo>
                <a:lnTo>
                  <a:pt x="10" y="361406"/>
                </a:lnTo>
                <a:lnTo>
                  <a:pt x="998" y="370914"/>
                </a:lnTo>
                <a:lnTo>
                  <a:pt x="2650" y="379236"/>
                </a:lnTo>
                <a:lnTo>
                  <a:pt x="4743" y="386770"/>
                </a:lnTo>
                <a:lnTo>
                  <a:pt x="6138" y="394768"/>
                </a:lnTo>
                <a:lnTo>
                  <a:pt x="7068" y="403077"/>
                </a:lnTo>
                <a:lnTo>
                  <a:pt x="7689" y="411593"/>
                </a:lnTo>
                <a:lnTo>
                  <a:pt x="8102" y="419255"/>
                </a:lnTo>
                <a:lnTo>
                  <a:pt x="8562" y="433059"/>
                </a:lnTo>
                <a:lnTo>
                  <a:pt x="9677" y="438526"/>
                </a:lnTo>
                <a:lnTo>
                  <a:pt x="11411" y="443163"/>
                </a:lnTo>
                <a:lnTo>
                  <a:pt x="17859" y="45541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Annotation120"/>
          <p:cNvSpPr/>
          <p:nvPr/>
        </p:nvSpPr>
        <p:spPr>
          <a:xfrm>
            <a:off x="7536656" y="4795388"/>
            <a:ext cx="223052" cy="410430"/>
          </a:xfrm>
          <a:custGeom>
            <a:avLst/>
            <a:gdLst/>
            <a:ahLst/>
            <a:cxnLst/>
            <a:rect l="0" t="0" r="0" b="0"/>
            <a:pathLst>
              <a:path w="223052" h="410430">
                <a:moveTo>
                  <a:pt x="44649" y="35574"/>
                </a:moveTo>
                <a:lnTo>
                  <a:pt x="44649" y="30834"/>
                </a:lnTo>
                <a:lnTo>
                  <a:pt x="45641" y="28444"/>
                </a:lnTo>
                <a:lnTo>
                  <a:pt x="52337" y="19323"/>
                </a:lnTo>
                <a:lnTo>
                  <a:pt x="57950" y="13451"/>
                </a:lnTo>
                <a:lnTo>
                  <a:pt x="61454" y="10903"/>
                </a:lnTo>
                <a:lnTo>
                  <a:pt x="65774" y="8213"/>
                </a:lnTo>
                <a:lnTo>
                  <a:pt x="70639" y="5427"/>
                </a:lnTo>
                <a:lnTo>
                  <a:pt x="74874" y="3569"/>
                </a:lnTo>
                <a:lnTo>
                  <a:pt x="78688" y="2332"/>
                </a:lnTo>
                <a:lnTo>
                  <a:pt x="82225" y="1506"/>
                </a:lnTo>
                <a:lnTo>
                  <a:pt x="86566" y="955"/>
                </a:lnTo>
                <a:lnTo>
                  <a:pt x="91445" y="589"/>
                </a:lnTo>
                <a:lnTo>
                  <a:pt x="96682" y="344"/>
                </a:lnTo>
                <a:lnTo>
                  <a:pt x="110439" y="72"/>
                </a:lnTo>
                <a:lnTo>
                  <a:pt x="118274" y="0"/>
                </a:lnTo>
                <a:lnTo>
                  <a:pt x="125483" y="944"/>
                </a:lnTo>
                <a:lnTo>
                  <a:pt x="132272" y="2565"/>
                </a:lnTo>
                <a:lnTo>
                  <a:pt x="138782" y="4638"/>
                </a:lnTo>
                <a:lnTo>
                  <a:pt x="145108" y="7013"/>
                </a:lnTo>
                <a:lnTo>
                  <a:pt x="151309" y="9587"/>
                </a:lnTo>
                <a:lnTo>
                  <a:pt x="157427" y="12297"/>
                </a:lnTo>
                <a:lnTo>
                  <a:pt x="169518" y="17953"/>
                </a:lnTo>
                <a:lnTo>
                  <a:pt x="175519" y="20849"/>
                </a:lnTo>
                <a:lnTo>
                  <a:pt x="180513" y="23773"/>
                </a:lnTo>
                <a:lnTo>
                  <a:pt x="184834" y="26715"/>
                </a:lnTo>
                <a:lnTo>
                  <a:pt x="188707" y="29668"/>
                </a:lnTo>
                <a:lnTo>
                  <a:pt x="193274" y="32628"/>
                </a:lnTo>
                <a:lnTo>
                  <a:pt x="198302" y="35595"/>
                </a:lnTo>
                <a:lnTo>
                  <a:pt x="203640" y="38564"/>
                </a:lnTo>
                <a:lnTo>
                  <a:pt x="208189" y="41536"/>
                </a:lnTo>
                <a:lnTo>
                  <a:pt x="212214" y="44510"/>
                </a:lnTo>
                <a:lnTo>
                  <a:pt x="215891" y="47484"/>
                </a:lnTo>
                <a:lnTo>
                  <a:pt x="218341" y="51451"/>
                </a:lnTo>
                <a:lnTo>
                  <a:pt x="221064" y="61151"/>
                </a:lnTo>
                <a:lnTo>
                  <a:pt x="222597" y="73028"/>
                </a:lnTo>
                <a:lnTo>
                  <a:pt x="223051" y="82831"/>
                </a:lnTo>
                <a:lnTo>
                  <a:pt x="220512" y="91634"/>
                </a:lnTo>
                <a:lnTo>
                  <a:pt x="216075" y="101169"/>
                </a:lnTo>
                <a:lnTo>
                  <a:pt x="210797" y="108714"/>
                </a:lnTo>
                <a:lnTo>
                  <a:pt x="205143" y="115375"/>
                </a:lnTo>
                <a:lnTo>
                  <a:pt x="198331" y="122635"/>
                </a:lnTo>
                <a:lnTo>
                  <a:pt x="188689" y="132476"/>
                </a:lnTo>
                <a:lnTo>
                  <a:pt x="183339" y="136886"/>
                </a:lnTo>
                <a:lnTo>
                  <a:pt x="177789" y="140818"/>
                </a:lnTo>
                <a:lnTo>
                  <a:pt x="172104" y="144432"/>
                </a:lnTo>
                <a:lnTo>
                  <a:pt x="166330" y="148825"/>
                </a:lnTo>
                <a:lnTo>
                  <a:pt x="160495" y="153739"/>
                </a:lnTo>
                <a:lnTo>
                  <a:pt x="154622" y="158999"/>
                </a:lnTo>
                <a:lnTo>
                  <a:pt x="147730" y="164490"/>
                </a:lnTo>
                <a:lnTo>
                  <a:pt x="140158" y="170135"/>
                </a:lnTo>
                <a:lnTo>
                  <a:pt x="132134" y="175883"/>
                </a:lnTo>
                <a:lnTo>
                  <a:pt x="124800" y="182691"/>
                </a:lnTo>
                <a:lnTo>
                  <a:pt x="117927" y="190207"/>
                </a:lnTo>
                <a:lnTo>
                  <a:pt x="111359" y="198194"/>
                </a:lnTo>
                <a:lnTo>
                  <a:pt x="104998" y="205502"/>
                </a:lnTo>
                <a:lnTo>
                  <a:pt x="98773" y="212360"/>
                </a:lnTo>
                <a:lnTo>
                  <a:pt x="92637" y="218916"/>
                </a:lnTo>
                <a:lnTo>
                  <a:pt x="86563" y="226262"/>
                </a:lnTo>
                <a:lnTo>
                  <a:pt x="80529" y="234137"/>
                </a:lnTo>
                <a:lnTo>
                  <a:pt x="74522" y="242363"/>
                </a:lnTo>
                <a:lnTo>
                  <a:pt x="69525" y="249832"/>
                </a:lnTo>
                <a:lnTo>
                  <a:pt x="65202" y="256795"/>
                </a:lnTo>
                <a:lnTo>
                  <a:pt x="61328" y="263422"/>
                </a:lnTo>
                <a:lnTo>
                  <a:pt x="57753" y="270816"/>
                </a:lnTo>
                <a:lnTo>
                  <a:pt x="54376" y="278722"/>
                </a:lnTo>
                <a:lnTo>
                  <a:pt x="51134" y="286970"/>
                </a:lnTo>
                <a:lnTo>
                  <a:pt x="48972" y="294452"/>
                </a:lnTo>
                <a:lnTo>
                  <a:pt x="47531" y="301425"/>
                </a:lnTo>
                <a:lnTo>
                  <a:pt x="46570" y="308058"/>
                </a:lnTo>
                <a:lnTo>
                  <a:pt x="45502" y="320719"/>
                </a:lnTo>
                <a:lnTo>
                  <a:pt x="45218" y="326874"/>
                </a:lnTo>
                <a:lnTo>
                  <a:pt x="47547" y="339004"/>
                </a:lnTo>
                <a:lnTo>
                  <a:pt x="51891" y="351010"/>
                </a:lnTo>
                <a:lnTo>
                  <a:pt x="57128" y="362960"/>
                </a:lnTo>
                <a:lnTo>
                  <a:pt x="62762" y="372240"/>
                </a:lnTo>
                <a:lnTo>
                  <a:pt x="69567" y="380664"/>
                </a:lnTo>
                <a:lnTo>
                  <a:pt x="74159" y="385689"/>
                </a:lnTo>
                <a:lnTo>
                  <a:pt x="79205" y="391023"/>
                </a:lnTo>
                <a:lnTo>
                  <a:pt x="84553" y="395571"/>
                </a:lnTo>
                <a:lnTo>
                  <a:pt x="90103" y="399595"/>
                </a:lnTo>
                <a:lnTo>
                  <a:pt x="95787" y="403270"/>
                </a:lnTo>
                <a:lnTo>
                  <a:pt x="101561" y="405721"/>
                </a:lnTo>
                <a:lnTo>
                  <a:pt x="107394" y="407354"/>
                </a:lnTo>
                <a:lnTo>
                  <a:pt x="113269" y="408442"/>
                </a:lnTo>
                <a:lnTo>
                  <a:pt x="119169" y="409168"/>
                </a:lnTo>
                <a:lnTo>
                  <a:pt x="125086" y="409652"/>
                </a:lnTo>
                <a:lnTo>
                  <a:pt x="131016" y="409975"/>
                </a:lnTo>
                <a:lnTo>
                  <a:pt x="142896" y="410334"/>
                </a:lnTo>
                <a:lnTo>
                  <a:pt x="148842" y="410429"/>
                </a:lnTo>
                <a:lnTo>
                  <a:pt x="153798" y="409501"/>
                </a:lnTo>
                <a:lnTo>
                  <a:pt x="158094" y="407890"/>
                </a:lnTo>
                <a:lnTo>
                  <a:pt x="161952" y="405823"/>
                </a:lnTo>
                <a:lnTo>
                  <a:pt x="168882" y="400882"/>
                </a:lnTo>
                <a:lnTo>
                  <a:pt x="172119" y="398175"/>
                </a:lnTo>
                <a:lnTo>
                  <a:pt x="178362" y="389876"/>
                </a:lnTo>
                <a:lnTo>
                  <a:pt x="183451" y="380564"/>
                </a:lnTo>
                <a:lnTo>
                  <a:pt x="185714" y="373119"/>
                </a:lnTo>
                <a:lnTo>
                  <a:pt x="186720" y="361211"/>
                </a:lnTo>
                <a:lnTo>
                  <a:pt x="187166" y="346988"/>
                </a:lnTo>
                <a:lnTo>
                  <a:pt x="187452" y="319044"/>
                </a:lnTo>
                <a:lnTo>
                  <a:pt x="187476" y="310874"/>
                </a:lnTo>
                <a:lnTo>
                  <a:pt x="185508" y="301458"/>
                </a:lnTo>
                <a:lnTo>
                  <a:pt x="182211" y="291213"/>
                </a:lnTo>
                <a:lnTo>
                  <a:pt x="174248" y="270238"/>
                </a:lnTo>
                <a:lnTo>
                  <a:pt x="167402" y="250994"/>
                </a:lnTo>
                <a:lnTo>
                  <a:pt x="163195" y="241695"/>
                </a:lnTo>
                <a:lnTo>
                  <a:pt x="158406" y="232519"/>
                </a:lnTo>
                <a:lnTo>
                  <a:pt x="153228" y="223425"/>
                </a:lnTo>
                <a:lnTo>
                  <a:pt x="146801" y="214386"/>
                </a:lnTo>
                <a:lnTo>
                  <a:pt x="139539" y="205384"/>
                </a:lnTo>
                <a:lnTo>
                  <a:pt x="131721" y="196405"/>
                </a:lnTo>
                <a:lnTo>
                  <a:pt x="124526" y="187443"/>
                </a:lnTo>
                <a:lnTo>
                  <a:pt x="117743" y="178492"/>
                </a:lnTo>
                <a:lnTo>
                  <a:pt x="104916" y="160608"/>
                </a:lnTo>
                <a:lnTo>
                  <a:pt x="92601" y="142738"/>
                </a:lnTo>
                <a:lnTo>
                  <a:pt x="85547" y="133806"/>
                </a:lnTo>
                <a:lnTo>
                  <a:pt x="77868" y="124874"/>
                </a:lnTo>
                <a:lnTo>
                  <a:pt x="69770" y="115943"/>
                </a:lnTo>
                <a:lnTo>
                  <a:pt x="52837" y="98083"/>
                </a:lnTo>
                <a:lnTo>
                  <a:pt x="22453" y="67103"/>
                </a:lnTo>
                <a:lnTo>
                  <a:pt x="16954" y="60562"/>
                </a:lnTo>
                <a:lnTo>
                  <a:pt x="12295" y="54217"/>
                </a:lnTo>
                <a:lnTo>
                  <a:pt x="0" y="3557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Annotation121"/>
          <p:cNvSpPr/>
          <p:nvPr/>
        </p:nvSpPr>
        <p:spPr>
          <a:xfrm>
            <a:off x="6188273" y="4375547"/>
            <a:ext cx="1875236" cy="89298"/>
          </a:xfrm>
          <a:custGeom>
            <a:avLst/>
            <a:gdLst/>
            <a:ahLst/>
            <a:cxnLst/>
            <a:rect l="0" t="0" r="0" b="0"/>
            <a:pathLst>
              <a:path w="1875236" h="89298">
                <a:moveTo>
                  <a:pt x="0" y="17860"/>
                </a:moveTo>
                <a:lnTo>
                  <a:pt x="0" y="13119"/>
                </a:lnTo>
                <a:lnTo>
                  <a:pt x="992" y="11723"/>
                </a:lnTo>
                <a:lnTo>
                  <a:pt x="2647" y="10792"/>
                </a:lnTo>
                <a:lnTo>
                  <a:pt x="7129" y="9757"/>
                </a:lnTo>
                <a:lnTo>
                  <a:pt x="62747" y="8934"/>
                </a:lnTo>
                <a:lnTo>
                  <a:pt x="75513" y="7939"/>
                </a:lnTo>
                <a:lnTo>
                  <a:pt x="83084" y="6286"/>
                </a:lnTo>
                <a:lnTo>
                  <a:pt x="91108" y="4190"/>
                </a:lnTo>
                <a:lnTo>
                  <a:pt x="105316" y="1863"/>
                </a:lnTo>
                <a:lnTo>
                  <a:pt x="155074" y="164"/>
                </a:lnTo>
                <a:lnTo>
                  <a:pt x="440168" y="0"/>
                </a:lnTo>
                <a:lnTo>
                  <a:pt x="464182" y="2646"/>
                </a:lnTo>
                <a:lnTo>
                  <a:pt x="476143" y="4741"/>
                </a:lnTo>
                <a:lnTo>
                  <a:pt x="502661" y="7068"/>
                </a:lnTo>
                <a:lnTo>
                  <a:pt x="555367" y="8562"/>
                </a:lnTo>
                <a:lnTo>
                  <a:pt x="668482" y="8920"/>
                </a:lnTo>
                <a:lnTo>
                  <a:pt x="694640" y="11571"/>
                </a:lnTo>
                <a:lnTo>
                  <a:pt x="707171" y="13668"/>
                </a:lnTo>
                <a:lnTo>
                  <a:pt x="734325" y="15997"/>
                </a:lnTo>
                <a:lnTo>
                  <a:pt x="787438" y="17491"/>
                </a:lnTo>
                <a:lnTo>
                  <a:pt x="867797" y="17827"/>
                </a:lnTo>
                <a:lnTo>
                  <a:pt x="892365" y="20491"/>
                </a:lnTo>
                <a:lnTo>
                  <a:pt x="904472" y="22590"/>
                </a:lnTo>
                <a:lnTo>
                  <a:pt x="928509" y="24923"/>
                </a:lnTo>
                <a:lnTo>
                  <a:pt x="952421" y="26952"/>
                </a:lnTo>
                <a:lnTo>
                  <a:pt x="964354" y="28882"/>
                </a:lnTo>
                <a:lnTo>
                  <a:pt x="976277" y="31161"/>
                </a:lnTo>
                <a:lnTo>
                  <a:pt x="1002756" y="33693"/>
                </a:lnTo>
                <a:lnTo>
                  <a:pt x="1055435" y="35319"/>
                </a:lnTo>
                <a:lnTo>
                  <a:pt x="1163805" y="35709"/>
                </a:lnTo>
                <a:lnTo>
                  <a:pt x="1187634" y="38360"/>
                </a:lnTo>
                <a:lnTo>
                  <a:pt x="1199546" y="40456"/>
                </a:lnTo>
                <a:lnTo>
                  <a:pt x="1223363" y="42786"/>
                </a:lnTo>
                <a:lnTo>
                  <a:pt x="1270991" y="44281"/>
                </a:lnTo>
                <a:lnTo>
                  <a:pt x="1342429" y="44616"/>
                </a:lnTo>
                <a:lnTo>
                  <a:pt x="1366243" y="47280"/>
                </a:lnTo>
                <a:lnTo>
                  <a:pt x="1378148" y="49379"/>
                </a:lnTo>
                <a:lnTo>
                  <a:pt x="1401961" y="51712"/>
                </a:lnTo>
                <a:lnTo>
                  <a:pt x="1460500" y="53333"/>
                </a:lnTo>
                <a:lnTo>
                  <a:pt x="1491075" y="54498"/>
                </a:lnTo>
                <a:lnTo>
                  <a:pt x="1502050" y="56176"/>
                </a:lnTo>
                <a:lnTo>
                  <a:pt x="1513336" y="58286"/>
                </a:lnTo>
                <a:lnTo>
                  <a:pt x="1533812" y="60632"/>
                </a:lnTo>
                <a:lnTo>
                  <a:pt x="1586416" y="62261"/>
                </a:lnTo>
                <a:lnTo>
                  <a:pt x="1660802" y="62498"/>
                </a:lnTo>
                <a:lnTo>
                  <a:pt x="1681374" y="65149"/>
                </a:lnTo>
                <a:lnTo>
                  <a:pt x="1692417" y="67246"/>
                </a:lnTo>
                <a:lnTo>
                  <a:pt x="1712623" y="69575"/>
                </a:lnTo>
                <a:lnTo>
                  <a:pt x="1757909" y="72185"/>
                </a:lnTo>
                <a:lnTo>
                  <a:pt x="1765268" y="73920"/>
                </a:lnTo>
                <a:lnTo>
                  <a:pt x="1772157" y="76069"/>
                </a:lnTo>
                <a:lnTo>
                  <a:pt x="1787751" y="78457"/>
                </a:lnTo>
                <a:lnTo>
                  <a:pt x="1829833" y="81108"/>
                </a:lnTo>
                <a:lnTo>
                  <a:pt x="1837029" y="82846"/>
                </a:lnTo>
                <a:lnTo>
                  <a:pt x="1843812" y="84996"/>
                </a:lnTo>
                <a:lnTo>
                  <a:pt x="1853993" y="87385"/>
                </a:lnTo>
                <a:lnTo>
                  <a:pt x="1875235" y="8929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Annotation122"/>
          <p:cNvSpPr/>
          <p:nvPr/>
        </p:nvSpPr>
        <p:spPr>
          <a:xfrm>
            <a:off x="6256531" y="3411141"/>
            <a:ext cx="1789118" cy="80368"/>
          </a:xfrm>
          <a:custGeom>
            <a:avLst/>
            <a:gdLst/>
            <a:ahLst/>
            <a:cxnLst/>
            <a:rect l="0" t="0" r="0" b="0"/>
            <a:pathLst>
              <a:path w="1789118" h="80368">
                <a:moveTo>
                  <a:pt x="3180" y="0"/>
                </a:moveTo>
                <a:lnTo>
                  <a:pt x="3180" y="8562"/>
                </a:lnTo>
                <a:lnTo>
                  <a:pt x="7920" y="8820"/>
                </a:lnTo>
                <a:lnTo>
                  <a:pt x="7332" y="9849"/>
                </a:lnTo>
                <a:lnTo>
                  <a:pt x="4956" y="11527"/>
                </a:lnTo>
                <a:lnTo>
                  <a:pt x="1387" y="13638"/>
                </a:lnTo>
                <a:lnTo>
                  <a:pt x="0" y="15045"/>
                </a:lnTo>
                <a:lnTo>
                  <a:pt x="68" y="15983"/>
                </a:lnTo>
                <a:lnTo>
                  <a:pt x="1105" y="16608"/>
                </a:lnTo>
                <a:lnTo>
                  <a:pt x="12841" y="14658"/>
                </a:lnTo>
                <a:lnTo>
                  <a:pt x="21526" y="12748"/>
                </a:lnTo>
                <a:lnTo>
                  <a:pt x="36469" y="10626"/>
                </a:lnTo>
                <a:lnTo>
                  <a:pt x="85168" y="9029"/>
                </a:lnTo>
                <a:lnTo>
                  <a:pt x="265532" y="8930"/>
                </a:lnTo>
                <a:lnTo>
                  <a:pt x="277300" y="7938"/>
                </a:lnTo>
                <a:lnTo>
                  <a:pt x="289114" y="6284"/>
                </a:lnTo>
                <a:lnTo>
                  <a:pt x="300959" y="4189"/>
                </a:lnTo>
                <a:lnTo>
                  <a:pt x="327349" y="1862"/>
                </a:lnTo>
                <a:lnTo>
                  <a:pt x="379972" y="368"/>
                </a:lnTo>
                <a:lnTo>
                  <a:pt x="434722" y="1065"/>
                </a:lnTo>
                <a:lnTo>
                  <a:pt x="447640" y="2694"/>
                </a:lnTo>
                <a:lnTo>
                  <a:pt x="473569" y="5166"/>
                </a:lnTo>
                <a:lnTo>
                  <a:pt x="516058" y="2964"/>
                </a:lnTo>
                <a:lnTo>
                  <a:pt x="530638" y="3960"/>
                </a:lnTo>
                <a:lnTo>
                  <a:pt x="545318" y="5617"/>
                </a:lnTo>
                <a:lnTo>
                  <a:pt x="589683" y="7948"/>
                </a:lnTo>
                <a:lnTo>
                  <a:pt x="643973" y="8736"/>
                </a:lnTo>
                <a:lnTo>
                  <a:pt x="804166" y="8927"/>
                </a:lnTo>
                <a:lnTo>
                  <a:pt x="815975" y="9920"/>
                </a:lnTo>
                <a:lnTo>
                  <a:pt x="825832" y="11574"/>
                </a:lnTo>
                <a:lnTo>
                  <a:pt x="834388" y="13669"/>
                </a:lnTo>
                <a:lnTo>
                  <a:pt x="857124" y="15997"/>
                </a:lnTo>
                <a:lnTo>
                  <a:pt x="912142" y="17491"/>
                </a:lnTo>
                <a:lnTo>
                  <a:pt x="956009" y="17750"/>
                </a:lnTo>
                <a:lnTo>
                  <a:pt x="969790" y="18779"/>
                </a:lnTo>
                <a:lnTo>
                  <a:pt x="982946" y="20457"/>
                </a:lnTo>
                <a:lnTo>
                  <a:pt x="995685" y="22567"/>
                </a:lnTo>
                <a:lnTo>
                  <a:pt x="1023069" y="24913"/>
                </a:lnTo>
                <a:lnTo>
                  <a:pt x="1066377" y="26233"/>
                </a:lnTo>
                <a:lnTo>
                  <a:pt x="1094837" y="27534"/>
                </a:lnTo>
                <a:lnTo>
                  <a:pt x="1107983" y="29270"/>
                </a:lnTo>
                <a:lnTo>
                  <a:pt x="1120715" y="31420"/>
                </a:lnTo>
                <a:lnTo>
                  <a:pt x="1148091" y="33808"/>
                </a:lnTo>
                <a:lnTo>
                  <a:pt x="1201348" y="35341"/>
                </a:lnTo>
                <a:lnTo>
                  <a:pt x="1213716" y="36459"/>
                </a:lnTo>
                <a:lnTo>
                  <a:pt x="1225931" y="38197"/>
                </a:lnTo>
                <a:lnTo>
                  <a:pt x="1238043" y="40348"/>
                </a:lnTo>
                <a:lnTo>
                  <a:pt x="1262083" y="42737"/>
                </a:lnTo>
                <a:lnTo>
                  <a:pt x="1314595" y="44271"/>
                </a:lnTo>
                <a:lnTo>
                  <a:pt x="1327910" y="45389"/>
                </a:lnTo>
                <a:lnTo>
                  <a:pt x="1340756" y="47126"/>
                </a:lnTo>
                <a:lnTo>
                  <a:pt x="1353287" y="49277"/>
                </a:lnTo>
                <a:lnTo>
                  <a:pt x="1377795" y="51667"/>
                </a:lnTo>
                <a:lnTo>
                  <a:pt x="1425868" y="53201"/>
                </a:lnTo>
                <a:lnTo>
                  <a:pt x="1473580" y="54496"/>
                </a:lnTo>
                <a:lnTo>
                  <a:pt x="1485493" y="56174"/>
                </a:lnTo>
                <a:lnTo>
                  <a:pt x="1497405" y="58286"/>
                </a:lnTo>
                <a:lnTo>
                  <a:pt x="1518577" y="60631"/>
                </a:lnTo>
                <a:lnTo>
                  <a:pt x="1556422" y="62137"/>
                </a:lnTo>
                <a:lnTo>
                  <a:pt x="1565526" y="63253"/>
                </a:lnTo>
                <a:lnTo>
                  <a:pt x="1574572" y="64989"/>
                </a:lnTo>
                <a:lnTo>
                  <a:pt x="1583580" y="67139"/>
                </a:lnTo>
                <a:lnTo>
                  <a:pt x="1601526" y="69527"/>
                </a:lnTo>
                <a:lnTo>
                  <a:pt x="1655166" y="71270"/>
                </a:lnTo>
                <a:lnTo>
                  <a:pt x="1712939" y="71427"/>
                </a:lnTo>
                <a:lnTo>
                  <a:pt x="1720473" y="72423"/>
                </a:lnTo>
                <a:lnTo>
                  <a:pt x="1728471" y="74079"/>
                </a:lnTo>
                <a:lnTo>
                  <a:pt x="1736780" y="76175"/>
                </a:lnTo>
                <a:lnTo>
                  <a:pt x="1751304" y="78504"/>
                </a:lnTo>
                <a:lnTo>
                  <a:pt x="1789117" y="803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Annotation123"/>
          <p:cNvSpPr/>
          <p:nvPr/>
        </p:nvSpPr>
        <p:spPr>
          <a:xfrm>
            <a:off x="6215063" y="2598539"/>
            <a:ext cx="1803797" cy="71439"/>
          </a:xfrm>
          <a:custGeom>
            <a:avLst/>
            <a:gdLst/>
            <a:ahLst/>
            <a:cxnLst/>
            <a:rect l="0" t="0" r="0" b="0"/>
            <a:pathLst>
              <a:path w="1803797" h="71439">
                <a:moveTo>
                  <a:pt x="0" y="71438"/>
                </a:moveTo>
                <a:lnTo>
                  <a:pt x="29888" y="71438"/>
                </a:lnTo>
                <a:lnTo>
                  <a:pt x="33816" y="70445"/>
                </a:lnTo>
                <a:lnTo>
                  <a:pt x="38418" y="68792"/>
                </a:lnTo>
                <a:lnTo>
                  <a:pt x="43472" y="66697"/>
                </a:lnTo>
                <a:lnTo>
                  <a:pt x="47832" y="65301"/>
                </a:lnTo>
                <a:lnTo>
                  <a:pt x="59702" y="63336"/>
                </a:lnTo>
                <a:lnTo>
                  <a:pt x="76339" y="61761"/>
                </a:lnTo>
                <a:lnTo>
                  <a:pt x="83634" y="60026"/>
                </a:lnTo>
                <a:lnTo>
                  <a:pt x="91475" y="57877"/>
                </a:lnTo>
                <a:lnTo>
                  <a:pt x="101663" y="56444"/>
                </a:lnTo>
                <a:lnTo>
                  <a:pt x="126212" y="54852"/>
                </a:lnTo>
                <a:lnTo>
                  <a:pt x="137719" y="53435"/>
                </a:lnTo>
                <a:lnTo>
                  <a:pt x="148367" y="51498"/>
                </a:lnTo>
                <a:lnTo>
                  <a:pt x="158442" y="49215"/>
                </a:lnTo>
                <a:lnTo>
                  <a:pt x="168137" y="47693"/>
                </a:lnTo>
                <a:lnTo>
                  <a:pt x="186844" y="46002"/>
                </a:lnTo>
                <a:lnTo>
                  <a:pt x="196992" y="44558"/>
                </a:lnTo>
                <a:lnTo>
                  <a:pt x="207726" y="42604"/>
                </a:lnTo>
                <a:lnTo>
                  <a:pt x="218852" y="40309"/>
                </a:lnTo>
                <a:lnTo>
                  <a:pt x="230236" y="38779"/>
                </a:lnTo>
                <a:lnTo>
                  <a:pt x="253470" y="37079"/>
                </a:lnTo>
                <a:lnTo>
                  <a:pt x="265222" y="35633"/>
                </a:lnTo>
                <a:lnTo>
                  <a:pt x="277025" y="33677"/>
                </a:lnTo>
                <a:lnTo>
                  <a:pt x="288863" y="31381"/>
                </a:lnTo>
                <a:lnTo>
                  <a:pt x="300724" y="29850"/>
                </a:lnTo>
                <a:lnTo>
                  <a:pt x="336379" y="27696"/>
                </a:lnTo>
                <a:lnTo>
                  <a:pt x="383981" y="26968"/>
                </a:lnTo>
                <a:lnTo>
                  <a:pt x="408783" y="25877"/>
                </a:lnTo>
                <a:lnTo>
                  <a:pt x="422343" y="24196"/>
                </a:lnTo>
                <a:lnTo>
                  <a:pt x="436342" y="22084"/>
                </a:lnTo>
                <a:lnTo>
                  <a:pt x="449645" y="20676"/>
                </a:lnTo>
                <a:lnTo>
                  <a:pt x="475008" y="19111"/>
                </a:lnTo>
                <a:lnTo>
                  <a:pt x="488320" y="17702"/>
                </a:lnTo>
                <a:lnTo>
                  <a:pt x="502156" y="15770"/>
                </a:lnTo>
                <a:lnTo>
                  <a:pt x="516341" y="13490"/>
                </a:lnTo>
                <a:lnTo>
                  <a:pt x="529766" y="11970"/>
                </a:lnTo>
                <a:lnTo>
                  <a:pt x="568614" y="9831"/>
                </a:lnTo>
                <a:lnTo>
                  <a:pt x="623038" y="9108"/>
                </a:lnTo>
                <a:lnTo>
                  <a:pt x="720731" y="8940"/>
                </a:lnTo>
                <a:lnTo>
                  <a:pt x="734487" y="7945"/>
                </a:lnTo>
                <a:lnTo>
                  <a:pt x="747627" y="6288"/>
                </a:lnTo>
                <a:lnTo>
                  <a:pt x="760355" y="4192"/>
                </a:lnTo>
                <a:lnTo>
                  <a:pt x="773802" y="2795"/>
                </a:lnTo>
                <a:lnTo>
                  <a:pt x="816429" y="828"/>
                </a:lnTo>
                <a:lnTo>
                  <a:pt x="872632" y="164"/>
                </a:lnTo>
                <a:lnTo>
                  <a:pt x="1252645" y="0"/>
                </a:lnTo>
                <a:lnTo>
                  <a:pt x="1265706" y="992"/>
                </a:lnTo>
                <a:lnTo>
                  <a:pt x="1279373" y="2646"/>
                </a:lnTo>
                <a:lnTo>
                  <a:pt x="1293447" y="4741"/>
                </a:lnTo>
                <a:lnTo>
                  <a:pt x="1306797" y="6137"/>
                </a:lnTo>
                <a:lnTo>
                  <a:pt x="1343557" y="8102"/>
                </a:lnTo>
                <a:lnTo>
                  <a:pt x="1397135" y="8821"/>
                </a:lnTo>
                <a:lnTo>
                  <a:pt x="1443855" y="9901"/>
                </a:lnTo>
                <a:lnTo>
                  <a:pt x="1455687" y="11561"/>
                </a:lnTo>
                <a:lnTo>
                  <a:pt x="1467543" y="13660"/>
                </a:lnTo>
                <a:lnTo>
                  <a:pt x="1478425" y="15060"/>
                </a:lnTo>
                <a:lnTo>
                  <a:pt x="1508952" y="17030"/>
                </a:lnTo>
                <a:lnTo>
                  <a:pt x="1561301" y="17750"/>
                </a:lnTo>
                <a:lnTo>
                  <a:pt x="1725070" y="17859"/>
                </a:lnTo>
                <a:lnTo>
                  <a:pt x="1732460" y="16867"/>
                </a:lnTo>
                <a:lnTo>
                  <a:pt x="1739372" y="15214"/>
                </a:lnTo>
                <a:lnTo>
                  <a:pt x="1745964" y="13119"/>
                </a:lnTo>
                <a:lnTo>
                  <a:pt x="1752343" y="11722"/>
                </a:lnTo>
                <a:lnTo>
                  <a:pt x="1770801" y="9757"/>
                </a:lnTo>
                <a:lnTo>
                  <a:pt x="1803796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0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197</TotalTime>
  <Words>152</Words>
  <Application>Microsoft Office PowerPoint</Application>
  <PresentationFormat>On-screen Show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Perspective</vt:lpstr>
      <vt:lpstr>9.6/9.7 Powers of Monomials and linear/nonlinear functions </vt:lpstr>
      <vt:lpstr>Notes</vt:lpstr>
      <vt:lpstr>Simplify</vt:lpstr>
      <vt:lpstr>Simplify</vt:lpstr>
      <vt:lpstr>Notes</vt:lpstr>
      <vt:lpstr>Is the table/graph linear or not</vt:lpstr>
      <vt:lpstr>Is the table/graph linear or not</vt:lpstr>
      <vt:lpstr>Is the table/graph linear or not</vt:lpstr>
      <vt:lpstr>Is the table/graph linear or not</vt:lpstr>
      <vt:lpstr>Is the function linear or not</vt:lpstr>
      <vt:lpstr>Wrap up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9.6/9.7 Powers of Monomials and linear/nonlinear functions</dc:title>
  <dc:creator>owner</dc:creator>
  <cp:lastModifiedBy>Garth Fiedler</cp:lastModifiedBy>
  <cp:revision>19</cp:revision>
  <cp:lastPrinted>2011-02-09T19:52:47Z</cp:lastPrinted>
  <dcterms:created xsi:type="dcterms:W3CDTF">2011-01-18T15:01:44Z</dcterms:created>
  <dcterms:modified xsi:type="dcterms:W3CDTF">2016-02-19T18:38:07Z</dcterms:modified>
</cp:coreProperties>
</file>