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CB182F-D9D3-42D0-84EC-5D23D141593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860321-3678-4878-8D5C-A7A9AAC2A6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Solve algebraically           x</a:t>
            </a:r>
            <a:r>
              <a:rPr lang="en-US" baseline="30000" dirty="0" smtClean="0"/>
              <a:t>2</a:t>
            </a:r>
            <a:r>
              <a:rPr lang="en-US" dirty="0" smtClean="0"/>
              <a:t> + 2 = 27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Solve using a graphing calculator x</a:t>
            </a:r>
            <a:r>
              <a:rPr lang="en-US" baseline="30000" dirty="0" smtClean="0"/>
              <a:t>2</a:t>
            </a:r>
            <a:r>
              <a:rPr lang="en-US" dirty="0" smtClean="0"/>
              <a:t> – x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536, #’s: 24, 32-36evens, 44-48evens, 62, 64, 80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9.5 Solving quadratic equations by quadratic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Quadratic formula: use to solve any quadratic formula.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2060"/>
                        </a:solidFill>
                        <a:latin typeface="Cambria Math"/>
                      </a:rPr>
                      <m:t>𝑥</m:t>
                    </m:r>
                    <m:r>
                      <a:rPr lang="en-US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a≠0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𝑎𝑐</m:t>
                        </m:r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1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Standard form:             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 = 0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standard form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= 12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-3x</a:t>
            </a:r>
            <a:r>
              <a:rPr lang="en-US" baseline="30000" dirty="0" smtClean="0"/>
              <a:t>2</a:t>
            </a:r>
            <a:r>
              <a:rPr lang="en-US" dirty="0" smtClean="0"/>
              <a:t> – 8x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10x –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5x – 4 = 3x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= -5x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value of b</a:t>
            </a:r>
            <a:r>
              <a:rPr lang="en-US" baseline="30000" dirty="0" smtClean="0"/>
              <a:t>2</a:t>
            </a:r>
            <a:r>
              <a:rPr lang="en-US" dirty="0" smtClean="0"/>
              <a:t> – 4ac for equation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2x – 2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– 4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+ 3x – 1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Use the quadratic equation to find x’s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</a:rPr>
                  <a:t> - T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481" r="-296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8x + 15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+ 3x –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2060"/>
                    </a:solidFill>
                  </a:rPr>
                  <a:t>Use the quadratic equation to find x’s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sz="280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</a:rPr>
                  <a:t> - ST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4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+ 11x + 18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+ 3x –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 dropped: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 = -16t2 + s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 = height(</a:t>
            </a:r>
            <a:r>
              <a:rPr lang="en-US" dirty="0" err="1" smtClean="0">
                <a:solidFill>
                  <a:srgbClr val="002060"/>
                </a:solidFill>
              </a:rPr>
              <a:t>ft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 = time (sec)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 = initial height (</a:t>
            </a:r>
            <a:r>
              <a:rPr lang="en-US" dirty="0" err="1" smtClean="0">
                <a:solidFill>
                  <a:srgbClr val="002060"/>
                </a:solidFill>
              </a:rPr>
              <a:t>ft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 thrown: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 = -16t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vt</a:t>
            </a:r>
            <a:r>
              <a:rPr lang="en-US" dirty="0" smtClean="0">
                <a:solidFill>
                  <a:srgbClr val="002060"/>
                </a:solidFill>
              </a:rPr>
              <a:t> + s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 = height (</a:t>
            </a:r>
            <a:r>
              <a:rPr lang="en-US" dirty="0" err="1" smtClean="0">
                <a:solidFill>
                  <a:srgbClr val="002060"/>
                </a:solidFill>
              </a:rPr>
              <a:t>ft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 = time (sec)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 = initial height (</a:t>
            </a:r>
            <a:r>
              <a:rPr lang="en-US" dirty="0" err="1" smtClean="0">
                <a:solidFill>
                  <a:srgbClr val="002060"/>
                </a:solidFill>
              </a:rPr>
              <a:t>ft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V = initial velocity (</a:t>
            </a:r>
            <a:r>
              <a:rPr lang="en-US" dirty="0" err="1" smtClean="0">
                <a:solidFill>
                  <a:srgbClr val="002060"/>
                </a:solidFill>
              </a:rPr>
              <a:t>ft</a:t>
            </a:r>
            <a:r>
              <a:rPr lang="en-US" dirty="0" smtClean="0">
                <a:solidFill>
                  <a:srgbClr val="002060"/>
                </a:solidFill>
              </a:rPr>
              <a:t>/sec)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 - 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are competing in the field target event at a balloon festival.  You throw a marker down from an altitude of 200ft.  When the marker leaves your hand it’s speed is 30 </a:t>
            </a:r>
            <a:r>
              <a:rPr lang="en-US" dirty="0" err="1" smtClean="0"/>
              <a:t>ft</a:t>
            </a:r>
            <a:r>
              <a:rPr lang="en-US" dirty="0" smtClean="0"/>
              <a:t>/sec.  How long will it take to hit the target?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355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Review</vt:lpstr>
      <vt:lpstr>9.5 Solving quadratic equations by quadratic formula</vt:lpstr>
      <vt:lpstr>Notes</vt:lpstr>
      <vt:lpstr>Write equation in standard form – t/st</vt:lpstr>
      <vt:lpstr>Find the value of b2 – 4ac for equation – t/st</vt:lpstr>
      <vt:lpstr>Use the quadratic equation to find x’s x=(-b±√(b^2-4ac))/2a - T</vt:lpstr>
      <vt:lpstr>Use the quadratic equation to find x’s x=(-b±√(b^2-4ac))/2a - ST</vt:lpstr>
      <vt:lpstr>Objects Notes</vt:lpstr>
      <vt:lpstr>Word problem - cl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10</cp:revision>
  <dcterms:created xsi:type="dcterms:W3CDTF">2012-08-21T14:28:32Z</dcterms:created>
  <dcterms:modified xsi:type="dcterms:W3CDTF">2012-08-21T15:08:27Z</dcterms:modified>
</cp:coreProperties>
</file>