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B3FA7B-C975-404D-8CA9-6BC706D0203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246382A-0B4D-4B91-8989-4BAF3C6B63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Identify the value of a, b, and c.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y = -4.5x</a:t>
            </a:r>
            <a:r>
              <a:rPr lang="en-US" baseline="30000" dirty="0" smtClean="0"/>
              <a:t>2</a:t>
            </a:r>
            <a:r>
              <a:rPr lang="en-US" dirty="0" smtClean="0"/>
              <a:t> + 4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 y =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- 4</a:t>
            </a:r>
          </a:p>
          <a:p>
            <a:r>
              <a:rPr lang="en-US" sz="2000" dirty="0" smtClean="0"/>
              <a:t>Tell if graph opens up or down.</a:t>
            </a:r>
          </a:p>
          <a:p>
            <a:r>
              <a:rPr lang="en-US" sz="2000" dirty="0" smtClean="0"/>
              <a:t>Find vertex</a:t>
            </a:r>
          </a:p>
          <a:p>
            <a:r>
              <a:rPr lang="en-US" sz="2000" dirty="0" smtClean="0"/>
              <a:t>Write equation for axis of symmetry</a:t>
            </a:r>
          </a:p>
          <a:p>
            <a:r>
              <a:rPr lang="en-US" sz="2000" dirty="0" smtClean="0"/>
              <a:t>Graph the function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810000"/>
            <a:ext cx="2590800" cy="27163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72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9.4 Solve quadratic equations by graphing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7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equation algebraically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= 18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24 = 57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530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algebraically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-2x</a:t>
            </a:r>
            <a:r>
              <a:rPr lang="en-US" baseline="30000" dirty="0" smtClean="0"/>
              <a:t>2</a:t>
            </a:r>
            <a:r>
              <a:rPr lang="en-US" dirty="0" smtClean="0"/>
              <a:t> = -50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= 36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= 24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5 = 27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68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graphically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-x</a:t>
            </a:r>
            <a:r>
              <a:rPr lang="en-US" baseline="30000" dirty="0" smtClean="0"/>
              <a:t>2</a:t>
            </a:r>
            <a:r>
              <a:rPr lang="en-US" dirty="0" smtClean="0"/>
              <a:t> + x = -6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+ 2x = 3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4038600"/>
            <a:ext cx="2590800" cy="2716345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4112085"/>
            <a:ext cx="2590800" cy="27163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658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graphically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-x</a:t>
            </a:r>
            <a:r>
              <a:rPr lang="en-US" baseline="30000" dirty="0" smtClean="0"/>
              <a:t>2</a:t>
            </a:r>
            <a:r>
              <a:rPr lang="en-US" dirty="0" smtClean="0"/>
              <a:t> + 6x = 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– 2 = 2x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4090476"/>
            <a:ext cx="2590800" cy="2716345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4116634"/>
            <a:ext cx="2590800" cy="27163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764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a graphing calculator to find intercepts – T/St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+ 4x – 12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+ 2x –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+ 5x + 6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529, #’s: 3-5, 18, 22-26evens, 28 ,30, 34, 44,46,48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69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</TotalTime>
  <Words>183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Review</vt:lpstr>
      <vt:lpstr>9.4 Solve quadratic equations by graphing</vt:lpstr>
      <vt:lpstr>Solve equation algebraically - T</vt:lpstr>
      <vt:lpstr>Solve algebraically - st</vt:lpstr>
      <vt:lpstr>Solve graphically - T</vt:lpstr>
      <vt:lpstr>Solve graphically - st</vt:lpstr>
      <vt:lpstr>Use a graphing calculator to find intercepts – T/St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4</cp:revision>
  <dcterms:created xsi:type="dcterms:W3CDTF">2012-08-21T14:07:00Z</dcterms:created>
  <dcterms:modified xsi:type="dcterms:W3CDTF">2012-08-21T14:28:20Z</dcterms:modified>
</cp:coreProperties>
</file>