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573C66-30B2-4E15-81D1-B2CA7FE48ACD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C1CEC-B5E0-43BC-B77C-B2E00D5AB70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3C66-30B2-4E15-81D1-B2CA7FE48ACD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1CEC-B5E0-43BC-B77C-B2E00D5AB70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3C66-30B2-4E15-81D1-B2CA7FE48ACD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1CEC-B5E0-43BC-B77C-B2E00D5AB70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3C66-30B2-4E15-81D1-B2CA7FE48ACD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1CEC-B5E0-43BC-B77C-B2E00D5AB70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3C66-30B2-4E15-81D1-B2CA7FE48ACD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1CEC-B5E0-43BC-B77C-B2E00D5AB7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3C66-30B2-4E15-81D1-B2CA7FE48ACD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1CEC-B5E0-43BC-B77C-B2E00D5AB70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3C66-30B2-4E15-81D1-B2CA7FE48ACD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1CEC-B5E0-43BC-B77C-B2E00D5AB704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3C66-30B2-4E15-81D1-B2CA7FE48ACD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1CEC-B5E0-43BC-B77C-B2E00D5AB704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3C66-30B2-4E15-81D1-B2CA7FE48ACD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1CEC-B5E0-43BC-B77C-B2E00D5AB7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3C66-30B2-4E15-81D1-B2CA7FE48ACD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1CEC-B5E0-43BC-B77C-B2E00D5AB7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3C66-30B2-4E15-81D1-B2CA7FE48ACD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1CEC-B5E0-43BC-B77C-B2E00D5AB7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B573C66-30B2-4E15-81D1-B2CA7FE48ACD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D1C1CEC-B5E0-43BC-B77C-B2E00D5AB7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Simplify all expressions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50</m:t>
                          </m:r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40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2244" t="-1258" r="-1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20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3540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the function.  Label the vertex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Y = x</a:t>
            </a:r>
            <a:r>
              <a:rPr lang="en-US" baseline="30000" dirty="0" smtClean="0"/>
              <a:t>2</a:t>
            </a:r>
            <a:r>
              <a:rPr lang="en-US" dirty="0" smtClean="0"/>
              <a:t> – 6x + 10</a:t>
            </a:r>
            <a:endParaRPr lang="en-US" baseline="30000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2362200"/>
            <a:ext cx="3810000" cy="3994626"/>
          </a:xfrm>
          <a:noFill/>
        </p:spPr>
      </p:pic>
    </p:spTree>
    <p:extLst>
      <p:ext uri="{BB962C8B-B14F-4D97-AF65-F5344CB8AC3E}">
        <p14:creationId xmlns:p14="http://schemas.microsoft.com/office/powerpoint/2010/main" val="1154936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the function.  Label the vertex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Y = -x</a:t>
            </a:r>
            <a:r>
              <a:rPr lang="en-US" baseline="30000" dirty="0" smtClean="0"/>
              <a:t>2</a:t>
            </a:r>
            <a:r>
              <a:rPr lang="en-US" dirty="0" smtClean="0"/>
              <a:t> - 4</a:t>
            </a:r>
            <a:endParaRPr lang="en-US" baseline="30000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2362200"/>
            <a:ext cx="3810000" cy="3994626"/>
          </a:xfrm>
          <a:noFill/>
        </p:spPr>
      </p:pic>
    </p:spTree>
    <p:extLst>
      <p:ext uri="{BB962C8B-B14F-4D97-AF65-F5344CB8AC3E}">
        <p14:creationId xmlns:p14="http://schemas.microsoft.com/office/powerpoint/2010/main" val="1154936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dirty="0" smtClean="0"/>
              <a:t>: Text pg. 521, #’s: 22, 28, 46, 48, 72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315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9.3 Graphing quadratic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7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Quadratic function: function written in standard form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ax</a:t>
            </a:r>
            <a:r>
              <a:rPr lang="en-US" baseline="30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+ </a:t>
            </a:r>
            <a:r>
              <a:rPr lang="en-US" dirty="0" err="1" smtClean="0">
                <a:solidFill>
                  <a:srgbClr val="002060"/>
                </a:solidFill>
              </a:rPr>
              <a:t>bx</a:t>
            </a:r>
            <a:r>
              <a:rPr lang="en-US" dirty="0" smtClean="0">
                <a:solidFill>
                  <a:srgbClr val="002060"/>
                </a:solidFill>
              </a:rPr>
              <a:t> + c; a ≠ 0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Parabola: u-shaped graph.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 positive opens up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 negative opens down.</a:t>
            </a:r>
            <a:endParaRPr lang="en-US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>
                    <a:solidFill>
                      <a:srgbClr val="002060"/>
                    </a:solidFill>
                  </a:rPr>
                  <a:t>Vertex: lowest point of parabola.</a:t>
                </a:r>
              </a:p>
              <a:p>
                <a:pPr lvl="1"/>
                <a:r>
                  <a:rPr lang="en-US" dirty="0" smtClean="0">
                    <a:solidFill>
                      <a:srgbClr val="002060"/>
                    </a:solidFill>
                  </a:rPr>
                  <a:t>Formula to find x coordinate of vertex.   </a:t>
                </a:r>
                <a:r>
                  <a:rPr lang="en-US" sz="2800" dirty="0" smtClean="0">
                    <a:solidFill>
                      <a:srgbClr val="002060"/>
                    </a:solidFill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2</m:t>
                        </m:r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en-US" dirty="0" smtClean="0">
                  <a:solidFill>
                    <a:srgbClr val="002060"/>
                  </a:solidFill>
                </a:endParaRPr>
              </a:p>
              <a:p>
                <a:pPr lvl="1"/>
                <a:endParaRPr lang="en-US" dirty="0">
                  <a:solidFill>
                    <a:srgbClr val="002060"/>
                  </a:solidFill>
                </a:endParaRPr>
              </a:p>
              <a:p>
                <a:r>
                  <a:rPr lang="en-US" dirty="0" smtClean="0">
                    <a:solidFill>
                      <a:srgbClr val="002060"/>
                    </a:solidFill>
                  </a:rPr>
                  <a:t>Axis of symmetry: line passes through vertex cutting parabola in half.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blipFill rotWithShape="1">
                <a:blip r:embed="rId2"/>
                <a:stretch>
                  <a:fillRect l="-2083" t="-1258" r="-1923" b="-1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2790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1054250"/>
          </a:xfrm>
        </p:spPr>
        <p:txBody>
          <a:bodyPr/>
          <a:lstStyle/>
          <a:p>
            <a:r>
              <a:rPr lang="en-US" sz="4000" dirty="0" smtClean="0"/>
              <a:t>Identify the values of </a:t>
            </a:r>
            <a:r>
              <a:rPr lang="en-US" sz="4000" dirty="0" err="1" smtClean="0"/>
              <a:t>a,b</a:t>
            </a:r>
            <a:r>
              <a:rPr lang="en-US" sz="4000" dirty="0" smtClean="0"/>
              <a:t>, and c – T/</a:t>
            </a:r>
            <a:r>
              <a:rPr lang="en-US" sz="4000" dirty="0" err="1" smtClean="0"/>
              <a:t>st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 = 3x</a:t>
            </a:r>
            <a:r>
              <a:rPr lang="en-US" baseline="30000" dirty="0" smtClean="0"/>
              <a:t>2</a:t>
            </a:r>
            <a:r>
              <a:rPr lang="en-US" dirty="0" smtClean="0"/>
              <a:t> – 5x + 2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Y = -5x</a:t>
            </a:r>
            <a:r>
              <a:rPr lang="en-US" baseline="30000" dirty="0" smtClean="0"/>
              <a:t>2</a:t>
            </a:r>
            <a:r>
              <a:rPr lang="en-US" dirty="0" smtClean="0"/>
              <a:t> – x + 5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 = x</a:t>
            </a:r>
            <a:r>
              <a:rPr lang="en-US" baseline="30000" dirty="0" smtClean="0"/>
              <a:t>2</a:t>
            </a:r>
            <a:r>
              <a:rPr lang="en-US" dirty="0" smtClean="0"/>
              <a:t> - 4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602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Tell whether the graph opens up or down – T/</a:t>
            </a:r>
            <a:r>
              <a:rPr lang="en-US" sz="4000" dirty="0" err="1" smtClean="0"/>
              <a:t>st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Y = 4x</a:t>
            </a:r>
            <a:r>
              <a:rPr lang="en-US" baseline="30000" dirty="0" smtClean="0"/>
              <a:t>2</a:t>
            </a:r>
            <a:r>
              <a:rPr lang="en-US" dirty="0" smtClean="0"/>
              <a:t> – 4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 = -x</a:t>
            </a:r>
            <a:r>
              <a:rPr lang="en-US" baseline="30000" dirty="0" smtClean="0"/>
              <a:t>2</a:t>
            </a:r>
            <a:r>
              <a:rPr lang="en-US" dirty="0" smtClean="0"/>
              <a:t> + 4x + 16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Y = -x</a:t>
            </a:r>
            <a:r>
              <a:rPr lang="en-US" baseline="30000" dirty="0" smtClean="0"/>
              <a:t>2</a:t>
            </a:r>
            <a:r>
              <a:rPr lang="en-US" dirty="0" smtClean="0"/>
              <a:t> – 2x + 3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 = 7x</a:t>
            </a:r>
            <a:r>
              <a:rPr lang="en-US" baseline="30000" dirty="0" smtClean="0"/>
              <a:t>2</a:t>
            </a:r>
            <a:r>
              <a:rPr lang="en-US" dirty="0" smtClean="0"/>
              <a:t> + 14x - 2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55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coordinate of the vertex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Y = x</a:t>
            </a:r>
            <a:r>
              <a:rPr lang="en-US" baseline="30000" dirty="0" smtClean="0"/>
              <a:t>2</a:t>
            </a:r>
            <a:r>
              <a:rPr lang="en-US" dirty="0" smtClean="0"/>
              <a:t> + 6x + 1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Y = 3x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33508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coordinate of the vertex - 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 = 5x</a:t>
            </a:r>
            <a:r>
              <a:rPr lang="en-US" baseline="30000" dirty="0" smtClean="0"/>
              <a:t>2</a:t>
            </a:r>
            <a:r>
              <a:rPr lang="en-US" dirty="0" smtClean="0"/>
              <a:t> - 1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Y = -2x</a:t>
            </a:r>
            <a:r>
              <a:rPr lang="en-US" baseline="30000" dirty="0" smtClean="0"/>
              <a:t>2</a:t>
            </a:r>
            <a:r>
              <a:rPr lang="en-US" dirty="0" smtClean="0"/>
              <a:t> + 4x - 1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372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the function.  Label the vertex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Y = -x</a:t>
            </a:r>
            <a:r>
              <a:rPr lang="en-US" baseline="30000" dirty="0" smtClean="0"/>
              <a:t>2</a:t>
            </a:r>
            <a:r>
              <a:rPr lang="en-US" dirty="0" smtClean="0"/>
              <a:t> – 4x - 3</a:t>
            </a:r>
            <a:endParaRPr lang="en-US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96652" y="2133600"/>
            <a:ext cx="3924619" cy="4114799"/>
          </a:xfrm>
          <a:noFill/>
        </p:spPr>
      </p:pic>
    </p:spTree>
    <p:extLst>
      <p:ext uri="{BB962C8B-B14F-4D97-AF65-F5344CB8AC3E}">
        <p14:creationId xmlns:p14="http://schemas.microsoft.com/office/powerpoint/2010/main" val="1966648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the function.  Label the vertex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Y = 3x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2362200"/>
            <a:ext cx="3810000" cy="3994626"/>
          </a:xfrm>
          <a:noFill/>
        </p:spPr>
      </p:pic>
    </p:spTree>
    <p:extLst>
      <p:ext uri="{BB962C8B-B14F-4D97-AF65-F5344CB8AC3E}">
        <p14:creationId xmlns:p14="http://schemas.microsoft.com/office/powerpoint/2010/main" val="3021615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138</TotalTime>
  <Words>281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Hardcover</vt:lpstr>
      <vt:lpstr>Review</vt:lpstr>
      <vt:lpstr>9.3 Graphing quadratic functions</vt:lpstr>
      <vt:lpstr>Notes</vt:lpstr>
      <vt:lpstr>Identify the values of a,b, and c – T/st</vt:lpstr>
      <vt:lpstr>Tell whether the graph opens up or down – T/st</vt:lpstr>
      <vt:lpstr>Find the coordinate of the vertex - T</vt:lpstr>
      <vt:lpstr>Find the coordinate of the vertex - ST</vt:lpstr>
      <vt:lpstr>Graph the function.  Label the vertex - t</vt:lpstr>
      <vt:lpstr>Graph the function.  Label the vertex - t</vt:lpstr>
      <vt:lpstr>Graph the function.  Label the vertex - st</vt:lpstr>
      <vt:lpstr>Graph the function.  Label the vertex - t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Garth Fiedler</dc:creator>
  <cp:lastModifiedBy>Garth Fiedler</cp:lastModifiedBy>
  <cp:revision>6</cp:revision>
  <dcterms:created xsi:type="dcterms:W3CDTF">2012-08-21T11:19:13Z</dcterms:created>
  <dcterms:modified xsi:type="dcterms:W3CDTF">2012-08-21T13:37:46Z</dcterms:modified>
</cp:coreProperties>
</file>