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4204DD-90DA-447E-AC56-56D39C677C89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755DA0-E15B-487F-82F3-4012696FE3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List all answers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𝑎𝑐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𝑤h𝑒𝑛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=3,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=−6,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17" t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Solve equation or write no solution.  If not integer, leave as radical expression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y</a:t>
            </a:r>
            <a:r>
              <a:rPr lang="en-US" baseline="30000" dirty="0" smtClean="0"/>
              <a:t>2</a:t>
            </a:r>
            <a:r>
              <a:rPr lang="en-US" dirty="0" smtClean="0"/>
              <a:t> + 19 =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514, #’s: 10-52 evens,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458200" cy="1222375"/>
          </a:xfrm>
        </p:spPr>
        <p:txBody>
          <a:bodyPr/>
          <a:lstStyle/>
          <a:p>
            <a:r>
              <a:rPr lang="en-US" dirty="0" smtClean="0"/>
              <a:t>9.2 Simplifying 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Product Property: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𝑎𝑏</m:t>
                        </m:r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US" b="0" dirty="0" smtClean="0">
                  <a:solidFill>
                    <a:srgbClr val="002060"/>
                  </a:solidFill>
                </a:endParaRPr>
              </a:p>
              <a:p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Ex: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100</m:t>
                        </m:r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727" t="-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Quotient property: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endParaRPr lang="en-US" b="0" dirty="0" smtClean="0">
                  <a:solidFill>
                    <a:srgbClr val="002060"/>
                  </a:solidFill>
                </a:endParaRPr>
              </a:p>
              <a:p>
                <a:endParaRPr lang="en-US" dirty="0" smtClean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9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25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Simplest form when: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No perfect square under radicand other than 1.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No fraction under radicand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No radicals appear in denominator of a fraction.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843" t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1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product property to simplify - 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80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80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59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product property to simplify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112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27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67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quotient property to simplify - 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76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quotient property to simplify - </a:t>
            </a:r>
            <a:r>
              <a:rPr lang="en-US" smtClean="0"/>
              <a:t>st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36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21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48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49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169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the expression - 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72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112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153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196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124" t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91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the expression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123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303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Review</vt:lpstr>
      <vt:lpstr>9.2 Simplifying Radicals</vt:lpstr>
      <vt:lpstr>Notes</vt:lpstr>
      <vt:lpstr>Use the product property to simplify - T</vt:lpstr>
      <vt:lpstr>Use product property to simplify - st</vt:lpstr>
      <vt:lpstr>Use quotient property to simplify - t</vt:lpstr>
      <vt:lpstr>Use quotient property to simplify - st</vt:lpstr>
      <vt:lpstr>Simplify the expression - T</vt:lpstr>
      <vt:lpstr>Simplify the expression - 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Garth Fiedler</cp:lastModifiedBy>
  <cp:revision>8</cp:revision>
  <dcterms:created xsi:type="dcterms:W3CDTF">2012-08-21T00:14:05Z</dcterms:created>
  <dcterms:modified xsi:type="dcterms:W3CDTF">2012-08-21T11:18:57Z</dcterms:modified>
</cp:coreProperties>
</file>