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5C95-2C4E-4C02-9A2C-342B6BBCA83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3E835EB-F34F-48AE-9B37-368E5BCEA0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5C95-2C4E-4C02-9A2C-342B6BBCA83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35EB-F34F-48AE-9B37-368E5BCEA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5C95-2C4E-4C02-9A2C-342B6BBCA83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35EB-F34F-48AE-9B37-368E5BCEA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5C95-2C4E-4C02-9A2C-342B6BBCA83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35EB-F34F-48AE-9B37-368E5BCEA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5C95-2C4E-4C02-9A2C-342B6BBCA83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35EB-F34F-48AE-9B37-368E5BCEA0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5C95-2C4E-4C02-9A2C-342B6BBCA83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35EB-F34F-48AE-9B37-368E5BCEA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5C95-2C4E-4C02-9A2C-342B6BBCA83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35EB-F34F-48AE-9B37-368E5BCEA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5C95-2C4E-4C02-9A2C-342B6BBCA83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35EB-F34F-48AE-9B37-368E5BCEA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5C95-2C4E-4C02-9A2C-342B6BBCA83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35EB-F34F-48AE-9B37-368E5BCEA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5C95-2C4E-4C02-9A2C-342B6BBCA83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35EB-F34F-48AE-9B37-368E5BCEA0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5C95-2C4E-4C02-9A2C-342B6BBCA83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835EB-F34F-48AE-9B37-368E5BCEA0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CBD5C95-2C4E-4C02-9A2C-342B6BBCA83D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E835EB-F34F-48AE-9B37-368E5BCEA0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9.1 Solving Quadratic Equations by finding square roots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77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Falling Object </a:t>
            </a:r>
            <a:r>
              <a:rPr lang="en-US" dirty="0" smtClean="0"/>
              <a:t>Model h=-16t</a:t>
            </a:r>
            <a:r>
              <a:rPr lang="en-US" baseline="30000" dirty="0" smtClean="0"/>
              <a:t>2</a:t>
            </a:r>
            <a:r>
              <a:rPr lang="en-US" dirty="0" smtClean="0"/>
              <a:t> + s, where s is the initial height </a:t>
            </a:r>
            <a:r>
              <a:rPr lang="en-US" dirty="0" smtClean="0"/>
              <a:t>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An object is dropped from a height of 576ft.  How long does it take for the object to reach the ground?  Assume no air resistance.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87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507, #’s</a:t>
            </a:r>
            <a:r>
              <a:rPr lang="en-US" smtClean="0"/>
              <a:t>: 24-44evens, 48, 50, 54-76 </a:t>
            </a:r>
            <a:r>
              <a:rPr lang="en-US" dirty="0" smtClean="0"/>
              <a:t>evens</a:t>
            </a:r>
            <a:r>
              <a:rPr lang="en-US" smtClean="0"/>
              <a:t>, 79-81, 87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2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All positive real numbers have 2 square roots</a:t>
                </a:r>
              </a:p>
              <a:p>
                <a:pPr marL="11430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	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positive and negative</a:t>
                </a:r>
              </a:p>
              <a:p>
                <a:pPr marL="114300" indent="0">
                  <a:buNone/>
                </a:pPr>
                <a:endParaRPr lang="en-US" sz="2000" dirty="0">
                  <a:solidFill>
                    <a:srgbClr val="0070C0"/>
                  </a:solidFill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25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 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±5</m:t>
                      </m:r>
                    </m:oMath>
                  </m:oMathPara>
                </a14:m>
                <a:endParaRPr lang="en-US" sz="2000" dirty="0" smtClean="0">
                  <a:solidFill>
                    <a:srgbClr val="0070C0"/>
                  </a:solidFill>
                </a:endParaRPr>
              </a:p>
              <a:p>
                <a:pPr marL="114300" indent="0">
                  <a:buNone/>
                </a:pPr>
                <a:endParaRPr lang="en-US" sz="2000" dirty="0">
                  <a:solidFill>
                    <a:srgbClr val="0070C0"/>
                  </a:solidFill>
                </a:endParaRPr>
              </a:p>
              <a:p>
                <a:pPr marL="11430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Radicand: number or expression inside radical sign.</a:t>
                </a:r>
                <a:endParaRPr lang="en-US" sz="36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02" t="-1383" r="-4230" b="-2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Zeros square root is 0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Negative radicands have no square root.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0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Evaluate expression.  Give exact value if possible otherwise rd. to tenths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√64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-√64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√0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±</a:t>
            </a:r>
            <a:r>
              <a:rPr lang="en-US" dirty="0" smtClean="0"/>
              <a:t>√.25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√-6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4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Evaluate expression.  Give exact value if possible otherwise rd. to tenths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-√49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-</a:t>
            </a:r>
            <a:r>
              <a:rPr lang="en-US" dirty="0" smtClean="0"/>
              <a:t>√81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√.49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√-89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±</a:t>
            </a:r>
            <a:r>
              <a:rPr lang="en-US" dirty="0" smtClean="0"/>
              <a:t>√0.4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-</a:t>
            </a:r>
            <a:r>
              <a:rPr lang="en-US" dirty="0" smtClean="0"/>
              <a:t>√38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1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Evaluate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-4ac – T/ST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A = 3, b = -6, c = 3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 = -4, b = -9, c = -6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= 5, b = 8, c =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A = -2, b = 9, c = 5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49504" y="723332"/>
            <a:ext cx="99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37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Evaluate expression with calculator – t/</a:t>
            </a:r>
            <a:r>
              <a:rPr lang="en-US" dirty="0" err="1" smtClean="0"/>
              <a:t>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±3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±3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±2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867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Standard form: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ax</a:t>
            </a:r>
            <a:r>
              <a:rPr lang="en-US" baseline="30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+ </a:t>
            </a:r>
            <a:r>
              <a:rPr lang="en-US" dirty="0" err="1" smtClean="0">
                <a:solidFill>
                  <a:srgbClr val="0070C0"/>
                </a:solidFill>
              </a:rPr>
              <a:t>bx</a:t>
            </a:r>
            <a:r>
              <a:rPr lang="en-US" dirty="0" smtClean="0">
                <a:solidFill>
                  <a:srgbClr val="0070C0"/>
                </a:solidFill>
              </a:rPr>
              <a:t> + c = 0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 is called leading coefficient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x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= d, if d &gt; 0; 2 answers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x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= d, if d = 0; 1 answer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x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= d, if d &lt; 0; no answer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= 5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= 0</a:t>
            </a:r>
          </a:p>
          <a:p>
            <a:endParaRPr lang="en-US" dirty="0"/>
          </a:p>
          <a:p>
            <a:r>
              <a:rPr lang="en-US" dirty="0" smtClean="0"/>
              <a:t>x2 = -1</a:t>
            </a:r>
          </a:p>
          <a:p>
            <a:endParaRPr lang="en-US" dirty="0"/>
          </a:p>
          <a:p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– 48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008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Solve the equation or write no solution.  Write answers as integers otherwise leave as radical expression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= 49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 – 3x</a:t>
            </a:r>
            <a:r>
              <a:rPr lang="en-US" baseline="30000" dirty="0" smtClean="0"/>
              <a:t>2</a:t>
            </a:r>
            <a:r>
              <a:rPr lang="en-US" dirty="0" smtClean="0"/>
              <a:t> = 27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407408"/>
          </a:xfrm>
        </p:spPr>
        <p:txBody>
          <a:bodyPr/>
          <a:lstStyle/>
          <a:p>
            <a:r>
              <a:rPr lang="en-US" dirty="0" smtClean="0"/>
              <a:t>3y</a:t>
            </a:r>
            <a:r>
              <a:rPr lang="en-US" baseline="30000" dirty="0" smtClean="0"/>
              <a:t>2</a:t>
            </a:r>
            <a:r>
              <a:rPr lang="en-US" dirty="0" smtClean="0"/>
              <a:t> = 192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7a</a:t>
            </a:r>
            <a:r>
              <a:rPr lang="en-US" baseline="30000" dirty="0" smtClean="0"/>
              <a:t>2</a:t>
            </a:r>
            <a:r>
              <a:rPr lang="en-US" dirty="0" smtClean="0"/>
              <a:t>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12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Falling Object </a:t>
            </a:r>
            <a:r>
              <a:rPr lang="en-US" dirty="0" smtClean="0"/>
              <a:t>Model h=-16t</a:t>
            </a:r>
            <a:r>
              <a:rPr lang="en-US" baseline="30000" dirty="0" smtClean="0"/>
              <a:t>2</a:t>
            </a:r>
            <a:r>
              <a:rPr lang="en-US" dirty="0" smtClean="0"/>
              <a:t> + s, where s is the initial height </a:t>
            </a:r>
            <a:r>
              <a:rPr lang="en-US" dirty="0" smtClean="0"/>
              <a:t>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An engineering student is in an “egg-dropping contest”.  The goal is to create a container for an egg so it can be dropped from 32ft without breaking.  To the nearest tenth of a second, about how long will it take for the egg’s container to hit the ground?  No air resistance.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53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46</TotalTime>
  <Words>416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9.1 Solving Quadratic Equations by finding square roots</vt:lpstr>
      <vt:lpstr>Notes</vt:lpstr>
      <vt:lpstr>Evaluate expression.  Give exact value if possible otherwise rd. to tenths - T</vt:lpstr>
      <vt:lpstr>Evaluate expression.  Give exact value if possible otherwise rd. to tenths - T</vt:lpstr>
      <vt:lpstr>Evaluate √(b^2 )-4ac – T/ST</vt:lpstr>
      <vt:lpstr>Evaluate expression with calculator – t/st</vt:lpstr>
      <vt:lpstr>Notes </vt:lpstr>
      <vt:lpstr>Solve the equation or write no solution.  Write answers as integers otherwise leave as radical expression</vt:lpstr>
      <vt:lpstr>Falling Object Model h=-16t2 + s, where s is the initial height - T</vt:lpstr>
      <vt:lpstr>Falling Object Model h=-16t2 + s, where s is the initial height - 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9.1 Solving Quadratic Equations by finding square roots</dc:title>
  <dc:creator>Garth Fiedler</dc:creator>
  <cp:lastModifiedBy>owner</cp:lastModifiedBy>
  <cp:revision>11</cp:revision>
  <dcterms:created xsi:type="dcterms:W3CDTF">2012-08-20T17:24:21Z</dcterms:created>
  <dcterms:modified xsi:type="dcterms:W3CDTF">2012-08-21T00:13:57Z</dcterms:modified>
</cp:coreProperties>
</file>