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258" r:id="rId6"/>
    <p:sldId id="259" r:id="rId7"/>
    <p:sldId id="260" r:id="rId8"/>
    <p:sldId id="266" r:id="rId9"/>
    <p:sldId id="263" r:id="rId10"/>
    <p:sldId id="264" r:id="rId11"/>
    <p:sldId id="261" r:id="rId12"/>
    <p:sldId id="262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7608D-60EB-4394-9FC5-C49D735DD29F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F51F7-BD2B-4ADD-9C13-0A1751709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1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22768-60C2-445D-B215-0ACE7570B0C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F6D0-AF08-4249-A303-F6E6005B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E15C5-CD94-4FEF-BCF0-371AFF7F7CC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F78D0-9968-433B-9444-63C5527E732A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DDA9D-0C8C-4C5E-9618-74FE37154E27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7D198-8B9E-4BA5-897A-A3B0A4F0F091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F6D0-AF08-4249-A303-F6E6005B6E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38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8B286-92FB-4246-AE45-C7DB3F23EA53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C0080-06B9-4DE7-B96E-701BF73CD6E6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61B27-6D83-49FA-A753-B1E89C072129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25697-81D7-4C9B-98D5-7E0BB684E269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30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0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3077E2-F66B-4A01-ACCA-6B7894193CD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9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DD1FC-F7C2-4010-A758-DA23519123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99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42150-D374-4711-A823-F6143E58993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615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FC69B-9DCB-49B0-A145-58A55CEA0E5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55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42F2E-3EF1-4E25-853A-78925F63E7E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6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D5DF2-6F0A-4FA2-A887-85602AC95B5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716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D2FFD-206B-4ABD-B1A4-4058FA679EF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85907-5638-4B2E-A03A-302F4B7BA55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0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E5E1D-10A9-4324-825D-E023D312B14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17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9CD9D-AFF9-413F-A5B7-34E127625F4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23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B8268-8628-4382-8DD6-43A739EF5A1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107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30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30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30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302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3077E2-F66B-4A01-ACCA-6B7894193CD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67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DD1FC-F7C2-4010-A758-DA235191232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38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42150-D374-4711-A823-F6143E58993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647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FC69B-9DCB-49B0-A145-58A55CEA0E5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435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42F2E-3EF1-4E25-853A-78925F63E7E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92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D5DF2-6F0A-4FA2-A887-85602AC95B5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32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D2FFD-206B-4ABD-B1A4-4058FA679EF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85907-5638-4B2E-A03A-302F4B7BA55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0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E5E1D-10A9-4324-825D-E023D312B14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119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9CD9D-AFF9-413F-A5B7-34E127625F4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377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B8268-8628-4382-8DD6-43A739EF5A1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7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27ABD2-6E26-4B6D-8A02-37D27A974828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DD70166-0935-445C-9E65-25B2105D7B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9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9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9DFE52-F2CF-4EDF-BD69-3A3788F2FC07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623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419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419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419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9DFE52-F2CF-4EDF-BD69-3A3788F2FC07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5043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solve one-step inequalities and graph them on the number line.  Students will be able to describe what </a:t>
            </a:r>
            <a:r>
              <a:rPr lang="en-US" smtClean="0"/>
              <a:t>each answer and graph means.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8.7 Solving </a:t>
            </a:r>
            <a:r>
              <a:rPr lang="en-US" dirty="0" smtClean="0"/>
              <a:t>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E32525"/>
                </a:solidFill>
              </a:rPr>
              <a:t>Inequality (multiplication)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B / 7 &gt; 21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 </a:t>
            </a:r>
            <a:r>
              <a:rPr lang="en-US" dirty="0"/>
              <a:t>/ -3 </a:t>
            </a:r>
            <a:r>
              <a:rPr lang="en-US" dirty="0">
                <a:cs typeface="Tahoma" pitchFamily="34" charset="0"/>
              </a:rPr>
              <a:t>≥ -5</a:t>
            </a:r>
          </a:p>
          <a:p>
            <a:endParaRPr lang="en-US" dirty="0">
              <a:cs typeface="Tahoma" pitchFamily="34" charset="0"/>
            </a:endParaRPr>
          </a:p>
          <a:p>
            <a:endParaRPr lang="en-US" dirty="0">
              <a:cs typeface="Tahoma" pitchFamily="34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t/9 &gt; 12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cs typeface="Tahoma" pitchFamily="34" charset="0"/>
            </a:endParaRPr>
          </a:p>
          <a:p>
            <a:endParaRPr lang="en-US" dirty="0">
              <a:cs typeface="Tahoma" pitchFamily="34" charset="0"/>
            </a:endParaRPr>
          </a:p>
          <a:p>
            <a:r>
              <a:rPr lang="en-US" dirty="0">
                <a:cs typeface="Tahoma" pitchFamily="34" charset="0"/>
              </a:rPr>
              <a:t>u/5 &lt; 12</a:t>
            </a:r>
          </a:p>
        </p:txBody>
      </p:sp>
    </p:spTree>
    <p:extLst>
      <p:ext uri="{BB962C8B-B14F-4D97-AF65-F5344CB8AC3E}">
        <p14:creationId xmlns:p14="http://schemas.microsoft.com/office/powerpoint/2010/main" val="26209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Ic</a:t>
            </a:r>
            <a:r>
              <a:rPr lang="en-US" dirty="0" smtClean="0"/>
              <a:t>/</a:t>
            </a:r>
            <a:r>
              <a:rPr lang="en-US" dirty="0" err="1" smtClean="0"/>
              <a:t>hw</a:t>
            </a:r>
            <a:r>
              <a:rPr lang="en-US" dirty="0" smtClean="0"/>
              <a:t>: workbook pg. 57</a:t>
            </a:r>
            <a:r>
              <a:rPr lang="en-US" smtClean="0"/>
              <a:t>, #1 - 24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2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Solve and graph the inequality.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-3x &lt; 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– 6 &gt; 1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Solve and graph the inequality.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X + 8 ≤ 12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x/2 ≥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D2F1F"/>
                </a:solidFill>
              </a:rPr>
              <a:t>Solve inequalities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/>
              <a:t>n + 8 &gt; 3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 – 8 &lt; 23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/>
              <a:t>10 </a:t>
            </a:r>
            <a:r>
              <a:rPr lang="en-US">
                <a:cs typeface="Arial" charset="0"/>
              </a:rPr>
              <a:t>≥ y + 4</a:t>
            </a: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54 &gt; -23 + x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1187649" y="2169914"/>
            <a:ext cx="116086" cy="8931"/>
          </a:xfrm>
          <a:custGeom>
            <a:avLst/>
            <a:gdLst/>
            <a:ahLst/>
            <a:cxnLst/>
            <a:rect l="0" t="0" r="0" b="0"/>
            <a:pathLst>
              <a:path w="116086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5" y="8930"/>
                </a:lnTo>
                <a:lnTo>
                  <a:pt x="116085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437680" y="2062758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17859" y="53578"/>
                </a:move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44648"/>
                </a:lnTo>
                <a:lnTo>
                  <a:pt x="26789" y="35718"/>
                </a:lnTo>
                <a:lnTo>
                  <a:pt x="35718" y="35718"/>
                </a:lnTo>
                <a:lnTo>
                  <a:pt x="44648" y="26789"/>
                </a:lnTo>
                <a:lnTo>
                  <a:pt x="44648" y="26789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7" y="8929"/>
                </a:lnTo>
                <a:lnTo>
                  <a:pt x="80367" y="8929"/>
                </a:lnTo>
                <a:lnTo>
                  <a:pt x="89297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5" y="17859"/>
                </a:lnTo>
                <a:lnTo>
                  <a:pt x="133945" y="17859"/>
                </a:lnTo>
                <a:lnTo>
                  <a:pt x="133945" y="26789"/>
                </a:lnTo>
                <a:lnTo>
                  <a:pt x="133945" y="35718"/>
                </a:lnTo>
                <a:lnTo>
                  <a:pt x="133945" y="44648"/>
                </a:lnTo>
                <a:lnTo>
                  <a:pt x="125015" y="44648"/>
                </a:lnTo>
                <a:lnTo>
                  <a:pt x="125015" y="62507"/>
                </a:lnTo>
                <a:lnTo>
                  <a:pt x="116086" y="62507"/>
                </a:lnTo>
                <a:lnTo>
                  <a:pt x="107156" y="71437"/>
                </a:lnTo>
                <a:lnTo>
                  <a:pt x="89297" y="89296"/>
                </a:lnTo>
                <a:lnTo>
                  <a:pt x="80367" y="98226"/>
                </a:lnTo>
                <a:lnTo>
                  <a:pt x="62508" y="107156"/>
                </a:lnTo>
                <a:lnTo>
                  <a:pt x="53578" y="116086"/>
                </a:lnTo>
                <a:lnTo>
                  <a:pt x="44648" y="133945"/>
                </a:lnTo>
                <a:lnTo>
                  <a:pt x="35718" y="142875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9664"/>
                </a:lnTo>
                <a:lnTo>
                  <a:pt x="35718" y="178593"/>
                </a:lnTo>
                <a:lnTo>
                  <a:pt x="44648" y="178593"/>
                </a:lnTo>
                <a:lnTo>
                  <a:pt x="53578" y="187523"/>
                </a:lnTo>
                <a:lnTo>
                  <a:pt x="62508" y="187523"/>
                </a:lnTo>
                <a:lnTo>
                  <a:pt x="71437" y="187523"/>
                </a:lnTo>
                <a:lnTo>
                  <a:pt x="89297" y="187523"/>
                </a:lnTo>
                <a:lnTo>
                  <a:pt x="98226" y="178593"/>
                </a:lnTo>
                <a:lnTo>
                  <a:pt x="107156" y="178593"/>
                </a:lnTo>
                <a:lnTo>
                  <a:pt x="116086" y="169664"/>
                </a:lnTo>
                <a:lnTo>
                  <a:pt x="125015" y="160734"/>
                </a:lnTo>
                <a:lnTo>
                  <a:pt x="125015" y="151804"/>
                </a:lnTo>
                <a:lnTo>
                  <a:pt x="125015" y="142875"/>
                </a:lnTo>
                <a:lnTo>
                  <a:pt x="116086" y="133945"/>
                </a:lnTo>
                <a:lnTo>
                  <a:pt x="98226" y="125015"/>
                </a:lnTo>
                <a:lnTo>
                  <a:pt x="80367" y="116086"/>
                </a:lnTo>
                <a:lnTo>
                  <a:pt x="62508" y="107156"/>
                </a:lnTo>
                <a:lnTo>
                  <a:pt x="44648" y="98226"/>
                </a:lnTo>
                <a:lnTo>
                  <a:pt x="26789" y="98226"/>
                </a:lnTo>
                <a:lnTo>
                  <a:pt x="17859" y="98226"/>
                </a:lnTo>
                <a:lnTo>
                  <a:pt x="8929" y="89296"/>
                </a:lnTo>
                <a:lnTo>
                  <a:pt x="0" y="89296"/>
                </a:lnTo>
                <a:lnTo>
                  <a:pt x="0" y="8929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928813" y="2152054"/>
            <a:ext cx="98227" cy="17861"/>
          </a:xfrm>
          <a:custGeom>
            <a:avLst/>
            <a:gdLst/>
            <a:ahLst/>
            <a:cxnLst/>
            <a:rect l="0" t="0" r="0" b="0"/>
            <a:pathLst>
              <a:path w="98227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2071688" y="2035969"/>
            <a:ext cx="160735" cy="169665"/>
          </a:xfrm>
          <a:custGeom>
            <a:avLst/>
            <a:gdLst/>
            <a:ahLst/>
            <a:cxnLst/>
            <a:rect l="0" t="0" r="0" b="0"/>
            <a:pathLst>
              <a:path w="160735" h="169665">
                <a:moveTo>
                  <a:pt x="35718" y="44648"/>
                </a:moveTo>
                <a:lnTo>
                  <a:pt x="35718" y="53578"/>
                </a:lnTo>
                <a:lnTo>
                  <a:pt x="44648" y="44648"/>
                </a:lnTo>
                <a:lnTo>
                  <a:pt x="44648" y="44648"/>
                </a:lnTo>
                <a:lnTo>
                  <a:pt x="53578" y="35718"/>
                </a:lnTo>
                <a:lnTo>
                  <a:pt x="62507" y="26789"/>
                </a:lnTo>
                <a:lnTo>
                  <a:pt x="71437" y="17859"/>
                </a:lnTo>
                <a:lnTo>
                  <a:pt x="80367" y="8929"/>
                </a:lnTo>
                <a:lnTo>
                  <a:pt x="89296" y="8929"/>
                </a:lnTo>
                <a:lnTo>
                  <a:pt x="107156" y="0"/>
                </a:lnTo>
                <a:lnTo>
                  <a:pt x="116085" y="0"/>
                </a:lnTo>
                <a:lnTo>
                  <a:pt x="125015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8929"/>
                </a:lnTo>
                <a:lnTo>
                  <a:pt x="160734" y="8929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0734" y="26789"/>
                </a:lnTo>
                <a:lnTo>
                  <a:pt x="160734" y="35718"/>
                </a:lnTo>
                <a:lnTo>
                  <a:pt x="151804" y="44648"/>
                </a:lnTo>
                <a:lnTo>
                  <a:pt x="142875" y="53578"/>
                </a:lnTo>
                <a:lnTo>
                  <a:pt x="142875" y="53578"/>
                </a:lnTo>
                <a:lnTo>
                  <a:pt x="133945" y="62507"/>
                </a:lnTo>
                <a:lnTo>
                  <a:pt x="116085" y="80367"/>
                </a:lnTo>
                <a:lnTo>
                  <a:pt x="107156" y="80367"/>
                </a:lnTo>
                <a:lnTo>
                  <a:pt x="89296" y="98226"/>
                </a:lnTo>
                <a:lnTo>
                  <a:pt x="80367" y="107156"/>
                </a:lnTo>
                <a:lnTo>
                  <a:pt x="62507" y="116085"/>
                </a:lnTo>
                <a:lnTo>
                  <a:pt x="53578" y="125015"/>
                </a:lnTo>
                <a:lnTo>
                  <a:pt x="44648" y="133945"/>
                </a:lnTo>
                <a:lnTo>
                  <a:pt x="35718" y="142875"/>
                </a:lnTo>
                <a:lnTo>
                  <a:pt x="35718" y="151804"/>
                </a:lnTo>
                <a:lnTo>
                  <a:pt x="26789" y="160734"/>
                </a:lnTo>
                <a:lnTo>
                  <a:pt x="35718" y="169664"/>
                </a:lnTo>
                <a:lnTo>
                  <a:pt x="35718" y="169664"/>
                </a:lnTo>
                <a:lnTo>
                  <a:pt x="44648" y="169664"/>
                </a:lnTo>
                <a:lnTo>
                  <a:pt x="62507" y="169664"/>
                </a:lnTo>
                <a:lnTo>
                  <a:pt x="71437" y="169664"/>
                </a:lnTo>
                <a:lnTo>
                  <a:pt x="80367" y="169664"/>
                </a:lnTo>
                <a:lnTo>
                  <a:pt x="98226" y="169664"/>
                </a:lnTo>
                <a:lnTo>
                  <a:pt x="107156" y="160734"/>
                </a:lnTo>
                <a:lnTo>
                  <a:pt x="107156" y="160734"/>
                </a:lnTo>
                <a:lnTo>
                  <a:pt x="116085" y="151804"/>
                </a:lnTo>
                <a:lnTo>
                  <a:pt x="116085" y="142875"/>
                </a:lnTo>
                <a:lnTo>
                  <a:pt x="116085" y="133945"/>
                </a:lnTo>
                <a:lnTo>
                  <a:pt x="107156" y="125015"/>
                </a:lnTo>
                <a:lnTo>
                  <a:pt x="98226" y="116085"/>
                </a:lnTo>
                <a:lnTo>
                  <a:pt x="89296" y="107156"/>
                </a:lnTo>
                <a:lnTo>
                  <a:pt x="71437" y="98226"/>
                </a:lnTo>
                <a:lnTo>
                  <a:pt x="53578" y="89296"/>
                </a:lnTo>
                <a:lnTo>
                  <a:pt x="35718" y="80367"/>
                </a:lnTo>
                <a:lnTo>
                  <a:pt x="17859" y="71437"/>
                </a:ln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285875" y="1660922"/>
            <a:ext cx="401837" cy="598290"/>
          </a:xfrm>
          <a:custGeom>
            <a:avLst/>
            <a:gdLst/>
            <a:ahLst/>
            <a:cxnLst/>
            <a:rect l="0" t="0" r="0" b="0"/>
            <a:pathLst>
              <a:path w="401837" h="598290">
                <a:moveTo>
                  <a:pt x="401836" y="8929"/>
                </a:moveTo>
                <a:lnTo>
                  <a:pt x="401836" y="8929"/>
                </a:lnTo>
                <a:lnTo>
                  <a:pt x="401836" y="8929"/>
                </a:lnTo>
                <a:lnTo>
                  <a:pt x="401836" y="0"/>
                </a:lnTo>
                <a:lnTo>
                  <a:pt x="401836" y="0"/>
                </a:lnTo>
                <a:lnTo>
                  <a:pt x="401836" y="8929"/>
                </a:lnTo>
                <a:lnTo>
                  <a:pt x="401836" y="17859"/>
                </a:lnTo>
                <a:lnTo>
                  <a:pt x="401836" y="26789"/>
                </a:lnTo>
                <a:lnTo>
                  <a:pt x="392906" y="35718"/>
                </a:lnTo>
                <a:lnTo>
                  <a:pt x="383977" y="44648"/>
                </a:lnTo>
                <a:lnTo>
                  <a:pt x="375047" y="62507"/>
                </a:lnTo>
                <a:lnTo>
                  <a:pt x="366117" y="80367"/>
                </a:lnTo>
                <a:lnTo>
                  <a:pt x="357188" y="98226"/>
                </a:lnTo>
                <a:lnTo>
                  <a:pt x="339328" y="125015"/>
                </a:lnTo>
                <a:lnTo>
                  <a:pt x="321469" y="151804"/>
                </a:lnTo>
                <a:lnTo>
                  <a:pt x="303609" y="178593"/>
                </a:lnTo>
                <a:lnTo>
                  <a:pt x="285750" y="205382"/>
                </a:lnTo>
                <a:lnTo>
                  <a:pt x="267891" y="232172"/>
                </a:lnTo>
                <a:lnTo>
                  <a:pt x="241102" y="267890"/>
                </a:lnTo>
                <a:lnTo>
                  <a:pt x="223242" y="294679"/>
                </a:lnTo>
                <a:lnTo>
                  <a:pt x="205383" y="321468"/>
                </a:lnTo>
                <a:lnTo>
                  <a:pt x="187523" y="357187"/>
                </a:lnTo>
                <a:lnTo>
                  <a:pt x="169664" y="383976"/>
                </a:lnTo>
                <a:lnTo>
                  <a:pt x="142875" y="419695"/>
                </a:lnTo>
                <a:lnTo>
                  <a:pt x="125016" y="446484"/>
                </a:lnTo>
                <a:lnTo>
                  <a:pt x="107156" y="473273"/>
                </a:lnTo>
                <a:lnTo>
                  <a:pt x="80367" y="500062"/>
                </a:lnTo>
                <a:lnTo>
                  <a:pt x="62508" y="526851"/>
                </a:lnTo>
                <a:lnTo>
                  <a:pt x="44648" y="544711"/>
                </a:lnTo>
                <a:lnTo>
                  <a:pt x="26789" y="571500"/>
                </a:lnTo>
                <a:lnTo>
                  <a:pt x="8930" y="589359"/>
                </a:lnTo>
                <a:lnTo>
                  <a:pt x="0" y="598289"/>
                </a:lnTo>
                <a:lnTo>
                  <a:pt x="0" y="5982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928688" y="2500313"/>
            <a:ext cx="330399" cy="321469"/>
          </a:xfrm>
          <a:custGeom>
            <a:avLst/>
            <a:gdLst/>
            <a:ahLst/>
            <a:cxnLst/>
            <a:rect l="0" t="0" r="0" b="0"/>
            <a:pathLst>
              <a:path w="330399" h="321469">
                <a:moveTo>
                  <a:pt x="0" y="89296"/>
                </a:moveTo>
                <a:lnTo>
                  <a:pt x="0" y="89296"/>
                </a:lnTo>
                <a:lnTo>
                  <a:pt x="0" y="89296"/>
                </a:lnTo>
                <a:lnTo>
                  <a:pt x="0" y="8929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8929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78593"/>
                </a:lnTo>
                <a:lnTo>
                  <a:pt x="8929" y="187523"/>
                </a:lnTo>
                <a:lnTo>
                  <a:pt x="8929" y="214312"/>
                </a:lnTo>
                <a:lnTo>
                  <a:pt x="8929" y="232171"/>
                </a:lnTo>
                <a:lnTo>
                  <a:pt x="8929" y="250031"/>
                </a:lnTo>
                <a:lnTo>
                  <a:pt x="8929" y="258960"/>
                </a:lnTo>
                <a:lnTo>
                  <a:pt x="8929" y="276820"/>
                </a:lnTo>
                <a:lnTo>
                  <a:pt x="8929" y="294679"/>
                </a:lnTo>
                <a:lnTo>
                  <a:pt x="17859" y="303608"/>
                </a:lnTo>
                <a:lnTo>
                  <a:pt x="17859" y="312538"/>
                </a:lnTo>
                <a:lnTo>
                  <a:pt x="17859" y="321468"/>
                </a:lnTo>
                <a:lnTo>
                  <a:pt x="17859" y="321468"/>
                </a:lnTo>
                <a:lnTo>
                  <a:pt x="17859" y="321468"/>
                </a:lnTo>
                <a:lnTo>
                  <a:pt x="17859" y="312538"/>
                </a:lnTo>
                <a:lnTo>
                  <a:pt x="17859" y="303608"/>
                </a:lnTo>
                <a:lnTo>
                  <a:pt x="17859" y="294679"/>
                </a:lnTo>
                <a:lnTo>
                  <a:pt x="17859" y="285750"/>
                </a:lnTo>
                <a:lnTo>
                  <a:pt x="17859" y="267890"/>
                </a:lnTo>
                <a:lnTo>
                  <a:pt x="17859" y="250031"/>
                </a:lnTo>
                <a:lnTo>
                  <a:pt x="8929" y="232171"/>
                </a:lnTo>
                <a:lnTo>
                  <a:pt x="8929" y="214312"/>
                </a:lnTo>
                <a:lnTo>
                  <a:pt x="8929" y="187523"/>
                </a:lnTo>
                <a:lnTo>
                  <a:pt x="8929" y="169664"/>
                </a:lnTo>
                <a:lnTo>
                  <a:pt x="8929" y="151804"/>
                </a:lnTo>
                <a:lnTo>
                  <a:pt x="8929" y="125015"/>
                </a:lnTo>
                <a:lnTo>
                  <a:pt x="8929" y="107156"/>
                </a:lnTo>
                <a:lnTo>
                  <a:pt x="8929" y="89296"/>
                </a:lnTo>
                <a:lnTo>
                  <a:pt x="17859" y="71437"/>
                </a:lnTo>
                <a:lnTo>
                  <a:pt x="26789" y="62507"/>
                </a:lnTo>
                <a:lnTo>
                  <a:pt x="35718" y="44648"/>
                </a:lnTo>
                <a:lnTo>
                  <a:pt x="53578" y="26789"/>
                </a:lnTo>
                <a:lnTo>
                  <a:pt x="71437" y="17859"/>
                </a:lnTo>
                <a:lnTo>
                  <a:pt x="89296" y="8929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78593" y="0"/>
                </a:lnTo>
                <a:lnTo>
                  <a:pt x="205382" y="8929"/>
                </a:lnTo>
                <a:lnTo>
                  <a:pt x="223242" y="17859"/>
                </a:lnTo>
                <a:lnTo>
                  <a:pt x="241101" y="26789"/>
                </a:lnTo>
                <a:lnTo>
                  <a:pt x="258961" y="44648"/>
                </a:lnTo>
                <a:lnTo>
                  <a:pt x="267890" y="53578"/>
                </a:lnTo>
                <a:lnTo>
                  <a:pt x="285750" y="71437"/>
                </a:lnTo>
                <a:lnTo>
                  <a:pt x="294679" y="89296"/>
                </a:lnTo>
                <a:lnTo>
                  <a:pt x="303609" y="107156"/>
                </a:lnTo>
                <a:lnTo>
                  <a:pt x="312539" y="133945"/>
                </a:lnTo>
                <a:lnTo>
                  <a:pt x="312539" y="151804"/>
                </a:lnTo>
                <a:lnTo>
                  <a:pt x="321468" y="169664"/>
                </a:lnTo>
                <a:lnTo>
                  <a:pt x="321468" y="187523"/>
                </a:lnTo>
                <a:lnTo>
                  <a:pt x="330398" y="205382"/>
                </a:lnTo>
                <a:lnTo>
                  <a:pt x="330398" y="232171"/>
                </a:lnTo>
                <a:lnTo>
                  <a:pt x="330398" y="241101"/>
                </a:lnTo>
                <a:lnTo>
                  <a:pt x="330398" y="258960"/>
                </a:lnTo>
                <a:lnTo>
                  <a:pt x="330398" y="267890"/>
                </a:lnTo>
                <a:lnTo>
                  <a:pt x="330398" y="285750"/>
                </a:lnTo>
                <a:lnTo>
                  <a:pt x="330398" y="294679"/>
                </a:lnTo>
                <a:lnTo>
                  <a:pt x="330398" y="303608"/>
                </a:lnTo>
                <a:lnTo>
                  <a:pt x="321468" y="303608"/>
                </a:lnTo>
                <a:lnTo>
                  <a:pt x="321468" y="312538"/>
                </a:lnTo>
                <a:lnTo>
                  <a:pt x="321468" y="312538"/>
                </a:lnTo>
                <a:lnTo>
                  <a:pt x="312539" y="312538"/>
                </a:lnTo>
                <a:lnTo>
                  <a:pt x="312539" y="31253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437680" y="2544961"/>
            <a:ext cx="178594" cy="160735"/>
          </a:xfrm>
          <a:custGeom>
            <a:avLst/>
            <a:gdLst/>
            <a:ahLst/>
            <a:cxnLst/>
            <a:rect l="0" t="0" r="0" b="0"/>
            <a:pathLst>
              <a:path w="178594" h="160735">
                <a:moveTo>
                  <a:pt x="8929" y="893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17859"/>
                </a:lnTo>
                <a:lnTo>
                  <a:pt x="44648" y="17859"/>
                </a:lnTo>
                <a:lnTo>
                  <a:pt x="53578" y="26789"/>
                </a:lnTo>
                <a:lnTo>
                  <a:pt x="71437" y="26789"/>
                </a:lnTo>
                <a:lnTo>
                  <a:pt x="80367" y="35719"/>
                </a:lnTo>
                <a:lnTo>
                  <a:pt x="98226" y="44648"/>
                </a:lnTo>
                <a:lnTo>
                  <a:pt x="116086" y="44648"/>
                </a:lnTo>
                <a:lnTo>
                  <a:pt x="125015" y="53578"/>
                </a:lnTo>
                <a:lnTo>
                  <a:pt x="142875" y="62508"/>
                </a:lnTo>
                <a:lnTo>
                  <a:pt x="151804" y="71437"/>
                </a:lnTo>
                <a:lnTo>
                  <a:pt x="169664" y="71437"/>
                </a:lnTo>
                <a:lnTo>
                  <a:pt x="169664" y="80367"/>
                </a:lnTo>
                <a:lnTo>
                  <a:pt x="178593" y="80367"/>
                </a:lnTo>
                <a:lnTo>
                  <a:pt x="178593" y="8929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51804" y="107156"/>
                </a:lnTo>
                <a:lnTo>
                  <a:pt x="142875" y="107156"/>
                </a:lnTo>
                <a:lnTo>
                  <a:pt x="125015" y="125016"/>
                </a:lnTo>
                <a:lnTo>
                  <a:pt x="107156" y="125016"/>
                </a:lnTo>
                <a:lnTo>
                  <a:pt x="80367" y="133945"/>
                </a:lnTo>
                <a:lnTo>
                  <a:pt x="62508" y="142875"/>
                </a:lnTo>
                <a:lnTo>
                  <a:pt x="44648" y="142875"/>
                </a:lnTo>
                <a:lnTo>
                  <a:pt x="26789" y="151805"/>
                </a:lnTo>
                <a:lnTo>
                  <a:pt x="17859" y="151805"/>
                </a:lnTo>
                <a:lnTo>
                  <a:pt x="8929" y="160734"/>
                </a:lnTo>
                <a:lnTo>
                  <a:pt x="8929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741289" y="2652117"/>
            <a:ext cx="89298" cy="1"/>
          </a:xfrm>
          <a:custGeom>
            <a:avLst/>
            <a:gdLst/>
            <a:ahLst/>
            <a:cxnLst/>
            <a:rect l="0" t="0" r="0" b="0"/>
            <a:pathLst>
              <a:path w="8929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875234" y="2473523"/>
            <a:ext cx="285751" cy="285751"/>
          </a:xfrm>
          <a:custGeom>
            <a:avLst/>
            <a:gdLst/>
            <a:ahLst/>
            <a:cxnLst/>
            <a:rect l="0" t="0" r="0" b="0"/>
            <a:pathLst>
              <a:path w="285751" h="285751">
                <a:moveTo>
                  <a:pt x="276821" y="17860"/>
                </a:moveTo>
                <a:lnTo>
                  <a:pt x="276821" y="17860"/>
                </a:lnTo>
                <a:lnTo>
                  <a:pt x="276821" y="17860"/>
                </a:lnTo>
                <a:lnTo>
                  <a:pt x="267891" y="17860"/>
                </a:lnTo>
                <a:lnTo>
                  <a:pt x="258961" y="17860"/>
                </a:lnTo>
                <a:lnTo>
                  <a:pt x="258961" y="8930"/>
                </a:lnTo>
                <a:lnTo>
                  <a:pt x="241102" y="8930"/>
                </a:lnTo>
                <a:lnTo>
                  <a:pt x="232172" y="8930"/>
                </a:lnTo>
                <a:lnTo>
                  <a:pt x="223243" y="0"/>
                </a:lnTo>
                <a:lnTo>
                  <a:pt x="205383" y="0"/>
                </a:lnTo>
                <a:lnTo>
                  <a:pt x="187524" y="0"/>
                </a:lnTo>
                <a:lnTo>
                  <a:pt x="178594" y="0"/>
                </a:lnTo>
                <a:lnTo>
                  <a:pt x="160735" y="0"/>
                </a:lnTo>
                <a:lnTo>
                  <a:pt x="142875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8" y="17860"/>
                </a:lnTo>
                <a:lnTo>
                  <a:pt x="80368" y="17860"/>
                </a:lnTo>
                <a:lnTo>
                  <a:pt x="80368" y="26790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44649"/>
                </a:lnTo>
                <a:lnTo>
                  <a:pt x="80368" y="53579"/>
                </a:lnTo>
                <a:lnTo>
                  <a:pt x="80368" y="71438"/>
                </a:lnTo>
                <a:lnTo>
                  <a:pt x="80368" y="80368"/>
                </a:lnTo>
                <a:lnTo>
                  <a:pt x="80368" y="98227"/>
                </a:lnTo>
                <a:lnTo>
                  <a:pt x="80368" y="107157"/>
                </a:lnTo>
                <a:lnTo>
                  <a:pt x="80368" y="116086"/>
                </a:lnTo>
                <a:lnTo>
                  <a:pt x="80368" y="125016"/>
                </a:lnTo>
                <a:lnTo>
                  <a:pt x="80368" y="125016"/>
                </a:lnTo>
                <a:lnTo>
                  <a:pt x="80368" y="133946"/>
                </a:lnTo>
                <a:lnTo>
                  <a:pt x="89297" y="133946"/>
                </a:lnTo>
                <a:lnTo>
                  <a:pt x="89297" y="133946"/>
                </a:lnTo>
                <a:lnTo>
                  <a:pt x="98227" y="125016"/>
                </a:lnTo>
                <a:lnTo>
                  <a:pt x="98227" y="125016"/>
                </a:lnTo>
                <a:lnTo>
                  <a:pt x="116086" y="116086"/>
                </a:lnTo>
                <a:lnTo>
                  <a:pt x="125016" y="107157"/>
                </a:lnTo>
                <a:lnTo>
                  <a:pt x="133946" y="107157"/>
                </a:lnTo>
                <a:lnTo>
                  <a:pt x="142875" y="98227"/>
                </a:lnTo>
                <a:lnTo>
                  <a:pt x="151805" y="98227"/>
                </a:lnTo>
                <a:lnTo>
                  <a:pt x="160735" y="89297"/>
                </a:lnTo>
                <a:lnTo>
                  <a:pt x="178594" y="98227"/>
                </a:lnTo>
                <a:lnTo>
                  <a:pt x="196454" y="98227"/>
                </a:lnTo>
                <a:lnTo>
                  <a:pt x="205383" y="98227"/>
                </a:lnTo>
                <a:lnTo>
                  <a:pt x="223243" y="107157"/>
                </a:lnTo>
                <a:lnTo>
                  <a:pt x="232172" y="116086"/>
                </a:lnTo>
                <a:lnTo>
                  <a:pt x="241102" y="125016"/>
                </a:lnTo>
                <a:lnTo>
                  <a:pt x="258961" y="133946"/>
                </a:lnTo>
                <a:lnTo>
                  <a:pt x="267891" y="151805"/>
                </a:lnTo>
                <a:lnTo>
                  <a:pt x="276821" y="160735"/>
                </a:lnTo>
                <a:lnTo>
                  <a:pt x="276821" y="178594"/>
                </a:lnTo>
                <a:lnTo>
                  <a:pt x="285750" y="187524"/>
                </a:lnTo>
                <a:lnTo>
                  <a:pt x="285750" y="205383"/>
                </a:lnTo>
                <a:lnTo>
                  <a:pt x="285750" y="214313"/>
                </a:lnTo>
                <a:lnTo>
                  <a:pt x="285750" y="232172"/>
                </a:lnTo>
                <a:lnTo>
                  <a:pt x="276821" y="241102"/>
                </a:lnTo>
                <a:lnTo>
                  <a:pt x="267891" y="250032"/>
                </a:lnTo>
                <a:lnTo>
                  <a:pt x="258961" y="258961"/>
                </a:lnTo>
                <a:lnTo>
                  <a:pt x="241102" y="258961"/>
                </a:lnTo>
                <a:lnTo>
                  <a:pt x="223243" y="267891"/>
                </a:lnTo>
                <a:lnTo>
                  <a:pt x="205383" y="276821"/>
                </a:lnTo>
                <a:lnTo>
                  <a:pt x="178594" y="276821"/>
                </a:lnTo>
                <a:lnTo>
                  <a:pt x="160735" y="285750"/>
                </a:lnTo>
                <a:lnTo>
                  <a:pt x="133946" y="285750"/>
                </a:lnTo>
                <a:lnTo>
                  <a:pt x="107157" y="285750"/>
                </a:lnTo>
                <a:lnTo>
                  <a:pt x="80368" y="285750"/>
                </a:lnTo>
                <a:lnTo>
                  <a:pt x="53579" y="285750"/>
                </a:lnTo>
                <a:lnTo>
                  <a:pt x="26789" y="276821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321594" y="4045148"/>
            <a:ext cx="8930" cy="214314"/>
          </a:xfrm>
          <a:custGeom>
            <a:avLst/>
            <a:gdLst/>
            <a:ahLst/>
            <a:cxnLst/>
            <a:rect l="0" t="0" r="0" b="0"/>
            <a:pathLst>
              <a:path w="8930" h="21431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1431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259086" y="4161234"/>
            <a:ext cx="133946" cy="17860"/>
          </a:xfrm>
          <a:custGeom>
            <a:avLst/>
            <a:gdLst/>
            <a:ahLst/>
            <a:cxnLst/>
            <a:rect l="0" t="0" r="0" b="0"/>
            <a:pathLst>
              <a:path w="133946" h="1786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518047" y="4080867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8930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25016" y="26789"/>
                </a:lnTo>
                <a:lnTo>
                  <a:pt x="133945" y="35719"/>
                </a:lnTo>
                <a:lnTo>
                  <a:pt x="133945" y="44648"/>
                </a:lnTo>
                <a:lnTo>
                  <a:pt x="125016" y="62508"/>
                </a:lnTo>
                <a:lnTo>
                  <a:pt x="116086" y="71437"/>
                </a:lnTo>
                <a:lnTo>
                  <a:pt x="98226" y="80367"/>
                </a:lnTo>
                <a:lnTo>
                  <a:pt x="89297" y="89297"/>
                </a:lnTo>
                <a:lnTo>
                  <a:pt x="62508" y="107156"/>
                </a:lnTo>
                <a:lnTo>
                  <a:pt x="44648" y="125015"/>
                </a:lnTo>
                <a:lnTo>
                  <a:pt x="35719" y="133945"/>
                </a:lnTo>
                <a:lnTo>
                  <a:pt x="26789" y="151804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78594"/>
                </a:lnTo>
                <a:lnTo>
                  <a:pt x="26789" y="178594"/>
                </a:lnTo>
                <a:lnTo>
                  <a:pt x="35719" y="187523"/>
                </a:lnTo>
                <a:lnTo>
                  <a:pt x="44648" y="187523"/>
                </a:lnTo>
                <a:lnTo>
                  <a:pt x="62508" y="187523"/>
                </a:lnTo>
                <a:lnTo>
                  <a:pt x="80367" y="187523"/>
                </a:lnTo>
                <a:lnTo>
                  <a:pt x="89297" y="178594"/>
                </a:lnTo>
                <a:lnTo>
                  <a:pt x="98226" y="169664"/>
                </a:lnTo>
                <a:lnTo>
                  <a:pt x="107156" y="160734"/>
                </a:lnTo>
                <a:lnTo>
                  <a:pt x="107156" y="151804"/>
                </a:lnTo>
                <a:lnTo>
                  <a:pt x="107156" y="142875"/>
                </a:lnTo>
                <a:lnTo>
                  <a:pt x="98226" y="125015"/>
                </a:lnTo>
                <a:lnTo>
                  <a:pt x="89297" y="116086"/>
                </a:lnTo>
                <a:lnTo>
                  <a:pt x="80367" y="98226"/>
                </a:lnTo>
                <a:lnTo>
                  <a:pt x="62508" y="89297"/>
                </a:lnTo>
                <a:lnTo>
                  <a:pt x="44648" y="71437"/>
                </a:lnTo>
                <a:lnTo>
                  <a:pt x="35719" y="62508"/>
                </a:lnTo>
                <a:lnTo>
                  <a:pt x="17859" y="53578"/>
                </a:lnTo>
                <a:lnTo>
                  <a:pt x="893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2152055" y="4107656"/>
            <a:ext cx="8930" cy="151806"/>
          </a:xfrm>
          <a:custGeom>
            <a:avLst/>
            <a:gdLst/>
            <a:ahLst/>
            <a:cxnLst/>
            <a:rect l="0" t="0" r="0" b="0"/>
            <a:pathLst>
              <a:path w="8930" h="15180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51805"/>
                </a:lnTo>
                <a:lnTo>
                  <a:pt x="8929" y="151805"/>
                </a:lnTo>
                <a:lnTo>
                  <a:pt x="8929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089547" y="4170164"/>
            <a:ext cx="142876" cy="26790"/>
          </a:xfrm>
          <a:custGeom>
            <a:avLst/>
            <a:gdLst/>
            <a:ahLst/>
            <a:cxnLst/>
            <a:rect l="0" t="0" r="0" b="0"/>
            <a:pathLst>
              <a:path w="142876" h="2679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8929"/>
                </a:lnTo>
                <a:lnTo>
                  <a:pt x="89297" y="8929"/>
                </a:lnTo>
                <a:lnTo>
                  <a:pt x="116086" y="1785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2330648" y="4125515"/>
            <a:ext cx="107158" cy="178595"/>
          </a:xfrm>
          <a:custGeom>
            <a:avLst/>
            <a:gdLst/>
            <a:ahLst/>
            <a:cxnLst/>
            <a:rect l="0" t="0" r="0" b="0"/>
            <a:pathLst>
              <a:path w="107158" h="178595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26790" y="8930"/>
                </a:lnTo>
                <a:lnTo>
                  <a:pt x="4464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107157" y="8930"/>
                </a:lnTo>
                <a:lnTo>
                  <a:pt x="107157" y="17860"/>
                </a:lnTo>
                <a:lnTo>
                  <a:pt x="107157" y="17860"/>
                </a:lnTo>
                <a:lnTo>
                  <a:pt x="98227" y="26789"/>
                </a:lnTo>
                <a:lnTo>
                  <a:pt x="89297" y="35719"/>
                </a:lnTo>
                <a:lnTo>
                  <a:pt x="80368" y="44649"/>
                </a:lnTo>
                <a:lnTo>
                  <a:pt x="71438" y="53578"/>
                </a:lnTo>
                <a:lnTo>
                  <a:pt x="53579" y="62508"/>
                </a:lnTo>
                <a:lnTo>
                  <a:pt x="44649" y="80367"/>
                </a:lnTo>
                <a:lnTo>
                  <a:pt x="26790" y="98227"/>
                </a:lnTo>
                <a:lnTo>
                  <a:pt x="17860" y="10715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60735"/>
                </a:lnTo>
                <a:lnTo>
                  <a:pt x="26790" y="169664"/>
                </a:lnTo>
                <a:lnTo>
                  <a:pt x="35719" y="169664"/>
                </a:lnTo>
                <a:lnTo>
                  <a:pt x="44649" y="178594"/>
                </a:lnTo>
                <a:lnTo>
                  <a:pt x="62508" y="178594"/>
                </a:lnTo>
                <a:lnTo>
                  <a:pt x="71438" y="169664"/>
                </a:lnTo>
                <a:lnTo>
                  <a:pt x="80368" y="169664"/>
                </a:lnTo>
                <a:lnTo>
                  <a:pt x="89297" y="160735"/>
                </a:lnTo>
                <a:lnTo>
                  <a:pt x="89297" y="151805"/>
                </a:lnTo>
                <a:lnTo>
                  <a:pt x="89297" y="133946"/>
                </a:lnTo>
                <a:lnTo>
                  <a:pt x="89297" y="116086"/>
                </a:lnTo>
                <a:lnTo>
                  <a:pt x="80368" y="107156"/>
                </a:lnTo>
                <a:lnTo>
                  <a:pt x="71438" y="89297"/>
                </a:lnTo>
                <a:lnTo>
                  <a:pt x="62508" y="71438"/>
                </a:lnTo>
                <a:lnTo>
                  <a:pt x="53579" y="62508"/>
                </a:lnTo>
                <a:lnTo>
                  <a:pt x="26790" y="53578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223367" y="3652242"/>
            <a:ext cx="517923" cy="660798"/>
          </a:xfrm>
          <a:custGeom>
            <a:avLst/>
            <a:gdLst/>
            <a:ahLst/>
            <a:cxnLst/>
            <a:rect l="0" t="0" r="0" b="0"/>
            <a:pathLst>
              <a:path w="517923" h="660798">
                <a:moveTo>
                  <a:pt x="517922" y="8929"/>
                </a:moveTo>
                <a:lnTo>
                  <a:pt x="517922" y="0"/>
                </a:lnTo>
                <a:lnTo>
                  <a:pt x="508992" y="0"/>
                </a:lnTo>
                <a:lnTo>
                  <a:pt x="508992" y="0"/>
                </a:lnTo>
                <a:lnTo>
                  <a:pt x="508992" y="0"/>
                </a:lnTo>
                <a:lnTo>
                  <a:pt x="508992" y="8929"/>
                </a:lnTo>
                <a:lnTo>
                  <a:pt x="508992" y="8929"/>
                </a:lnTo>
                <a:lnTo>
                  <a:pt x="500063" y="17859"/>
                </a:lnTo>
                <a:lnTo>
                  <a:pt x="491133" y="17859"/>
                </a:lnTo>
                <a:lnTo>
                  <a:pt x="482203" y="35719"/>
                </a:lnTo>
                <a:lnTo>
                  <a:pt x="464344" y="53578"/>
                </a:lnTo>
                <a:lnTo>
                  <a:pt x="455414" y="71437"/>
                </a:lnTo>
                <a:lnTo>
                  <a:pt x="437555" y="89297"/>
                </a:lnTo>
                <a:lnTo>
                  <a:pt x="419696" y="107156"/>
                </a:lnTo>
                <a:lnTo>
                  <a:pt x="401836" y="133945"/>
                </a:lnTo>
                <a:lnTo>
                  <a:pt x="383977" y="160734"/>
                </a:lnTo>
                <a:lnTo>
                  <a:pt x="357188" y="187523"/>
                </a:lnTo>
                <a:lnTo>
                  <a:pt x="339328" y="214312"/>
                </a:lnTo>
                <a:lnTo>
                  <a:pt x="321469" y="241101"/>
                </a:lnTo>
                <a:lnTo>
                  <a:pt x="294680" y="267890"/>
                </a:lnTo>
                <a:lnTo>
                  <a:pt x="276821" y="294679"/>
                </a:lnTo>
                <a:lnTo>
                  <a:pt x="250031" y="330398"/>
                </a:lnTo>
                <a:lnTo>
                  <a:pt x="232172" y="357187"/>
                </a:lnTo>
                <a:lnTo>
                  <a:pt x="214313" y="383976"/>
                </a:lnTo>
                <a:lnTo>
                  <a:pt x="196453" y="410765"/>
                </a:lnTo>
                <a:lnTo>
                  <a:pt x="187524" y="437554"/>
                </a:lnTo>
                <a:lnTo>
                  <a:pt x="169664" y="464344"/>
                </a:lnTo>
                <a:lnTo>
                  <a:pt x="151805" y="491133"/>
                </a:lnTo>
                <a:lnTo>
                  <a:pt x="133946" y="517922"/>
                </a:lnTo>
                <a:lnTo>
                  <a:pt x="116086" y="535781"/>
                </a:lnTo>
                <a:lnTo>
                  <a:pt x="98227" y="553640"/>
                </a:lnTo>
                <a:lnTo>
                  <a:pt x="89297" y="571500"/>
                </a:lnTo>
                <a:lnTo>
                  <a:pt x="71438" y="589359"/>
                </a:lnTo>
                <a:lnTo>
                  <a:pt x="53578" y="607219"/>
                </a:lnTo>
                <a:lnTo>
                  <a:pt x="44649" y="625078"/>
                </a:lnTo>
                <a:lnTo>
                  <a:pt x="26789" y="634008"/>
                </a:lnTo>
                <a:lnTo>
                  <a:pt x="17860" y="642937"/>
                </a:lnTo>
                <a:lnTo>
                  <a:pt x="0" y="651867"/>
                </a:lnTo>
                <a:lnTo>
                  <a:pt x="0" y="660797"/>
                </a:lnTo>
                <a:lnTo>
                  <a:pt x="0" y="6607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259086" y="4634507"/>
            <a:ext cx="383978" cy="508994"/>
          </a:xfrm>
          <a:custGeom>
            <a:avLst/>
            <a:gdLst/>
            <a:ahLst/>
            <a:cxnLst/>
            <a:rect l="0" t="0" r="0" b="0"/>
            <a:pathLst>
              <a:path w="383978" h="508994">
                <a:moveTo>
                  <a:pt x="0" y="8930"/>
                </a:move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17860"/>
                </a:lnTo>
                <a:lnTo>
                  <a:pt x="44648" y="26789"/>
                </a:lnTo>
                <a:lnTo>
                  <a:pt x="62508" y="44649"/>
                </a:lnTo>
                <a:lnTo>
                  <a:pt x="80367" y="62508"/>
                </a:lnTo>
                <a:lnTo>
                  <a:pt x="89297" y="80368"/>
                </a:lnTo>
                <a:lnTo>
                  <a:pt x="107156" y="116086"/>
                </a:lnTo>
                <a:lnTo>
                  <a:pt x="125016" y="142875"/>
                </a:lnTo>
                <a:lnTo>
                  <a:pt x="142875" y="169664"/>
                </a:lnTo>
                <a:lnTo>
                  <a:pt x="169664" y="205383"/>
                </a:lnTo>
                <a:lnTo>
                  <a:pt x="187523" y="241102"/>
                </a:lnTo>
                <a:lnTo>
                  <a:pt x="214312" y="267891"/>
                </a:lnTo>
                <a:lnTo>
                  <a:pt x="241102" y="312540"/>
                </a:lnTo>
                <a:lnTo>
                  <a:pt x="258961" y="339329"/>
                </a:lnTo>
                <a:lnTo>
                  <a:pt x="285750" y="375048"/>
                </a:lnTo>
                <a:lnTo>
                  <a:pt x="303609" y="410766"/>
                </a:lnTo>
                <a:lnTo>
                  <a:pt x="321469" y="437556"/>
                </a:lnTo>
                <a:lnTo>
                  <a:pt x="339328" y="464345"/>
                </a:lnTo>
                <a:lnTo>
                  <a:pt x="366117" y="482204"/>
                </a:lnTo>
                <a:lnTo>
                  <a:pt x="375047" y="500063"/>
                </a:lnTo>
                <a:lnTo>
                  <a:pt x="383977" y="508993"/>
                </a:lnTo>
                <a:lnTo>
                  <a:pt x="383977" y="50899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339453" y="4625578"/>
            <a:ext cx="258962" cy="428626"/>
          </a:xfrm>
          <a:custGeom>
            <a:avLst/>
            <a:gdLst/>
            <a:ahLst/>
            <a:cxnLst/>
            <a:rect l="0" t="0" r="0" b="0"/>
            <a:pathLst>
              <a:path w="258962" h="428626">
                <a:moveTo>
                  <a:pt x="258961" y="0"/>
                </a:moveTo>
                <a:lnTo>
                  <a:pt x="250031" y="0"/>
                </a:lnTo>
                <a:lnTo>
                  <a:pt x="250031" y="0"/>
                </a:lnTo>
                <a:lnTo>
                  <a:pt x="250031" y="0"/>
                </a:lnTo>
                <a:lnTo>
                  <a:pt x="250031" y="8929"/>
                </a:lnTo>
                <a:lnTo>
                  <a:pt x="241102" y="8929"/>
                </a:lnTo>
                <a:lnTo>
                  <a:pt x="241102" y="26789"/>
                </a:lnTo>
                <a:lnTo>
                  <a:pt x="241102" y="35718"/>
                </a:lnTo>
                <a:lnTo>
                  <a:pt x="232172" y="53578"/>
                </a:lnTo>
                <a:lnTo>
                  <a:pt x="223242" y="71437"/>
                </a:lnTo>
                <a:lnTo>
                  <a:pt x="214313" y="98226"/>
                </a:lnTo>
                <a:lnTo>
                  <a:pt x="196453" y="125015"/>
                </a:lnTo>
                <a:lnTo>
                  <a:pt x="178594" y="151804"/>
                </a:lnTo>
                <a:lnTo>
                  <a:pt x="160735" y="187523"/>
                </a:lnTo>
                <a:lnTo>
                  <a:pt x="142875" y="223242"/>
                </a:lnTo>
                <a:lnTo>
                  <a:pt x="116086" y="258961"/>
                </a:lnTo>
                <a:lnTo>
                  <a:pt x="98227" y="285750"/>
                </a:lnTo>
                <a:lnTo>
                  <a:pt x="80367" y="312539"/>
                </a:lnTo>
                <a:lnTo>
                  <a:pt x="62508" y="339328"/>
                </a:lnTo>
                <a:lnTo>
                  <a:pt x="44649" y="366117"/>
                </a:lnTo>
                <a:lnTo>
                  <a:pt x="26789" y="383977"/>
                </a:lnTo>
                <a:lnTo>
                  <a:pt x="17860" y="401836"/>
                </a:lnTo>
                <a:lnTo>
                  <a:pt x="8930" y="419695"/>
                </a:lnTo>
                <a:lnTo>
                  <a:pt x="0" y="419695"/>
                </a:lnTo>
                <a:lnTo>
                  <a:pt x="0" y="428625"/>
                </a:lnTo>
                <a:lnTo>
                  <a:pt x="0" y="428625"/>
                </a:lnTo>
                <a:lnTo>
                  <a:pt x="0" y="42862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660922" y="4741664"/>
            <a:ext cx="214313" cy="178595"/>
          </a:xfrm>
          <a:custGeom>
            <a:avLst/>
            <a:gdLst/>
            <a:ahLst/>
            <a:cxnLst/>
            <a:rect l="0" t="0" r="0" b="0"/>
            <a:pathLst>
              <a:path w="214313" h="178595">
                <a:moveTo>
                  <a:pt x="125016" y="0"/>
                </a:move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8929"/>
                </a:lnTo>
                <a:lnTo>
                  <a:pt x="125016" y="8929"/>
                </a:lnTo>
                <a:lnTo>
                  <a:pt x="116086" y="17859"/>
                </a:lnTo>
                <a:lnTo>
                  <a:pt x="107156" y="17859"/>
                </a:lnTo>
                <a:lnTo>
                  <a:pt x="98226" y="26789"/>
                </a:lnTo>
                <a:lnTo>
                  <a:pt x="89297" y="35718"/>
                </a:lnTo>
                <a:lnTo>
                  <a:pt x="71437" y="53578"/>
                </a:lnTo>
                <a:lnTo>
                  <a:pt x="53578" y="62507"/>
                </a:lnTo>
                <a:lnTo>
                  <a:pt x="35719" y="80367"/>
                </a:lnTo>
                <a:lnTo>
                  <a:pt x="17859" y="8929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25015"/>
                </a:lnTo>
                <a:lnTo>
                  <a:pt x="17859" y="133945"/>
                </a:lnTo>
                <a:lnTo>
                  <a:pt x="26789" y="133945"/>
                </a:lnTo>
                <a:lnTo>
                  <a:pt x="53578" y="142875"/>
                </a:lnTo>
                <a:lnTo>
                  <a:pt x="71437" y="151805"/>
                </a:lnTo>
                <a:lnTo>
                  <a:pt x="98226" y="151805"/>
                </a:lnTo>
                <a:lnTo>
                  <a:pt x="116086" y="160734"/>
                </a:lnTo>
                <a:lnTo>
                  <a:pt x="142875" y="160734"/>
                </a:lnTo>
                <a:lnTo>
                  <a:pt x="160734" y="169664"/>
                </a:lnTo>
                <a:lnTo>
                  <a:pt x="178594" y="169664"/>
                </a:lnTo>
                <a:lnTo>
                  <a:pt x="187523" y="178594"/>
                </a:lnTo>
                <a:lnTo>
                  <a:pt x="196453" y="169664"/>
                </a:lnTo>
                <a:lnTo>
                  <a:pt x="205383" y="178594"/>
                </a:lnTo>
                <a:lnTo>
                  <a:pt x="214312" y="169664"/>
                </a:lnTo>
                <a:lnTo>
                  <a:pt x="214312" y="169664"/>
                </a:lnTo>
                <a:lnTo>
                  <a:pt x="214312" y="169664"/>
                </a:lnTo>
                <a:lnTo>
                  <a:pt x="214312" y="160734"/>
                </a:lnTo>
                <a:lnTo>
                  <a:pt x="214312" y="160734"/>
                </a:lnTo>
                <a:lnTo>
                  <a:pt x="214312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928813" y="4697015"/>
            <a:ext cx="223243" cy="312541"/>
          </a:xfrm>
          <a:custGeom>
            <a:avLst/>
            <a:gdLst/>
            <a:ahLst/>
            <a:cxnLst/>
            <a:rect l="0" t="0" r="0" b="0"/>
            <a:pathLst>
              <a:path w="223243" h="312541">
                <a:moveTo>
                  <a:pt x="17859" y="35719"/>
                </a:move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0"/>
                </a:lnTo>
                <a:lnTo>
                  <a:pt x="116085" y="8930"/>
                </a:lnTo>
                <a:lnTo>
                  <a:pt x="133945" y="8930"/>
                </a:lnTo>
                <a:lnTo>
                  <a:pt x="151804" y="26789"/>
                </a:lnTo>
                <a:lnTo>
                  <a:pt x="160734" y="35719"/>
                </a:lnTo>
                <a:lnTo>
                  <a:pt x="160734" y="44649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0734" y="89297"/>
                </a:lnTo>
                <a:lnTo>
                  <a:pt x="151804" y="98227"/>
                </a:lnTo>
                <a:lnTo>
                  <a:pt x="133945" y="116086"/>
                </a:lnTo>
                <a:lnTo>
                  <a:pt x="116085" y="125016"/>
                </a:lnTo>
                <a:lnTo>
                  <a:pt x="98226" y="133946"/>
                </a:lnTo>
                <a:lnTo>
                  <a:pt x="89296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89296" y="133946"/>
                </a:lnTo>
                <a:lnTo>
                  <a:pt x="98226" y="133946"/>
                </a:lnTo>
                <a:lnTo>
                  <a:pt x="116085" y="133946"/>
                </a:lnTo>
                <a:lnTo>
                  <a:pt x="142875" y="142875"/>
                </a:lnTo>
                <a:lnTo>
                  <a:pt x="160734" y="151805"/>
                </a:lnTo>
                <a:lnTo>
                  <a:pt x="178593" y="160735"/>
                </a:lnTo>
                <a:lnTo>
                  <a:pt x="196453" y="178594"/>
                </a:lnTo>
                <a:lnTo>
                  <a:pt x="205382" y="196454"/>
                </a:lnTo>
                <a:lnTo>
                  <a:pt x="214312" y="214313"/>
                </a:lnTo>
                <a:lnTo>
                  <a:pt x="223242" y="232173"/>
                </a:lnTo>
                <a:lnTo>
                  <a:pt x="223242" y="250032"/>
                </a:lnTo>
                <a:lnTo>
                  <a:pt x="214312" y="267891"/>
                </a:lnTo>
                <a:lnTo>
                  <a:pt x="205382" y="285751"/>
                </a:lnTo>
                <a:lnTo>
                  <a:pt x="187523" y="294680"/>
                </a:lnTo>
                <a:lnTo>
                  <a:pt x="169664" y="303610"/>
                </a:lnTo>
                <a:lnTo>
                  <a:pt x="151804" y="312540"/>
                </a:lnTo>
                <a:lnTo>
                  <a:pt x="133945" y="312540"/>
                </a:lnTo>
                <a:lnTo>
                  <a:pt x="116085" y="312540"/>
                </a:lnTo>
                <a:lnTo>
                  <a:pt x="89296" y="312540"/>
                </a:lnTo>
                <a:lnTo>
                  <a:pt x="71437" y="303610"/>
                </a:lnTo>
                <a:lnTo>
                  <a:pt x="53578" y="294680"/>
                </a:lnTo>
                <a:lnTo>
                  <a:pt x="35718" y="285751"/>
                </a:lnTo>
                <a:lnTo>
                  <a:pt x="26789" y="276821"/>
                </a:lnTo>
                <a:lnTo>
                  <a:pt x="17859" y="267891"/>
                </a:lnTo>
                <a:lnTo>
                  <a:pt x="8929" y="250032"/>
                </a:lnTo>
                <a:lnTo>
                  <a:pt x="0" y="241102"/>
                </a:lnTo>
                <a:lnTo>
                  <a:pt x="0" y="223243"/>
                </a:lnTo>
                <a:lnTo>
                  <a:pt x="0" y="223243"/>
                </a:lnTo>
                <a:lnTo>
                  <a:pt x="0" y="22324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241352" y="4723804"/>
            <a:ext cx="35719" cy="294681"/>
          </a:xfrm>
          <a:custGeom>
            <a:avLst/>
            <a:gdLst/>
            <a:ahLst/>
            <a:cxnLst/>
            <a:rect l="0" t="0" r="0" b="0"/>
            <a:pathLst>
              <a:path w="35719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26789"/>
                </a:lnTo>
                <a:lnTo>
                  <a:pt x="17859" y="44649"/>
                </a:lnTo>
                <a:lnTo>
                  <a:pt x="26789" y="62508"/>
                </a:lnTo>
                <a:lnTo>
                  <a:pt x="26789" y="98227"/>
                </a:lnTo>
                <a:lnTo>
                  <a:pt x="26789" y="125016"/>
                </a:lnTo>
                <a:lnTo>
                  <a:pt x="26789" y="151805"/>
                </a:lnTo>
                <a:lnTo>
                  <a:pt x="26789" y="187524"/>
                </a:lnTo>
                <a:lnTo>
                  <a:pt x="26789" y="223243"/>
                </a:lnTo>
                <a:lnTo>
                  <a:pt x="26789" y="258962"/>
                </a:lnTo>
                <a:lnTo>
                  <a:pt x="35718" y="276821"/>
                </a:lnTo>
                <a:lnTo>
                  <a:pt x="35718" y="294680"/>
                </a:lnTo>
                <a:lnTo>
                  <a:pt x="35718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6215063" y="2107406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6447234" y="2062758"/>
            <a:ext cx="89298" cy="71438"/>
          </a:xfrm>
          <a:custGeom>
            <a:avLst/>
            <a:gdLst/>
            <a:ahLst/>
            <a:cxnLst/>
            <a:rect l="0" t="0" r="0" b="0"/>
            <a:pathLst>
              <a:path w="89298" h="7143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3571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7"/>
                </a:lnTo>
                <a:lnTo>
                  <a:pt x="17860" y="62507"/>
                </a:lnTo>
                <a:lnTo>
                  <a:pt x="17860" y="71437"/>
                </a:lnTo>
                <a:lnTo>
                  <a:pt x="26789" y="71437"/>
                </a:lnTo>
                <a:lnTo>
                  <a:pt x="44649" y="71437"/>
                </a:lnTo>
                <a:lnTo>
                  <a:pt x="53579" y="62507"/>
                </a:lnTo>
                <a:lnTo>
                  <a:pt x="71438" y="62507"/>
                </a:lnTo>
                <a:lnTo>
                  <a:pt x="80368" y="53578"/>
                </a:lnTo>
                <a:lnTo>
                  <a:pt x="89297" y="53578"/>
                </a:lnTo>
                <a:lnTo>
                  <a:pt x="89297" y="5357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6536531" y="2035969"/>
            <a:ext cx="26790" cy="125016"/>
          </a:xfrm>
          <a:custGeom>
            <a:avLst/>
            <a:gdLst/>
            <a:ahLst/>
            <a:cxnLst/>
            <a:rect l="0" t="0" r="0" b="0"/>
            <a:pathLst>
              <a:path w="26790" h="125016">
                <a:moveTo>
                  <a:pt x="26789" y="0"/>
                </a:moveTo>
                <a:lnTo>
                  <a:pt x="26789" y="8929"/>
                </a:lnTo>
                <a:lnTo>
                  <a:pt x="26789" y="892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1608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6286500" y="1750219"/>
            <a:ext cx="366118" cy="473274"/>
          </a:xfrm>
          <a:custGeom>
            <a:avLst/>
            <a:gdLst/>
            <a:ahLst/>
            <a:cxnLst/>
            <a:rect l="0" t="0" r="0" b="0"/>
            <a:pathLst>
              <a:path w="366118" h="473274">
                <a:moveTo>
                  <a:pt x="357188" y="26789"/>
                </a:moveTo>
                <a:lnTo>
                  <a:pt x="366117" y="17859"/>
                </a:lnTo>
                <a:lnTo>
                  <a:pt x="366117" y="17859"/>
                </a:lnTo>
                <a:lnTo>
                  <a:pt x="366117" y="8929"/>
                </a:lnTo>
                <a:lnTo>
                  <a:pt x="366117" y="8929"/>
                </a:lnTo>
                <a:lnTo>
                  <a:pt x="366117" y="0"/>
                </a:lnTo>
                <a:lnTo>
                  <a:pt x="366117" y="0"/>
                </a:lnTo>
                <a:lnTo>
                  <a:pt x="366117" y="0"/>
                </a:lnTo>
                <a:lnTo>
                  <a:pt x="366117" y="0"/>
                </a:lnTo>
                <a:lnTo>
                  <a:pt x="366117" y="8929"/>
                </a:lnTo>
                <a:lnTo>
                  <a:pt x="357188" y="8929"/>
                </a:lnTo>
                <a:lnTo>
                  <a:pt x="348258" y="26789"/>
                </a:lnTo>
                <a:lnTo>
                  <a:pt x="339328" y="35718"/>
                </a:lnTo>
                <a:lnTo>
                  <a:pt x="321469" y="62507"/>
                </a:lnTo>
                <a:lnTo>
                  <a:pt x="303609" y="80367"/>
                </a:lnTo>
                <a:lnTo>
                  <a:pt x="285750" y="107156"/>
                </a:lnTo>
                <a:lnTo>
                  <a:pt x="267891" y="133945"/>
                </a:lnTo>
                <a:lnTo>
                  <a:pt x="250031" y="160734"/>
                </a:lnTo>
                <a:lnTo>
                  <a:pt x="223242" y="196453"/>
                </a:lnTo>
                <a:lnTo>
                  <a:pt x="196453" y="223242"/>
                </a:lnTo>
                <a:lnTo>
                  <a:pt x="178594" y="250031"/>
                </a:lnTo>
                <a:lnTo>
                  <a:pt x="151805" y="285750"/>
                </a:lnTo>
                <a:lnTo>
                  <a:pt x="133945" y="312539"/>
                </a:lnTo>
                <a:lnTo>
                  <a:pt x="107156" y="339328"/>
                </a:lnTo>
                <a:lnTo>
                  <a:pt x="89297" y="357187"/>
                </a:lnTo>
                <a:lnTo>
                  <a:pt x="71438" y="383976"/>
                </a:lnTo>
                <a:lnTo>
                  <a:pt x="53578" y="401835"/>
                </a:lnTo>
                <a:lnTo>
                  <a:pt x="35719" y="419695"/>
                </a:lnTo>
                <a:lnTo>
                  <a:pt x="26789" y="437554"/>
                </a:lnTo>
                <a:lnTo>
                  <a:pt x="17859" y="455414"/>
                </a:lnTo>
                <a:lnTo>
                  <a:pt x="8930" y="464343"/>
                </a:lnTo>
                <a:lnTo>
                  <a:pt x="0" y="473273"/>
                </a:lnTo>
                <a:lnTo>
                  <a:pt x="0" y="473273"/>
                </a:lnTo>
                <a:lnTo>
                  <a:pt x="0" y="47327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4955977" y="2160984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26789" y="0"/>
                </a:lnTo>
                <a:lnTo>
                  <a:pt x="3571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8929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5223867" y="2089547"/>
            <a:ext cx="116087" cy="71438"/>
          </a:xfrm>
          <a:custGeom>
            <a:avLst/>
            <a:gdLst/>
            <a:ahLst/>
            <a:cxnLst/>
            <a:rect l="0" t="0" r="0" b="0"/>
            <a:pathLst>
              <a:path w="116087" h="71438">
                <a:moveTo>
                  <a:pt x="0" y="8929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17860" y="62507"/>
                </a:lnTo>
                <a:lnTo>
                  <a:pt x="26789" y="62507"/>
                </a:lnTo>
                <a:lnTo>
                  <a:pt x="44649" y="62507"/>
                </a:lnTo>
                <a:lnTo>
                  <a:pt x="53578" y="71437"/>
                </a:lnTo>
                <a:lnTo>
                  <a:pt x="71438" y="62507"/>
                </a:lnTo>
                <a:lnTo>
                  <a:pt x="80367" y="62507"/>
                </a:lnTo>
                <a:lnTo>
                  <a:pt x="98227" y="53578"/>
                </a:lnTo>
                <a:lnTo>
                  <a:pt x="107156" y="53578"/>
                </a:lnTo>
                <a:lnTo>
                  <a:pt x="107156" y="53578"/>
                </a:lnTo>
                <a:lnTo>
                  <a:pt x="116086" y="44648"/>
                </a:lnTo>
                <a:lnTo>
                  <a:pt x="116086" y="4464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5322094" y="2062758"/>
            <a:ext cx="35720" cy="169665"/>
          </a:xfrm>
          <a:custGeom>
            <a:avLst/>
            <a:gdLst/>
            <a:ahLst/>
            <a:cxnLst/>
            <a:rect l="0" t="0" r="0" b="0"/>
            <a:pathLst>
              <a:path w="35720" h="169665">
                <a:moveTo>
                  <a:pt x="35719" y="8929"/>
                </a:moveTo>
                <a:lnTo>
                  <a:pt x="35719" y="8929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4866680" y="2286000"/>
            <a:ext cx="580430" cy="35720"/>
          </a:xfrm>
          <a:custGeom>
            <a:avLst/>
            <a:gdLst/>
            <a:ahLst/>
            <a:cxnLst/>
            <a:rect l="0" t="0" r="0" b="0"/>
            <a:pathLst>
              <a:path w="580430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44648" y="17859"/>
                </a:lnTo>
                <a:lnTo>
                  <a:pt x="62508" y="17859"/>
                </a:lnTo>
                <a:lnTo>
                  <a:pt x="89297" y="17859"/>
                </a:lnTo>
                <a:lnTo>
                  <a:pt x="125015" y="17859"/>
                </a:lnTo>
                <a:lnTo>
                  <a:pt x="151804" y="17859"/>
                </a:lnTo>
                <a:lnTo>
                  <a:pt x="187523" y="17859"/>
                </a:lnTo>
                <a:lnTo>
                  <a:pt x="232172" y="8929"/>
                </a:lnTo>
                <a:lnTo>
                  <a:pt x="267890" y="8929"/>
                </a:lnTo>
                <a:lnTo>
                  <a:pt x="312539" y="8929"/>
                </a:lnTo>
                <a:lnTo>
                  <a:pt x="357187" y="8929"/>
                </a:lnTo>
                <a:lnTo>
                  <a:pt x="392906" y="8929"/>
                </a:lnTo>
                <a:lnTo>
                  <a:pt x="437554" y="8929"/>
                </a:lnTo>
                <a:lnTo>
                  <a:pt x="473273" y="8929"/>
                </a:lnTo>
                <a:lnTo>
                  <a:pt x="500062" y="0"/>
                </a:lnTo>
                <a:lnTo>
                  <a:pt x="526851" y="0"/>
                </a:lnTo>
                <a:lnTo>
                  <a:pt x="553640" y="0"/>
                </a:lnTo>
                <a:lnTo>
                  <a:pt x="571500" y="0"/>
                </a:lnTo>
                <a:lnTo>
                  <a:pt x="580429" y="0"/>
                </a:lnTo>
                <a:lnTo>
                  <a:pt x="580429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5045273" y="2411015"/>
            <a:ext cx="250033" cy="285752"/>
          </a:xfrm>
          <a:custGeom>
            <a:avLst/>
            <a:gdLst/>
            <a:ahLst/>
            <a:cxnLst/>
            <a:rect l="0" t="0" r="0" b="0"/>
            <a:pathLst>
              <a:path w="250033" h="285752">
                <a:moveTo>
                  <a:pt x="98227" y="8930"/>
                </a:move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8" y="8930"/>
                </a:lnTo>
                <a:lnTo>
                  <a:pt x="80368" y="17860"/>
                </a:lnTo>
                <a:lnTo>
                  <a:pt x="71438" y="17860"/>
                </a:lnTo>
                <a:lnTo>
                  <a:pt x="71438" y="26789"/>
                </a:lnTo>
                <a:lnTo>
                  <a:pt x="62508" y="35719"/>
                </a:lnTo>
                <a:lnTo>
                  <a:pt x="53579" y="44649"/>
                </a:lnTo>
                <a:lnTo>
                  <a:pt x="44649" y="62508"/>
                </a:lnTo>
                <a:lnTo>
                  <a:pt x="35719" y="80368"/>
                </a:lnTo>
                <a:lnTo>
                  <a:pt x="26790" y="98227"/>
                </a:lnTo>
                <a:lnTo>
                  <a:pt x="8930" y="116087"/>
                </a:lnTo>
                <a:lnTo>
                  <a:pt x="8930" y="142876"/>
                </a:lnTo>
                <a:lnTo>
                  <a:pt x="0" y="160735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17860" y="232173"/>
                </a:lnTo>
                <a:lnTo>
                  <a:pt x="26790" y="250032"/>
                </a:lnTo>
                <a:lnTo>
                  <a:pt x="44649" y="258962"/>
                </a:lnTo>
                <a:lnTo>
                  <a:pt x="62508" y="258962"/>
                </a:lnTo>
                <a:lnTo>
                  <a:pt x="80368" y="267891"/>
                </a:lnTo>
                <a:lnTo>
                  <a:pt x="107157" y="267891"/>
                </a:lnTo>
                <a:lnTo>
                  <a:pt x="125016" y="267891"/>
                </a:lnTo>
                <a:lnTo>
                  <a:pt x="151805" y="258962"/>
                </a:lnTo>
                <a:lnTo>
                  <a:pt x="169665" y="250032"/>
                </a:lnTo>
                <a:lnTo>
                  <a:pt x="196454" y="241102"/>
                </a:lnTo>
                <a:lnTo>
                  <a:pt x="214313" y="232173"/>
                </a:lnTo>
                <a:lnTo>
                  <a:pt x="232172" y="223243"/>
                </a:lnTo>
                <a:lnTo>
                  <a:pt x="241102" y="214313"/>
                </a:lnTo>
                <a:lnTo>
                  <a:pt x="250032" y="205383"/>
                </a:lnTo>
                <a:lnTo>
                  <a:pt x="250032" y="196454"/>
                </a:lnTo>
                <a:lnTo>
                  <a:pt x="250032" y="187524"/>
                </a:lnTo>
                <a:lnTo>
                  <a:pt x="250032" y="169665"/>
                </a:lnTo>
                <a:lnTo>
                  <a:pt x="241102" y="169665"/>
                </a:lnTo>
                <a:lnTo>
                  <a:pt x="232172" y="160735"/>
                </a:lnTo>
                <a:lnTo>
                  <a:pt x="214313" y="160735"/>
                </a:lnTo>
                <a:lnTo>
                  <a:pt x="196454" y="160735"/>
                </a:lnTo>
                <a:lnTo>
                  <a:pt x="178594" y="160735"/>
                </a:lnTo>
                <a:lnTo>
                  <a:pt x="169665" y="178594"/>
                </a:lnTo>
                <a:lnTo>
                  <a:pt x="151805" y="178594"/>
                </a:lnTo>
                <a:lnTo>
                  <a:pt x="142875" y="187524"/>
                </a:lnTo>
                <a:lnTo>
                  <a:pt x="133946" y="205383"/>
                </a:lnTo>
                <a:lnTo>
                  <a:pt x="133946" y="214313"/>
                </a:lnTo>
                <a:lnTo>
                  <a:pt x="133946" y="232173"/>
                </a:lnTo>
                <a:lnTo>
                  <a:pt x="133946" y="241102"/>
                </a:lnTo>
                <a:lnTo>
                  <a:pt x="142875" y="250032"/>
                </a:lnTo>
                <a:lnTo>
                  <a:pt x="142875" y="258962"/>
                </a:lnTo>
                <a:lnTo>
                  <a:pt x="151805" y="267891"/>
                </a:lnTo>
                <a:lnTo>
                  <a:pt x="160735" y="276821"/>
                </a:lnTo>
                <a:lnTo>
                  <a:pt x="169665" y="285751"/>
                </a:lnTo>
                <a:lnTo>
                  <a:pt x="169665" y="28575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12" name="Freeform 13311"/>
          <p:cNvSpPr/>
          <p:nvPr/>
        </p:nvSpPr>
        <p:spPr bwMode="auto">
          <a:xfrm>
            <a:off x="5500688" y="2428875"/>
            <a:ext cx="160735" cy="98228"/>
          </a:xfrm>
          <a:custGeom>
            <a:avLst/>
            <a:gdLst/>
            <a:ahLst/>
            <a:cxnLst/>
            <a:rect l="0" t="0" r="0" b="0"/>
            <a:pathLst>
              <a:path w="160735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7" y="26789"/>
                </a:lnTo>
                <a:lnTo>
                  <a:pt x="80367" y="26789"/>
                </a:lnTo>
                <a:lnTo>
                  <a:pt x="98226" y="35719"/>
                </a:lnTo>
                <a:lnTo>
                  <a:pt x="116085" y="44648"/>
                </a:lnTo>
                <a:lnTo>
                  <a:pt x="133945" y="44648"/>
                </a:lnTo>
                <a:lnTo>
                  <a:pt x="142875" y="53578"/>
                </a:lnTo>
                <a:lnTo>
                  <a:pt x="151804" y="5357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51804" y="62508"/>
                </a:lnTo>
                <a:lnTo>
                  <a:pt x="151804" y="62508"/>
                </a:lnTo>
                <a:lnTo>
                  <a:pt x="142875" y="71438"/>
                </a:lnTo>
                <a:lnTo>
                  <a:pt x="125015" y="71438"/>
                </a:lnTo>
                <a:lnTo>
                  <a:pt x="116085" y="80367"/>
                </a:lnTo>
                <a:lnTo>
                  <a:pt x="98226" y="89297"/>
                </a:lnTo>
                <a:lnTo>
                  <a:pt x="80367" y="89297"/>
                </a:lnTo>
                <a:lnTo>
                  <a:pt x="71437" y="98227"/>
                </a:lnTo>
                <a:lnTo>
                  <a:pt x="53578" y="98227"/>
                </a:lnTo>
                <a:lnTo>
                  <a:pt x="53578" y="98227"/>
                </a:lnTo>
                <a:lnTo>
                  <a:pt x="44648" y="98227"/>
                </a:lnTo>
                <a:lnTo>
                  <a:pt x="44648" y="982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13" name="Freeform 13312"/>
          <p:cNvSpPr/>
          <p:nvPr/>
        </p:nvSpPr>
        <p:spPr bwMode="auto">
          <a:xfrm>
            <a:off x="5456039" y="2607469"/>
            <a:ext cx="160735" cy="1"/>
          </a:xfrm>
          <a:custGeom>
            <a:avLst/>
            <a:gdLst/>
            <a:ahLst/>
            <a:cxnLst/>
            <a:rect l="0" t="0" r="0" b="0"/>
            <a:pathLst>
              <a:path w="16073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15" name="Freeform 13314"/>
          <p:cNvSpPr/>
          <p:nvPr/>
        </p:nvSpPr>
        <p:spPr bwMode="auto">
          <a:xfrm>
            <a:off x="5831086" y="2437804"/>
            <a:ext cx="196454" cy="169666"/>
          </a:xfrm>
          <a:custGeom>
            <a:avLst/>
            <a:gdLst/>
            <a:ahLst/>
            <a:cxnLst/>
            <a:rect l="0" t="0" r="0" b="0"/>
            <a:pathLst>
              <a:path w="196454" h="16966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90"/>
                </a:lnTo>
                <a:lnTo>
                  <a:pt x="35719" y="44649"/>
                </a:lnTo>
                <a:lnTo>
                  <a:pt x="53578" y="53579"/>
                </a:lnTo>
                <a:lnTo>
                  <a:pt x="62508" y="62509"/>
                </a:lnTo>
                <a:lnTo>
                  <a:pt x="80367" y="80368"/>
                </a:lnTo>
                <a:lnTo>
                  <a:pt x="98227" y="98227"/>
                </a:lnTo>
                <a:lnTo>
                  <a:pt x="116086" y="107157"/>
                </a:lnTo>
                <a:lnTo>
                  <a:pt x="125016" y="125016"/>
                </a:lnTo>
                <a:lnTo>
                  <a:pt x="142875" y="133946"/>
                </a:lnTo>
                <a:lnTo>
                  <a:pt x="151805" y="151805"/>
                </a:lnTo>
                <a:lnTo>
                  <a:pt x="160734" y="151805"/>
                </a:lnTo>
                <a:lnTo>
                  <a:pt x="178594" y="160735"/>
                </a:lnTo>
                <a:lnTo>
                  <a:pt x="178594" y="169665"/>
                </a:lnTo>
                <a:lnTo>
                  <a:pt x="187523" y="169665"/>
                </a:lnTo>
                <a:lnTo>
                  <a:pt x="196453" y="169665"/>
                </a:lnTo>
                <a:lnTo>
                  <a:pt x="196453" y="16966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18" name="Freeform 13317"/>
          <p:cNvSpPr/>
          <p:nvPr/>
        </p:nvSpPr>
        <p:spPr bwMode="auto">
          <a:xfrm>
            <a:off x="5911453" y="2437804"/>
            <a:ext cx="160736" cy="339330"/>
          </a:xfrm>
          <a:custGeom>
            <a:avLst/>
            <a:gdLst/>
            <a:ahLst/>
            <a:cxnLst/>
            <a:rect l="0" t="0" r="0" b="0"/>
            <a:pathLst>
              <a:path w="160736" h="339330">
                <a:moveTo>
                  <a:pt x="160735" y="0"/>
                </a:move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26790"/>
                </a:lnTo>
                <a:lnTo>
                  <a:pt x="133945" y="44649"/>
                </a:lnTo>
                <a:lnTo>
                  <a:pt x="125016" y="62509"/>
                </a:lnTo>
                <a:lnTo>
                  <a:pt x="116086" y="80368"/>
                </a:lnTo>
                <a:lnTo>
                  <a:pt x="98227" y="107157"/>
                </a:lnTo>
                <a:lnTo>
                  <a:pt x="89297" y="133946"/>
                </a:lnTo>
                <a:lnTo>
                  <a:pt x="80367" y="160735"/>
                </a:lnTo>
                <a:lnTo>
                  <a:pt x="71438" y="187524"/>
                </a:lnTo>
                <a:lnTo>
                  <a:pt x="62508" y="205384"/>
                </a:lnTo>
                <a:lnTo>
                  <a:pt x="53578" y="232173"/>
                </a:lnTo>
                <a:lnTo>
                  <a:pt x="44649" y="250032"/>
                </a:lnTo>
                <a:lnTo>
                  <a:pt x="35719" y="267891"/>
                </a:lnTo>
                <a:lnTo>
                  <a:pt x="26789" y="285751"/>
                </a:lnTo>
                <a:lnTo>
                  <a:pt x="17860" y="303610"/>
                </a:lnTo>
                <a:lnTo>
                  <a:pt x="17860" y="321469"/>
                </a:lnTo>
                <a:lnTo>
                  <a:pt x="8930" y="330399"/>
                </a:lnTo>
                <a:lnTo>
                  <a:pt x="0" y="339329"/>
                </a:lnTo>
                <a:lnTo>
                  <a:pt x="0" y="339329"/>
                </a:lnTo>
                <a:lnTo>
                  <a:pt x="0" y="3393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19" name="Freeform 13318"/>
          <p:cNvSpPr/>
          <p:nvPr/>
        </p:nvSpPr>
        <p:spPr bwMode="auto">
          <a:xfrm>
            <a:off x="5411391" y="2759273"/>
            <a:ext cx="116087" cy="125017"/>
          </a:xfrm>
          <a:custGeom>
            <a:avLst/>
            <a:gdLst/>
            <a:ahLst/>
            <a:cxnLst/>
            <a:rect l="0" t="0" r="0" b="0"/>
            <a:pathLst>
              <a:path w="116087" h="125017">
                <a:moveTo>
                  <a:pt x="53578" y="35719"/>
                </a:move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26790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8" y="35719"/>
                </a:lnTo>
                <a:lnTo>
                  <a:pt x="35718" y="44648"/>
                </a:lnTo>
                <a:lnTo>
                  <a:pt x="26789" y="53578"/>
                </a:lnTo>
                <a:lnTo>
                  <a:pt x="17859" y="53578"/>
                </a:lnTo>
                <a:lnTo>
                  <a:pt x="8929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25016"/>
                </a:lnTo>
                <a:lnTo>
                  <a:pt x="26789" y="125016"/>
                </a:lnTo>
                <a:lnTo>
                  <a:pt x="35718" y="125016"/>
                </a:lnTo>
                <a:lnTo>
                  <a:pt x="53578" y="116086"/>
                </a:lnTo>
                <a:lnTo>
                  <a:pt x="71437" y="107156"/>
                </a:lnTo>
                <a:lnTo>
                  <a:pt x="89297" y="98227"/>
                </a:lnTo>
                <a:lnTo>
                  <a:pt x="107156" y="89297"/>
                </a:lnTo>
                <a:lnTo>
                  <a:pt x="116086" y="80367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07156" y="26790"/>
                </a:lnTo>
                <a:lnTo>
                  <a:pt x="98226" y="17860"/>
                </a:ln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20" name="Freeform 13319"/>
          <p:cNvSpPr/>
          <p:nvPr/>
        </p:nvSpPr>
        <p:spPr bwMode="auto">
          <a:xfrm>
            <a:off x="5598914" y="2759273"/>
            <a:ext cx="71439" cy="89298"/>
          </a:xfrm>
          <a:custGeom>
            <a:avLst/>
            <a:gdLst/>
            <a:ahLst/>
            <a:cxnLst/>
            <a:rect l="0" t="0" r="0" b="0"/>
            <a:pathLst>
              <a:path w="71439" h="89298">
                <a:moveTo>
                  <a:pt x="0" y="80367"/>
                </a:move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26789" y="80367"/>
                </a:lnTo>
                <a:lnTo>
                  <a:pt x="26789" y="7143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35719"/>
                </a:lnTo>
                <a:lnTo>
                  <a:pt x="26789" y="26790"/>
                </a:lnTo>
                <a:lnTo>
                  <a:pt x="26789" y="26790"/>
                </a:lnTo>
                <a:lnTo>
                  <a:pt x="26789" y="1786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21" name="Freeform 13320"/>
          <p:cNvSpPr/>
          <p:nvPr/>
        </p:nvSpPr>
        <p:spPr bwMode="auto">
          <a:xfrm>
            <a:off x="5107781" y="3018234"/>
            <a:ext cx="214314" cy="214313"/>
          </a:xfrm>
          <a:custGeom>
            <a:avLst/>
            <a:gdLst/>
            <a:ahLst/>
            <a:cxnLst/>
            <a:rect l="0" t="0" r="0" b="0"/>
            <a:pathLst>
              <a:path w="214314" h="214313">
                <a:moveTo>
                  <a:pt x="0" y="0"/>
                </a:move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59"/>
                </a:lnTo>
                <a:lnTo>
                  <a:pt x="35719" y="26789"/>
                </a:lnTo>
                <a:lnTo>
                  <a:pt x="44649" y="35719"/>
                </a:lnTo>
                <a:lnTo>
                  <a:pt x="62508" y="44648"/>
                </a:lnTo>
                <a:lnTo>
                  <a:pt x="71438" y="62508"/>
                </a:lnTo>
                <a:lnTo>
                  <a:pt x="89297" y="80367"/>
                </a:lnTo>
                <a:lnTo>
                  <a:pt x="98227" y="98227"/>
                </a:lnTo>
                <a:lnTo>
                  <a:pt x="107157" y="116086"/>
                </a:lnTo>
                <a:lnTo>
                  <a:pt x="125016" y="133945"/>
                </a:lnTo>
                <a:lnTo>
                  <a:pt x="142875" y="142875"/>
                </a:lnTo>
                <a:lnTo>
                  <a:pt x="151805" y="169664"/>
                </a:lnTo>
                <a:lnTo>
                  <a:pt x="169664" y="178594"/>
                </a:lnTo>
                <a:lnTo>
                  <a:pt x="178594" y="196453"/>
                </a:lnTo>
                <a:lnTo>
                  <a:pt x="196453" y="205383"/>
                </a:lnTo>
                <a:lnTo>
                  <a:pt x="205383" y="205383"/>
                </a:lnTo>
                <a:lnTo>
                  <a:pt x="214313" y="214312"/>
                </a:lnTo>
                <a:lnTo>
                  <a:pt x="214313" y="214312"/>
                </a:lnTo>
                <a:lnTo>
                  <a:pt x="214313" y="21431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22" name="Freeform 13321"/>
          <p:cNvSpPr/>
          <p:nvPr/>
        </p:nvSpPr>
        <p:spPr bwMode="auto">
          <a:xfrm>
            <a:off x="5197078" y="3009304"/>
            <a:ext cx="178595" cy="419697"/>
          </a:xfrm>
          <a:custGeom>
            <a:avLst/>
            <a:gdLst/>
            <a:ahLst/>
            <a:cxnLst/>
            <a:rect l="0" t="0" r="0" b="0"/>
            <a:pathLst>
              <a:path w="178595" h="419697">
                <a:moveTo>
                  <a:pt x="178594" y="0"/>
                </a:move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0735" y="35719"/>
                </a:lnTo>
                <a:lnTo>
                  <a:pt x="160735" y="53578"/>
                </a:lnTo>
                <a:lnTo>
                  <a:pt x="151805" y="80367"/>
                </a:lnTo>
                <a:lnTo>
                  <a:pt x="133945" y="98227"/>
                </a:lnTo>
                <a:lnTo>
                  <a:pt x="125016" y="133946"/>
                </a:lnTo>
                <a:lnTo>
                  <a:pt x="116086" y="151805"/>
                </a:lnTo>
                <a:lnTo>
                  <a:pt x="107156" y="187524"/>
                </a:lnTo>
                <a:lnTo>
                  <a:pt x="98227" y="214313"/>
                </a:lnTo>
                <a:lnTo>
                  <a:pt x="80367" y="241102"/>
                </a:lnTo>
                <a:lnTo>
                  <a:pt x="71438" y="267891"/>
                </a:lnTo>
                <a:lnTo>
                  <a:pt x="62508" y="294680"/>
                </a:lnTo>
                <a:lnTo>
                  <a:pt x="53578" y="321469"/>
                </a:lnTo>
                <a:lnTo>
                  <a:pt x="44649" y="339328"/>
                </a:lnTo>
                <a:lnTo>
                  <a:pt x="35719" y="357188"/>
                </a:lnTo>
                <a:lnTo>
                  <a:pt x="26789" y="375047"/>
                </a:lnTo>
                <a:lnTo>
                  <a:pt x="17860" y="392907"/>
                </a:lnTo>
                <a:lnTo>
                  <a:pt x="17860" y="401836"/>
                </a:lnTo>
                <a:lnTo>
                  <a:pt x="8930" y="410766"/>
                </a:lnTo>
                <a:lnTo>
                  <a:pt x="0" y="419696"/>
                </a:lnTo>
                <a:lnTo>
                  <a:pt x="0" y="419696"/>
                </a:lnTo>
                <a:lnTo>
                  <a:pt x="0" y="41969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23" name="Freeform 13322"/>
          <p:cNvSpPr/>
          <p:nvPr/>
        </p:nvSpPr>
        <p:spPr bwMode="auto">
          <a:xfrm>
            <a:off x="5509617" y="3062882"/>
            <a:ext cx="125017" cy="107158"/>
          </a:xfrm>
          <a:custGeom>
            <a:avLst/>
            <a:gdLst/>
            <a:ahLst/>
            <a:cxnLst/>
            <a:rect l="0" t="0" r="0" b="0"/>
            <a:pathLst>
              <a:path w="125017" h="107158">
                <a:moveTo>
                  <a:pt x="53578" y="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53579"/>
                </a:lnTo>
                <a:lnTo>
                  <a:pt x="26789" y="62508"/>
                </a:lnTo>
                <a:lnTo>
                  <a:pt x="17860" y="71438"/>
                </a:lnTo>
                <a:lnTo>
                  <a:pt x="893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8930" y="107157"/>
                </a:lnTo>
                <a:lnTo>
                  <a:pt x="17860" y="98227"/>
                </a:lnTo>
                <a:lnTo>
                  <a:pt x="35719" y="98227"/>
                </a:lnTo>
                <a:lnTo>
                  <a:pt x="53578" y="98227"/>
                </a:lnTo>
                <a:lnTo>
                  <a:pt x="71438" y="98227"/>
                </a:lnTo>
                <a:lnTo>
                  <a:pt x="80367" y="98227"/>
                </a:lnTo>
                <a:lnTo>
                  <a:pt x="98227" y="98227"/>
                </a:lnTo>
                <a:lnTo>
                  <a:pt x="116086" y="9822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25016" y="98227"/>
                </a:lnTo>
                <a:lnTo>
                  <a:pt x="125016" y="982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24" name="Freeform 13323"/>
          <p:cNvSpPr/>
          <p:nvPr/>
        </p:nvSpPr>
        <p:spPr bwMode="auto">
          <a:xfrm>
            <a:off x="5482828" y="3241476"/>
            <a:ext cx="142876" cy="8931"/>
          </a:xfrm>
          <a:custGeom>
            <a:avLst/>
            <a:gdLst/>
            <a:ahLst/>
            <a:cxnLst/>
            <a:rect l="0" t="0" r="0" b="0"/>
            <a:pathLst>
              <a:path w="142876" h="893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8930"/>
                </a:lnTo>
                <a:lnTo>
                  <a:pt x="133945" y="8930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25" name="Freeform 13324"/>
          <p:cNvSpPr/>
          <p:nvPr/>
        </p:nvSpPr>
        <p:spPr bwMode="auto">
          <a:xfrm>
            <a:off x="5795367" y="3018234"/>
            <a:ext cx="303611" cy="321470"/>
          </a:xfrm>
          <a:custGeom>
            <a:avLst/>
            <a:gdLst/>
            <a:ahLst/>
            <a:cxnLst/>
            <a:rect l="0" t="0" r="0" b="0"/>
            <a:pathLst>
              <a:path w="303611" h="321470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8930"/>
                </a:lnTo>
                <a:lnTo>
                  <a:pt x="89297" y="17859"/>
                </a:lnTo>
                <a:lnTo>
                  <a:pt x="80367" y="26789"/>
                </a:lnTo>
                <a:lnTo>
                  <a:pt x="62508" y="44648"/>
                </a:lnTo>
                <a:lnTo>
                  <a:pt x="53578" y="62508"/>
                </a:lnTo>
                <a:lnTo>
                  <a:pt x="44649" y="80367"/>
                </a:lnTo>
                <a:lnTo>
                  <a:pt x="26789" y="107156"/>
                </a:lnTo>
                <a:lnTo>
                  <a:pt x="17860" y="133945"/>
                </a:lnTo>
                <a:lnTo>
                  <a:pt x="8930" y="151805"/>
                </a:lnTo>
                <a:lnTo>
                  <a:pt x="8930" y="178594"/>
                </a:lnTo>
                <a:lnTo>
                  <a:pt x="0" y="205383"/>
                </a:lnTo>
                <a:lnTo>
                  <a:pt x="8930" y="223242"/>
                </a:lnTo>
                <a:lnTo>
                  <a:pt x="8930" y="241102"/>
                </a:lnTo>
                <a:lnTo>
                  <a:pt x="17860" y="258961"/>
                </a:lnTo>
                <a:lnTo>
                  <a:pt x="35719" y="276820"/>
                </a:lnTo>
                <a:lnTo>
                  <a:pt x="53578" y="285750"/>
                </a:lnTo>
                <a:lnTo>
                  <a:pt x="80367" y="303609"/>
                </a:lnTo>
                <a:lnTo>
                  <a:pt x="116086" y="312539"/>
                </a:lnTo>
                <a:lnTo>
                  <a:pt x="142875" y="312539"/>
                </a:lnTo>
                <a:lnTo>
                  <a:pt x="169664" y="312539"/>
                </a:lnTo>
                <a:lnTo>
                  <a:pt x="196453" y="312539"/>
                </a:lnTo>
                <a:lnTo>
                  <a:pt x="223242" y="312539"/>
                </a:lnTo>
                <a:lnTo>
                  <a:pt x="241102" y="312539"/>
                </a:lnTo>
                <a:lnTo>
                  <a:pt x="267891" y="303609"/>
                </a:lnTo>
                <a:lnTo>
                  <a:pt x="276821" y="294680"/>
                </a:lnTo>
                <a:lnTo>
                  <a:pt x="285750" y="285750"/>
                </a:lnTo>
                <a:lnTo>
                  <a:pt x="294680" y="276820"/>
                </a:lnTo>
                <a:lnTo>
                  <a:pt x="303610" y="267891"/>
                </a:lnTo>
                <a:lnTo>
                  <a:pt x="294680" y="250031"/>
                </a:lnTo>
                <a:lnTo>
                  <a:pt x="294680" y="241102"/>
                </a:lnTo>
                <a:lnTo>
                  <a:pt x="276821" y="232172"/>
                </a:lnTo>
                <a:lnTo>
                  <a:pt x="267891" y="223242"/>
                </a:lnTo>
                <a:lnTo>
                  <a:pt x="250031" y="214312"/>
                </a:lnTo>
                <a:lnTo>
                  <a:pt x="223242" y="214312"/>
                </a:lnTo>
                <a:lnTo>
                  <a:pt x="205383" y="214312"/>
                </a:lnTo>
                <a:lnTo>
                  <a:pt x="178594" y="214312"/>
                </a:lnTo>
                <a:lnTo>
                  <a:pt x="160735" y="223242"/>
                </a:lnTo>
                <a:lnTo>
                  <a:pt x="142875" y="232172"/>
                </a:lnTo>
                <a:lnTo>
                  <a:pt x="133946" y="241102"/>
                </a:lnTo>
                <a:lnTo>
                  <a:pt x="125016" y="258961"/>
                </a:lnTo>
                <a:lnTo>
                  <a:pt x="116086" y="276820"/>
                </a:lnTo>
                <a:lnTo>
                  <a:pt x="116086" y="294680"/>
                </a:lnTo>
                <a:lnTo>
                  <a:pt x="116086" y="312539"/>
                </a:lnTo>
                <a:lnTo>
                  <a:pt x="116086" y="321469"/>
                </a:lnTo>
                <a:lnTo>
                  <a:pt x="116086" y="32146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26" name="Freeform 13325"/>
          <p:cNvSpPr/>
          <p:nvPr/>
        </p:nvSpPr>
        <p:spPr bwMode="auto">
          <a:xfrm>
            <a:off x="5982891" y="4196953"/>
            <a:ext cx="8930" cy="169665"/>
          </a:xfrm>
          <a:custGeom>
            <a:avLst/>
            <a:gdLst/>
            <a:ahLst/>
            <a:cxnLst/>
            <a:rect l="0" t="0" r="0" b="0"/>
            <a:pathLst>
              <a:path w="8930" h="169665">
                <a:moveTo>
                  <a:pt x="8929" y="0"/>
                </a:move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5180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27" name="Freeform 13326"/>
          <p:cNvSpPr/>
          <p:nvPr/>
        </p:nvSpPr>
        <p:spPr bwMode="auto">
          <a:xfrm>
            <a:off x="5938242" y="4250531"/>
            <a:ext cx="125017" cy="26790"/>
          </a:xfrm>
          <a:custGeom>
            <a:avLst/>
            <a:gdLst/>
            <a:ahLst/>
            <a:cxnLst/>
            <a:rect l="0" t="0" r="0" b="0"/>
            <a:pathLst>
              <a:path w="125017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53578" y="0"/>
                </a:lnTo>
                <a:lnTo>
                  <a:pt x="80367" y="8930"/>
                </a:lnTo>
                <a:lnTo>
                  <a:pt x="98227" y="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28" name="Freeform 13327"/>
          <p:cNvSpPr/>
          <p:nvPr/>
        </p:nvSpPr>
        <p:spPr bwMode="auto">
          <a:xfrm>
            <a:off x="6125766" y="4152304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17860"/>
                </a:lnTo>
                <a:lnTo>
                  <a:pt x="8929" y="1786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17860"/>
                </a:lnTo>
                <a:lnTo>
                  <a:pt x="98226" y="26789"/>
                </a:lnTo>
                <a:lnTo>
                  <a:pt x="107156" y="35719"/>
                </a:lnTo>
                <a:lnTo>
                  <a:pt x="116086" y="53578"/>
                </a:lnTo>
                <a:lnTo>
                  <a:pt x="116086" y="71438"/>
                </a:lnTo>
                <a:lnTo>
                  <a:pt x="116086" y="89297"/>
                </a:lnTo>
                <a:lnTo>
                  <a:pt x="116086" y="107157"/>
                </a:lnTo>
                <a:lnTo>
                  <a:pt x="107156" y="116086"/>
                </a:lnTo>
                <a:lnTo>
                  <a:pt x="89297" y="133946"/>
                </a:lnTo>
                <a:lnTo>
                  <a:pt x="80367" y="142875"/>
                </a:lnTo>
                <a:lnTo>
                  <a:pt x="62507" y="160735"/>
                </a:lnTo>
                <a:lnTo>
                  <a:pt x="44648" y="160735"/>
                </a:lnTo>
                <a:lnTo>
                  <a:pt x="35718" y="160735"/>
                </a:lnTo>
                <a:lnTo>
                  <a:pt x="17859" y="160735"/>
                </a:lnTo>
                <a:lnTo>
                  <a:pt x="8929" y="160735"/>
                </a:lnTo>
                <a:lnTo>
                  <a:pt x="0" y="160735"/>
                </a:lnTo>
                <a:lnTo>
                  <a:pt x="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33946"/>
                </a:lnTo>
                <a:lnTo>
                  <a:pt x="26789" y="133946"/>
                </a:lnTo>
                <a:lnTo>
                  <a:pt x="35718" y="133946"/>
                </a:lnTo>
                <a:lnTo>
                  <a:pt x="53578" y="142875"/>
                </a:lnTo>
                <a:lnTo>
                  <a:pt x="71437" y="142875"/>
                </a:lnTo>
                <a:lnTo>
                  <a:pt x="89297" y="151805"/>
                </a:lnTo>
                <a:lnTo>
                  <a:pt x="107156" y="160735"/>
                </a:lnTo>
                <a:lnTo>
                  <a:pt x="116086" y="160735"/>
                </a:lnTo>
                <a:lnTo>
                  <a:pt x="125015" y="169664"/>
                </a:lnTo>
                <a:lnTo>
                  <a:pt x="133945" y="178594"/>
                </a:lnTo>
                <a:lnTo>
                  <a:pt x="133945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29" name="Freeform 13328"/>
          <p:cNvSpPr/>
          <p:nvPr/>
        </p:nvSpPr>
        <p:spPr bwMode="auto">
          <a:xfrm>
            <a:off x="6241852" y="4152304"/>
            <a:ext cx="178594" cy="151806"/>
          </a:xfrm>
          <a:custGeom>
            <a:avLst/>
            <a:gdLst/>
            <a:ahLst/>
            <a:cxnLst/>
            <a:rect l="0" t="0" r="0" b="0"/>
            <a:pathLst>
              <a:path w="178594" h="151806">
                <a:moveTo>
                  <a:pt x="80367" y="35719"/>
                </a:moveTo>
                <a:lnTo>
                  <a:pt x="80367" y="26789"/>
                </a:lnTo>
                <a:lnTo>
                  <a:pt x="80367" y="26789"/>
                </a:lnTo>
                <a:lnTo>
                  <a:pt x="89296" y="17860"/>
                </a:lnTo>
                <a:lnTo>
                  <a:pt x="98226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0734" y="17860"/>
                </a:lnTo>
                <a:lnTo>
                  <a:pt x="169664" y="17860"/>
                </a:lnTo>
                <a:lnTo>
                  <a:pt x="178593" y="26789"/>
                </a:lnTo>
                <a:lnTo>
                  <a:pt x="178593" y="35719"/>
                </a:lnTo>
                <a:lnTo>
                  <a:pt x="178593" y="3571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51804" y="53578"/>
                </a:lnTo>
                <a:lnTo>
                  <a:pt x="142875" y="62508"/>
                </a:lnTo>
                <a:lnTo>
                  <a:pt x="133945" y="6250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25015" y="62508"/>
                </a:lnTo>
                <a:lnTo>
                  <a:pt x="133945" y="71438"/>
                </a:lnTo>
                <a:lnTo>
                  <a:pt x="142875" y="71438"/>
                </a:lnTo>
                <a:lnTo>
                  <a:pt x="151804" y="80367"/>
                </a:lnTo>
                <a:lnTo>
                  <a:pt x="160734" y="80367"/>
                </a:lnTo>
                <a:lnTo>
                  <a:pt x="160734" y="98227"/>
                </a:lnTo>
                <a:lnTo>
                  <a:pt x="169664" y="98227"/>
                </a:lnTo>
                <a:lnTo>
                  <a:pt x="169664" y="107157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60734" y="133946"/>
                </a:lnTo>
                <a:lnTo>
                  <a:pt x="151804" y="142875"/>
                </a:lnTo>
                <a:lnTo>
                  <a:pt x="133945" y="142875"/>
                </a:lnTo>
                <a:lnTo>
                  <a:pt x="125015" y="151805"/>
                </a:lnTo>
                <a:lnTo>
                  <a:pt x="98226" y="151805"/>
                </a:lnTo>
                <a:lnTo>
                  <a:pt x="80367" y="151805"/>
                </a:lnTo>
                <a:lnTo>
                  <a:pt x="62507" y="151805"/>
                </a:lnTo>
                <a:lnTo>
                  <a:pt x="35718" y="142875"/>
                </a:lnTo>
                <a:lnTo>
                  <a:pt x="17859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0" name="Freeform 13329"/>
          <p:cNvSpPr/>
          <p:nvPr/>
        </p:nvSpPr>
        <p:spPr bwMode="auto">
          <a:xfrm>
            <a:off x="6045398" y="3732609"/>
            <a:ext cx="339330" cy="696517"/>
          </a:xfrm>
          <a:custGeom>
            <a:avLst/>
            <a:gdLst/>
            <a:ahLst/>
            <a:cxnLst/>
            <a:rect l="0" t="0" r="0" b="0"/>
            <a:pathLst>
              <a:path w="339330" h="696517">
                <a:moveTo>
                  <a:pt x="339329" y="0"/>
                </a:moveTo>
                <a:lnTo>
                  <a:pt x="339329" y="0"/>
                </a:lnTo>
                <a:lnTo>
                  <a:pt x="339329" y="0"/>
                </a:lnTo>
                <a:lnTo>
                  <a:pt x="339329" y="8930"/>
                </a:lnTo>
                <a:lnTo>
                  <a:pt x="339329" y="17859"/>
                </a:lnTo>
                <a:lnTo>
                  <a:pt x="330399" y="26789"/>
                </a:lnTo>
                <a:lnTo>
                  <a:pt x="330399" y="44648"/>
                </a:lnTo>
                <a:lnTo>
                  <a:pt x="321469" y="62508"/>
                </a:lnTo>
                <a:lnTo>
                  <a:pt x="303610" y="89297"/>
                </a:lnTo>
                <a:lnTo>
                  <a:pt x="294680" y="116086"/>
                </a:lnTo>
                <a:lnTo>
                  <a:pt x="276821" y="151805"/>
                </a:lnTo>
                <a:lnTo>
                  <a:pt x="258961" y="178594"/>
                </a:lnTo>
                <a:lnTo>
                  <a:pt x="241102" y="223242"/>
                </a:lnTo>
                <a:lnTo>
                  <a:pt x="214313" y="258961"/>
                </a:lnTo>
                <a:lnTo>
                  <a:pt x="196454" y="294680"/>
                </a:lnTo>
                <a:lnTo>
                  <a:pt x="169665" y="339328"/>
                </a:lnTo>
                <a:lnTo>
                  <a:pt x="151805" y="375047"/>
                </a:lnTo>
                <a:lnTo>
                  <a:pt x="133946" y="419695"/>
                </a:lnTo>
                <a:lnTo>
                  <a:pt x="116086" y="464344"/>
                </a:lnTo>
                <a:lnTo>
                  <a:pt x="98227" y="500062"/>
                </a:lnTo>
                <a:lnTo>
                  <a:pt x="80368" y="544711"/>
                </a:lnTo>
                <a:lnTo>
                  <a:pt x="53579" y="580430"/>
                </a:lnTo>
                <a:lnTo>
                  <a:pt x="44649" y="616148"/>
                </a:lnTo>
                <a:lnTo>
                  <a:pt x="26790" y="642937"/>
                </a:lnTo>
                <a:lnTo>
                  <a:pt x="8930" y="669727"/>
                </a:lnTo>
                <a:lnTo>
                  <a:pt x="0" y="687586"/>
                </a:lnTo>
                <a:lnTo>
                  <a:pt x="0" y="696516"/>
                </a:lnTo>
                <a:lnTo>
                  <a:pt x="0" y="6965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1" name="Freeform 13330"/>
          <p:cNvSpPr/>
          <p:nvPr/>
        </p:nvSpPr>
        <p:spPr bwMode="auto">
          <a:xfrm>
            <a:off x="5107781" y="4089796"/>
            <a:ext cx="160736" cy="151806"/>
          </a:xfrm>
          <a:custGeom>
            <a:avLst/>
            <a:gdLst/>
            <a:ahLst/>
            <a:cxnLst/>
            <a:rect l="0" t="0" r="0" b="0"/>
            <a:pathLst>
              <a:path w="160736" h="151806">
                <a:moveTo>
                  <a:pt x="53578" y="17860"/>
                </a:move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62508" y="1786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17860"/>
                </a:lnTo>
                <a:lnTo>
                  <a:pt x="151805" y="26790"/>
                </a:lnTo>
                <a:lnTo>
                  <a:pt x="160735" y="44649"/>
                </a:lnTo>
                <a:lnTo>
                  <a:pt x="160735" y="53579"/>
                </a:lnTo>
                <a:lnTo>
                  <a:pt x="151805" y="71438"/>
                </a:lnTo>
                <a:lnTo>
                  <a:pt x="151805" y="89297"/>
                </a:lnTo>
                <a:lnTo>
                  <a:pt x="133946" y="98227"/>
                </a:lnTo>
                <a:lnTo>
                  <a:pt x="125016" y="116086"/>
                </a:lnTo>
                <a:lnTo>
                  <a:pt x="107157" y="125016"/>
                </a:lnTo>
                <a:lnTo>
                  <a:pt x="98227" y="142875"/>
                </a:lnTo>
                <a:lnTo>
                  <a:pt x="80367" y="142875"/>
                </a:lnTo>
                <a:lnTo>
                  <a:pt x="62508" y="151805"/>
                </a:lnTo>
                <a:lnTo>
                  <a:pt x="44649" y="151805"/>
                </a:lnTo>
                <a:lnTo>
                  <a:pt x="26789" y="142875"/>
                </a:lnTo>
                <a:lnTo>
                  <a:pt x="17860" y="142875"/>
                </a:lnTo>
                <a:lnTo>
                  <a:pt x="8930" y="133946"/>
                </a:lnTo>
                <a:lnTo>
                  <a:pt x="0" y="125016"/>
                </a:lnTo>
                <a:lnTo>
                  <a:pt x="0" y="107157"/>
                </a:lnTo>
                <a:lnTo>
                  <a:pt x="0" y="98227"/>
                </a:lnTo>
                <a:lnTo>
                  <a:pt x="0" y="89297"/>
                </a:lnTo>
                <a:lnTo>
                  <a:pt x="8930" y="80368"/>
                </a:lnTo>
                <a:lnTo>
                  <a:pt x="17860" y="80368"/>
                </a:lnTo>
                <a:lnTo>
                  <a:pt x="35719" y="80368"/>
                </a:lnTo>
                <a:lnTo>
                  <a:pt x="44649" y="80368"/>
                </a:lnTo>
                <a:lnTo>
                  <a:pt x="62508" y="80368"/>
                </a:lnTo>
                <a:lnTo>
                  <a:pt x="80367" y="89297"/>
                </a:lnTo>
                <a:lnTo>
                  <a:pt x="98227" y="98227"/>
                </a:lnTo>
                <a:lnTo>
                  <a:pt x="107157" y="107157"/>
                </a:lnTo>
                <a:lnTo>
                  <a:pt x="125016" y="116086"/>
                </a:lnTo>
                <a:lnTo>
                  <a:pt x="133946" y="125016"/>
                </a:lnTo>
                <a:lnTo>
                  <a:pt x="151805" y="125016"/>
                </a:lnTo>
                <a:lnTo>
                  <a:pt x="160735" y="133946"/>
                </a:lnTo>
                <a:lnTo>
                  <a:pt x="160735" y="133946"/>
                </a:lnTo>
                <a:lnTo>
                  <a:pt x="160735" y="13394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2" name="Freeform 13331"/>
          <p:cNvSpPr/>
          <p:nvPr/>
        </p:nvSpPr>
        <p:spPr bwMode="auto">
          <a:xfrm>
            <a:off x="5331023" y="4080867"/>
            <a:ext cx="133947" cy="187524"/>
          </a:xfrm>
          <a:custGeom>
            <a:avLst/>
            <a:gdLst/>
            <a:ahLst/>
            <a:cxnLst/>
            <a:rect l="0" t="0" r="0" b="0"/>
            <a:pathLst>
              <a:path w="133947" h="187524">
                <a:moveTo>
                  <a:pt x="0" y="26789"/>
                </a:move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8929"/>
                </a:lnTo>
                <a:lnTo>
                  <a:pt x="17860" y="8929"/>
                </a:lnTo>
                <a:lnTo>
                  <a:pt x="26790" y="0"/>
                </a:lnTo>
                <a:lnTo>
                  <a:pt x="35719" y="0"/>
                </a:lnTo>
                <a:lnTo>
                  <a:pt x="44649" y="0"/>
                </a:lnTo>
                <a:lnTo>
                  <a:pt x="53579" y="0"/>
                </a:lnTo>
                <a:lnTo>
                  <a:pt x="62508" y="8929"/>
                </a:lnTo>
                <a:lnTo>
                  <a:pt x="71438" y="17859"/>
                </a:lnTo>
                <a:lnTo>
                  <a:pt x="80368" y="1785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44648"/>
                </a:lnTo>
                <a:lnTo>
                  <a:pt x="80368" y="53578"/>
                </a:lnTo>
                <a:lnTo>
                  <a:pt x="80368" y="62508"/>
                </a:lnTo>
                <a:lnTo>
                  <a:pt x="71438" y="62508"/>
                </a:lnTo>
                <a:lnTo>
                  <a:pt x="71438" y="71437"/>
                </a:lnTo>
                <a:lnTo>
                  <a:pt x="62508" y="71437"/>
                </a:lnTo>
                <a:lnTo>
                  <a:pt x="62508" y="71437"/>
                </a:lnTo>
                <a:lnTo>
                  <a:pt x="62508" y="71437"/>
                </a:lnTo>
                <a:lnTo>
                  <a:pt x="71438" y="71437"/>
                </a:lnTo>
                <a:lnTo>
                  <a:pt x="71438" y="71437"/>
                </a:lnTo>
                <a:lnTo>
                  <a:pt x="80368" y="71437"/>
                </a:lnTo>
                <a:lnTo>
                  <a:pt x="98227" y="71437"/>
                </a:lnTo>
                <a:lnTo>
                  <a:pt x="107157" y="80367"/>
                </a:lnTo>
                <a:lnTo>
                  <a:pt x="116086" y="89297"/>
                </a:lnTo>
                <a:lnTo>
                  <a:pt x="125016" y="98226"/>
                </a:lnTo>
                <a:lnTo>
                  <a:pt x="133946" y="107156"/>
                </a:lnTo>
                <a:lnTo>
                  <a:pt x="133946" y="116086"/>
                </a:lnTo>
                <a:lnTo>
                  <a:pt x="133946" y="125015"/>
                </a:lnTo>
                <a:lnTo>
                  <a:pt x="133946" y="142875"/>
                </a:lnTo>
                <a:lnTo>
                  <a:pt x="133946" y="151804"/>
                </a:lnTo>
                <a:lnTo>
                  <a:pt x="125016" y="160734"/>
                </a:lnTo>
                <a:lnTo>
                  <a:pt x="125016" y="169664"/>
                </a:lnTo>
                <a:lnTo>
                  <a:pt x="107157" y="178594"/>
                </a:lnTo>
                <a:lnTo>
                  <a:pt x="98227" y="178594"/>
                </a:lnTo>
                <a:lnTo>
                  <a:pt x="80368" y="187523"/>
                </a:lnTo>
                <a:lnTo>
                  <a:pt x="71438" y="187523"/>
                </a:lnTo>
                <a:lnTo>
                  <a:pt x="53579" y="187523"/>
                </a:lnTo>
                <a:lnTo>
                  <a:pt x="35719" y="187523"/>
                </a:lnTo>
                <a:lnTo>
                  <a:pt x="26790" y="178594"/>
                </a:lnTo>
                <a:lnTo>
                  <a:pt x="17860" y="178594"/>
                </a:lnTo>
                <a:lnTo>
                  <a:pt x="17860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3" name="Freeform 13332"/>
          <p:cNvSpPr/>
          <p:nvPr/>
        </p:nvSpPr>
        <p:spPr bwMode="auto">
          <a:xfrm>
            <a:off x="4929188" y="4321968"/>
            <a:ext cx="634008" cy="26790"/>
          </a:xfrm>
          <a:custGeom>
            <a:avLst/>
            <a:gdLst/>
            <a:ahLst/>
            <a:cxnLst/>
            <a:rect l="0" t="0" r="0" b="0"/>
            <a:pathLst>
              <a:path w="634008" h="2679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62507" y="8930"/>
                </a:lnTo>
                <a:lnTo>
                  <a:pt x="89296" y="8930"/>
                </a:lnTo>
                <a:lnTo>
                  <a:pt x="116085" y="8930"/>
                </a:lnTo>
                <a:lnTo>
                  <a:pt x="151804" y="8930"/>
                </a:lnTo>
                <a:lnTo>
                  <a:pt x="196453" y="8930"/>
                </a:lnTo>
                <a:lnTo>
                  <a:pt x="232171" y="17860"/>
                </a:lnTo>
                <a:lnTo>
                  <a:pt x="276820" y="17860"/>
                </a:lnTo>
                <a:lnTo>
                  <a:pt x="321468" y="17860"/>
                </a:lnTo>
                <a:lnTo>
                  <a:pt x="366117" y="17860"/>
                </a:lnTo>
                <a:lnTo>
                  <a:pt x="419695" y="17860"/>
                </a:lnTo>
                <a:lnTo>
                  <a:pt x="455414" y="26789"/>
                </a:lnTo>
                <a:lnTo>
                  <a:pt x="500062" y="26789"/>
                </a:lnTo>
                <a:lnTo>
                  <a:pt x="535781" y="26789"/>
                </a:lnTo>
                <a:lnTo>
                  <a:pt x="571500" y="17860"/>
                </a:lnTo>
                <a:lnTo>
                  <a:pt x="598289" y="17860"/>
                </a:lnTo>
                <a:lnTo>
                  <a:pt x="634007" y="26789"/>
                </a:lnTo>
                <a:lnTo>
                  <a:pt x="634007" y="26789"/>
                </a:lnTo>
                <a:lnTo>
                  <a:pt x="634007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4" name="Freeform 13333"/>
          <p:cNvSpPr/>
          <p:nvPr/>
        </p:nvSpPr>
        <p:spPr bwMode="auto">
          <a:xfrm>
            <a:off x="5080992" y="4580929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0"/>
                </a:lnTo>
                <a:lnTo>
                  <a:pt x="196453" y="0"/>
                </a:lnTo>
                <a:lnTo>
                  <a:pt x="214313" y="0"/>
                </a:lnTo>
                <a:lnTo>
                  <a:pt x="214313" y="8930"/>
                </a:lnTo>
                <a:lnTo>
                  <a:pt x="223242" y="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8930"/>
                </a:lnTo>
                <a:lnTo>
                  <a:pt x="232172" y="17860"/>
                </a:lnTo>
                <a:lnTo>
                  <a:pt x="232172" y="26789"/>
                </a:lnTo>
                <a:lnTo>
                  <a:pt x="223242" y="35719"/>
                </a:lnTo>
                <a:lnTo>
                  <a:pt x="214313" y="53578"/>
                </a:lnTo>
                <a:lnTo>
                  <a:pt x="214313" y="71438"/>
                </a:lnTo>
                <a:lnTo>
                  <a:pt x="205383" y="89297"/>
                </a:lnTo>
                <a:lnTo>
                  <a:pt x="196453" y="107157"/>
                </a:lnTo>
                <a:lnTo>
                  <a:pt x="187524" y="125016"/>
                </a:lnTo>
                <a:lnTo>
                  <a:pt x="178594" y="151805"/>
                </a:lnTo>
                <a:lnTo>
                  <a:pt x="169664" y="169664"/>
                </a:lnTo>
                <a:lnTo>
                  <a:pt x="160735" y="187524"/>
                </a:lnTo>
                <a:lnTo>
                  <a:pt x="160735" y="214313"/>
                </a:lnTo>
                <a:lnTo>
                  <a:pt x="151805" y="223242"/>
                </a:lnTo>
                <a:lnTo>
                  <a:pt x="151805" y="241102"/>
                </a:lnTo>
                <a:lnTo>
                  <a:pt x="151805" y="250032"/>
                </a:lnTo>
                <a:lnTo>
                  <a:pt x="151805" y="250032"/>
                </a:lnTo>
                <a:lnTo>
                  <a:pt x="151805" y="258961"/>
                </a:lnTo>
                <a:lnTo>
                  <a:pt x="151805" y="258961"/>
                </a:lnTo>
                <a:lnTo>
                  <a:pt x="151805" y="2589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5" name="Freeform 13334"/>
          <p:cNvSpPr/>
          <p:nvPr/>
        </p:nvSpPr>
        <p:spPr bwMode="auto">
          <a:xfrm>
            <a:off x="5375672" y="4563070"/>
            <a:ext cx="178595" cy="294681"/>
          </a:xfrm>
          <a:custGeom>
            <a:avLst/>
            <a:gdLst/>
            <a:ahLst/>
            <a:cxnLst/>
            <a:rect l="0" t="0" r="0" b="0"/>
            <a:pathLst>
              <a:path w="178595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8930"/>
                </a:lnTo>
                <a:lnTo>
                  <a:pt x="44648" y="8930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6" y="17859"/>
                </a:lnTo>
                <a:lnTo>
                  <a:pt x="107156" y="26789"/>
                </a:lnTo>
                <a:lnTo>
                  <a:pt x="125016" y="26789"/>
                </a:lnTo>
                <a:lnTo>
                  <a:pt x="133945" y="26789"/>
                </a:lnTo>
                <a:lnTo>
                  <a:pt x="151805" y="26789"/>
                </a:lnTo>
                <a:lnTo>
                  <a:pt x="160734" y="35719"/>
                </a:lnTo>
                <a:lnTo>
                  <a:pt x="169664" y="26789"/>
                </a:lnTo>
                <a:lnTo>
                  <a:pt x="16966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26789"/>
                </a:lnTo>
                <a:lnTo>
                  <a:pt x="178594" y="35719"/>
                </a:lnTo>
                <a:lnTo>
                  <a:pt x="178594" y="35719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9664" y="71437"/>
                </a:lnTo>
                <a:lnTo>
                  <a:pt x="160734" y="89297"/>
                </a:lnTo>
                <a:lnTo>
                  <a:pt x="151805" y="107156"/>
                </a:lnTo>
                <a:lnTo>
                  <a:pt x="142875" y="133945"/>
                </a:lnTo>
                <a:lnTo>
                  <a:pt x="133945" y="151805"/>
                </a:lnTo>
                <a:lnTo>
                  <a:pt x="133945" y="178594"/>
                </a:lnTo>
                <a:lnTo>
                  <a:pt x="125016" y="196453"/>
                </a:lnTo>
                <a:lnTo>
                  <a:pt x="116086" y="223242"/>
                </a:lnTo>
                <a:lnTo>
                  <a:pt x="116086" y="232172"/>
                </a:lnTo>
                <a:lnTo>
                  <a:pt x="107156" y="258961"/>
                </a:lnTo>
                <a:lnTo>
                  <a:pt x="107156" y="267891"/>
                </a:lnTo>
                <a:lnTo>
                  <a:pt x="107156" y="276820"/>
                </a:lnTo>
                <a:lnTo>
                  <a:pt x="107156" y="285750"/>
                </a:lnTo>
                <a:lnTo>
                  <a:pt x="107156" y="294680"/>
                </a:lnTo>
                <a:lnTo>
                  <a:pt x="107156" y="294680"/>
                </a:lnTo>
                <a:lnTo>
                  <a:pt x="107156" y="294680"/>
                </a:lnTo>
                <a:lnTo>
                  <a:pt x="107156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6" name="Freeform 13335"/>
          <p:cNvSpPr/>
          <p:nvPr/>
        </p:nvSpPr>
        <p:spPr bwMode="auto">
          <a:xfrm>
            <a:off x="5697141" y="4625578"/>
            <a:ext cx="151805" cy="160735"/>
          </a:xfrm>
          <a:custGeom>
            <a:avLst/>
            <a:gdLst/>
            <a:ahLst/>
            <a:cxnLst/>
            <a:rect l="0" t="0" r="0" b="0"/>
            <a:pathLst>
              <a:path w="151805" h="16073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8" y="0"/>
                </a:lnTo>
                <a:lnTo>
                  <a:pt x="35718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62507" y="26789"/>
                </a:lnTo>
                <a:lnTo>
                  <a:pt x="80367" y="35718"/>
                </a:lnTo>
                <a:lnTo>
                  <a:pt x="89297" y="44648"/>
                </a:lnTo>
                <a:lnTo>
                  <a:pt x="98226" y="53578"/>
                </a:lnTo>
                <a:lnTo>
                  <a:pt x="116086" y="53578"/>
                </a:lnTo>
                <a:lnTo>
                  <a:pt x="125015" y="62508"/>
                </a:lnTo>
                <a:lnTo>
                  <a:pt x="133945" y="71437"/>
                </a:lnTo>
                <a:lnTo>
                  <a:pt x="142875" y="71437"/>
                </a:lnTo>
                <a:lnTo>
                  <a:pt x="142875" y="71437"/>
                </a:lnTo>
                <a:lnTo>
                  <a:pt x="151804" y="80367"/>
                </a:lnTo>
                <a:lnTo>
                  <a:pt x="151804" y="80367"/>
                </a:lnTo>
                <a:lnTo>
                  <a:pt x="151804" y="89297"/>
                </a:lnTo>
                <a:lnTo>
                  <a:pt x="151804" y="89297"/>
                </a:lnTo>
                <a:lnTo>
                  <a:pt x="142875" y="89297"/>
                </a:lnTo>
                <a:lnTo>
                  <a:pt x="133945" y="98226"/>
                </a:lnTo>
                <a:lnTo>
                  <a:pt x="125015" y="98226"/>
                </a:lnTo>
                <a:lnTo>
                  <a:pt x="116086" y="107156"/>
                </a:lnTo>
                <a:lnTo>
                  <a:pt x="98226" y="116086"/>
                </a:lnTo>
                <a:lnTo>
                  <a:pt x="80367" y="125015"/>
                </a:lnTo>
                <a:lnTo>
                  <a:pt x="62507" y="125015"/>
                </a:lnTo>
                <a:lnTo>
                  <a:pt x="44648" y="133945"/>
                </a:lnTo>
                <a:lnTo>
                  <a:pt x="35718" y="142875"/>
                </a:lnTo>
                <a:lnTo>
                  <a:pt x="17859" y="142875"/>
                </a:lnTo>
                <a:lnTo>
                  <a:pt x="17859" y="151804"/>
                </a:lnTo>
                <a:lnTo>
                  <a:pt x="8929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7" name="Freeform 13336"/>
          <p:cNvSpPr/>
          <p:nvPr/>
        </p:nvSpPr>
        <p:spPr bwMode="auto">
          <a:xfrm>
            <a:off x="5991820" y="4607718"/>
            <a:ext cx="214314" cy="303611"/>
          </a:xfrm>
          <a:custGeom>
            <a:avLst/>
            <a:gdLst/>
            <a:ahLst/>
            <a:cxnLst/>
            <a:rect l="0" t="0" r="0" b="0"/>
            <a:pathLst>
              <a:path w="214314" h="30361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26789" y="26789"/>
                </a:lnTo>
                <a:lnTo>
                  <a:pt x="35719" y="44649"/>
                </a:lnTo>
                <a:lnTo>
                  <a:pt x="44649" y="62508"/>
                </a:lnTo>
                <a:lnTo>
                  <a:pt x="53578" y="80368"/>
                </a:lnTo>
                <a:lnTo>
                  <a:pt x="62508" y="107157"/>
                </a:lnTo>
                <a:lnTo>
                  <a:pt x="71438" y="133946"/>
                </a:lnTo>
                <a:lnTo>
                  <a:pt x="89297" y="151805"/>
                </a:lnTo>
                <a:lnTo>
                  <a:pt x="98227" y="178594"/>
                </a:lnTo>
                <a:lnTo>
                  <a:pt x="116086" y="205383"/>
                </a:lnTo>
                <a:lnTo>
                  <a:pt x="133946" y="223243"/>
                </a:lnTo>
                <a:lnTo>
                  <a:pt x="151805" y="250032"/>
                </a:lnTo>
                <a:lnTo>
                  <a:pt x="169664" y="267891"/>
                </a:lnTo>
                <a:lnTo>
                  <a:pt x="187524" y="276821"/>
                </a:lnTo>
                <a:lnTo>
                  <a:pt x="196453" y="294680"/>
                </a:lnTo>
                <a:lnTo>
                  <a:pt x="205383" y="294680"/>
                </a:lnTo>
                <a:lnTo>
                  <a:pt x="214313" y="303610"/>
                </a:lnTo>
                <a:lnTo>
                  <a:pt x="214313" y="303610"/>
                </a:lnTo>
                <a:lnTo>
                  <a:pt x="214313" y="30361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8" name="Freeform 13337"/>
          <p:cNvSpPr/>
          <p:nvPr/>
        </p:nvSpPr>
        <p:spPr bwMode="auto">
          <a:xfrm>
            <a:off x="5991820" y="4616648"/>
            <a:ext cx="142876" cy="267892"/>
          </a:xfrm>
          <a:custGeom>
            <a:avLst/>
            <a:gdLst/>
            <a:ahLst/>
            <a:cxnLst/>
            <a:rect l="0" t="0" r="0" b="0"/>
            <a:pathLst>
              <a:path w="142876" h="267892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33946" y="17859"/>
                </a:lnTo>
                <a:lnTo>
                  <a:pt x="125016" y="26789"/>
                </a:lnTo>
                <a:lnTo>
                  <a:pt x="125016" y="44648"/>
                </a:lnTo>
                <a:lnTo>
                  <a:pt x="116086" y="62508"/>
                </a:lnTo>
                <a:lnTo>
                  <a:pt x="107157" y="89297"/>
                </a:lnTo>
                <a:lnTo>
                  <a:pt x="89297" y="107156"/>
                </a:lnTo>
                <a:lnTo>
                  <a:pt x="71438" y="142875"/>
                </a:lnTo>
                <a:lnTo>
                  <a:pt x="53578" y="160734"/>
                </a:lnTo>
                <a:lnTo>
                  <a:pt x="44649" y="187523"/>
                </a:lnTo>
                <a:lnTo>
                  <a:pt x="26789" y="214313"/>
                </a:lnTo>
                <a:lnTo>
                  <a:pt x="17860" y="241102"/>
                </a:lnTo>
                <a:lnTo>
                  <a:pt x="8930" y="25896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39" name="Freeform 13338"/>
          <p:cNvSpPr/>
          <p:nvPr/>
        </p:nvSpPr>
        <p:spPr bwMode="auto">
          <a:xfrm>
            <a:off x="5643563" y="4991695"/>
            <a:ext cx="116086" cy="133947"/>
          </a:xfrm>
          <a:custGeom>
            <a:avLst/>
            <a:gdLst/>
            <a:ahLst/>
            <a:cxnLst/>
            <a:rect l="0" t="0" r="0" b="0"/>
            <a:pathLst>
              <a:path w="116086" h="133947">
                <a:moveTo>
                  <a:pt x="44648" y="35719"/>
                </a:move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35718" y="35719"/>
                </a:lnTo>
                <a:lnTo>
                  <a:pt x="26789" y="44649"/>
                </a:lnTo>
                <a:lnTo>
                  <a:pt x="17859" y="53578"/>
                </a:lnTo>
                <a:lnTo>
                  <a:pt x="8929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07157"/>
                </a:lnTo>
                <a:lnTo>
                  <a:pt x="8929" y="125016"/>
                </a:lnTo>
                <a:lnTo>
                  <a:pt x="17859" y="125016"/>
                </a:lnTo>
                <a:lnTo>
                  <a:pt x="35718" y="133946"/>
                </a:lnTo>
                <a:lnTo>
                  <a:pt x="53578" y="133946"/>
                </a:lnTo>
                <a:lnTo>
                  <a:pt x="71437" y="133946"/>
                </a:lnTo>
                <a:lnTo>
                  <a:pt x="89296" y="125016"/>
                </a:lnTo>
                <a:lnTo>
                  <a:pt x="98226" y="116086"/>
                </a:lnTo>
                <a:lnTo>
                  <a:pt x="107156" y="107157"/>
                </a:lnTo>
                <a:lnTo>
                  <a:pt x="116085" y="89297"/>
                </a:lnTo>
                <a:lnTo>
                  <a:pt x="116085" y="71438"/>
                </a:lnTo>
                <a:lnTo>
                  <a:pt x="116085" y="62508"/>
                </a:lnTo>
                <a:lnTo>
                  <a:pt x="116085" y="44649"/>
                </a:lnTo>
                <a:lnTo>
                  <a:pt x="107156" y="26789"/>
                </a:lnTo>
                <a:lnTo>
                  <a:pt x="98226" y="17860"/>
                </a:lnTo>
                <a:lnTo>
                  <a:pt x="89296" y="8930"/>
                </a:lnTo>
                <a:lnTo>
                  <a:pt x="89296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40" name="Freeform 13339"/>
          <p:cNvSpPr/>
          <p:nvPr/>
        </p:nvSpPr>
        <p:spPr bwMode="auto">
          <a:xfrm>
            <a:off x="5831086" y="5009555"/>
            <a:ext cx="98228" cy="107157"/>
          </a:xfrm>
          <a:custGeom>
            <a:avLst/>
            <a:gdLst/>
            <a:ahLst/>
            <a:cxnLst/>
            <a:rect l="0" t="0" r="0" b="0"/>
            <a:pathLst>
              <a:path w="98228" h="107157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98226"/>
                </a:lnTo>
                <a:lnTo>
                  <a:pt x="8930" y="89297"/>
                </a:lnTo>
                <a:lnTo>
                  <a:pt x="17859" y="80367"/>
                </a:lnTo>
                <a:lnTo>
                  <a:pt x="17859" y="71437"/>
                </a:lnTo>
                <a:lnTo>
                  <a:pt x="17859" y="53578"/>
                </a:lnTo>
                <a:lnTo>
                  <a:pt x="26789" y="35718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8929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17859"/>
                </a:lnTo>
                <a:lnTo>
                  <a:pt x="89297" y="26789"/>
                </a:lnTo>
                <a:lnTo>
                  <a:pt x="98227" y="26789"/>
                </a:lnTo>
                <a:lnTo>
                  <a:pt x="98227" y="35718"/>
                </a:lnTo>
                <a:lnTo>
                  <a:pt x="98227" y="3571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41" name="Freeform 13340"/>
          <p:cNvSpPr/>
          <p:nvPr/>
        </p:nvSpPr>
        <p:spPr bwMode="auto">
          <a:xfrm>
            <a:off x="5286375" y="5188148"/>
            <a:ext cx="312540" cy="392907"/>
          </a:xfrm>
          <a:custGeom>
            <a:avLst/>
            <a:gdLst/>
            <a:ahLst/>
            <a:cxnLst/>
            <a:rect l="0" t="0" r="0" b="0"/>
            <a:pathLst>
              <a:path w="312540" h="392907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59" y="26790"/>
                </a:lnTo>
                <a:lnTo>
                  <a:pt x="26789" y="44649"/>
                </a:lnTo>
                <a:lnTo>
                  <a:pt x="44648" y="62508"/>
                </a:lnTo>
                <a:lnTo>
                  <a:pt x="62508" y="89297"/>
                </a:lnTo>
                <a:lnTo>
                  <a:pt x="89297" y="116086"/>
                </a:lnTo>
                <a:lnTo>
                  <a:pt x="107156" y="142875"/>
                </a:lnTo>
                <a:lnTo>
                  <a:pt x="125016" y="160735"/>
                </a:lnTo>
                <a:lnTo>
                  <a:pt x="151805" y="196454"/>
                </a:lnTo>
                <a:lnTo>
                  <a:pt x="178594" y="223243"/>
                </a:lnTo>
                <a:lnTo>
                  <a:pt x="196453" y="250032"/>
                </a:lnTo>
                <a:lnTo>
                  <a:pt x="223242" y="276821"/>
                </a:lnTo>
                <a:lnTo>
                  <a:pt x="241102" y="303610"/>
                </a:lnTo>
                <a:lnTo>
                  <a:pt x="258961" y="330399"/>
                </a:lnTo>
                <a:lnTo>
                  <a:pt x="276820" y="357188"/>
                </a:lnTo>
                <a:lnTo>
                  <a:pt x="294680" y="375047"/>
                </a:lnTo>
                <a:lnTo>
                  <a:pt x="312539" y="383977"/>
                </a:lnTo>
                <a:lnTo>
                  <a:pt x="312539" y="392906"/>
                </a:lnTo>
                <a:lnTo>
                  <a:pt x="312539" y="39290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42" name="Freeform 13341"/>
          <p:cNvSpPr/>
          <p:nvPr/>
        </p:nvSpPr>
        <p:spPr bwMode="auto">
          <a:xfrm>
            <a:off x="5420320" y="5223867"/>
            <a:ext cx="107158" cy="401836"/>
          </a:xfrm>
          <a:custGeom>
            <a:avLst/>
            <a:gdLst/>
            <a:ahLst/>
            <a:cxnLst/>
            <a:rect l="0" t="0" r="0" b="0"/>
            <a:pathLst>
              <a:path w="107158" h="401836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8930"/>
                </a:lnTo>
                <a:lnTo>
                  <a:pt x="107157" y="17860"/>
                </a:lnTo>
                <a:lnTo>
                  <a:pt x="98227" y="26789"/>
                </a:lnTo>
                <a:lnTo>
                  <a:pt x="98227" y="44649"/>
                </a:lnTo>
                <a:lnTo>
                  <a:pt x="98227" y="71438"/>
                </a:lnTo>
                <a:lnTo>
                  <a:pt x="89297" y="98227"/>
                </a:lnTo>
                <a:lnTo>
                  <a:pt x="89297" y="125016"/>
                </a:lnTo>
                <a:lnTo>
                  <a:pt x="80368" y="160735"/>
                </a:lnTo>
                <a:lnTo>
                  <a:pt x="62508" y="187524"/>
                </a:lnTo>
                <a:lnTo>
                  <a:pt x="53578" y="223242"/>
                </a:lnTo>
                <a:lnTo>
                  <a:pt x="44649" y="258961"/>
                </a:lnTo>
                <a:lnTo>
                  <a:pt x="35719" y="294680"/>
                </a:lnTo>
                <a:lnTo>
                  <a:pt x="26789" y="321469"/>
                </a:lnTo>
                <a:lnTo>
                  <a:pt x="17860" y="348258"/>
                </a:lnTo>
                <a:lnTo>
                  <a:pt x="8930" y="366117"/>
                </a:lnTo>
                <a:lnTo>
                  <a:pt x="8930" y="383976"/>
                </a:lnTo>
                <a:lnTo>
                  <a:pt x="0" y="392906"/>
                </a:lnTo>
                <a:lnTo>
                  <a:pt x="0" y="401835"/>
                </a:lnTo>
                <a:lnTo>
                  <a:pt x="0" y="4018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43" name="Freeform 13342"/>
          <p:cNvSpPr/>
          <p:nvPr/>
        </p:nvSpPr>
        <p:spPr bwMode="auto">
          <a:xfrm>
            <a:off x="5715000" y="5339953"/>
            <a:ext cx="116087" cy="133946"/>
          </a:xfrm>
          <a:custGeom>
            <a:avLst/>
            <a:gdLst/>
            <a:ahLst/>
            <a:cxnLst/>
            <a:rect l="0" t="0" r="0" b="0"/>
            <a:pathLst>
              <a:path w="116087" h="133946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17860"/>
                </a:lnTo>
                <a:lnTo>
                  <a:pt x="62508" y="26789"/>
                </a:lnTo>
                <a:lnTo>
                  <a:pt x="53578" y="35719"/>
                </a:lnTo>
                <a:lnTo>
                  <a:pt x="44648" y="53578"/>
                </a:lnTo>
                <a:lnTo>
                  <a:pt x="35719" y="71438"/>
                </a:lnTo>
                <a:lnTo>
                  <a:pt x="17859" y="80367"/>
                </a:lnTo>
                <a:lnTo>
                  <a:pt x="8930" y="9822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8930" y="125016"/>
                </a:lnTo>
                <a:lnTo>
                  <a:pt x="17859" y="133945"/>
                </a:lnTo>
                <a:lnTo>
                  <a:pt x="35719" y="133945"/>
                </a:lnTo>
                <a:lnTo>
                  <a:pt x="44648" y="133945"/>
                </a:lnTo>
                <a:lnTo>
                  <a:pt x="62508" y="125016"/>
                </a:lnTo>
                <a:lnTo>
                  <a:pt x="80367" y="125016"/>
                </a:lnTo>
                <a:lnTo>
                  <a:pt x="89297" y="125016"/>
                </a:lnTo>
                <a:lnTo>
                  <a:pt x="98227" y="125016"/>
                </a:lnTo>
                <a:lnTo>
                  <a:pt x="107156" y="125016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44" name="Freeform 13343"/>
          <p:cNvSpPr/>
          <p:nvPr/>
        </p:nvSpPr>
        <p:spPr bwMode="auto">
          <a:xfrm>
            <a:off x="5911453" y="5277445"/>
            <a:ext cx="160736" cy="321469"/>
          </a:xfrm>
          <a:custGeom>
            <a:avLst/>
            <a:gdLst/>
            <a:ahLst/>
            <a:cxnLst/>
            <a:rect l="0" t="0" r="0" b="0"/>
            <a:pathLst>
              <a:path w="160736" h="321469">
                <a:moveTo>
                  <a:pt x="0" y="8930"/>
                </a:move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5" y="17860"/>
                </a:lnTo>
                <a:lnTo>
                  <a:pt x="142875" y="17860"/>
                </a:lnTo>
                <a:lnTo>
                  <a:pt x="151805" y="17860"/>
                </a:lnTo>
                <a:lnTo>
                  <a:pt x="151805" y="17860"/>
                </a:lnTo>
                <a:lnTo>
                  <a:pt x="160735" y="26789"/>
                </a:lnTo>
                <a:lnTo>
                  <a:pt x="160735" y="26789"/>
                </a:lnTo>
                <a:lnTo>
                  <a:pt x="160735" y="35719"/>
                </a:lnTo>
                <a:lnTo>
                  <a:pt x="160735" y="44649"/>
                </a:lnTo>
                <a:lnTo>
                  <a:pt x="151805" y="53578"/>
                </a:lnTo>
                <a:lnTo>
                  <a:pt x="151805" y="71438"/>
                </a:lnTo>
                <a:lnTo>
                  <a:pt x="142875" y="89297"/>
                </a:lnTo>
                <a:lnTo>
                  <a:pt x="133945" y="107157"/>
                </a:lnTo>
                <a:lnTo>
                  <a:pt x="133945" y="133946"/>
                </a:lnTo>
                <a:lnTo>
                  <a:pt x="125016" y="151805"/>
                </a:lnTo>
                <a:lnTo>
                  <a:pt x="116086" y="178594"/>
                </a:lnTo>
                <a:lnTo>
                  <a:pt x="107156" y="205383"/>
                </a:lnTo>
                <a:lnTo>
                  <a:pt x="98227" y="232172"/>
                </a:lnTo>
                <a:lnTo>
                  <a:pt x="98227" y="250032"/>
                </a:lnTo>
                <a:lnTo>
                  <a:pt x="98227" y="267891"/>
                </a:lnTo>
                <a:lnTo>
                  <a:pt x="98227" y="285750"/>
                </a:lnTo>
                <a:lnTo>
                  <a:pt x="98227" y="303609"/>
                </a:lnTo>
                <a:lnTo>
                  <a:pt x="98227" y="312539"/>
                </a:lnTo>
                <a:lnTo>
                  <a:pt x="107156" y="321468"/>
                </a:lnTo>
                <a:lnTo>
                  <a:pt x="107156" y="321468"/>
                </a:lnTo>
                <a:lnTo>
                  <a:pt x="107156" y="32146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45" name="Freeform 13344"/>
          <p:cNvSpPr/>
          <p:nvPr/>
        </p:nvSpPr>
        <p:spPr bwMode="auto">
          <a:xfrm>
            <a:off x="6152555" y="5295305"/>
            <a:ext cx="169665" cy="330398"/>
          </a:xfrm>
          <a:custGeom>
            <a:avLst/>
            <a:gdLst/>
            <a:ahLst/>
            <a:cxnLst/>
            <a:rect l="0" t="0" r="0" b="0"/>
            <a:pathLst>
              <a:path w="169665" h="330398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29"/>
                </a:lnTo>
                <a:lnTo>
                  <a:pt x="35718" y="8929"/>
                </a:lnTo>
                <a:lnTo>
                  <a:pt x="53578" y="17859"/>
                </a:lnTo>
                <a:lnTo>
                  <a:pt x="62508" y="26789"/>
                </a:lnTo>
                <a:lnTo>
                  <a:pt x="80367" y="26789"/>
                </a:lnTo>
                <a:lnTo>
                  <a:pt x="98226" y="35718"/>
                </a:lnTo>
                <a:lnTo>
                  <a:pt x="107156" y="35718"/>
                </a:lnTo>
                <a:lnTo>
                  <a:pt x="116086" y="44648"/>
                </a:lnTo>
                <a:lnTo>
                  <a:pt x="133945" y="44648"/>
                </a:lnTo>
                <a:lnTo>
                  <a:pt x="142875" y="53578"/>
                </a:lnTo>
                <a:lnTo>
                  <a:pt x="151804" y="53578"/>
                </a:lnTo>
                <a:lnTo>
                  <a:pt x="160734" y="53578"/>
                </a:lnTo>
                <a:lnTo>
                  <a:pt x="160734" y="62508"/>
                </a:lnTo>
                <a:lnTo>
                  <a:pt x="169664" y="62508"/>
                </a:lnTo>
                <a:lnTo>
                  <a:pt x="169664" y="71437"/>
                </a:lnTo>
                <a:lnTo>
                  <a:pt x="169664" y="80367"/>
                </a:lnTo>
                <a:lnTo>
                  <a:pt x="169664" y="98226"/>
                </a:lnTo>
                <a:lnTo>
                  <a:pt x="169664" y="116086"/>
                </a:lnTo>
                <a:lnTo>
                  <a:pt x="169664" y="142875"/>
                </a:lnTo>
                <a:lnTo>
                  <a:pt x="160734" y="169664"/>
                </a:lnTo>
                <a:lnTo>
                  <a:pt x="160734" y="196453"/>
                </a:lnTo>
                <a:lnTo>
                  <a:pt x="151804" y="223242"/>
                </a:lnTo>
                <a:lnTo>
                  <a:pt x="142875" y="258961"/>
                </a:lnTo>
                <a:lnTo>
                  <a:pt x="142875" y="294679"/>
                </a:lnTo>
                <a:lnTo>
                  <a:pt x="133945" y="312538"/>
                </a:lnTo>
                <a:lnTo>
                  <a:pt x="133945" y="330397"/>
                </a:lnTo>
                <a:lnTo>
                  <a:pt x="133945" y="3303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D2F1F"/>
                </a:solidFill>
              </a:rPr>
              <a:t>St.Examples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 dirty="0"/>
              <a:t>x + 2 &gt; 3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>
                <a:cs typeface="Arial" charset="0"/>
              </a:rPr>
              <a:t>≤ x – 9</a:t>
            </a: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 dirty="0"/>
              <a:t>x + 4 &lt; 3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/>
              <a:t>6 </a:t>
            </a:r>
            <a:r>
              <a:rPr lang="en-US" dirty="0">
                <a:cs typeface="Arial" charset="0"/>
              </a:rPr>
              <a:t>≤ x - 9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D2F1F"/>
                </a:solidFill>
              </a:rPr>
              <a:t>Graphing Inequalities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/>
              <a:t>x + 4 &lt; 5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 + 8 </a:t>
            </a:r>
            <a:r>
              <a:rPr lang="en-US">
                <a:cs typeface="Arial" charset="0"/>
              </a:rPr>
              <a:t>≥ 12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/>
              <a:t>z – 15 </a:t>
            </a:r>
            <a:r>
              <a:rPr lang="en-US">
                <a:cs typeface="Arial" charset="0"/>
              </a:rPr>
              <a:t>≥ 65</a:t>
            </a: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h + 19 &lt; 15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57200" y="33528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953000" y="34290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858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1054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 bwMode="auto">
          <a:xfrm>
            <a:off x="1214438" y="2134195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98226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464469" y="2062758"/>
            <a:ext cx="98227" cy="71438"/>
          </a:xfrm>
          <a:custGeom>
            <a:avLst/>
            <a:gdLst/>
            <a:ahLst/>
            <a:cxnLst/>
            <a:rect l="0" t="0" r="0" b="0"/>
            <a:pathLst>
              <a:path w="98227" h="71438">
                <a:moveTo>
                  <a:pt x="8929" y="17859"/>
                </a:moveTo>
                <a:lnTo>
                  <a:pt x="8929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8929"/>
                </a:ln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62507"/>
                </a:lnTo>
                <a:lnTo>
                  <a:pt x="17859" y="71437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8" y="71437"/>
                </a:lnTo>
                <a:lnTo>
                  <a:pt x="62508" y="71437"/>
                </a:lnTo>
                <a:lnTo>
                  <a:pt x="71437" y="62507"/>
                </a:lnTo>
                <a:lnTo>
                  <a:pt x="80367" y="62507"/>
                </a:lnTo>
                <a:lnTo>
                  <a:pt x="89297" y="53578"/>
                </a:lnTo>
                <a:lnTo>
                  <a:pt x="98226" y="44648"/>
                </a:lnTo>
                <a:lnTo>
                  <a:pt x="98226" y="35718"/>
                </a:lnTo>
                <a:lnTo>
                  <a:pt x="98226" y="3571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535906" y="2027039"/>
            <a:ext cx="26790" cy="214313"/>
          </a:xfrm>
          <a:custGeom>
            <a:avLst/>
            <a:gdLst/>
            <a:ahLst/>
            <a:cxnLst/>
            <a:rect l="0" t="0" r="0" b="0"/>
            <a:pathLst>
              <a:path w="26790" h="214313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196453"/>
                </a:lnTo>
                <a:lnTo>
                  <a:pt x="8930" y="205383"/>
                </a:lnTo>
                <a:lnTo>
                  <a:pt x="8930" y="214312"/>
                </a:lnTo>
                <a:lnTo>
                  <a:pt x="8930" y="214312"/>
                </a:lnTo>
                <a:lnTo>
                  <a:pt x="8930" y="21431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151930" y="2250281"/>
            <a:ext cx="482204" cy="26790"/>
          </a:xfrm>
          <a:custGeom>
            <a:avLst/>
            <a:gdLst/>
            <a:ahLst/>
            <a:cxnLst/>
            <a:rect l="0" t="0" r="0" b="0"/>
            <a:pathLst>
              <a:path w="482204" h="26790">
                <a:moveTo>
                  <a:pt x="0" y="1785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7" y="17859"/>
                </a:lnTo>
                <a:lnTo>
                  <a:pt x="89297" y="17859"/>
                </a:lnTo>
                <a:lnTo>
                  <a:pt x="116086" y="8930"/>
                </a:lnTo>
                <a:lnTo>
                  <a:pt x="142875" y="8930"/>
                </a:lnTo>
                <a:lnTo>
                  <a:pt x="178593" y="8930"/>
                </a:lnTo>
                <a:lnTo>
                  <a:pt x="205383" y="8930"/>
                </a:lnTo>
                <a:lnTo>
                  <a:pt x="241101" y="8930"/>
                </a:lnTo>
                <a:lnTo>
                  <a:pt x="276820" y="0"/>
                </a:lnTo>
                <a:lnTo>
                  <a:pt x="312539" y="0"/>
                </a:lnTo>
                <a:lnTo>
                  <a:pt x="339328" y="0"/>
                </a:lnTo>
                <a:lnTo>
                  <a:pt x="375047" y="0"/>
                </a:lnTo>
                <a:lnTo>
                  <a:pt x="401836" y="0"/>
                </a:lnTo>
                <a:lnTo>
                  <a:pt x="428625" y="0"/>
                </a:lnTo>
                <a:lnTo>
                  <a:pt x="455414" y="0"/>
                </a:lnTo>
                <a:lnTo>
                  <a:pt x="473273" y="0"/>
                </a:lnTo>
                <a:lnTo>
                  <a:pt x="482203" y="0"/>
                </a:lnTo>
                <a:lnTo>
                  <a:pt x="48220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919883" y="2152054"/>
            <a:ext cx="71438" cy="8931"/>
          </a:xfrm>
          <a:custGeom>
            <a:avLst/>
            <a:gdLst/>
            <a:ahLst/>
            <a:cxnLst/>
            <a:rect l="0" t="0" r="0" b="0"/>
            <a:pathLst>
              <a:path w="7143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071688" y="2089547"/>
            <a:ext cx="89297" cy="71438"/>
          </a:xfrm>
          <a:custGeom>
            <a:avLst/>
            <a:gdLst/>
            <a:ahLst/>
            <a:cxnLst/>
            <a:rect l="0" t="0" r="0" b="0"/>
            <a:pathLst>
              <a:path w="89297" h="7143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29" y="53578"/>
                </a:lnTo>
                <a:lnTo>
                  <a:pt x="8929" y="62507"/>
                </a:lnTo>
                <a:lnTo>
                  <a:pt x="17859" y="62507"/>
                </a:lnTo>
                <a:lnTo>
                  <a:pt x="26789" y="71437"/>
                </a:lnTo>
                <a:lnTo>
                  <a:pt x="35718" y="71437"/>
                </a:lnTo>
                <a:lnTo>
                  <a:pt x="53578" y="71437"/>
                </a:lnTo>
                <a:lnTo>
                  <a:pt x="62507" y="62507"/>
                </a:lnTo>
                <a:lnTo>
                  <a:pt x="80367" y="62507"/>
                </a:lnTo>
                <a:lnTo>
                  <a:pt x="89296" y="62507"/>
                </a:lnTo>
                <a:lnTo>
                  <a:pt x="89296" y="62507"/>
                </a:lnTo>
                <a:lnTo>
                  <a:pt x="89296" y="6250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169914" y="2053828"/>
            <a:ext cx="8931" cy="169665"/>
          </a:xfrm>
          <a:custGeom>
            <a:avLst/>
            <a:gdLst/>
            <a:ahLst/>
            <a:cxnLst/>
            <a:rect l="0" t="0" r="0" b="0"/>
            <a:pathLst>
              <a:path w="8931" h="16966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973461" y="2286000"/>
            <a:ext cx="366118" cy="8930"/>
          </a:xfrm>
          <a:custGeom>
            <a:avLst/>
            <a:gdLst/>
            <a:ahLst/>
            <a:cxnLst/>
            <a:rect l="0" t="0" r="0" b="0"/>
            <a:pathLst>
              <a:path w="366118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98227" y="0"/>
                </a:lnTo>
                <a:lnTo>
                  <a:pt x="125016" y="0"/>
                </a:lnTo>
                <a:lnTo>
                  <a:pt x="160734" y="0"/>
                </a:lnTo>
                <a:lnTo>
                  <a:pt x="187523" y="0"/>
                </a:lnTo>
                <a:lnTo>
                  <a:pt x="223242" y="0"/>
                </a:lnTo>
                <a:lnTo>
                  <a:pt x="250031" y="0"/>
                </a:lnTo>
                <a:lnTo>
                  <a:pt x="276820" y="0"/>
                </a:lnTo>
                <a:lnTo>
                  <a:pt x="303609" y="0"/>
                </a:lnTo>
                <a:lnTo>
                  <a:pt x="321469" y="0"/>
                </a:lnTo>
                <a:lnTo>
                  <a:pt x="348258" y="0"/>
                </a:lnTo>
                <a:lnTo>
                  <a:pt x="357187" y="0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232297" y="1714500"/>
            <a:ext cx="526852" cy="571501"/>
          </a:xfrm>
          <a:custGeom>
            <a:avLst/>
            <a:gdLst/>
            <a:ahLst/>
            <a:cxnLst/>
            <a:rect l="0" t="0" r="0" b="0"/>
            <a:pathLst>
              <a:path w="526852" h="571501">
                <a:moveTo>
                  <a:pt x="526851" y="8929"/>
                </a:moveTo>
                <a:lnTo>
                  <a:pt x="526851" y="8929"/>
                </a:lnTo>
                <a:lnTo>
                  <a:pt x="526851" y="0"/>
                </a:lnTo>
                <a:lnTo>
                  <a:pt x="526851" y="8929"/>
                </a:lnTo>
                <a:lnTo>
                  <a:pt x="517922" y="8929"/>
                </a:lnTo>
                <a:lnTo>
                  <a:pt x="517922" y="8929"/>
                </a:lnTo>
                <a:lnTo>
                  <a:pt x="517922" y="17859"/>
                </a:lnTo>
                <a:lnTo>
                  <a:pt x="508992" y="26789"/>
                </a:lnTo>
                <a:lnTo>
                  <a:pt x="500062" y="44648"/>
                </a:lnTo>
                <a:lnTo>
                  <a:pt x="491133" y="53578"/>
                </a:lnTo>
                <a:lnTo>
                  <a:pt x="473273" y="80367"/>
                </a:lnTo>
                <a:lnTo>
                  <a:pt x="464344" y="98226"/>
                </a:lnTo>
                <a:lnTo>
                  <a:pt x="446484" y="125015"/>
                </a:lnTo>
                <a:lnTo>
                  <a:pt x="419695" y="151804"/>
                </a:lnTo>
                <a:lnTo>
                  <a:pt x="392906" y="187523"/>
                </a:lnTo>
                <a:lnTo>
                  <a:pt x="366117" y="214312"/>
                </a:lnTo>
                <a:lnTo>
                  <a:pt x="339328" y="241101"/>
                </a:lnTo>
                <a:lnTo>
                  <a:pt x="312539" y="276820"/>
                </a:lnTo>
                <a:lnTo>
                  <a:pt x="276820" y="303609"/>
                </a:lnTo>
                <a:lnTo>
                  <a:pt x="241101" y="339328"/>
                </a:lnTo>
                <a:lnTo>
                  <a:pt x="214312" y="366117"/>
                </a:lnTo>
                <a:lnTo>
                  <a:pt x="178594" y="401836"/>
                </a:lnTo>
                <a:lnTo>
                  <a:pt x="151805" y="428625"/>
                </a:lnTo>
                <a:lnTo>
                  <a:pt x="116086" y="455414"/>
                </a:lnTo>
                <a:lnTo>
                  <a:pt x="89297" y="482203"/>
                </a:lnTo>
                <a:lnTo>
                  <a:pt x="62508" y="500062"/>
                </a:lnTo>
                <a:lnTo>
                  <a:pt x="44648" y="526851"/>
                </a:lnTo>
                <a:lnTo>
                  <a:pt x="17859" y="544711"/>
                </a:lnTo>
                <a:lnTo>
                  <a:pt x="8930" y="562570"/>
                </a:lnTo>
                <a:lnTo>
                  <a:pt x="0" y="571500"/>
                </a:lnTo>
                <a:lnTo>
                  <a:pt x="0" y="57150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232297" y="2491383"/>
            <a:ext cx="205384" cy="187524"/>
          </a:xfrm>
          <a:custGeom>
            <a:avLst/>
            <a:gdLst/>
            <a:ahLst/>
            <a:cxnLst/>
            <a:rect l="0" t="0" r="0" b="0"/>
            <a:pathLst>
              <a:path w="205384" h="187524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44648"/>
                </a:lnTo>
                <a:lnTo>
                  <a:pt x="44648" y="53578"/>
                </a:lnTo>
                <a:lnTo>
                  <a:pt x="53578" y="62508"/>
                </a:lnTo>
                <a:lnTo>
                  <a:pt x="62508" y="80367"/>
                </a:lnTo>
                <a:lnTo>
                  <a:pt x="71437" y="89297"/>
                </a:lnTo>
                <a:lnTo>
                  <a:pt x="89297" y="98226"/>
                </a:lnTo>
                <a:lnTo>
                  <a:pt x="107156" y="116086"/>
                </a:lnTo>
                <a:lnTo>
                  <a:pt x="116086" y="125015"/>
                </a:lnTo>
                <a:lnTo>
                  <a:pt x="125016" y="133945"/>
                </a:lnTo>
                <a:lnTo>
                  <a:pt x="142875" y="142875"/>
                </a:lnTo>
                <a:lnTo>
                  <a:pt x="151805" y="151805"/>
                </a:lnTo>
                <a:lnTo>
                  <a:pt x="160734" y="160734"/>
                </a:lnTo>
                <a:lnTo>
                  <a:pt x="169664" y="169664"/>
                </a:lnTo>
                <a:lnTo>
                  <a:pt x="178594" y="178594"/>
                </a:lnTo>
                <a:lnTo>
                  <a:pt x="187523" y="187523"/>
                </a:lnTo>
                <a:lnTo>
                  <a:pt x="196453" y="187523"/>
                </a:lnTo>
                <a:lnTo>
                  <a:pt x="196453" y="187523"/>
                </a:lnTo>
                <a:lnTo>
                  <a:pt x="205383" y="187523"/>
                </a:lnTo>
                <a:lnTo>
                  <a:pt x="205383" y="187523"/>
                </a:lnTo>
                <a:lnTo>
                  <a:pt x="205383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268016" y="2464594"/>
            <a:ext cx="178594" cy="214313"/>
          </a:xfrm>
          <a:custGeom>
            <a:avLst/>
            <a:gdLst/>
            <a:ahLst/>
            <a:cxnLst/>
            <a:rect l="0" t="0" r="0" b="0"/>
            <a:pathLst>
              <a:path w="178594" h="214313">
                <a:moveTo>
                  <a:pt x="178593" y="0"/>
                </a:move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69664" y="8929"/>
                </a:lnTo>
                <a:lnTo>
                  <a:pt x="169664" y="17859"/>
                </a:lnTo>
                <a:lnTo>
                  <a:pt x="169664" y="26789"/>
                </a:lnTo>
                <a:lnTo>
                  <a:pt x="160734" y="44648"/>
                </a:lnTo>
                <a:lnTo>
                  <a:pt x="142875" y="62508"/>
                </a:lnTo>
                <a:lnTo>
                  <a:pt x="133945" y="80367"/>
                </a:lnTo>
                <a:lnTo>
                  <a:pt x="116086" y="107156"/>
                </a:lnTo>
                <a:lnTo>
                  <a:pt x="98226" y="125015"/>
                </a:lnTo>
                <a:lnTo>
                  <a:pt x="80367" y="142875"/>
                </a:lnTo>
                <a:lnTo>
                  <a:pt x="71437" y="160734"/>
                </a:lnTo>
                <a:lnTo>
                  <a:pt x="53578" y="169664"/>
                </a:lnTo>
                <a:lnTo>
                  <a:pt x="35718" y="187523"/>
                </a:lnTo>
                <a:lnTo>
                  <a:pt x="26789" y="196453"/>
                </a:lnTo>
                <a:lnTo>
                  <a:pt x="17859" y="205383"/>
                </a:lnTo>
                <a:lnTo>
                  <a:pt x="8929" y="205383"/>
                </a:lnTo>
                <a:lnTo>
                  <a:pt x="0" y="214312"/>
                </a:lnTo>
                <a:lnTo>
                  <a:pt x="0" y="214312"/>
                </a:lnTo>
                <a:lnTo>
                  <a:pt x="0" y="21431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580555" y="2509242"/>
            <a:ext cx="160735" cy="89298"/>
          </a:xfrm>
          <a:custGeom>
            <a:avLst/>
            <a:gdLst/>
            <a:ahLst/>
            <a:cxnLst/>
            <a:rect l="0" t="0" r="0" b="0"/>
            <a:pathLst>
              <a:path w="160735" h="89298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7" y="17860"/>
                </a:lnTo>
                <a:lnTo>
                  <a:pt x="80367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35718" y="53578"/>
                </a:lnTo>
                <a:lnTo>
                  <a:pt x="26789" y="62508"/>
                </a:lnTo>
                <a:lnTo>
                  <a:pt x="8929" y="71438"/>
                </a:lnTo>
                <a:lnTo>
                  <a:pt x="8929" y="80367"/>
                </a:lnTo>
                <a:lnTo>
                  <a:pt x="0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26789" y="89297"/>
                </a:lnTo>
                <a:lnTo>
                  <a:pt x="35718" y="89297"/>
                </a:lnTo>
                <a:lnTo>
                  <a:pt x="53578" y="89297"/>
                </a:lnTo>
                <a:lnTo>
                  <a:pt x="71437" y="89297"/>
                </a:lnTo>
                <a:lnTo>
                  <a:pt x="89297" y="89297"/>
                </a:lnTo>
                <a:lnTo>
                  <a:pt x="107156" y="89297"/>
                </a:lnTo>
                <a:lnTo>
                  <a:pt x="116086" y="8929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51804" y="8929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60734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2000250" y="2464594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8930" y="8929"/>
                </a:move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78594"/>
                </a:lnTo>
                <a:lnTo>
                  <a:pt x="17859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580555" y="3214687"/>
            <a:ext cx="17860" cy="196454"/>
          </a:xfrm>
          <a:custGeom>
            <a:avLst/>
            <a:gdLst/>
            <a:ahLst/>
            <a:cxnLst/>
            <a:rect l="0" t="0" r="0" b="0"/>
            <a:pathLst>
              <a:path w="17860" h="196454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53578"/>
                </a:lnTo>
                <a:lnTo>
                  <a:pt x="17859" y="62508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509117" y="3500437"/>
            <a:ext cx="214314" cy="142876"/>
          </a:xfrm>
          <a:custGeom>
            <a:avLst/>
            <a:gdLst/>
            <a:ahLst/>
            <a:cxnLst/>
            <a:rect l="0" t="0" r="0" b="0"/>
            <a:pathLst>
              <a:path w="214314" h="142876">
                <a:moveTo>
                  <a:pt x="125016" y="53578"/>
                </a:moveTo>
                <a:lnTo>
                  <a:pt x="125016" y="44649"/>
                </a:lnTo>
                <a:lnTo>
                  <a:pt x="125016" y="44649"/>
                </a:lnTo>
                <a:lnTo>
                  <a:pt x="125016" y="35719"/>
                </a:lnTo>
                <a:lnTo>
                  <a:pt x="116086" y="3571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07156" y="26789"/>
                </a:lnTo>
                <a:lnTo>
                  <a:pt x="98227" y="17859"/>
                </a:lnTo>
                <a:lnTo>
                  <a:pt x="98227" y="17859"/>
                </a:lnTo>
                <a:lnTo>
                  <a:pt x="80367" y="17859"/>
                </a:lnTo>
                <a:lnTo>
                  <a:pt x="71438" y="17859"/>
                </a:lnTo>
                <a:lnTo>
                  <a:pt x="62508" y="17859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44649"/>
                </a:lnTo>
                <a:lnTo>
                  <a:pt x="1786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17860" y="125016"/>
                </a:lnTo>
                <a:lnTo>
                  <a:pt x="35719" y="133945"/>
                </a:lnTo>
                <a:lnTo>
                  <a:pt x="53578" y="142875"/>
                </a:lnTo>
                <a:lnTo>
                  <a:pt x="71438" y="142875"/>
                </a:lnTo>
                <a:lnTo>
                  <a:pt x="98227" y="133945"/>
                </a:lnTo>
                <a:lnTo>
                  <a:pt x="116086" y="133945"/>
                </a:lnTo>
                <a:lnTo>
                  <a:pt x="142875" y="125016"/>
                </a:lnTo>
                <a:lnTo>
                  <a:pt x="160735" y="125016"/>
                </a:lnTo>
                <a:lnTo>
                  <a:pt x="178594" y="116086"/>
                </a:lnTo>
                <a:lnTo>
                  <a:pt x="196453" y="107156"/>
                </a:lnTo>
                <a:lnTo>
                  <a:pt x="205383" y="98227"/>
                </a:lnTo>
                <a:lnTo>
                  <a:pt x="214313" y="80367"/>
                </a:lnTo>
                <a:lnTo>
                  <a:pt x="214313" y="71438"/>
                </a:lnTo>
                <a:lnTo>
                  <a:pt x="214313" y="62508"/>
                </a:lnTo>
                <a:lnTo>
                  <a:pt x="205383" y="44649"/>
                </a:lnTo>
                <a:lnTo>
                  <a:pt x="196453" y="35719"/>
                </a:lnTo>
                <a:lnTo>
                  <a:pt x="187524" y="26789"/>
                </a:lnTo>
                <a:lnTo>
                  <a:pt x="178594" y="17859"/>
                </a:lnTo>
                <a:lnTo>
                  <a:pt x="160735" y="8930"/>
                </a:lnTo>
                <a:lnTo>
                  <a:pt x="151805" y="893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500313" y="3205757"/>
            <a:ext cx="8930" cy="214314"/>
          </a:xfrm>
          <a:custGeom>
            <a:avLst/>
            <a:gdLst/>
            <a:ahLst/>
            <a:cxnLst/>
            <a:rect l="0" t="0" r="0" b="0"/>
            <a:pathLst>
              <a:path w="8930" h="21431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4"/>
                </a:lnTo>
                <a:lnTo>
                  <a:pt x="8929" y="205383"/>
                </a:lnTo>
                <a:lnTo>
                  <a:pt x="8929" y="214313"/>
                </a:lnTo>
                <a:lnTo>
                  <a:pt x="8929" y="21431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527102" y="3562945"/>
            <a:ext cx="8930" cy="142876"/>
          </a:xfrm>
          <a:custGeom>
            <a:avLst/>
            <a:gdLst/>
            <a:ahLst/>
            <a:cxnLst/>
            <a:rect l="0" t="0" r="0" b="0"/>
            <a:pathLst>
              <a:path w="8930" h="142876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8929" y="142875"/>
                </a:lnTo>
                <a:lnTo>
                  <a:pt x="8929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884039" y="2946796"/>
            <a:ext cx="1785939" cy="517923"/>
          </a:xfrm>
          <a:custGeom>
            <a:avLst/>
            <a:gdLst/>
            <a:ahLst/>
            <a:cxnLst/>
            <a:rect l="0" t="0" r="0" b="0"/>
            <a:pathLst>
              <a:path w="1785939" h="517923">
                <a:moveTo>
                  <a:pt x="1687711" y="250032"/>
                </a:moveTo>
                <a:lnTo>
                  <a:pt x="1678781" y="250032"/>
                </a:lnTo>
                <a:lnTo>
                  <a:pt x="1678781" y="241102"/>
                </a:lnTo>
                <a:lnTo>
                  <a:pt x="1669852" y="241102"/>
                </a:lnTo>
                <a:lnTo>
                  <a:pt x="1660922" y="223243"/>
                </a:lnTo>
                <a:lnTo>
                  <a:pt x="1651992" y="214313"/>
                </a:lnTo>
                <a:lnTo>
                  <a:pt x="1643063" y="205383"/>
                </a:lnTo>
                <a:lnTo>
                  <a:pt x="1625203" y="196454"/>
                </a:lnTo>
                <a:lnTo>
                  <a:pt x="1616274" y="196454"/>
                </a:lnTo>
                <a:lnTo>
                  <a:pt x="1589484" y="187524"/>
                </a:lnTo>
                <a:lnTo>
                  <a:pt x="1571625" y="187524"/>
                </a:lnTo>
                <a:lnTo>
                  <a:pt x="1553766" y="187524"/>
                </a:lnTo>
                <a:lnTo>
                  <a:pt x="1526977" y="196454"/>
                </a:lnTo>
                <a:lnTo>
                  <a:pt x="1500188" y="196454"/>
                </a:lnTo>
                <a:lnTo>
                  <a:pt x="1473399" y="214313"/>
                </a:lnTo>
                <a:lnTo>
                  <a:pt x="1446609" y="223243"/>
                </a:lnTo>
                <a:lnTo>
                  <a:pt x="1419820" y="241102"/>
                </a:lnTo>
                <a:lnTo>
                  <a:pt x="1393031" y="258961"/>
                </a:lnTo>
                <a:lnTo>
                  <a:pt x="1375172" y="285750"/>
                </a:lnTo>
                <a:lnTo>
                  <a:pt x="1357313" y="312540"/>
                </a:lnTo>
                <a:lnTo>
                  <a:pt x="1348383" y="330399"/>
                </a:lnTo>
                <a:lnTo>
                  <a:pt x="1339453" y="366118"/>
                </a:lnTo>
                <a:lnTo>
                  <a:pt x="1339453" y="392907"/>
                </a:lnTo>
                <a:lnTo>
                  <a:pt x="1348383" y="410766"/>
                </a:lnTo>
                <a:lnTo>
                  <a:pt x="1357313" y="437555"/>
                </a:lnTo>
                <a:lnTo>
                  <a:pt x="1366242" y="455415"/>
                </a:lnTo>
                <a:lnTo>
                  <a:pt x="1401961" y="482204"/>
                </a:lnTo>
                <a:lnTo>
                  <a:pt x="1419820" y="491133"/>
                </a:lnTo>
                <a:lnTo>
                  <a:pt x="1455539" y="500063"/>
                </a:lnTo>
                <a:lnTo>
                  <a:pt x="1482328" y="508993"/>
                </a:lnTo>
                <a:lnTo>
                  <a:pt x="1518047" y="508993"/>
                </a:lnTo>
                <a:lnTo>
                  <a:pt x="1553766" y="517922"/>
                </a:lnTo>
                <a:lnTo>
                  <a:pt x="1589484" y="517922"/>
                </a:lnTo>
                <a:lnTo>
                  <a:pt x="1625203" y="508993"/>
                </a:lnTo>
                <a:lnTo>
                  <a:pt x="1651992" y="508993"/>
                </a:lnTo>
                <a:lnTo>
                  <a:pt x="1687711" y="500063"/>
                </a:lnTo>
                <a:lnTo>
                  <a:pt x="1714500" y="491133"/>
                </a:lnTo>
                <a:lnTo>
                  <a:pt x="1732359" y="473274"/>
                </a:lnTo>
                <a:lnTo>
                  <a:pt x="1750219" y="455415"/>
                </a:lnTo>
                <a:lnTo>
                  <a:pt x="1768078" y="437555"/>
                </a:lnTo>
                <a:lnTo>
                  <a:pt x="1777008" y="419696"/>
                </a:lnTo>
                <a:lnTo>
                  <a:pt x="1785938" y="401836"/>
                </a:lnTo>
                <a:lnTo>
                  <a:pt x="1785938" y="383977"/>
                </a:lnTo>
                <a:lnTo>
                  <a:pt x="1785938" y="366118"/>
                </a:lnTo>
                <a:lnTo>
                  <a:pt x="1785938" y="339329"/>
                </a:lnTo>
                <a:lnTo>
                  <a:pt x="1777008" y="321469"/>
                </a:lnTo>
                <a:lnTo>
                  <a:pt x="1768078" y="303610"/>
                </a:lnTo>
                <a:lnTo>
                  <a:pt x="1759149" y="285750"/>
                </a:lnTo>
                <a:lnTo>
                  <a:pt x="1741289" y="267891"/>
                </a:lnTo>
                <a:lnTo>
                  <a:pt x="1723430" y="250032"/>
                </a:lnTo>
                <a:lnTo>
                  <a:pt x="1705570" y="241102"/>
                </a:lnTo>
                <a:lnTo>
                  <a:pt x="1687711" y="232172"/>
                </a:lnTo>
                <a:lnTo>
                  <a:pt x="1669852" y="214313"/>
                </a:lnTo>
                <a:lnTo>
                  <a:pt x="1651992" y="205383"/>
                </a:lnTo>
                <a:lnTo>
                  <a:pt x="1634133" y="196454"/>
                </a:lnTo>
                <a:lnTo>
                  <a:pt x="1616274" y="187524"/>
                </a:lnTo>
                <a:lnTo>
                  <a:pt x="1598414" y="178594"/>
                </a:lnTo>
                <a:lnTo>
                  <a:pt x="1580555" y="178594"/>
                </a:lnTo>
                <a:lnTo>
                  <a:pt x="1571625" y="169665"/>
                </a:lnTo>
                <a:lnTo>
                  <a:pt x="1571625" y="169665"/>
                </a:lnTo>
                <a:lnTo>
                  <a:pt x="1562695" y="169665"/>
                </a:lnTo>
                <a:lnTo>
                  <a:pt x="1562695" y="169665"/>
                </a:lnTo>
                <a:lnTo>
                  <a:pt x="1562695" y="169665"/>
                </a:lnTo>
                <a:lnTo>
                  <a:pt x="1562695" y="169665"/>
                </a:lnTo>
                <a:lnTo>
                  <a:pt x="1562695" y="169665"/>
                </a:lnTo>
                <a:lnTo>
                  <a:pt x="1562695" y="169665"/>
                </a:lnTo>
                <a:lnTo>
                  <a:pt x="1562695" y="178594"/>
                </a:lnTo>
                <a:lnTo>
                  <a:pt x="1562695" y="178594"/>
                </a:lnTo>
                <a:lnTo>
                  <a:pt x="1562695" y="178594"/>
                </a:lnTo>
                <a:lnTo>
                  <a:pt x="1562695" y="178594"/>
                </a:lnTo>
                <a:lnTo>
                  <a:pt x="1553766" y="178594"/>
                </a:lnTo>
                <a:lnTo>
                  <a:pt x="1544836" y="178594"/>
                </a:lnTo>
                <a:lnTo>
                  <a:pt x="1535906" y="178594"/>
                </a:lnTo>
                <a:lnTo>
                  <a:pt x="1526977" y="178594"/>
                </a:lnTo>
                <a:lnTo>
                  <a:pt x="1509117" y="178594"/>
                </a:lnTo>
                <a:lnTo>
                  <a:pt x="1491258" y="178594"/>
                </a:lnTo>
                <a:lnTo>
                  <a:pt x="1473399" y="178594"/>
                </a:lnTo>
                <a:lnTo>
                  <a:pt x="1455539" y="169665"/>
                </a:lnTo>
                <a:lnTo>
                  <a:pt x="1428750" y="169665"/>
                </a:lnTo>
                <a:lnTo>
                  <a:pt x="1401961" y="169665"/>
                </a:lnTo>
                <a:lnTo>
                  <a:pt x="1366242" y="169665"/>
                </a:lnTo>
                <a:lnTo>
                  <a:pt x="1339453" y="169665"/>
                </a:lnTo>
                <a:lnTo>
                  <a:pt x="1303734" y="160735"/>
                </a:lnTo>
                <a:lnTo>
                  <a:pt x="1268016" y="160735"/>
                </a:lnTo>
                <a:lnTo>
                  <a:pt x="1232297" y="160735"/>
                </a:lnTo>
                <a:lnTo>
                  <a:pt x="1196578" y="151805"/>
                </a:lnTo>
                <a:lnTo>
                  <a:pt x="1160859" y="151805"/>
                </a:lnTo>
                <a:lnTo>
                  <a:pt x="1125141" y="151805"/>
                </a:lnTo>
                <a:lnTo>
                  <a:pt x="1089422" y="142875"/>
                </a:lnTo>
                <a:lnTo>
                  <a:pt x="1044774" y="142875"/>
                </a:lnTo>
                <a:lnTo>
                  <a:pt x="1009055" y="142875"/>
                </a:lnTo>
                <a:lnTo>
                  <a:pt x="964406" y="142875"/>
                </a:lnTo>
                <a:lnTo>
                  <a:pt x="919758" y="133946"/>
                </a:lnTo>
                <a:lnTo>
                  <a:pt x="884039" y="133946"/>
                </a:lnTo>
                <a:lnTo>
                  <a:pt x="839391" y="133946"/>
                </a:lnTo>
                <a:lnTo>
                  <a:pt x="794742" y="133946"/>
                </a:lnTo>
                <a:lnTo>
                  <a:pt x="759024" y="133946"/>
                </a:lnTo>
                <a:lnTo>
                  <a:pt x="714375" y="125016"/>
                </a:lnTo>
                <a:lnTo>
                  <a:pt x="678656" y="125016"/>
                </a:lnTo>
                <a:lnTo>
                  <a:pt x="642938" y="125016"/>
                </a:lnTo>
                <a:lnTo>
                  <a:pt x="598289" y="125016"/>
                </a:lnTo>
                <a:lnTo>
                  <a:pt x="562570" y="125016"/>
                </a:lnTo>
                <a:lnTo>
                  <a:pt x="517922" y="116086"/>
                </a:lnTo>
                <a:lnTo>
                  <a:pt x="482203" y="125016"/>
                </a:lnTo>
                <a:lnTo>
                  <a:pt x="437555" y="116086"/>
                </a:lnTo>
                <a:lnTo>
                  <a:pt x="401836" y="125016"/>
                </a:lnTo>
                <a:lnTo>
                  <a:pt x="366117" y="116086"/>
                </a:lnTo>
                <a:lnTo>
                  <a:pt x="330399" y="125016"/>
                </a:lnTo>
                <a:lnTo>
                  <a:pt x="294680" y="116086"/>
                </a:lnTo>
                <a:lnTo>
                  <a:pt x="267891" y="116086"/>
                </a:lnTo>
                <a:lnTo>
                  <a:pt x="232172" y="116086"/>
                </a:lnTo>
                <a:lnTo>
                  <a:pt x="205383" y="116086"/>
                </a:lnTo>
                <a:lnTo>
                  <a:pt x="178594" y="116086"/>
                </a:lnTo>
                <a:lnTo>
                  <a:pt x="151805" y="116086"/>
                </a:lnTo>
                <a:lnTo>
                  <a:pt x="125016" y="116086"/>
                </a:lnTo>
                <a:lnTo>
                  <a:pt x="107156" y="107157"/>
                </a:lnTo>
                <a:lnTo>
                  <a:pt x="80367" y="107157"/>
                </a:lnTo>
                <a:lnTo>
                  <a:pt x="62508" y="107157"/>
                </a:lnTo>
                <a:lnTo>
                  <a:pt x="44649" y="107157"/>
                </a:lnTo>
                <a:lnTo>
                  <a:pt x="26789" y="107157"/>
                </a:lnTo>
                <a:lnTo>
                  <a:pt x="17860" y="107157"/>
                </a:lnTo>
                <a:lnTo>
                  <a:pt x="8930" y="107157"/>
                </a:lnTo>
                <a:lnTo>
                  <a:pt x="8930" y="98227"/>
                </a:lnTo>
                <a:lnTo>
                  <a:pt x="0" y="98227"/>
                </a:lnTo>
                <a:lnTo>
                  <a:pt x="0" y="89297"/>
                </a:lnTo>
                <a:lnTo>
                  <a:pt x="8930" y="89297"/>
                </a:lnTo>
                <a:lnTo>
                  <a:pt x="17860" y="80368"/>
                </a:lnTo>
                <a:lnTo>
                  <a:pt x="26789" y="71438"/>
                </a:lnTo>
                <a:lnTo>
                  <a:pt x="44649" y="71438"/>
                </a:lnTo>
                <a:lnTo>
                  <a:pt x="62508" y="53579"/>
                </a:lnTo>
                <a:lnTo>
                  <a:pt x="80367" y="53579"/>
                </a:lnTo>
                <a:lnTo>
                  <a:pt x="98227" y="44649"/>
                </a:lnTo>
                <a:lnTo>
                  <a:pt x="116086" y="35719"/>
                </a:lnTo>
                <a:lnTo>
                  <a:pt x="133945" y="26790"/>
                </a:lnTo>
                <a:lnTo>
                  <a:pt x="151805" y="26790"/>
                </a:lnTo>
                <a:lnTo>
                  <a:pt x="169664" y="17860"/>
                </a:lnTo>
                <a:lnTo>
                  <a:pt x="187524" y="8930"/>
                </a:lnTo>
                <a:lnTo>
                  <a:pt x="196453" y="8930"/>
                </a:lnTo>
                <a:lnTo>
                  <a:pt x="205383" y="0"/>
                </a:lnTo>
                <a:lnTo>
                  <a:pt x="214313" y="0"/>
                </a:lnTo>
                <a:lnTo>
                  <a:pt x="214313" y="0"/>
                </a:lnTo>
                <a:lnTo>
                  <a:pt x="223242" y="0"/>
                </a:lnTo>
                <a:lnTo>
                  <a:pt x="214313" y="0"/>
                </a:lnTo>
                <a:lnTo>
                  <a:pt x="214313" y="0"/>
                </a:lnTo>
                <a:lnTo>
                  <a:pt x="205383" y="8930"/>
                </a:lnTo>
                <a:lnTo>
                  <a:pt x="196453" y="8930"/>
                </a:lnTo>
                <a:lnTo>
                  <a:pt x="178594" y="17860"/>
                </a:lnTo>
                <a:lnTo>
                  <a:pt x="151805" y="26790"/>
                </a:lnTo>
                <a:lnTo>
                  <a:pt x="133945" y="44649"/>
                </a:lnTo>
                <a:lnTo>
                  <a:pt x="107156" y="53579"/>
                </a:lnTo>
                <a:lnTo>
                  <a:pt x="80367" y="71438"/>
                </a:lnTo>
                <a:lnTo>
                  <a:pt x="53578" y="89297"/>
                </a:lnTo>
                <a:lnTo>
                  <a:pt x="35719" y="107157"/>
                </a:lnTo>
                <a:lnTo>
                  <a:pt x="1786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5"/>
                </a:lnTo>
                <a:lnTo>
                  <a:pt x="17860" y="169665"/>
                </a:lnTo>
                <a:lnTo>
                  <a:pt x="35719" y="169665"/>
                </a:lnTo>
                <a:lnTo>
                  <a:pt x="53578" y="169665"/>
                </a:lnTo>
                <a:lnTo>
                  <a:pt x="80367" y="169665"/>
                </a:lnTo>
                <a:lnTo>
                  <a:pt x="98227" y="178594"/>
                </a:lnTo>
                <a:lnTo>
                  <a:pt x="116086" y="178594"/>
                </a:lnTo>
                <a:lnTo>
                  <a:pt x="116086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384102" y="4170164"/>
            <a:ext cx="53579" cy="8930"/>
          </a:xfrm>
          <a:custGeom>
            <a:avLst/>
            <a:gdLst/>
            <a:ahLst/>
            <a:cxnLst/>
            <a:rect l="0" t="0" r="0" b="0"/>
            <a:pathLst>
              <a:path w="53579" h="8930">
                <a:moveTo>
                  <a:pt x="0" y="0"/>
                </a:move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53578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580555" y="4063007"/>
            <a:ext cx="98227" cy="196455"/>
          </a:xfrm>
          <a:custGeom>
            <a:avLst/>
            <a:gdLst/>
            <a:ahLst/>
            <a:cxnLst/>
            <a:rect l="0" t="0" r="0" b="0"/>
            <a:pathLst>
              <a:path w="98227" h="196455">
                <a:moveTo>
                  <a:pt x="0" y="62508"/>
                </a:moveTo>
                <a:lnTo>
                  <a:pt x="0" y="53579"/>
                </a:lnTo>
                <a:lnTo>
                  <a:pt x="0" y="53579"/>
                </a:lnTo>
                <a:lnTo>
                  <a:pt x="8929" y="4464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8" y="26789"/>
                </a:lnTo>
                <a:lnTo>
                  <a:pt x="44648" y="17860"/>
                </a:lnTo>
                <a:lnTo>
                  <a:pt x="53578" y="17860"/>
                </a:lnTo>
                <a:lnTo>
                  <a:pt x="62508" y="8930"/>
                </a:lnTo>
                <a:lnTo>
                  <a:pt x="7143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6" y="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98226" y="17860"/>
                </a:lnTo>
                <a:lnTo>
                  <a:pt x="98226" y="17860"/>
                </a:lnTo>
                <a:lnTo>
                  <a:pt x="89297" y="26789"/>
                </a:lnTo>
                <a:lnTo>
                  <a:pt x="80367" y="35719"/>
                </a:lnTo>
                <a:lnTo>
                  <a:pt x="71437" y="44649"/>
                </a:lnTo>
                <a:lnTo>
                  <a:pt x="62508" y="62508"/>
                </a:lnTo>
                <a:lnTo>
                  <a:pt x="53578" y="71438"/>
                </a:lnTo>
                <a:lnTo>
                  <a:pt x="35718" y="89297"/>
                </a:lnTo>
                <a:lnTo>
                  <a:pt x="26789" y="107157"/>
                </a:lnTo>
                <a:lnTo>
                  <a:pt x="26789" y="125016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69664"/>
                </a:lnTo>
                <a:lnTo>
                  <a:pt x="26789" y="178594"/>
                </a:lnTo>
                <a:lnTo>
                  <a:pt x="26789" y="178594"/>
                </a:lnTo>
                <a:lnTo>
                  <a:pt x="35718" y="187524"/>
                </a:lnTo>
                <a:lnTo>
                  <a:pt x="35718" y="187524"/>
                </a:lnTo>
                <a:lnTo>
                  <a:pt x="44648" y="196454"/>
                </a:lnTo>
                <a:lnTo>
                  <a:pt x="53578" y="187524"/>
                </a:lnTo>
                <a:lnTo>
                  <a:pt x="53578" y="187524"/>
                </a:lnTo>
                <a:lnTo>
                  <a:pt x="62508" y="178594"/>
                </a:lnTo>
                <a:lnTo>
                  <a:pt x="62508" y="178594"/>
                </a:lnTo>
                <a:lnTo>
                  <a:pt x="71437" y="169664"/>
                </a:lnTo>
                <a:lnTo>
                  <a:pt x="62508" y="151805"/>
                </a:lnTo>
                <a:lnTo>
                  <a:pt x="62508" y="142875"/>
                </a:lnTo>
                <a:lnTo>
                  <a:pt x="62508" y="133946"/>
                </a:lnTo>
                <a:lnTo>
                  <a:pt x="53578" y="116086"/>
                </a:lnTo>
                <a:lnTo>
                  <a:pt x="44648" y="107157"/>
                </a:lnTo>
                <a:lnTo>
                  <a:pt x="35718" y="98227"/>
                </a:lnTo>
                <a:lnTo>
                  <a:pt x="26789" y="89297"/>
                </a:lnTo>
                <a:lnTo>
                  <a:pt x="17859" y="80368"/>
                </a:lnTo>
                <a:lnTo>
                  <a:pt x="8929" y="71438"/>
                </a:lnTo>
                <a:lnTo>
                  <a:pt x="8929" y="62508"/>
                </a:lnTo>
                <a:lnTo>
                  <a:pt x="0" y="62508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348383" y="427732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1482328" y="4250531"/>
            <a:ext cx="187525" cy="8931"/>
          </a:xfrm>
          <a:custGeom>
            <a:avLst/>
            <a:gdLst/>
            <a:ahLst/>
            <a:cxnLst/>
            <a:rect l="0" t="0" r="0" b="0"/>
            <a:pathLst>
              <a:path w="187525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44649" y="8930"/>
                </a:lnTo>
                <a:lnTo>
                  <a:pt x="71438" y="0"/>
                </a:lnTo>
                <a:lnTo>
                  <a:pt x="89297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214563" y="4179093"/>
            <a:ext cx="71438" cy="8931"/>
          </a:xfrm>
          <a:custGeom>
            <a:avLst/>
            <a:gdLst/>
            <a:ahLst/>
            <a:cxnLst/>
            <a:rect l="0" t="0" r="0" b="0"/>
            <a:pathLst>
              <a:path w="7143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2428875" y="4089796"/>
            <a:ext cx="98228" cy="151806"/>
          </a:xfrm>
          <a:custGeom>
            <a:avLst/>
            <a:gdLst/>
            <a:ahLst/>
            <a:cxnLst/>
            <a:rect l="0" t="0" r="0" b="0"/>
            <a:pathLst>
              <a:path w="98228" h="151806">
                <a:moveTo>
                  <a:pt x="17859" y="17860"/>
                </a:moveTo>
                <a:lnTo>
                  <a:pt x="1785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17860"/>
                </a:lnTo>
                <a:lnTo>
                  <a:pt x="80367" y="26790"/>
                </a:lnTo>
                <a:lnTo>
                  <a:pt x="71438" y="44649"/>
                </a:lnTo>
                <a:lnTo>
                  <a:pt x="62508" y="53579"/>
                </a:lnTo>
                <a:lnTo>
                  <a:pt x="53578" y="71438"/>
                </a:lnTo>
                <a:lnTo>
                  <a:pt x="35719" y="89297"/>
                </a:lnTo>
                <a:lnTo>
                  <a:pt x="26789" y="98227"/>
                </a:lnTo>
                <a:lnTo>
                  <a:pt x="26789" y="116086"/>
                </a:lnTo>
                <a:lnTo>
                  <a:pt x="17859" y="133946"/>
                </a:lnTo>
                <a:lnTo>
                  <a:pt x="17859" y="142875"/>
                </a:lnTo>
                <a:lnTo>
                  <a:pt x="26789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53578" y="151805"/>
                </a:lnTo>
                <a:lnTo>
                  <a:pt x="62508" y="142875"/>
                </a:lnTo>
                <a:lnTo>
                  <a:pt x="62508" y="142875"/>
                </a:lnTo>
                <a:lnTo>
                  <a:pt x="71438" y="133946"/>
                </a:lnTo>
                <a:lnTo>
                  <a:pt x="71438" y="125016"/>
                </a:lnTo>
                <a:lnTo>
                  <a:pt x="71438" y="116086"/>
                </a:lnTo>
                <a:lnTo>
                  <a:pt x="71438" y="98227"/>
                </a:lnTo>
                <a:lnTo>
                  <a:pt x="62508" y="89297"/>
                </a:lnTo>
                <a:lnTo>
                  <a:pt x="53578" y="80368"/>
                </a:lnTo>
                <a:lnTo>
                  <a:pt x="35719" y="62508"/>
                </a:lnTo>
                <a:lnTo>
                  <a:pt x="26789" y="62508"/>
                </a:lnTo>
                <a:lnTo>
                  <a:pt x="17859" y="53579"/>
                </a:lnTo>
                <a:lnTo>
                  <a:pt x="893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419820" y="3714750"/>
            <a:ext cx="419697" cy="517922"/>
          </a:xfrm>
          <a:custGeom>
            <a:avLst/>
            <a:gdLst/>
            <a:ahLst/>
            <a:cxnLst/>
            <a:rect l="0" t="0" r="0" b="0"/>
            <a:pathLst>
              <a:path w="419697" h="517922">
                <a:moveTo>
                  <a:pt x="419696" y="8929"/>
                </a:moveTo>
                <a:lnTo>
                  <a:pt x="419696" y="0"/>
                </a:lnTo>
                <a:lnTo>
                  <a:pt x="419696" y="0"/>
                </a:lnTo>
                <a:lnTo>
                  <a:pt x="419696" y="0"/>
                </a:lnTo>
                <a:lnTo>
                  <a:pt x="410766" y="0"/>
                </a:lnTo>
                <a:lnTo>
                  <a:pt x="410766" y="8929"/>
                </a:lnTo>
                <a:lnTo>
                  <a:pt x="401836" y="17859"/>
                </a:lnTo>
                <a:lnTo>
                  <a:pt x="392907" y="26789"/>
                </a:lnTo>
                <a:lnTo>
                  <a:pt x="383977" y="44648"/>
                </a:lnTo>
                <a:lnTo>
                  <a:pt x="366118" y="62507"/>
                </a:lnTo>
                <a:lnTo>
                  <a:pt x="357188" y="89296"/>
                </a:lnTo>
                <a:lnTo>
                  <a:pt x="330399" y="116086"/>
                </a:lnTo>
                <a:lnTo>
                  <a:pt x="312539" y="151804"/>
                </a:lnTo>
                <a:lnTo>
                  <a:pt x="285750" y="187523"/>
                </a:lnTo>
                <a:lnTo>
                  <a:pt x="258961" y="223242"/>
                </a:lnTo>
                <a:lnTo>
                  <a:pt x="223243" y="258961"/>
                </a:lnTo>
                <a:lnTo>
                  <a:pt x="196453" y="303609"/>
                </a:lnTo>
                <a:lnTo>
                  <a:pt x="160735" y="339328"/>
                </a:lnTo>
                <a:lnTo>
                  <a:pt x="125016" y="383976"/>
                </a:lnTo>
                <a:lnTo>
                  <a:pt x="89297" y="419695"/>
                </a:lnTo>
                <a:lnTo>
                  <a:pt x="62508" y="455414"/>
                </a:lnTo>
                <a:lnTo>
                  <a:pt x="26789" y="482203"/>
                </a:lnTo>
                <a:lnTo>
                  <a:pt x="8930" y="500062"/>
                </a:lnTo>
                <a:lnTo>
                  <a:pt x="0" y="517921"/>
                </a:lnTo>
                <a:lnTo>
                  <a:pt x="0" y="51792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1616273" y="4402336"/>
            <a:ext cx="366119" cy="250032"/>
          </a:xfrm>
          <a:custGeom>
            <a:avLst/>
            <a:gdLst/>
            <a:ahLst/>
            <a:cxnLst/>
            <a:rect l="0" t="0" r="0" b="0"/>
            <a:pathLst>
              <a:path w="366119" h="250032">
                <a:moveTo>
                  <a:pt x="0" y="89296"/>
                </a:move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16085"/>
                </a:lnTo>
                <a:lnTo>
                  <a:pt x="0" y="125015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17860" y="169664"/>
                </a:lnTo>
                <a:lnTo>
                  <a:pt x="17860" y="187523"/>
                </a:lnTo>
                <a:lnTo>
                  <a:pt x="17860" y="205382"/>
                </a:lnTo>
                <a:lnTo>
                  <a:pt x="17860" y="214312"/>
                </a:lnTo>
                <a:lnTo>
                  <a:pt x="17860" y="232171"/>
                </a:lnTo>
                <a:lnTo>
                  <a:pt x="17860" y="241101"/>
                </a:lnTo>
                <a:lnTo>
                  <a:pt x="26790" y="241101"/>
                </a:lnTo>
                <a:lnTo>
                  <a:pt x="26790" y="250031"/>
                </a:lnTo>
                <a:lnTo>
                  <a:pt x="26790" y="250031"/>
                </a:lnTo>
                <a:lnTo>
                  <a:pt x="26790" y="250031"/>
                </a:lnTo>
                <a:lnTo>
                  <a:pt x="35719" y="241101"/>
                </a:lnTo>
                <a:lnTo>
                  <a:pt x="35719" y="232171"/>
                </a:lnTo>
                <a:lnTo>
                  <a:pt x="35719" y="214312"/>
                </a:lnTo>
                <a:lnTo>
                  <a:pt x="35719" y="196453"/>
                </a:lnTo>
                <a:lnTo>
                  <a:pt x="35719" y="178593"/>
                </a:lnTo>
                <a:lnTo>
                  <a:pt x="26790" y="160734"/>
                </a:lnTo>
                <a:lnTo>
                  <a:pt x="26790" y="142875"/>
                </a:lnTo>
                <a:lnTo>
                  <a:pt x="26790" y="116085"/>
                </a:lnTo>
                <a:lnTo>
                  <a:pt x="26790" y="98226"/>
                </a:lnTo>
                <a:lnTo>
                  <a:pt x="26790" y="71437"/>
                </a:lnTo>
                <a:lnTo>
                  <a:pt x="26790" y="62507"/>
                </a:lnTo>
                <a:lnTo>
                  <a:pt x="26790" y="44648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9" y="8929"/>
                </a:lnTo>
                <a:lnTo>
                  <a:pt x="53579" y="8929"/>
                </a:lnTo>
                <a:lnTo>
                  <a:pt x="71438" y="0"/>
                </a:lnTo>
                <a:lnTo>
                  <a:pt x="80368" y="0"/>
                </a:lnTo>
                <a:lnTo>
                  <a:pt x="98227" y="8929"/>
                </a:lnTo>
                <a:lnTo>
                  <a:pt x="107157" y="8929"/>
                </a:lnTo>
                <a:lnTo>
                  <a:pt x="125016" y="17859"/>
                </a:lnTo>
                <a:lnTo>
                  <a:pt x="133946" y="26789"/>
                </a:lnTo>
                <a:lnTo>
                  <a:pt x="142875" y="44648"/>
                </a:lnTo>
                <a:lnTo>
                  <a:pt x="151805" y="62507"/>
                </a:lnTo>
                <a:lnTo>
                  <a:pt x="160735" y="80367"/>
                </a:lnTo>
                <a:lnTo>
                  <a:pt x="169665" y="89296"/>
                </a:lnTo>
                <a:lnTo>
                  <a:pt x="169665" y="107156"/>
                </a:lnTo>
                <a:lnTo>
                  <a:pt x="178594" y="116085"/>
                </a:lnTo>
                <a:lnTo>
                  <a:pt x="178594" y="125015"/>
                </a:lnTo>
                <a:lnTo>
                  <a:pt x="178594" y="125015"/>
                </a:lnTo>
                <a:lnTo>
                  <a:pt x="178594" y="133945"/>
                </a:lnTo>
                <a:lnTo>
                  <a:pt x="178594" y="133945"/>
                </a:lnTo>
                <a:lnTo>
                  <a:pt x="187524" y="125015"/>
                </a:lnTo>
                <a:lnTo>
                  <a:pt x="178594" y="125015"/>
                </a:lnTo>
                <a:lnTo>
                  <a:pt x="178594" y="125015"/>
                </a:lnTo>
                <a:lnTo>
                  <a:pt x="178594" y="116085"/>
                </a:lnTo>
                <a:lnTo>
                  <a:pt x="178594" y="98226"/>
                </a:lnTo>
                <a:lnTo>
                  <a:pt x="187524" y="89296"/>
                </a:lnTo>
                <a:lnTo>
                  <a:pt x="187524" y="71437"/>
                </a:lnTo>
                <a:lnTo>
                  <a:pt x="196454" y="62507"/>
                </a:lnTo>
                <a:lnTo>
                  <a:pt x="205383" y="53578"/>
                </a:lnTo>
                <a:lnTo>
                  <a:pt x="214313" y="35718"/>
                </a:lnTo>
                <a:lnTo>
                  <a:pt x="223243" y="35718"/>
                </a:lnTo>
                <a:lnTo>
                  <a:pt x="241102" y="26789"/>
                </a:lnTo>
                <a:lnTo>
                  <a:pt x="250032" y="26789"/>
                </a:lnTo>
                <a:lnTo>
                  <a:pt x="267891" y="26789"/>
                </a:lnTo>
                <a:lnTo>
                  <a:pt x="276821" y="35718"/>
                </a:lnTo>
                <a:lnTo>
                  <a:pt x="294680" y="35718"/>
                </a:lnTo>
                <a:lnTo>
                  <a:pt x="303610" y="44648"/>
                </a:lnTo>
                <a:lnTo>
                  <a:pt x="312540" y="62507"/>
                </a:lnTo>
                <a:lnTo>
                  <a:pt x="321469" y="71437"/>
                </a:lnTo>
                <a:lnTo>
                  <a:pt x="330399" y="89296"/>
                </a:lnTo>
                <a:lnTo>
                  <a:pt x="339329" y="107156"/>
                </a:lnTo>
                <a:lnTo>
                  <a:pt x="348258" y="125015"/>
                </a:lnTo>
                <a:lnTo>
                  <a:pt x="357188" y="133945"/>
                </a:lnTo>
                <a:lnTo>
                  <a:pt x="357188" y="151804"/>
                </a:lnTo>
                <a:lnTo>
                  <a:pt x="357188" y="169664"/>
                </a:lnTo>
                <a:lnTo>
                  <a:pt x="366118" y="187523"/>
                </a:lnTo>
                <a:lnTo>
                  <a:pt x="366118" y="196453"/>
                </a:lnTo>
                <a:lnTo>
                  <a:pt x="366118" y="205382"/>
                </a:lnTo>
                <a:lnTo>
                  <a:pt x="366118" y="214312"/>
                </a:lnTo>
                <a:lnTo>
                  <a:pt x="366118" y="214312"/>
                </a:lnTo>
                <a:lnTo>
                  <a:pt x="366118" y="223242"/>
                </a:lnTo>
                <a:lnTo>
                  <a:pt x="366118" y="223242"/>
                </a:lnTo>
                <a:lnTo>
                  <a:pt x="366118" y="223242"/>
                </a:lnTo>
                <a:lnTo>
                  <a:pt x="366118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080617" y="4384476"/>
            <a:ext cx="89298" cy="98228"/>
          </a:xfrm>
          <a:custGeom>
            <a:avLst/>
            <a:gdLst/>
            <a:ahLst/>
            <a:cxnLst/>
            <a:rect l="0" t="0" r="0" b="0"/>
            <a:pathLst>
              <a:path w="89298" h="98228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17860" y="17860"/>
                </a:lnTo>
                <a:lnTo>
                  <a:pt x="26789" y="26789"/>
                </a:lnTo>
                <a:lnTo>
                  <a:pt x="35719" y="35719"/>
                </a:lnTo>
                <a:lnTo>
                  <a:pt x="44649" y="35719"/>
                </a:lnTo>
                <a:lnTo>
                  <a:pt x="53578" y="44649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7" y="62508"/>
                </a:lnTo>
                <a:lnTo>
                  <a:pt x="89297" y="71438"/>
                </a:lnTo>
                <a:lnTo>
                  <a:pt x="89297" y="71438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9297"/>
                </a:lnTo>
                <a:lnTo>
                  <a:pt x="80367" y="89297"/>
                </a:lnTo>
                <a:lnTo>
                  <a:pt x="62508" y="89297"/>
                </a:lnTo>
                <a:lnTo>
                  <a:pt x="53578" y="89297"/>
                </a:lnTo>
                <a:lnTo>
                  <a:pt x="44649" y="98227"/>
                </a:lnTo>
                <a:lnTo>
                  <a:pt x="35719" y="98227"/>
                </a:lnTo>
                <a:lnTo>
                  <a:pt x="26789" y="98227"/>
                </a:lnTo>
                <a:lnTo>
                  <a:pt x="17860" y="98227"/>
                </a:lnTo>
                <a:lnTo>
                  <a:pt x="17860" y="98227"/>
                </a:lnTo>
                <a:lnTo>
                  <a:pt x="17860" y="98227"/>
                </a:lnTo>
                <a:lnTo>
                  <a:pt x="17860" y="982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2098477" y="4554140"/>
            <a:ext cx="125016" cy="8931"/>
          </a:xfrm>
          <a:custGeom>
            <a:avLst/>
            <a:gdLst/>
            <a:ahLst/>
            <a:cxnLst/>
            <a:rect l="0" t="0" r="0" b="0"/>
            <a:pathLst>
              <a:path w="125016" h="8931">
                <a:moveTo>
                  <a:pt x="8929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0367" y="0"/>
                </a:lnTo>
                <a:lnTo>
                  <a:pt x="98226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2339578" y="4402336"/>
            <a:ext cx="80368" cy="116086"/>
          </a:xfrm>
          <a:custGeom>
            <a:avLst/>
            <a:gdLst/>
            <a:ahLst/>
            <a:cxnLst/>
            <a:rect l="0" t="0" r="0" b="0"/>
            <a:pathLst>
              <a:path w="80368" h="116086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7"/>
                </a:lnTo>
                <a:lnTo>
                  <a:pt x="0" y="71437"/>
                </a:lnTo>
                <a:lnTo>
                  <a:pt x="8930" y="89296"/>
                </a:lnTo>
                <a:lnTo>
                  <a:pt x="8930" y="98226"/>
                </a:lnTo>
                <a:lnTo>
                  <a:pt x="17860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8" y="116085"/>
                </a:lnTo>
                <a:lnTo>
                  <a:pt x="62508" y="107156"/>
                </a:lnTo>
                <a:lnTo>
                  <a:pt x="71438" y="107156"/>
                </a:lnTo>
                <a:lnTo>
                  <a:pt x="80367" y="98226"/>
                </a:lnTo>
                <a:lnTo>
                  <a:pt x="80367" y="9822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2411016" y="4339828"/>
            <a:ext cx="44649" cy="303610"/>
          </a:xfrm>
          <a:custGeom>
            <a:avLst/>
            <a:gdLst/>
            <a:ahLst/>
            <a:cxnLst/>
            <a:rect l="0" t="0" r="0" b="0"/>
            <a:pathLst>
              <a:path w="44649" h="303610">
                <a:moveTo>
                  <a:pt x="44648" y="17859"/>
                </a:moveTo>
                <a:lnTo>
                  <a:pt x="35718" y="8929"/>
                </a:lnTo>
                <a:lnTo>
                  <a:pt x="35718" y="8929"/>
                </a:lnTo>
                <a:lnTo>
                  <a:pt x="35718" y="0"/>
                </a:lnTo>
                <a:lnTo>
                  <a:pt x="35718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8"/>
                </a:lnTo>
                <a:lnTo>
                  <a:pt x="17859" y="53578"/>
                </a:lnTo>
                <a:lnTo>
                  <a:pt x="17859" y="80367"/>
                </a:lnTo>
                <a:lnTo>
                  <a:pt x="17859" y="107156"/>
                </a:lnTo>
                <a:lnTo>
                  <a:pt x="8929" y="133945"/>
                </a:lnTo>
                <a:lnTo>
                  <a:pt x="8929" y="169664"/>
                </a:lnTo>
                <a:lnTo>
                  <a:pt x="8929" y="196453"/>
                </a:lnTo>
                <a:lnTo>
                  <a:pt x="0" y="232172"/>
                </a:lnTo>
                <a:lnTo>
                  <a:pt x="0" y="267890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08" name="Freeform 17407"/>
          <p:cNvSpPr/>
          <p:nvPr/>
        </p:nvSpPr>
        <p:spPr bwMode="auto">
          <a:xfrm>
            <a:off x="1464469" y="5616773"/>
            <a:ext cx="8930" cy="303610"/>
          </a:xfrm>
          <a:custGeom>
            <a:avLst/>
            <a:gdLst/>
            <a:ahLst/>
            <a:cxnLst/>
            <a:rect l="0" t="0" r="0" b="0"/>
            <a:pathLst>
              <a:path w="8930" h="303610">
                <a:moveTo>
                  <a:pt x="8929" y="8929"/>
                </a:moveTo>
                <a:lnTo>
                  <a:pt x="892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89297"/>
                </a:lnTo>
                <a:lnTo>
                  <a:pt x="8929" y="116086"/>
                </a:lnTo>
                <a:lnTo>
                  <a:pt x="8929" y="151804"/>
                </a:lnTo>
                <a:lnTo>
                  <a:pt x="8929" y="178593"/>
                </a:lnTo>
                <a:lnTo>
                  <a:pt x="0" y="205382"/>
                </a:lnTo>
                <a:lnTo>
                  <a:pt x="0" y="232172"/>
                </a:lnTo>
                <a:lnTo>
                  <a:pt x="0" y="258961"/>
                </a:lnTo>
                <a:lnTo>
                  <a:pt x="0" y="276820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09" name="Freeform 17408"/>
          <p:cNvSpPr/>
          <p:nvPr/>
        </p:nvSpPr>
        <p:spPr bwMode="auto">
          <a:xfrm>
            <a:off x="1437680" y="5973960"/>
            <a:ext cx="160735" cy="258962"/>
          </a:xfrm>
          <a:custGeom>
            <a:avLst/>
            <a:gdLst/>
            <a:ahLst/>
            <a:cxnLst/>
            <a:rect l="0" t="0" r="0" b="0"/>
            <a:pathLst>
              <a:path w="160735" h="258962">
                <a:moveTo>
                  <a:pt x="142875" y="80367"/>
                </a:moveTo>
                <a:lnTo>
                  <a:pt x="142875" y="80367"/>
                </a:lnTo>
                <a:lnTo>
                  <a:pt x="142875" y="80367"/>
                </a:lnTo>
                <a:lnTo>
                  <a:pt x="142875" y="71438"/>
                </a:lnTo>
                <a:lnTo>
                  <a:pt x="133945" y="62508"/>
                </a:lnTo>
                <a:lnTo>
                  <a:pt x="133945" y="62508"/>
                </a:lnTo>
                <a:lnTo>
                  <a:pt x="125015" y="53578"/>
                </a:lnTo>
                <a:lnTo>
                  <a:pt x="125015" y="53578"/>
                </a:lnTo>
                <a:lnTo>
                  <a:pt x="116086" y="44649"/>
                </a:lnTo>
                <a:lnTo>
                  <a:pt x="107156" y="44649"/>
                </a:lnTo>
                <a:lnTo>
                  <a:pt x="98226" y="35719"/>
                </a:lnTo>
                <a:lnTo>
                  <a:pt x="80367" y="44649"/>
                </a:lnTo>
                <a:lnTo>
                  <a:pt x="62508" y="53578"/>
                </a:lnTo>
                <a:lnTo>
                  <a:pt x="53578" y="62508"/>
                </a:lnTo>
                <a:lnTo>
                  <a:pt x="35718" y="80367"/>
                </a:lnTo>
                <a:lnTo>
                  <a:pt x="17859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17859" y="196453"/>
                </a:lnTo>
                <a:lnTo>
                  <a:pt x="26789" y="223242"/>
                </a:lnTo>
                <a:lnTo>
                  <a:pt x="44648" y="241102"/>
                </a:lnTo>
                <a:lnTo>
                  <a:pt x="62508" y="250031"/>
                </a:lnTo>
                <a:lnTo>
                  <a:pt x="80367" y="258961"/>
                </a:lnTo>
                <a:lnTo>
                  <a:pt x="98226" y="258961"/>
                </a:lnTo>
                <a:lnTo>
                  <a:pt x="116086" y="250031"/>
                </a:lnTo>
                <a:lnTo>
                  <a:pt x="125015" y="241102"/>
                </a:lnTo>
                <a:lnTo>
                  <a:pt x="142875" y="214313"/>
                </a:lnTo>
                <a:lnTo>
                  <a:pt x="151804" y="187524"/>
                </a:lnTo>
                <a:lnTo>
                  <a:pt x="151804" y="160735"/>
                </a:lnTo>
                <a:lnTo>
                  <a:pt x="160734" y="133945"/>
                </a:lnTo>
                <a:lnTo>
                  <a:pt x="160734" y="107156"/>
                </a:lnTo>
                <a:lnTo>
                  <a:pt x="160734" y="89297"/>
                </a:lnTo>
                <a:lnTo>
                  <a:pt x="151804" y="62508"/>
                </a:lnTo>
                <a:lnTo>
                  <a:pt x="142875" y="44649"/>
                </a:lnTo>
                <a:lnTo>
                  <a:pt x="133945" y="26789"/>
                </a:lnTo>
                <a:lnTo>
                  <a:pt x="12501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1" name="Freeform 17410"/>
          <p:cNvSpPr/>
          <p:nvPr/>
        </p:nvSpPr>
        <p:spPr bwMode="auto">
          <a:xfrm>
            <a:off x="2303859" y="5643562"/>
            <a:ext cx="35720" cy="241102"/>
          </a:xfrm>
          <a:custGeom>
            <a:avLst/>
            <a:gdLst/>
            <a:ahLst/>
            <a:cxnLst/>
            <a:rect l="0" t="0" r="0" b="0"/>
            <a:pathLst>
              <a:path w="35720" h="241102">
                <a:moveTo>
                  <a:pt x="17860" y="8929"/>
                </a:moveTo>
                <a:lnTo>
                  <a:pt x="17860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29"/>
                </a:lnTo>
                <a:lnTo>
                  <a:pt x="35719" y="17859"/>
                </a:lnTo>
                <a:lnTo>
                  <a:pt x="35719" y="35718"/>
                </a:lnTo>
                <a:lnTo>
                  <a:pt x="35719" y="44648"/>
                </a:lnTo>
                <a:lnTo>
                  <a:pt x="35719" y="71437"/>
                </a:lnTo>
                <a:lnTo>
                  <a:pt x="26789" y="89297"/>
                </a:lnTo>
                <a:lnTo>
                  <a:pt x="26789" y="116086"/>
                </a:lnTo>
                <a:lnTo>
                  <a:pt x="17860" y="13394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14312"/>
                </a:lnTo>
                <a:lnTo>
                  <a:pt x="0" y="232172"/>
                </a:lnTo>
                <a:lnTo>
                  <a:pt x="0" y="241101"/>
                </a:lnTo>
                <a:lnTo>
                  <a:pt x="0" y="24110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8" name="Freeform 17417"/>
          <p:cNvSpPr/>
          <p:nvPr/>
        </p:nvSpPr>
        <p:spPr bwMode="auto">
          <a:xfrm>
            <a:off x="2286000" y="5956101"/>
            <a:ext cx="169665" cy="401837"/>
          </a:xfrm>
          <a:custGeom>
            <a:avLst/>
            <a:gdLst/>
            <a:ahLst/>
            <a:cxnLst/>
            <a:rect l="0" t="0" r="0" b="0"/>
            <a:pathLst>
              <a:path w="169665" h="401837">
                <a:moveTo>
                  <a:pt x="8930" y="8929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17859" y="53578"/>
                </a:lnTo>
                <a:lnTo>
                  <a:pt x="26789" y="71437"/>
                </a:lnTo>
                <a:lnTo>
                  <a:pt x="44648" y="80367"/>
                </a:lnTo>
                <a:lnTo>
                  <a:pt x="53578" y="98226"/>
                </a:lnTo>
                <a:lnTo>
                  <a:pt x="71438" y="107156"/>
                </a:lnTo>
                <a:lnTo>
                  <a:pt x="80367" y="116086"/>
                </a:lnTo>
                <a:lnTo>
                  <a:pt x="98227" y="116086"/>
                </a:lnTo>
                <a:lnTo>
                  <a:pt x="107156" y="116086"/>
                </a:lnTo>
                <a:lnTo>
                  <a:pt x="116086" y="107156"/>
                </a:lnTo>
                <a:lnTo>
                  <a:pt x="125016" y="98226"/>
                </a:lnTo>
                <a:lnTo>
                  <a:pt x="133945" y="89297"/>
                </a:lnTo>
                <a:lnTo>
                  <a:pt x="142875" y="71437"/>
                </a:lnTo>
                <a:lnTo>
                  <a:pt x="151805" y="62508"/>
                </a:lnTo>
                <a:lnTo>
                  <a:pt x="160734" y="44648"/>
                </a:lnTo>
                <a:lnTo>
                  <a:pt x="160734" y="26789"/>
                </a:lnTo>
                <a:lnTo>
                  <a:pt x="160734" y="17859"/>
                </a:lnTo>
                <a:lnTo>
                  <a:pt x="160734" y="17859"/>
                </a:lnTo>
                <a:lnTo>
                  <a:pt x="169664" y="17859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0734" y="53578"/>
                </a:lnTo>
                <a:lnTo>
                  <a:pt x="151805" y="71437"/>
                </a:lnTo>
                <a:lnTo>
                  <a:pt x="151805" y="98226"/>
                </a:lnTo>
                <a:lnTo>
                  <a:pt x="142875" y="125015"/>
                </a:lnTo>
                <a:lnTo>
                  <a:pt x="125016" y="160734"/>
                </a:lnTo>
                <a:lnTo>
                  <a:pt x="116086" y="187523"/>
                </a:lnTo>
                <a:lnTo>
                  <a:pt x="107156" y="223242"/>
                </a:lnTo>
                <a:lnTo>
                  <a:pt x="89297" y="258961"/>
                </a:lnTo>
                <a:lnTo>
                  <a:pt x="71438" y="294679"/>
                </a:lnTo>
                <a:lnTo>
                  <a:pt x="53578" y="330398"/>
                </a:lnTo>
                <a:lnTo>
                  <a:pt x="44648" y="366117"/>
                </a:lnTo>
                <a:lnTo>
                  <a:pt x="35719" y="392906"/>
                </a:lnTo>
                <a:lnTo>
                  <a:pt x="35719" y="401836"/>
                </a:lnTo>
                <a:lnTo>
                  <a:pt x="35719" y="40183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9" name="Freeform 17418"/>
          <p:cNvSpPr/>
          <p:nvPr/>
        </p:nvSpPr>
        <p:spPr bwMode="auto">
          <a:xfrm>
            <a:off x="2223492" y="5509617"/>
            <a:ext cx="1098353" cy="348258"/>
          </a:xfrm>
          <a:custGeom>
            <a:avLst/>
            <a:gdLst/>
            <a:ahLst/>
            <a:cxnLst/>
            <a:rect l="0" t="0" r="0" b="0"/>
            <a:pathLst>
              <a:path w="1098353" h="348258">
                <a:moveTo>
                  <a:pt x="62508" y="303609"/>
                </a:moveTo>
                <a:lnTo>
                  <a:pt x="53578" y="303609"/>
                </a:lnTo>
                <a:lnTo>
                  <a:pt x="53578" y="303609"/>
                </a:lnTo>
                <a:lnTo>
                  <a:pt x="44649" y="303609"/>
                </a:lnTo>
                <a:lnTo>
                  <a:pt x="35719" y="303609"/>
                </a:lnTo>
                <a:lnTo>
                  <a:pt x="35719" y="303609"/>
                </a:lnTo>
                <a:lnTo>
                  <a:pt x="26789" y="303609"/>
                </a:lnTo>
                <a:lnTo>
                  <a:pt x="17860" y="303609"/>
                </a:lnTo>
                <a:lnTo>
                  <a:pt x="17860" y="294679"/>
                </a:lnTo>
                <a:lnTo>
                  <a:pt x="17860" y="285749"/>
                </a:lnTo>
                <a:lnTo>
                  <a:pt x="17860" y="267890"/>
                </a:lnTo>
                <a:lnTo>
                  <a:pt x="17860" y="258960"/>
                </a:lnTo>
                <a:lnTo>
                  <a:pt x="17860" y="241101"/>
                </a:lnTo>
                <a:lnTo>
                  <a:pt x="17860" y="223242"/>
                </a:lnTo>
                <a:lnTo>
                  <a:pt x="26789" y="205382"/>
                </a:lnTo>
                <a:lnTo>
                  <a:pt x="35719" y="187523"/>
                </a:lnTo>
                <a:lnTo>
                  <a:pt x="44649" y="169663"/>
                </a:lnTo>
                <a:lnTo>
                  <a:pt x="53578" y="151804"/>
                </a:lnTo>
                <a:lnTo>
                  <a:pt x="62508" y="142874"/>
                </a:lnTo>
                <a:lnTo>
                  <a:pt x="71438" y="133945"/>
                </a:lnTo>
                <a:lnTo>
                  <a:pt x="89297" y="133945"/>
                </a:lnTo>
                <a:lnTo>
                  <a:pt x="98227" y="142874"/>
                </a:lnTo>
                <a:lnTo>
                  <a:pt x="116086" y="151804"/>
                </a:lnTo>
                <a:lnTo>
                  <a:pt x="133946" y="169663"/>
                </a:lnTo>
                <a:lnTo>
                  <a:pt x="142875" y="187523"/>
                </a:lnTo>
                <a:lnTo>
                  <a:pt x="160735" y="205382"/>
                </a:lnTo>
                <a:lnTo>
                  <a:pt x="169664" y="223242"/>
                </a:lnTo>
                <a:lnTo>
                  <a:pt x="178594" y="250031"/>
                </a:lnTo>
                <a:lnTo>
                  <a:pt x="178594" y="267890"/>
                </a:lnTo>
                <a:lnTo>
                  <a:pt x="178594" y="294679"/>
                </a:lnTo>
                <a:lnTo>
                  <a:pt x="169664" y="312538"/>
                </a:lnTo>
                <a:lnTo>
                  <a:pt x="160735" y="330398"/>
                </a:lnTo>
                <a:lnTo>
                  <a:pt x="142875" y="339328"/>
                </a:lnTo>
                <a:lnTo>
                  <a:pt x="125016" y="348257"/>
                </a:lnTo>
                <a:lnTo>
                  <a:pt x="107156" y="348257"/>
                </a:lnTo>
                <a:lnTo>
                  <a:pt x="89297" y="348257"/>
                </a:lnTo>
                <a:lnTo>
                  <a:pt x="71438" y="348257"/>
                </a:lnTo>
                <a:lnTo>
                  <a:pt x="44649" y="339328"/>
                </a:lnTo>
                <a:lnTo>
                  <a:pt x="35719" y="321468"/>
                </a:lnTo>
                <a:lnTo>
                  <a:pt x="17860" y="303609"/>
                </a:lnTo>
                <a:lnTo>
                  <a:pt x="8930" y="294679"/>
                </a:lnTo>
                <a:lnTo>
                  <a:pt x="0" y="276820"/>
                </a:lnTo>
                <a:lnTo>
                  <a:pt x="0" y="258960"/>
                </a:lnTo>
                <a:lnTo>
                  <a:pt x="0" y="241101"/>
                </a:lnTo>
                <a:lnTo>
                  <a:pt x="8930" y="214312"/>
                </a:lnTo>
                <a:lnTo>
                  <a:pt x="8930" y="196453"/>
                </a:lnTo>
                <a:lnTo>
                  <a:pt x="26789" y="178593"/>
                </a:lnTo>
                <a:lnTo>
                  <a:pt x="35719" y="169663"/>
                </a:lnTo>
                <a:lnTo>
                  <a:pt x="53578" y="160734"/>
                </a:lnTo>
                <a:lnTo>
                  <a:pt x="80367" y="169663"/>
                </a:lnTo>
                <a:lnTo>
                  <a:pt x="98227" y="178593"/>
                </a:lnTo>
                <a:lnTo>
                  <a:pt x="116086" y="187523"/>
                </a:lnTo>
                <a:lnTo>
                  <a:pt x="142875" y="214312"/>
                </a:lnTo>
                <a:lnTo>
                  <a:pt x="160735" y="232171"/>
                </a:lnTo>
                <a:lnTo>
                  <a:pt x="178594" y="258960"/>
                </a:lnTo>
                <a:lnTo>
                  <a:pt x="196453" y="285749"/>
                </a:lnTo>
                <a:lnTo>
                  <a:pt x="205383" y="303609"/>
                </a:lnTo>
                <a:lnTo>
                  <a:pt x="205383" y="321468"/>
                </a:lnTo>
                <a:lnTo>
                  <a:pt x="205383" y="330398"/>
                </a:lnTo>
                <a:lnTo>
                  <a:pt x="196453" y="339328"/>
                </a:lnTo>
                <a:lnTo>
                  <a:pt x="178594" y="348257"/>
                </a:lnTo>
                <a:lnTo>
                  <a:pt x="160735" y="348257"/>
                </a:lnTo>
                <a:lnTo>
                  <a:pt x="133946" y="339328"/>
                </a:lnTo>
                <a:lnTo>
                  <a:pt x="107156" y="330398"/>
                </a:lnTo>
                <a:lnTo>
                  <a:pt x="89297" y="321468"/>
                </a:lnTo>
                <a:lnTo>
                  <a:pt x="62508" y="303609"/>
                </a:lnTo>
                <a:lnTo>
                  <a:pt x="44649" y="285749"/>
                </a:lnTo>
                <a:lnTo>
                  <a:pt x="35719" y="276820"/>
                </a:lnTo>
                <a:lnTo>
                  <a:pt x="17860" y="258960"/>
                </a:lnTo>
                <a:lnTo>
                  <a:pt x="17860" y="241101"/>
                </a:lnTo>
                <a:lnTo>
                  <a:pt x="17860" y="232171"/>
                </a:lnTo>
                <a:lnTo>
                  <a:pt x="17860" y="214312"/>
                </a:lnTo>
                <a:lnTo>
                  <a:pt x="26789" y="205382"/>
                </a:lnTo>
                <a:lnTo>
                  <a:pt x="44649" y="196453"/>
                </a:lnTo>
                <a:lnTo>
                  <a:pt x="62508" y="196453"/>
                </a:lnTo>
                <a:lnTo>
                  <a:pt x="89297" y="196453"/>
                </a:lnTo>
                <a:lnTo>
                  <a:pt x="107156" y="205382"/>
                </a:lnTo>
                <a:lnTo>
                  <a:pt x="125016" y="223242"/>
                </a:lnTo>
                <a:lnTo>
                  <a:pt x="142875" y="241101"/>
                </a:lnTo>
                <a:lnTo>
                  <a:pt x="160735" y="258960"/>
                </a:lnTo>
                <a:lnTo>
                  <a:pt x="169664" y="276820"/>
                </a:lnTo>
                <a:lnTo>
                  <a:pt x="169664" y="294679"/>
                </a:lnTo>
                <a:lnTo>
                  <a:pt x="169664" y="303609"/>
                </a:lnTo>
                <a:lnTo>
                  <a:pt x="160735" y="321468"/>
                </a:lnTo>
                <a:lnTo>
                  <a:pt x="142875" y="330398"/>
                </a:lnTo>
                <a:lnTo>
                  <a:pt x="133946" y="330398"/>
                </a:lnTo>
                <a:lnTo>
                  <a:pt x="107156" y="330398"/>
                </a:lnTo>
                <a:lnTo>
                  <a:pt x="89297" y="321468"/>
                </a:lnTo>
                <a:lnTo>
                  <a:pt x="71438" y="312538"/>
                </a:lnTo>
                <a:lnTo>
                  <a:pt x="53578" y="303609"/>
                </a:lnTo>
                <a:lnTo>
                  <a:pt x="44649" y="294679"/>
                </a:lnTo>
                <a:lnTo>
                  <a:pt x="35719" y="276820"/>
                </a:lnTo>
                <a:lnTo>
                  <a:pt x="35719" y="267890"/>
                </a:lnTo>
                <a:lnTo>
                  <a:pt x="35719" y="258960"/>
                </a:lnTo>
                <a:lnTo>
                  <a:pt x="35719" y="250031"/>
                </a:lnTo>
                <a:lnTo>
                  <a:pt x="44649" y="241101"/>
                </a:lnTo>
                <a:lnTo>
                  <a:pt x="62508" y="241101"/>
                </a:lnTo>
                <a:lnTo>
                  <a:pt x="80367" y="241101"/>
                </a:lnTo>
                <a:lnTo>
                  <a:pt x="98227" y="241101"/>
                </a:lnTo>
                <a:lnTo>
                  <a:pt x="116086" y="250031"/>
                </a:lnTo>
                <a:lnTo>
                  <a:pt x="125016" y="258960"/>
                </a:lnTo>
                <a:lnTo>
                  <a:pt x="133946" y="276820"/>
                </a:lnTo>
                <a:lnTo>
                  <a:pt x="133946" y="285749"/>
                </a:lnTo>
                <a:lnTo>
                  <a:pt x="133946" y="294679"/>
                </a:lnTo>
                <a:lnTo>
                  <a:pt x="125016" y="303609"/>
                </a:lnTo>
                <a:lnTo>
                  <a:pt x="116086" y="303609"/>
                </a:lnTo>
                <a:lnTo>
                  <a:pt x="107156" y="303609"/>
                </a:lnTo>
                <a:lnTo>
                  <a:pt x="89297" y="303609"/>
                </a:lnTo>
                <a:lnTo>
                  <a:pt x="80367" y="294679"/>
                </a:lnTo>
                <a:lnTo>
                  <a:pt x="62508" y="294679"/>
                </a:lnTo>
                <a:lnTo>
                  <a:pt x="53578" y="285749"/>
                </a:lnTo>
                <a:lnTo>
                  <a:pt x="53578" y="285749"/>
                </a:lnTo>
                <a:lnTo>
                  <a:pt x="53578" y="276820"/>
                </a:lnTo>
                <a:lnTo>
                  <a:pt x="62508" y="267890"/>
                </a:lnTo>
                <a:lnTo>
                  <a:pt x="71438" y="267890"/>
                </a:lnTo>
                <a:lnTo>
                  <a:pt x="89297" y="267890"/>
                </a:lnTo>
                <a:lnTo>
                  <a:pt x="98227" y="267890"/>
                </a:lnTo>
                <a:lnTo>
                  <a:pt x="107156" y="267890"/>
                </a:lnTo>
                <a:lnTo>
                  <a:pt x="116086" y="267890"/>
                </a:lnTo>
                <a:lnTo>
                  <a:pt x="125016" y="267890"/>
                </a:lnTo>
                <a:lnTo>
                  <a:pt x="133946" y="267890"/>
                </a:lnTo>
                <a:lnTo>
                  <a:pt x="133946" y="276820"/>
                </a:lnTo>
                <a:lnTo>
                  <a:pt x="125016" y="276820"/>
                </a:lnTo>
                <a:lnTo>
                  <a:pt x="125016" y="285749"/>
                </a:lnTo>
                <a:lnTo>
                  <a:pt x="116086" y="285749"/>
                </a:lnTo>
                <a:lnTo>
                  <a:pt x="107156" y="285749"/>
                </a:lnTo>
                <a:lnTo>
                  <a:pt x="107156" y="285749"/>
                </a:lnTo>
                <a:lnTo>
                  <a:pt x="98227" y="285749"/>
                </a:lnTo>
                <a:lnTo>
                  <a:pt x="89297" y="285749"/>
                </a:lnTo>
                <a:lnTo>
                  <a:pt x="89297" y="276820"/>
                </a:lnTo>
                <a:lnTo>
                  <a:pt x="89297" y="276820"/>
                </a:lnTo>
                <a:lnTo>
                  <a:pt x="98227" y="276820"/>
                </a:lnTo>
                <a:lnTo>
                  <a:pt x="107156" y="276820"/>
                </a:lnTo>
                <a:lnTo>
                  <a:pt x="116086" y="276820"/>
                </a:lnTo>
                <a:lnTo>
                  <a:pt x="125016" y="285749"/>
                </a:lnTo>
                <a:lnTo>
                  <a:pt x="133946" y="285749"/>
                </a:lnTo>
                <a:lnTo>
                  <a:pt x="133946" y="285749"/>
                </a:lnTo>
                <a:lnTo>
                  <a:pt x="142875" y="285749"/>
                </a:lnTo>
                <a:lnTo>
                  <a:pt x="142875" y="285749"/>
                </a:lnTo>
                <a:lnTo>
                  <a:pt x="133946" y="285749"/>
                </a:lnTo>
                <a:lnTo>
                  <a:pt x="133946" y="285749"/>
                </a:lnTo>
                <a:lnTo>
                  <a:pt x="125016" y="285749"/>
                </a:lnTo>
                <a:lnTo>
                  <a:pt x="116086" y="285749"/>
                </a:lnTo>
                <a:lnTo>
                  <a:pt x="107156" y="285749"/>
                </a:lnTo>
                <a:lnTo>
                  <a:pt x="98227" y="285749"/>
                </a:lnTo>
                <a:lnTo>
                  <a:pt x="89297" y="285749"/>
                </a:lnTo>
                <a:lnTo>
                  <a:pt x="80367" y="285749"/>
                </a:lnTo>
                <a:lnTo>
                  <a:pt x="80367" y="276820"/>
                </a:lnTo>
                <a:lnTo>
                  <a:pt x="71438" y="276820"/>
                </a:lnTo>
                <a:lnTo>
                  <a:pt x="62508" y="258960"/>
                </a:lnTo>
                <a:lnTo>
                  <a:pt x="62508" y="250031"/>
                </a:lnTo>
                <a:lnTo>
                  <a:pt x="62508" y="241101"/>
                </a:lnTo>
                <a:lnTo>
                  <a:pt x="53578" y="223242"/>
                </a:lnTo>
                <a:lnTo>
                  <a:pt x="53578" y="205382"/>
                </a:lnTo>
                <a:lnTo>
                  <a:pt x="53578" y="196453"/>
                </a:lnTo>
                <a:lnTo>
                  <a:pt x="53578" y="178593"/>
                </a:lnTo>
                <a:lnTo>
                  <a:pt x="53578" y="169663"/>
                </a:lnTo>
                <a:lnTo>
                  <a:pt x="53578" y="160734"/>
                </a:lnTo>
                <a:lnTo>
                  <a:pt x="53578" y="151804"/>
                </a:lnTo>
                <a:lnTo>
                  <a:pt x="53578" y="142874"/>
                </a:lnTo>
                <a:lnTo>
                  <a:pt x="53578" y="142874"/>
                </a:lnTo>
                <a:lnTo>
                  <a:pt x="62508" y="133945"/>
                </a:lnTo>
                <a:lnTo>
                  <a:pt x="62508" y="125015"/>
                </a:lnTo>
                <a:lnTo>
                  <a:pt x="71438" y="125015"/>
                </a:lnTo>
                <a:lnTo>
                  <a:pt x="71438" y="116085"/>
                </a:lnTo>
                <a:lnTo>
                  <a:pt x="71438" y="116085"/>
                </a:lnTo>
                <a:lnTo>
                  <a:pt x="80367" y="116085"/>
                </a:lnTo>
                <a:lnTo>
                  <a:pt x="80367" y="107156"/>
                </a:lnTo>
                <a:lnTo>
                  <a:pt x="80367" y="107156"/>
                </a:lnTo>
                <a:lnTo>
                  <a:pt x="80367" y="98226"/>
                </a:lnTo>
                <a:lnTo>
                  <a:pt x="80367" y="98226"/>
                </a:lnTo>
                <a:lnTo>
                  <a:pt x="89297" y="89296"/>
                </a:lnTo>
                <a:lnTo>
                  <a:pt x="89297" y="89296"/>
                </a:lnTo>
                <a:lnTo>
                  <a:pt x="89297" y="89296"/>
                </a:lnTo>
                <a:lnTo>
                  <a:pt x="89297" y="80367"/>
                </a:lnTo>
                <a:lnTo>
                  <a:pt x="98227" y="8036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25016" y="80367"/>
                </a:lnTo>
                <a:lnTo>
                  <a:pt x="133946" y="80367"/>
                </a:lnTo>
                <a:lnTo>
                  <a:pt x="151805" y="71437"/>
                </a:lnTo>
                <a:lnTo>
                  <a:pt x="169664" y="71437"/>
                </a:lnTo>
                <a:lnTo>
                  <a:pt x="187524" y="71437"/>
                </a:lnTo>
                <a:lnTo>
                  <a:pt x="214313" y="71437"/>
                </a:lnTo>
                <a:lnTo>
                  <a:pt x="232172" y="62508"/>
                </a:lnTo>
                <a:lnTo>
                  <a:pt x="258961" y="62508"/>
                </a:lnTo>
                <a:lnTo>
                  <a:pt x="285750" y="62508"/>
                </a:lnTo>
                <a:lnTo>
                  <a:pt x="312539" y="62508"/>
                </a:lnTo>
                <a:lnTo>
                  <a:pt x="339328" y="62508"/>
                </a:lnTo>
                <a:lnTo>
                  <a:pt x="366117" y="53578"/>
                </a:lnTo>
                <a:lnTo>
                  <a:pt x="401836" y="62508"/>
                </a:lnTo>
                <a:lnTo>
                  <a:pt x="428625" y="53578"/>
                </a:lnTo>
                <a:lnTo>
                  <a:pt x="464344" y="62508"/>
                </a:lnTo>
                <a:lnTo>
                  <a:pt x="491133" y="62508"/>
                </a:lnTo>
                <a:lnTo>
                  <a:pt x="526852" y="62508"/>
                </a:lnTo>
                <a:lnTo>
                  <a:pt x="562571" y="71437"/>
                </a:lnTo>
                <a:lnTo>
                  <a:pt x="598289" y="71437"/>
                </a:lnTo>
                <a:lnTo>
                  <a:pt x="634008" y="80367"/>
                </a:lnTo>
                <a:lnTo>
                  <a:pt x="669727" y="80367"/>
                </a:lnTo>
                <a:lnTo>
                  <a:pt x="705446" y="80367"/>
                </a:lnTo>
                <a:lnTo>
                  <a:pt x="741164" y="80367"/>
                </a:lnTo>
                <a:lnTo>
                  <a:pt x="776883" y="89296"/>
                </a:lnTo>
                <a:lnTo>
                  <a:pt x="812602" y="89296"/>
                </a:lnTo>
                <a:lnTo>
                  <a:pt x="839391" y="89296"/>
                </a:lnTo>
                <a:lnTo>
                  <a:pt x="866180" y="89296"/>
                </a:lnTo>
                <a:lnTo>
                  <a:pt x="892969" y="89296"/>
                </a:lnTo>
                <a:lnTo>
                  <a:pt x="919758" y="89296"/>
                </a:lnTo>
                <a:lnTo>
                  <a:pt x="946547" y="89296"/>
                </a:lnTo>
                <a:lnTo>
                  <a:pt x="973336" y="89296"/>
                </a:lnTo>
                <a:lnTo>
                  <a:pt x="991196" y="89296"/>
                </a:lnTo>
                <a:lnTo>
                  <a:pt x="1009055" y="89296"/>
                </a:lnTo>
                <a:lnTo>
                  <a:pt x="1026914" y="89296"/>
                </a:lnTo>
                <a:lnTo>
                  <a:pt x="1044774" y="89296"/>
                </a:lnTo>
                <a:lnTo>
                  <a:pt x="1053703" y="80367"/>
                </a:lnTo>
                <a:lnTo>
                  <a:pt x="1062633" y="80367"/>
                </a:lnTo>
                <a:lnTo>
                  <a:pt x="1071563" y="89296"/>
                </a:lnTo>
                <a:lnTo>
                  <a:pt x="1080492" y="80367"/>
                </a:lnTo>
                <a:lnTo>
                  <a:pt x="1080492" y="89296"/>
                </a:lnTo>
                <a:lnTo>
                  <a:pt x="1080492" y="80367"/>
                </a:lnTo>
                <a:lnTo>
                  <a:pt x="1071563" y="80367"/>
                </a:lnTo>
                <a:lnTo>
                  <a:pt x="1071563" y="80367"/>
                </a:lnTo>
                <a:lnTo>
                  <a:pt x="1062633" y="71437"/>
                </a:lnTo>
                <a:lnTo>
                  <a:pt x="1044774" y="62508"/>
                </a:lnTo>
                <a:lnTo>
                  <a:pt x="1026914" y="53578"/>
                </a:lnTo>
                <a:lnTo>
                  <a:pt x="1000125" y="44649"/>
                </a:lnTo>
                <a:lnTo>
                  <a:pt x="982266" y="35719"/>
                </a:lnTo>
                <a:lnTo>
                  <a:pt x="955477" y="26789"/>
                </a:lnTo>
                <a:lnTo>
                  <a:pt x="937617" y="17860"/>
                </a:lnTo>
                <a:lnTo>
                  <a:pt x="910828" y="17860"/>
                </a:lnTo>
                <a:lnTo>
                  <a:pt x="901899" y="8930"/>
                </a:lnTo>
                <a:lnTo>
                  <a:pt x="884039" y="8930"/>
                </a:lnTo>
                <a:lnTo>
                  <a:pt x="884039" y="0"/>
                </a:lnTo>
                <a:lnTo>
                  <a:pt x="875110" y="0"/>
                </a:lnTo>
                <a:lnTo>
                  <a:pt x="875110" y="0"/>
                </a:lnTo>
                <a:lnTo>
                  <a:pt x="884039" y="0"/>
                </a:lnTo>
                <a:lnTo>
                  <a:pt x="892969" y="0"/>
                </a:lnTo>
                <a:lnTo>
                  <a:pt x="901899" y="0"/>
                </a:lnTo>
                <a:lnTo>
                  <a:pt x="919758" y="0"/>
                </a:lnTo>
                <a:lnTo>
                  <a:pt x="946547" y="0"/>
                </a:lnTo>
                <a:lnTo>
                  <a:pt x="964406" y="8930"/>
                </a:lnTo>
                <a:lnTo>
                  <a:pt x="991196" y="8930"/>
                </a:lnTo>
                <a:lnTo>
                  <a:pt x="1017985" y="17860"/>
                </a:lnTo>
                <a:lnTo>
                  <a:pt x="1035844" y="17860"/>
                </a:lnTo>
                <a:lnTo>
                  <a:pt x="1053703" y="26789"/>
                </a:lnTo>
                <a:lnTo>
                  <a:pt x="1071563" y="26789"/>
                </a:lnTo>
                <a:lnTo>
                  <a:pt x="1080492" y="35719"/>
                </a:lnTo>
                <a:lnTo>
                  <a:pt x="1089422" y="44649"/>
                </a:lnTo>
                <a:lnTo>
                  <a:pt x="1098352" y="44649"/>
                </a:lnTo>
                <a:lnTo>
                  <a:pt x="1098352" y="53578"/>
                </a:lnTo>
                <a:lnTo>
                  <a:pt x="1098352" y="62508"/>
                </a:lnTo>
                <a:lnTo>
                  <a:pt x="1089422" y="71437"/>
                </a:lnTo>
                <a:lnTo>
                  <a:pt x="1089422" y="80367"/>
                </a:lnTo>
                <a:lnTo>
                  <a:pt x="1071563" y="89296"/>
                </a:lnTo>
                <a:lnTo>
                  <a:pt x="1053703" y="98226"/>
                </a:lnTo>
                <a:lnTo>
                  <a:pt x="1035844" y="107156"/>
                </a:lnTo>
                <a:lnTo>
                  <a:pt x="1009055" y="116085"/>
                </a:lnTo>
                <a:lnTo>
                  <a:pt x="991196" y="133945"/>
                </a:lnTo>
                <a:lnTo>
                  <a:pt x="964406" y="151804"/>
                </a:lnTo>
                <a:lnTo>
                  <a:pt x="937617" y="169663"/>
                </a:lnTo>
                <a:lnTo>
                  <a:pt x="937617" y="169663"/>
                </a:lnTo>
                <a:lnTo>
                  <a:pt x="937617" y="16966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0" name="Freeform 17419"/>
          <p:cNvSpPr/>
          <p:nvPr/>
        </p:nvSpPr>
        <p:spPr bwMode="auto">
          <a:xfrm>
            <a:off x="5482828" y="2035969"/>
            <a:ext cx="17861" cy="160735"/>
          </a:xfrm>
          <a:custGeom>
            <a:avLst/>
            <a:gdLst/>
            <a:ahLst/>
            <a:cxnLst/>
            <a:rect l="0" t="0" r="0" b="0"/>
            <a:pathLst>
              <a:path w="17861" h="160735">
                <a:moveTo>
                  <a:pt x="17860" y="8929"/>
                </a:moveTo>
                <a:lnTo>
                  <a:pt x="17860" y="8929"/>
                </a:lnTo>
                <a:lnTo>
                  <a:pt x="17860" y="8929"/>
                </a:lnTo>
                <a:lnTo>
                  <a:pt x="17860" y="0"/>
                </a:lnTo>
                <a:lnTo>
                  <a:pt x="1786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35718"/>
                </a:lnTo>
                <a:lnTo>
                  <a:pt x="17860" y="53578"/>
                </a:lnTo>
                <a:lnTo>
                  <a:pt x="1786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1" name="Freeform 17420"/>
          <p:cNvSpPr/>
          <p:nvPr/>
        </p:nvSpPr>
        <p:spPr bwMode="auto">
          <a:xfrm>
            <a:off x="5411391" y="2125265"/>
            <a:ext cx="133946" cy="8931"/>
          </a:xfrm>
          <a:custGeom>
            <a:avLst/>
            <a:gdLst/>
            <a:ahLst/>
            <a:cxnLst/>
            <a:rect l="0" t="0" r="0" b="0"/>
            <a:pathLst>
              <a:path w="133946" h="8931">
                <a:moveTo>
                  <a:pt x="0" y="8930"/>
                </a:moveTo>
                <a:lnTo>
                  <a:pt x="0" y="8930"/>
                </a:lnTo>
                <a:lnTo>
                  <a:pt x="8929" y="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0367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2" name="Freeform 17421"/>
          <p:cNvSpPr/>
          <p:nvPr/>
        </p:nvSpPr>
        <p:spPr bwMode="auto">
          <a:xfrm>
            <a:off x="5768578" y="2053828"/>
            <a:ext cx="17861" cy="116087"/>
          </a:xfrm>
          <a:custGeom>
            <a:avLst/>
            <a:gdLst/>
            <a:ahLst/>
            <a:cxnLst/>
            <a:rect l="0" t="0" r="0" b="0"/>
            <a:pathLst>
              <a:path w="17861" h="116087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3" name="Freeform 17422"/>
          <p:cNvSpPr/>
          <p:nvPr/>
        </p:nvSpPr>
        <p:spPr bwMode="auto">
          <a:xfrm>
            <a:off x="5777508" y="2027039"/>
            <a:ext cx="187524" cy="125016"/>
          </a:xfrm>
          <a:custGeom>
            <a:avLst/>
            <a:gdLst/>
            <a:ahLst/>
            <a:cxnLst/>
            <a:rect l="0" t="0" r="0" b="0"/>
            <a:pathLst>
              <a:path w="187524" h="125016">
                <a:moveTo>
                  <a:pt x="16966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0734" y="8930"/>
                </a:lnTo>
                <a:lnTo>
                  <a:pt x="151805" y="17859"/>
                </a:lnTo>
                <a:lnTo>
                  <a:pt x="142875" y="26789"/>
                </a:lnTo>
                <a:lnTo>
                  <a:pt x="125015" y="35719"/>
                </a:lnTo>
                <a:lnTo>
                  <a:pt x="107156" y="44648"/>
                </a:lnTo>
                <a:lnTo>
                  <a:pt x="98226" y="53578"/>
                </a:lnTo>
                <a:lnTo>
                  <a:pt x="89297" y="53578"/>
                </a:lnTo>
                <a:lnTo>
                  <a:pt x="80367" y="62508"/>
                </a:lnTo>
                <a:lnTo>
                  <a:pt x="80367" y="62508"/>
                </a:lnTo>
                <a:lnTo>
                  <a:pt x="89297" y="62508"/>
                </a:lnTo>
                <a:lnTo>
                  <a:pt x="98226" y="62508"/>
                </a:lnTo>
                <a:lnTo>
                  <a:pt x="107156" y="62508"/>
                </a:lnTo>
                <a:lnTo>
                  <a:pt x="125015" y="62508"/>
                </a:lnTo>
                <a:lnTo>
                  <a:pt x="142875" y="62508"/>
                </a:lnTo>
                <a:lnTo>
                  <a:pt x="151805" y="62508"/>
                </a:lnTo>
                <a:lnTo>
                  <a:pt x="160734" y="62508"/>
                </a:lnTo>
                <a:lnTo>
                  <a:pt x="169664" y="71437"/>
                </a:lnTo>
                <a:lnTo>
                  <a:pt x="178594" y="71437"/>
                </a:lnTo>
                <a:lnTo>
                  <a:pt x="187523" y="80367"/>
                </a:lnTo>
                <a:lnTo>
                  <a:pt x="187523" y="80367"/>
                </a:lnTo>
                <a:lnTo>
                  <a:pt x="187523" y="89297"/>
                </a:lnTo>
                <a:lnTo>
                  <a:pt x="187523" y="98226"/>
                </a:lnTo>
                <a:lnTo>
                  <a:pt x="178594" y="98226"/>
                </a:lnTo>
                <a:lnTo>
                  <a:pt x="169664" y="107156"/>
                </a:lnTo>
                <a:lnTo>
                  <a:pt x="160734" y="107156"/>
                </a:lnTo>
                <a:lnTo>
                  <a:pt x="142875" y="116086"/>
                </a:lnTo>
                <a:lnTo>
                  <a:pt x="125015" y="116086"/>
                </a:lnTo>
                <a:lnTo>
                  <a:pt x="98226" y="116086"/>
                </a:lnTo>
                <a:lnTo>
                  <a:pt x="80367" y="116086"/>
                </a:lnTo>
                <a:lnTo>
                  <a:pt x="53578" y="116086"/>
                </a:lnTo>
                <a:lnTo>
                  <a:pt x="35719" y="116086"/>
                </a:lnTo>
                <a:lnTo>
                  <a:pt x="17859" y="116086"/>
                </a:lnTo>
                <a:lnTo>
                  <a:pt x="8930" y="125015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4" name="Freeform 17423"/>
          <p:cNvSpPr/>
          <p:nvPr/>
        </p:nvSpPr>
        <p:spPr bwMode="auto">
          <a:xfrm>
            <a:off x="6349008" y="2009179"/>
            <a:ext cx="17860" cy="160736"/>
          </a:xfrm>
          <a:custGeom>
            <a:avLst/>
            <a:gdLst/>
            <a:ahLst/>
            <a:cxnLst/>
            <a:rect l="0" t="0" r="0" b="0"/>
            <a:pathLst>
              <a:path w="17860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26790"/>
                </a:lnTo>
                <a:lnTo>
                  <a:pt x="8930" y="44649"/>
                </a:lnTo>
                <a:lnTo>
                  <a:pt x="8930" y="53579"/>
                </a:lnTo>
                <a:lnTo>
                  <a:pt x="17859" y="71438"/>
                </a:lnTo>
                <a:lnTo>
                  <a:pt x="17859" y="80368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16086"/>
                </a:lnTo>
                <a:lnTo>
                  <a:pt x="17859" y="133946"/>
                </a:lnTo>
                <a:lnTo>
                  <a:pt x="17859" y="142875"/>
                </a:lnTo>
                <a:lnTo>
                  <a:pt x="17859" y="151805"/>
                </a:lnTo>
                <a:lnTo>
                  <a:pt x="17859" y="160735"/>
                </a:lnTo>
                <a:lnTo>
                  <a:pt x="17859" y="160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5" name="Freeform 17424"/>
          <p:cNvSpPr/>
          <p:nvPr/>
        </p:nvSpPr>
        <p:spPr bwMode="auto">
          <a:xfrm>
            <a:off x="6295430" y="2089547"/>
            <a:ext cx="107157" cy="8930"/>
          </a:xfrm>
          <a:custGeom>
            <a:avLst/>
            <a:gdLst/>
            <a:ahLst/>
            <a:cxnLst/>
            <a:rect l="0" t="0" r="0" b="0"/>
            <a:pathLst>
              <a:path w="107157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6" name="Freeform 17425"/>
          <p:cNvSpPr/>
          <p:nvPr/>
        </p:nvSpPr>
        <p:spPr bwMode="auto">
          <a:xfrm>
            <a:off x="6518672" y="2027039"/>
            <a:ext cx="17860" cy="142876"/>
          </a:xfrm>
          <a:custGeom>
            <a:avLst/>
            <a:gdLst/>
            <a:ahLst/>
            <a:cxnLst/>
            <a:rect l="0" t="0" r="0" b="0"/>
            <a:pathLst>
              <a:path w="17860" h="14287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17859" y="133945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7" name="Freeform 17426"/>
          <p:cNvSpPr/>
          <p:nvPr/>
        </p:nvSpPr>
        <p:spPr bwMode="auto">
          <a:xfrm>
            <a:off x="6563320" y="2018109"/>
            <a:ext cx="178595" cy="125017"/>
          </a:xfrm>
          <a:custGeom>
            <a:avLst/>
            <a:gdLst/>
            <a:ahLst/>
            <a:cxnLst/>
            <a:rect l="0" t="0" r="0" b="0"/>
            <a:pathLst>
              <a:path w="178595" h="125017">
                <a:moveTo>
                  <a:pt x="17859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0"/>
                </a:lnTo>
                <a:lnTo>
                  <a:pt x="116086" y="8930"/>
                </a:lnTo>
                <a:lnTo>
                  <a:pt x="98227" y="17860"/>
                </a:lnTo>
                <a:lnTo>
                  <a:pt x="89297" y="26789"/>
                </a:lnTo>
                <a:lnTo>
                  <a:pt x="80368" y="35719"/>
                </a:lnTo>
                <a:lnTo>
                  <a:pt x="71438" y="35719"/>
                </a:lnTo>
                <a:lnTo>
                  <a:pt x="71438" y="44649"/>
                </a:lnTo>
                <a:lnTo>
                  <a:pt x="80368" y="44649"/>
                </a:lnTo>
                <a:lnTo>
                  <a:pt x="80368" y="53578"/>
                </a:lnTo>
                <a:lnTo>
                  <a:pt x="98227" y="53578"/>
                </a:lnTo>
                <a:lnTo>
                  <a:pt x="107157" y="62508"/>
                </a:lnTo>
                <a:lnTo>
                  <a:pt x="125016" y="62508"/>
                </a:lnTo>
                <a:lnTo>
                  <a:pt x="142875" y="71438"/>
                </a:lnTo>
                <a:lnTo>
                  <a:pt x="151805" y="80367"/>
                </a:lnTo>
                <a:lnTo>
                  <a:pt x="160735" y="8929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0735" y="107156"/>
                </a:lnTo>
                <a:lnTo>
                  <a:pt x="160735" y="116086"/>
                </a:lnTo>
                <a:lnTo>
                  <a:pt x="151805" y="125016"/>
                </a:lnTo>
                <a:lnTo>
                  <a:pt x="133946" y="125016"/>
                </a:lnTo>
                <a:lnTo>
                  <a:pt x="116086" y="125016"/>
                </a:lnTo>
                <a:lnTo>
                  <a:pt x="98227" y="125016"/>
                </a:lnTo>
                <a:lnTo>
                  <a:pt x="62508" y="125016"/>
                </a:lnTo>
                <a:lnTo>
                  <a:pt x="35719" y="125016"/>
                </a:lnTo>
                <a:lnTo>
                  <a:pt x="8930" y="12501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8" name="Freeform 17427"/>
          <p:cNvSpPr/>
          <p:nvPr/>
        </p:nvSpPr>
        <p:spPr bwMode="auto">
          <a:xfrm>
            <a:off x="5589984" y="1669851"/>
            <a:ext cx="500064" cy="544712"/>
          </a:xfrm>
          <a:custGeom>
            <a:avLst/>
            <a:gdLst/>
            <a:ahLst/>
            <a:cxnLst/>
            <a:rect l="0" t="0" r="0" b="0"/>
            <a:pathLst>
              <a:path w="500064" h="544712">
                <a:moveTo>
                  <a:pt x="500063" y="0"/>
                </a:moveTo>
                <a:lnTo>
                  <a:pt x="500063" y="0"/>
                </a:lnTo>
                <a:lnTo>
                  <a:pt x="500063" y="0"/>
                </a:lnTo>
                <a:lnTo>
                  <a:pt x="491133" y="8930"/>
                </a:lnTo>
                <a:lnTo>
                  <a:pt x="491133" y="17860"/>
                </a:lnTo>
                <a:lnTo>
                  <a:pt x="482204" y="26789"/>
                </a:lnTo>
                <a:lnTo>
                  <a:pt x="473274" y="44649"/>
                </a:lnTo>
                <a:lnTo>
                  <a:pt x="455414" y="62508"/>
                </a:lnTo>
                <a:lnTo>
                  <a:pt x="446485" y="80368"/>
                </a:lnTo>
                <a:lnTo>
                  <a:pt x="428625" y="107157"/>
                </a:lnTo>
                <a:lnTo>
                  <a:pt x="401836" y="125016"/>
                </a:lnTo>
                <a:lnTo>
                  <a:pt x="383977" y="160735"/>
                </a:lnTo>
                <a:lnTo>
                  <a:pt x="357188" y="187524"/>
                </a:lnTo>
                <a:lnTo>
                  <a:pt x="330399" y="214313"/>
                </a:lnTo>
                <a:lnTo>
                  <a:pt x="303610" y="250032"/>
                </a:lnTo>
                <a:lnTo>
                  <a:pt x="267891" y="276821"/>
                </a:lnTo>
                <a:lnTo>
                  <a:pt x="241102" y="312539"/>
                </a:lnTo>
                <a:lnTo>
                  <a:pt x="214313" y="339328"/>
                </a:lnTo>
                <a:lnTo>
                  <a:pt x="178594" y="375047"/>
                </a:lnTo>
                <a:lnTo>
                  <a:pt x="151805" y="401836"/>
                </a:lnTo>
                <a:lnTo>
                  <a:pt x="125016" y="428625"/>
                </a:lnTo>
                <a:lnTo>
                  <a:pt x="98227" y="455414"/>
                </a:lnTo>
                <a:lnTo>
                  <a:pt x="80368" y="473274"/>
                </a:lnTo>
                <a:lnTo>
                  <a:pt x="53579" y="500063"/>
                </a:lnTo>
                <a:lnTo>
                  <a:pt x="26789" y="517922"/>
                </a:lnTo>
                <a:lnTo>
                  <a:pt x="0" y="544711"/>
                </a:lnTo>
                <a:lnTo>
                  <a:pt x="0" y="544711"/>
                </a:lnTo>
                <a:lnTo>
                  <a:pt x="0" y="54471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29" name="Freeform 17428"/>
          <p:cNvSpPr/>
          <p:nvPr/>
        </p:nvSpPr>
        <p:spPr bwMode="auto">
          <a:xfrm>
            <a:off x="5464969" y="2437804"/>
            <a:ext cx="383977" cy="241103"/>
          </a:xfrm>
          <a:custGeom>
            <a:avLst/>
            <a:gdLst/>
            <a:ahLst/>
            <a:cxnLst/>
            <a:rect l="0" t="0" r="0" b="0"/>
            <a:pathLst>
              <a:path w="383977" h="241103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0" y="26790"/>
                </a:lnTo>
                <a:lnTo>
                  <a:pt x="8929" y="26790"/>
                </a:lnTo>
                <a:lnTo>
                  <a:pt x="8929" y="26790"/>
                </a:lnTo>
                <a:lnTo>
                  <a:pt x="17859" y="26790"/>
                </a:lnTo>
                <a:lnTo>
                  <a:pt x="35719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87523" y="8930"/>
                </a:lnTo>
                <a:lnTo>
                  <a:pt x="214312" y="8930"/>
                </a:lnTo>
                <a:lnTo>
                  <a:pt x="241101" y="0"/>
                </a:lnTo>
                <a:lnTo>
                  <a:pt x="258961" y="0"/>
                </a:lnTo>
                <a:lnTo>
                  <a:pt x="285750" y="0"/>
                </a:lnTo>
                <a:lnTo>
                  <a:pt x="303609" y="0"/>
                </a:lnTo>
                <a:lnTo>
                  <a:pt x="321469" y="0"/>
                </a:lnTo>
                <a:lnTo>
                  <a:pt x="330398" y="0"/>
                </a:lnTo>
                <a:lnTo>
                  <a:pt x="339328" y="8930"/>
                </a:lnTo>
                <a:lnTo>
                  <a:pt x="348258" y="0"/>
                </a:lnTo>
                <a:lnTo>
                  <a:pt x="357187" y="8930"/>
                </a:lnTo>
                <a:lnTo>
                  <a:pt x="357187" y="8930"/>
                </a:lnTo>
                <a:lnTo>
                  <a:pt x="357187" y="8930"/>
                </a:lnTo>
                <a:lnTo>
                  <a:pt x="357187" y="8930"/>
                </a:lnTo>
                <a:lnTo>
                  <a:pt x="357187" y="17860"/>
                </a:lnTo>
                <a:lnTo>
                  <a:pt x="357187" y="26790"/>
                </a:lnTo>
                <a:lnTo>
                  <a:pt x="339328" y="35719"/>
                </a:lnTo>
                <a:lnTo>
                  <a:pt x="330398" y="53579"/>
                </a:lnTo>
                <a:lnTo>
                  <a:pt x="312539" y="62509"/>
                </a:lnTo>
                <a:lnTo>
                  <a:pt x="294679" y="80368"/>
                </a:lnTo>
                <a:lnTo>
                  <a:pt x="267890" y="89298"/>
                </a:lnTo>
                <a:lnTo>
                  <a:pt x="241101" y="107157"/>
                </a:lnTo>
                <a:lnTo>
                  <a:pt x="214312" y="125016"/>
                </a:lnTo>
                <a:lnTo>
                  <a:pt x="187523" y="142876"/>
                </a:lnTo>
                <a:lnTo>
                  <a:pt x="151804" y="160735"/>
                </a:lnTo>
                <a:lnTo>
                  <a:pt x="125015" y="178594"/>
                </a:lnTo>
                <a:lnTo>
                  <a:pt x="107156" y="187524"/>
                </a:lnTo>
                <a:lnTo>
                  <a:pt x="89297" y="196454"/>
                </a:lnTo>
                <a:lnTo>
                  <a:pt x="80367" y="214313"/>
                </a:lnTo>
                <a:lnTo>
                  <a:pt x="80367" y="214313"/>
                </a:lnTo>
                <a:lnTo>
                  <a:pt x="71437" y="223243"/>
                </a:lnTo>
                <a:lnTo>
                  <a:pt x="80367" y="223243"/>
                </a:lnTo>
                <a:lnTo>
                  <a:pt x="80367" y="232173"/>
                </a:lnTo>
                <a:lnTo>
                  <a:pt x="89297" y="232173"/>
                </a:lnTo>
                <a:lnTo>
                  <a:pt x="98226" y="241102"/>
                </a:lnTo>
                <a:lnTo>
                  <a:pt x="125015" y="241102"/>
                </a:lnTo>
                <a:lnTo>
                  <a:pt x="142875" y="232173"/>
                </a:lnTo>
                <a:lnTo>
                  <a:pt x="178594" y="232173"/>
                </a:lnTo>
                <a:lnTo>
                  <a:pt x="205383" y="232173"/>
                </a:lnTo>
                <a:lnTo>
                  <a:pt x="232172" y="232173"/>
                </a:lnTo>
                <a:lnTo>
                  <a:pt x="258961" y="223243"/>
                </a:lnTo>
                <a:lnTo>
                  <a:pt x="285750" y="223243"/>
                </a:lnTo>
                <a:lnTo>
                  <a:pt x="303609" y="223243"/>
                </a:lnTo>
                <a:lnTo>
                  <a:pt x="330398" y="223243"/>
                </a:lnTo>
                <a:lnTo>
                  <a:pt x="348258" y="223243"/>
                </a:lnTo>
                <a:lnTo>
                  <a:pt x="366117" y="214313"/>
                </a:lnTo>
                <a:lnTo>
                  <a:pt x="375047" y="214313"/>
                </a:lnTo>
                <a:lnTo>
                  <a:pt x="383976" y="214313"/>
                </a:lnTo>
                <a:lnTo>
                  <a:pt x="383976" y="214313"/>
                </a:lnTo>
                <a:lnTo>
                  <a:pt x="383976" y="214313"/>
                </a:lnTo>
                <a:lnTo>
                  <a:pt x="383976" y="205384"/>
                </a:lnTo>
                <a:lnTo>
                  <a:pt x="383976" y="205384"/>
                </a:lnTo>
                <a:lnTo>
                  <a:pt x="383976" y="205384"/>
                </a:lnTo>
                <a:lnTo>
                  <a:pt x="383976" y="205384"/>
                </a:lnTo>
                <a:lnTo>
                  <a:pt x="383976" y="205384"/>
                </a:lnTo>
                <a:lnTo>
                  <a:pt x="383976" y="20538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0" name="Freeform 17429"/>
          <p:cNvSpPr/>
          <p:nvPr/>
        </p:nvSpPr>
        <p:spPr bwMode="auto">
          <a:xfrm>
            <a:off x="6081117" y="2384226"/>
            <a:ext cx="169665" cy="133947"/>
          </a:xfrm>
          <a:custGeom>
            <a:avLst/>
            <a:gdLst/>
            <a:ahLst/>
            <a:cxnLst/>
            <a:rect l="0" t="0" r="0" b="0"/>
            <a:pathLst>
              <a:path w="169665" h="133947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60"/>
                </a:lnTo>
                <a:lnTo>
                  <a:pt x="35719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80367" y="35719"/>
                </a:lnTo>
                <a:lnTo>
                  <a:pt x="98227" y="44649"/>
                </a:lnTo>
                <a:lnTo>
                  <a:pt x="116086" y="44649"/>
                </a:lnTo>
                <a:lnTo>
                  <a:pt x="133946" y="44649"/>
                </a:lnTo>
                <a:lnTo>
                  <a:pt x="142875" y="53578"/>
                </a:lnTo>
                <a:lnTo>
                  <a:pt x="160735" y="53578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9664" y="71438"/>
                </a:lnTo>
                <a:lnTo>
                  <a:pt x="169664" y="71438"/>
                </a:lnTo>
                <a:lnTo>
                  <a:pt x="169664" y="80368"/>
                </a:lnTo>
                <a:lnTo>
                  <a:pt x="160735" y="80368"/>
                </a:lnTo>
                <a:lnTo>
                  <a:pt x="151805" y="89297"/>
                </a:lnTo>
                <a:lnTo>
                  <a:pt x="133946" y="98227"/>
                </a:lnTo>
                <a:lnTo>
                  <a:pt x="116086" y="107157"/>
                </a:lnTo>
                <a:lnTo>
                  <a:pt x="98227" y="107157"/>
                </a:lnTo>
                <a:lnTo>
                  <a:pt x="80367" y="116087"/>
                </a:lnTo>
                <a:lnTo>
                  <a:pt x="62508" y="125016"/>
                </a:lnTo>
                <a:lnTo>
                  <a:pt x="44649" y="125016"/>
                </a:lnTo>
                <a:lnTo>
                  <a:pt x="35719" y="125016"/>
                </a:lnTo>
                <a:lnTo>
                  <a:pt x="17860" y="125016"/>
                </a:lnTo>
                <a:lnTo>
                  <a:pt x="8930" y="133946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1" name="Freeform 17430"/>
          <p:cNvSpPr/>
          <p:nvPr/>
        </p:nvSpPr>
        <p:spPr bwMode="auto">
          <a:xfrm>
            <a:off x="6036469" y="2589609"/>
            <a:ext cx="187524" cy="8931"/>
          </a:xfrm>
          <a:custGeom>
            <a:avLst/>
            <a:gdLst/>
            <a:ahLst/>
            <a:cxnLst/>
            <a:rect l="0" t="0" r="0" b="0"/>
            <a:pathLst>
              <a:path w="187524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87523" y="8930"/>
                </a:lnTo>
                <a:lnTo>
                  <a:pt x="187523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2" name="Freeform 17431"/>
          <p:cNvSpPr/>
          <p:nvPr/>
        </p:nvSpPr>
        <p:spPr bwMode="auto">
          <a:xfrm>
            <a:off x="6420445" y="2357437"/>
            <a:ext cx="205384" cy="232173"/>
          </a:xfrm>
          <a:custGeom>
            <a:avLst/>
            <a:gdLst/>
            <a:ahLst/>
            <a:cxnLst/>
            <a:rect l="0" t="0" r="0" b="0"/>
            <a:pathLst>
              <a:path w="205384" h="232173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53578"/>
                </a:lnTo>
                <a:lnTo>
                  <a:pt x="0" y="44649"/>
                </a:lnTo>
                <a:lnTo>
                  <a:pt x="8930" y="4464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17860"/>
                </a:lnTo>
                <a:lnTo>
                  <a:pt x="53578" y="8930"/>
                </a:lnTo>
                <a:lnTo>
                  <a:pt x="71438" y="0"/>
                </a:lnTo>
                <a:lnTo>
                  <a:pt x="9822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51805" y="8930"/>
                </a:lnTo>
                <a:lnTo>
                  <a:pt x="160735" y="17860"/>
                </a:lnTo>
                <a:lnTo>
                  <a:pt x="169664" y="17860"/>
                </a:lnTo>
                <a:lnTo>
                  <a:pt x="169664" y="2678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60735" y="62508"/>
                </a:lnTo>
                <a:lnTo>
                  <a:pt x="151805" y="71438"/>
                </a:lnTo>
                <a:lnTo>
                  <a:pt x="142875" y="89297"/>
                </a:lnTo>
                <a:lnTo>
                  <a:pt x="125016" y="107157"/>
                </a:lnTo>
                <a:lnTo>
                  <a:pt x="107157" y="116086"/>
                </a:lnTo>
                <a:lnTo>
                  <a:pt x="89297" y="133946"/>
                </a:lnTo>
                <a:lnTo>
                  <a:pt x="71438" y="151805"/>
                </a:lnTo>
                <a:lnTo>
                  <a:pt x="62508" y="160735"/>
                </a:lnTo>
                <a:lnTo>
                  <a:pt x="53578" y="178594"/>
                </a:lnTo>
                <a:lnTo>
                  <a:pt x="53578" y="187524"/>
                </a:lnTo>
                <a:lnTo>
                  <a:pt x="53578" y="196454"/>
                </a:lnTo>
                <a:lnTo>
                  <a:pt x="53578" y="214313"/>
                </a:lnTo>
                <a:lnTo>
                  <a:pt x="62508" y="214313"/>
                </a:lnTo>
                <a:lnTo>
                  <a:pt x="80368" y="223243"/>
                </a:lnTo>
                <a:lnTo>
                  <a:pt x="89297" y="232172"/>
                </a:lnTo>
                <a:lnTo>
                  <a:pt x="107157" y="232172"/>
                </a:lnTo>
                <a:lnTo>
                  <a:pt x="125016" y="232172"/>
                </a:lnTo>
                <a:lnTo>
                  <a:pt x="151805" y="232172"/>
                </a:lnTo>
                <a:lnTo>
                  <a:pt x="169664" y="223243"/>
                </a:lnTo>
                <a:lnTo>
                  <a:pt x="178594" y="223243"/>
                </a:lnTo>
                <a:lnTo>
                  <a:pt x="196453" y="223243"/>
                </a:lnTo>
                <a:lnTo>
                  <a:pt x="196453" y="214313"/>
                </a:lnTo>
                <a:lnTo>
                  <a:pt x="205383" y="205383"/>
                </a:lnTo>
                <a:lnTo>
                  <a:pt x="205383" y="196454"/>
                </a:lnTo>
                <a:lnTo>
                  <a:pt x="196453" y="187524"/>
                </a:lnTo>
                <a:lnTo>
                  <a:pt x="187524" y="178594"/>
                </a:lnTo>
                <a:lnTo>
                  <a:pt x="169664" y="160735"/>
                </a:lnTo>
                <a:lnTo>
                  <a:pt x="151805" y="160735"/>
                </a:lnTo>
                <a:lnTo>
                  <a:pt x="125016" y="142876"/>
                </a:lnTo>
                <a:lnTo>
                  <a:pt x="98227" y="142876"/>
                </a:lnTo>
                <a:lnTo>
                  <a:pt x="71438" y="133946"/>
                </a:lnTo>
                <a:lnTo>
                  <a:pt x="53578" y="133946"/>
                </a:lnTo>
                <a:lnTo>
                  <a:pt x="35719" y="125016"/>
                </a:lnTo>
                <a:lnTo>
                  <a:pt x="17860" y="12501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3" name="Freeform 17432"/>
          <p:cNvSpPr/>
          <p:nvPr/>
        </p:nvSpPr>
        <p:spPr bwMode="auto">
          <a:xfrm>
            <a:off x="6688336" y="2375297"/>
            <a:ext cx="250032" cy="178595"/>
          </a:xfrm>
          <a:custGeom>
            <a:avLst/>
            <a:gdLst/>
            <a:ahLst/>
            <a:cxnLst/>
            <a:rect l="0" t="0" r="0" b="0"/>
            <a:pathLst>
              <a:path w="250032" h="178595">
                <a:moveTo>
                  <a:pt x="142875" y="8929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8929"/>
                </a:lnTo>
                <a:lnTo>
                  <a:pt x="80367" y="8929"/>
                </a:lnTo>
                <a:lnTo>
                  <a:pt x="62508" y="17859"/>
                </a:lnTo>
                <a:lnTo>
                  <a:pt x="35719" y="35718"/>
                </a:lnTo>
                <a:lnTo>
                  <a:pt x="26789" y="44648"/>
                </a:lnTo>
                <a:lnTo>
                  <a:pt x="893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17859" y="142875"/>
                </a:lnTo>
                <a:lnTo>
                  <a:pt x="35719" y="160734"/>
                </a:lnTo>
                <a:lnTo>
                  <a:pt x="53578" y="169664"/>
                </a:lnTo>
                <a:lnTo>
                  <a:pt x="80367" y="178594"/>
                </a:lnTo>
                <a:lnTo>
                  <a:pt x="107156" y="178594"/>
                </a:lnTo>
                <a:lnTo>
                  <a:pt x="133945" y="178594"/>
                </a:lnTo>
                <a:lnTo>
                  <a:pt x="160734" y="178594"/>
                </a:lnTo>
                <a:lnTo>
                  <a:pt x="187523" y="169664"/>
                </a:lnTo>
                <a:lnTo>
                  <a:pt x="205383" y="160734"/>
                </a:lnTo>
                <a:lnTo>
                  <a:pt x="223242" y="151805"/>
                </a:lnTo>
                <a:lnTo>
                  <a:pt x="241102" y="142875"/>
                </a:lnTo>
                <a:lnTo>
                  <a:pt x="250031" y="125016"/>
                </a:lnTo>
                <a:lnTo>
                  <a:pt x="250031" y="107156"/>
                </a:lnTo>
                <a:lnTo>
                  <a:pt x="241102" y="98226"/>
                </a:lnTo>
                <a:lnTo>
                  <a:pt x="232172" y="71437"/>
                </a:lnTo>
                <a:lnTo>
                  <a:pt x="214312" y="62507"/>
                </a:lnTo>
                <a:lnTo>
                  <a:pt x="196453" y="44648"/>
                </a:lnTo>
                <a:lnTo>
                  <a:pt x="169664" y="26789"/>
                </a:lnTo>
                <a:lnTo>
                  <a:pt x="151805" y="17859"/>
                </a:lnTo>
                <a:lnTo>
                  <a:pt x="125016" y="8929"/>
                </a:lnTo>
                <a:lnTo>
                  <a:pt x="107156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4" name="Freeform 17433"/>
          <p:cNvSpPr/>
          <p:nvPr/>
        </p:nvSpPr>
        <p:spPr bwMode="auto">
          <a:xfrm>
            <a:off x="5768578" y="3330773"/>
            <a:ext cx="35720" cy="187524"/>
          </a:xfrm>
          <a:custGeom>
            <a:avLst/>
            <a:gdLst/>
            <a:ahLst/>
            <a:cxnLst/>
            <a:rect l="0" t="0" r="0" b="0"/>
            <a:pathLst>
              <a:path w="35720" h="187524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26789" y="53578"/>
                </a:lnTo>
                <a:lnTo>
                  <a:pt x="26789" y="71438"/>
                </a:lnTo>
                <a:lnTo>
                  <a:pt x="26789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5" name="Freeform 17434"/>
          <p:cNvSpPr/>
          <p:nvPr/>
        </p:nvSpPr>
        <p:spPr bwMode="auto">
          <a:xfrm>
            <a:off x="5706070" y="3562945"/>
            <a:ext cx="187525" cy="151806"/>
          </a:xfrm>
          <a:custGeom>
            <a:avLst/>
            <a:gdLst/>
            <a:ahLst/>
            <a:cxnLst/>
            <a:rect l="0" t="0" r="0" b="0"/>
            <a:pathLst>
              <a:path w="187525" h="151806">
                <a:moveTo>
                  <a:pt x="107157" y="62508"/>
                </a:moveTo>
                <a:lnTo>
                  <a:pt x="107157" y="62508"/>
                </a:lnTo>
                <a:lnTo>
                  <a:pt x="107157" y="53578"/>
                </a:lnTo>
                <a:lnTo>
                  <a:pt x="98227" y="53578"/>
                </a:lnTo>
                <a:lnTo>
                  <a:pt x="98227" y="44648"/>
                </a:lnTo>
                <a:lnTo>
                  <a:pt x="98227" y="44648"/>
                </a:lnTo>
                <a:lnTo>
                  <a:pt x="89297" y="44648"/>
                </a:lnTo>
                <a:lnTo>
                  <a:pt x="80368" y="35719"/>
                </a:lnTo>
                <a:lnTo>
                  <a:pt x="71438" y="35719"/>
                </a:lnTo>
                <a:lnTo>
                  <a:pt x="62508" y="35719"/>
                </a:lnTo>
                <a:lnTo>
                  <a:pt x="53578" y="35719"/>
                </a:lnTo>
                <a:lnTo>
                  <a:pt x="35719" y="44648"/>
                </a:lnTo>
                <a:lnTo>
                  <a:pt x="26789" y="53578"/>
                </a:lnTo>
                <a:lnTo>
                  <a:pt x="1786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25016"/>
                </a:lnTo>
                <a:lnTo>
                  <a:pt x="17860" y="133945"/>
                </a:lnTo>
                <a:lnTo>
                  <a:pt x="35719" y="142875"/>
                </a:lnTo>
                <a:lnTo>
                  <a:pt x="53578" y="151805"/>
                </a:lnTo>
                <a:lnTo>
                  <a:pt x="71438" y="151805"/>
                </a:lnTo>
                <a:lnTo>
                  <a:pt x="89297" y="151805"/>
                </a:lnTo>
                <a:lnTo>
                  <a:pt x="116086" y="151805"/>
                </a:lnTo>
                <a:lnTo>
                  <a:pt x="142875" y="142875"/>
                </a:lnTo>
                <a:lnTo>
                  <a:pt x="160735" y="133945"/>
                </a:lnTo>
                <a:lnTo>
                  <a:pt x="169664" y="133945"/>
                </a:lnTo>
                <a:lnTo>
                  <a:pt x="187524" y="116086"/>
                </a:lnTo>
                <a:lnTo>
                  <a:pt x="187524" y="107156"/>
                </a:lnTo>
                <a:lnTo>
                  <a:pt x="187524" y="89297"/>
                </a:lnTo>
                <a:lnTo>
                  <a:pt x="187524" y="71437"/>
                </a:lnTo>
                <a:lnTo>
                  <a:pt x="169664" y="62508"/>
                </a:lnTo>
                <a:lnTo>
                  <a:pt x="160735" y="44648"/>
                </a:lnTo>
                <a:lnTo>
                  <a:pt x="142875" y="35719"/>
                </a:lnTo>
                <a:lnTo>
                  <a:pt x="125016" y="26789"/>
                </a:lnTo>
                <a:lnTo>
                  <a:pt x="107157" y="17859"/>
                </a:lnTo>
                <a:lnTo>
                  <a:pt x="89297" y="8930"/>
                </a:ln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6" name="Freeform 17435"/>
          <p:cNvSpPr/>
          <p:nvPr/>
        </p:nvSpPr>
        <p:spPr bwMode="auto">
          <a:xfrm>
            <a:off x="6991945" y="3312914"/>
            <a:ext cx="8931" cy="214313"/>
          </a:xfrm>
          <a:custGeom>
            <a:avLst/>
            <a:gdLst/>
            <a:ahLst/>
            <a:cxnLst/>
            <a:rect l="0" t="0" r="0" b="0"/>
            <a:pathLst>
              <a:path w="8931" h="214313">
                <a:moveTo>
                  <a:pt x="8930" y="8929"/>
                </a:move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2"/>
                </a:lnTo>
                <a:lnTo>
                  <a:pt x="8930" y="214312"/>
                </a:lnTo>
                <a:lnTo>
                  <a:pt x="8930" y="21431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7" name="Freeform 17436"/>
          <p:cNvSpPr/>
          <p:nvPr/>
        </p:nvSpPr>
        <p:spPr bwMode="auto">
          <a:xfrm>
            <a:off x="6956227" y="3607593"/>
            <a:ext cx="107157" cy="133947"/>
          </a:xfrm>
          <a:custGeom>
            <a:avLst/>
            <a:gdLst/>
            <a:ahLst/>
            <a:cxnLst/>
            <a:rect l="0" t="0" r="0" b="0"/>
            <a:pathLst>
              <a:path w="107157" h="133947">
                <a:moveTo>
                  <a:pt x="8929" y="17860"/>
                </a:move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71437" y="8930"/>
                </a:lnTo>
                <a:lnTo>
                  <a:pt x="80367" y="8930"/>
                </a:lnTo>
                <a:lnTo>
                  <a:pt x="89296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98226" y="26789"/>
                </a:lnTo>
                <a:lnTo>
                  <a:pt x="89296" y="35719"/>
                </a:lnTo>
                <a:lnTo>
                  <a:pt x="80367" y="35719"/>
                </a:lnTo>
                <a:lnTo>
                  <a:pt x="62507" y="44649"/>
                </a:lnTo>
                <a:lnTo>
                  <a:pt x="44648" y="53578"/>
                </a:lnTo>
                <a:lnTo>
                  <a:pt x="35718" y="62508"/>
                </a:lnTo>
                <a:lnTo>
                  <a:pt x="17859" y="71438"/>
                </a:lnTo>
                <a:lnTo>
                  <a:pt x="8929" y="80368"/>
                </a:lnTo>
                <a:lnTo>
                  <a:pt x="0" y="98227"/>
                </a:lnTo>
                <a:lnTo>
                  <a:pt x="0" y="98227"/>
                </a:lnTo>
                <a:lnTo>
                  <a:pt x="0" y="116086"/>
                </a:lnTo>
                <a:lnTo>
                  <a:pt x="8929" y="116086"/>
                </a:lnTo>
                <a:lnTo>
                  <a:pt x="17859" y="125016"/>
                </a:lnTo>
                <a:lnTo>
                  <a:pt x="35718" y="125016"/>
                </a:lnTo>
                <a:lnTo>
                  <a:pt x="53578" y="133946"/>
                </a:lnTo>
                <a:lnTo>
                  <a:pt x="71437" y="133946"/>
                </a:lnTo>
                <a:lnTo>
                  <a:pt x="80367" y="125016"/>
                </a:lnTo>
                <a:lnTo>
                  <a:pt x="89296" y="116086"/>
                </a:lnTo>
                <a:lnTo>
                  <a:pt x="98226" y="107157"/>
                </a:lnTo>
                <a:lnTo>
                  <a:pt x="98226" y="98227"/>
                </a:lnTo>
                <a:lnTo>
                  <a:pt x="98226" y="89297"/>
                </a:lnTo>
                <a:lnTo>
                  <a:pt x="89296" y="80368"/>
                </a:lnTo>
                <a:lnTo>
                  <a:pt x="89296" y="62508"/>
                </a:lnTo>
                <a:lnTo>
                  <a:pt x="80367" y="53578"/>
                </a:lnTo>
                <a:lnTo>
                  <a:pt x="71437" y="44649"/>
                </a:lnTo>
                <a:lnTo>
                  <a:pt x="62507" y="35719"/>
                </a:lnTo>
                <a:lnTo>
                  <a:pt x="53578" y="3571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8" name="Freeform 17437"/>
          <p:cNvSpPr/>
          <p:nvPr/>
        </p:nvSpPr>
        <p:spPr bwMode="auto">
          <a:xfrm>
            <a:off x="7108031" y="3643312"/>
            <a:ext cx="133947" cy="107157"/>
          </a:xfrm>
          <a:custGeom>
            <a:avLst/>
            <a:gdLst/>
            <a:ahLst/>
            <a:cxnLst/>
            <a:rect l="0" t="0" r="0" b="0"/>
            <a:pathLst>
              <a:path w="133947" h="107157">
                <a:moveTo>
                  <a:pt x="80367" y="8930"/>
                </a:moveTo>
                <a:lnTo>
                  <a:pt x="80367" y="17859"/>
                </a:lnTo>
                <a:lnTo>
                  <a:pt x="80367" y="1785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893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62508"/>
                </a:lnTo>
                <a:lnTo>
                  <a:pt x="17860" y="71438"/>
                </a:lnTo>
                <a:lnTo>
                  <a:pt x="35719" y="89297"/>
                </a:lnTo>
                <a:lnTo>
                  <a:pt x="53578" y="98227"/>
                </a:lnTo>
                <a:lnTo>
                  <a:pt x="80367" y="98227"/>
                </a:lnTo>
                <a:lnTo>
                  <a:pt x="98227" y="107156"/>
                </a:lnTo>
                <a:lnTo>
                  <a:pt x="107157" y="107156"/>
                </a:lnTo>
                <a:lnTo>
                  <a:pt x="125016" y="98227"/>
                </a:lnTo>
                <a:lnTo>
                  <a:pt x="133946" y="89297"/>
                </a:lnTo>
                <a:lnTo>
                  <a:pt x="133946" y="89297"/>
                </a:lnTo>
                <a:lnTo>
                  <a:pt x="133946" y="71438"/>
                </a:lnTo>
                <a:lnTo>
                  <a:pt x="133946" y="62508"/>
                </a:lnTo>
                <a:lnTo>
                  <a:pt x="125016" y="44649"/>
                </a:lnTo>
                <a:lnTo>
                  <a:pt x="116086" y="35719"/>
                </a:lnTo>
                <a:lnTo>
                  <a:pt x="107157" y="26789"/>
                </a:lnTo>
                <a:lnTo>
                  <a:pt x="98227" y="17859"/>
                </a:lnTo>
                <a:lnTo>
                  <a:pt x="98227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39" name="Freeform 17438"/>
          <p:cNvSpPr/>
          <p:nvPr/>
        </p:nvSpPr>
        <p:spPr bwMode="auto">
          <a:xfrm>
            <a:off x="6884789" y="3205757"/>
            <a:ext cx="1250157" cy="276822"/>
          </a:xfrm>
          <a:custGeom>
            <a:avLst/>
            <a:gdLst/>
            <a:ahLst/>
            <a:cxnLst/>
            <a:rect l="0" t="0" r="0" b="0"/>
            <a:pathLst>
              <a:path w="1250157" h="276822">
                <a:moveTo>
                  <a:pt x="116086" y="267891"/>
                </a:moveTo>
                <a:lnTo>
                  <a:pt x="107156" y="267891"/>
                </a:lnTo>
                <a:lnTo>
                  <a:pt x="107156" y="267891"/>
                </a:lnTo>
                <a:lnTo>
                  <a:pt x="98227" y="258961"/>
                </a:lnTo>
                <a:lnTo>
                  <a:pt x="89297" y="258961"/>
                </a:lnTo>
                <a:lnTo>
                  <a:pt x="80367" y="258961"/>
                </a:lnTo>
                <a:lnTo>
                  <a:pt x="71438" y="258961"/>
                </a:lnTo>
                <a:lnTo>
                  <a:pt x="62508" y="250032"/>
                </a:lnTo>
                <a:lnTo>
                  <a:pt x="53578" y="241102"/>
                </a:lnTo>
                <a:lnTo>
                  <a:pt x="44649" y="232172"/>
                </a:lnTo>
                <a:lnTo>
                  <a:pt x="35719" y="223243"/>
                </a:lnTo>
                <a:lnTo>
                  <a:pt x="35719" y="205383"/>
                </a:lnTo>
                <a:lnTo>
                  <a:pt x="35719" y="187524"/>
                </a:lnTo>
                <a:lnTo>
                  <a:pt x="26789" y="169664"/>
                </a:lnTo>
                <a:lnTo>
                  <a:pt x="17859" y="151805"/>
                </a:lnTo>
                <a:lnTo>
                  <a:pt x="17859" y="133946"/>
                </a:lnTo>
                <a:lnTo>
                  <a:pt x="26789" y="116086"/>
                </a:lnTo>
                <a:lnTo>
                  <a:pt x="26789" y="98227"/>
                </a:lnTo>
                <a:lnTo>
                  <a:pt x="35719" y="89297"/>
                </a:lnTo>
                <a:lnTo>
                  <a:pt x="53578" y="80368"/>
                </a:lnTo>
                <a:lnTo>
                  <a:pt x="71438" y="71438"/>
                </a:lnTo>
                <a:lnTo>
                  <a:pt x="98227" y="80368"/>
                </a:lnTo>
                <a:lnTo>
                  <a:pt x="125016" y="80368"/>
                </a:lnTo>
                <a:lnTo>
                  <a:pt x="151805" y="89297"/>
                </a:lnTo>
                <a:lnTo>
                  <a:pt x="178594" y="98227"/>
                </a:lnTo>
                <a:lnTo>
                  <a:pt x="205383" y="116086"/>
                </a:lnTo>
                <a:lnTo>
                  <a:pt x="223242" y="133946"/>
                </a:lnTo>
                <a:lnTo>
                  <a:pt x="241102" y="151805"/>
                </a:lnTo>
                <a:lnTo>
                  <a:pt x="250031" y="169664"/>
                </a:lnTo>
                <a:lnTo>
                  <a:pt x="250031" y="187524"/>
                </a:lnTo>
                <a:lnTo>
                  <a:pt x="250031" y="205383"/>
                </a:lnTo>
                <a:lnTo>
                  <a:pt x="232172" y="223243"/>
                </a:lnTo>
                <a:lnTo>
                  <a:pt x="214313" y="241102"/>
                </a:lnTo>
                <a:lnTo>
                  <a:pt x="196453" y="250032"/>
                </a:lnTo>
                <a:lnTo>
                  <a:pt x="169664" y="258961"/>
                </a:lnTo>
                <a:lnTo>
                  <a:pt x="151805" y="267891"/>
                </a:lnTo>
                <a:lnTo>
                  <a:pt x="125016" y="276821"/>
                </a:lnTo>
                <a:lnTo>
                  <a:pt x="98227" y="276821"/>
                </a:lnTo>
                <a:lnTo>
                  <a:pt x="71438" y="267891"/>
                </a:lnTo>
                <a:lnTo>
                  <a:pt x="44649" y="267891"/>
                </a:lnTo>
                <a:lnTo>
                  <a:pt x="26789" y="250032"/>
                </a:lnTo>
                <a:lnTo>
                  <a:pt x="8930" y="241102"/>
                </a:lnTo>
                <a:lnTo>
                  <a:pt x="0" y="232172"/>
                </a:lnTo>
                <a:lnTo>
                  <a:pt x="0" y="214313"/>
                </a:lnTo>
                <a:lnTo>
                  <a:pt x="0" y="196454"/>
                </a:lnTo>
                <a:lnTo>
                  <a:pt x="0" y="187524"/>
                </a:lnTo>
                <a:lnTo>
                  <a:pt x="8930" y="169664"/>
                </a:lnTo>
                <a:lnTo>
                  <a:pt x="17859" y="151805"/>
                </a:lnTo>
                <a:lnTo>
                  <a:pt x="35719" y="142875"/>
                </a:lnTo>
                <a:lnTo>
                  <a:pt x="62508" y="133946"/>
                </a:lnTo>
                <a:lnTo>
                  <a:pt x="89297" y="125016"/>
                </a:lnTo>
                <a:lnTo>
                  <a:pt x="116086" y="133946"/>
                </a:lnTo>
                <a:lnTo>
                  <a:pt x="151805" y="142875"/>
                </a:lnTo>
                <a:lnTo>
                  <a:pt x="178594" y="151805"/>
                </a:lnTo>
                <a:lnTo>
                  <a:pt x="205383" y="160735"/>
                </a:lnTo>
                <a:lnTo>
                  <a:pt x="223242" y="169664"/>
                </a:lnTo>
                <a:lnTo>
                  <a:pt x="232172" y="187524"/>
                </a:lnTo>
                <a:lnTo>
                  <a:pt x="241102" y="196454"/>
                </a:lnTo>
                <a:lnTo>
                  <a:pt x="241102" y="214313"/>
                </a:lnTo>
                <a:lnTo>
                  <a:pt x="214313" y="223243"/>
                </a:lnTo>
                <a:lnTo>
                  <a:pt x="196453" y="232172"/>
                </a:lnTo>
                <a:lnTo>
                  <a:pt x="178594" y="241102"/>
                </a:lnTo>
                <a:lnTo>
                  <a:pt x="151805" y="232172"/>
                </a:lnTo>
                <a:lnTo>
                  <a:pt x="125016" y="232172"/>
                </a:lnTo>
                <a:lnTo>
                  <a:pt x="98227" y="223243"/>
                </a:lnTo>
                <a:lnTo>
                  <a:pt x="80367" y="223243"/>
                </a:lnTo>
                <a:lnTo>
                  <a:pt x="71438" y="214313"/>
                </a:lnTo>
                <a:lnTo>
                  <a:pt x="62508" y="196454"/>
                </a:lnTo>
                <a:lnTo>
                  <a:pt x="44649" y="187524"/>
                </a:lnTo>
                <a:lnTo>
                  <a:pt x="44649" y="169664"/>
                </a:lnTo>
                <a:lnTo>
                  <a:pt x="44649" y="160735"/>
                </a:lnTo>
                <a:lnTo>
                  <a:pt x="44649" y="142875"/>
                </a:lnTo>
                <a:lnTo>
                  <a:pt x="62508" y="133946"/>
                </a:lnTo>
                <a:lnTo>
                  <a:pt x="80367" y="125016"/>
                </a:lnTo>
                <a:lnTo>
                  <a:pt x="98227" y="125016"/>
                </a:lnTo>
                <a:lnTo>
                  <a:pt x="125016" y="125016"/>
                </a:lnTo>
                <a:lnTo>
                  <a:pt x="142875" y="133946"/>
                </a:lnTo>
                <a:lnTo>
                  <a:pt x="160734" y="142875"/>
                </a:lnTo>
                <a:lnTo>
                  <a:pt x="187524" y="151805"/>
                </a:lnTo>
                <a:lnTo>
                  <a:pt x="196453" y="169664"/>
                </a:lnTo>
                <a:lnTo>
                  <a:pt x="205383" y="178594"/>
                </a:lnTo>
                <a:lnTo>
                  <a:pt x="205383" y="187524"/>
                </a:lnTo>
                <a:lnTo>
                  <a:pt x="196453" y="205383"/>
                </a:lnTo>
                <a:lnTo>
                  <a:pt x="187524" y="214313"/>
                </a:lnTo>
                <a:lnTo>
                  <a:pt x="151805" y="223243"/>
                </a:lnTo>
                <a:lnTo>
                  <a:pt x="142875" y="223243"/>
                </a:lnTo>
                <a:lnTo>
                  <a:pt x="125016" y="223243"/>
                </a:lnTo>
                <a:lnTo>
                  <a:pt x="107156" y="223243"/>
                </a:lnTo>
                <a:lnTo>
                  <a:pt x="116086" y="214313"/>
                </a:lnTo>
                <a:lnTo>
                  <a:pt x="107156" y="205383"/>
                </a:lnTo>
                <a:lnTo>
                  <a:pt x="98227" y="196454"/>
                </a:lnTo>
                <a:lnTo>
                  <a:pt x="89297" y="187524"/>
                </a:lnTo>
                <a:lnTo>
                  <a:pt x="89297" y="169664"/>
                </a:lnTo>
                <a:lnTo>
                  <a:pt x="98227" y="169664"/>
                </a:lnTo>
                <a:lnTo>
                  <a:pt x="107156" y="151805"/>
                </a:lnTo>
                <a:lnTo>
                  <a:pt x="125016" y="151805"/>
                </a:lnTo>
                <a:lnTo>
                  <a:pt x="133945" y="142875"/>
                </a:lnTo>
                <a:lnTo>
                  <a:pt x="151805" y="151805"/>
                </a:lnTo>
                <a:lnTo>
                  <a:pt x="169664" y="160735"/>
                </a:lnTo>
                <a:lnTo>
                  <a:pt x="178594" y="169664"/>
                </a:lnTo>
                <a:lnTo>
                  <a:pt x="196453" y="178594"/>
                </a:lnTo>
                <a:lnTo>
                  <a:pt x="205383" y="196454"/>
                </a:lnTo>
                <a:lnTo>
                  <a:pt x="205383" y="205383"/>
                </a:lnTo>
                <a:lnTo>
                  <a:pt x="205383" y="214313"/>
                </a:lnTo>
                <a:lnTo>
                  <a:pt x="187524" y="223243"/>
                </a:lnTo>
                <a:lnTo>
                  <a:pt x="178594" y="223243"/>
                </a:lnTo>
                <a:lnTo>
                  <a:pt x="169664" y="232172"/>
                </a:lnTo>
                <a:lnTo>
                  <a:pt x="151805" y="232172"/>
                </a:lnTo>
                <a:lnTo>
                  <a:pt x="142875" y="232172"/>
                </a:lnTo>
                <a:lnTo>
                  <a:pt x="133945" y="223243"/>
                </a:lnTo>
                <a:lnTo>
                  <a:pt x="142875" y="214313"/>
                </a:lnTo>
                <a:lnTo>
                  <a:pt x="133945" y="205383"/>
                </a:lnTo>
                <a:lnTo>
                  <a:pt x="125016" y="187524"/>
                </a:lnTo>
                <a:lnTo>
                  <a:pt x="125016" y="178594"/>
                </a:lnTo>
                <a:lnTo>
                  <a:pt x="125016" y="169664"/>
                </a:lnTo>
                <a:lnTo>
                  <a:pt x="125016" y="160735"/>
                </a:lnTo>
                <a:lnTo>
                  <a:pt x="133945" y="151805"/>
                </a:lnTo>
                <a:lnTo>
                  <a:pt x="151805" y="151805"/>
                </a:lnTo>
                <a:lnTo>
                  <a:pt x="160734" y="151805"/>
                </a:lnTo>
                <a:lnTo>
                  <a:pt x="178594" y="151805"/>
                </a:lnTo>
                <a:lnTo>
                  <a:pt x="196453" y="160735"/>
                </a:lnTo>
                <a:lnTo>
                  <a:pt x="214313" y="169664"/>
                </a:lnTo>
                <a:lnTo>
                  <a:pt x="223242" y="178594"/>
                </a:lnTo>
                <a:lnTo>
                  <a:pt x="232172" y="178594"/>
                </a:lnTo>
                <a:lnTo>
                  <a:pt x="241102" y="196454"/>
                </a:lnTo>
                <a:lnTo>
                  <a:pt x="241102" y="196454"/>
                </a:lnTo>
                <a:lnTo>
                  <a:pt x="241102" y="196454"/>
                </a:lnTo>
                <a:lnTo>
                  <a:pt x="232172" y="196454"/>
                </a:lnTo>
                <a:lnTo>
                  <a:pt x="223242" y="196454"/>
                </a:lnTo>
                <a:lnTo>
                  <a:pt x="214313" y="196454"/>
                </a:lnTo>
                <a:lnTo>
                  <a:pt x="205383" y="187524"/>
                </a:lnTo>
                <a:lnTo>
                  <a:pt x="187524" y="178594"/>
                </a:lnTo>
                <a:lnTo>
                  <a:pt x="178594" y="169664"/>
                </a:lnTo>
                <a:lnTo>
                  <a:pt x="160734" y="160735"/>
                </a:lnTo>
                <a:lnTo>
                  <a:pt x="151805" y="151805"/>
                </a:lnTo>
                <a:lnTo>
                  <a:pt x="151805" y="151805"/>
                </a:lnTo>
                <a:lnTo>
                  <a:pt x="151805" y="142875"/>
                </a:lnTo>
                <a:lnTo>
                  <a:pt x="151805" y="142875"/>
                </a:lnTo>
                <a:lnTo>
                  <a:pt x="160734" y="142875"/>
                </a:lnTo>
                <a:lnTo>
                  <a:pt x="178594" y="142875"/>
                </a:lnTo>
                <a:lnTo>
                  <a:pt x="187524" y="151805"/>
                </a:lnTo>
                <a:lnTo>
                  <a:pt x="196453" y="160735"/>
                </a:lnTo>
                <a:lnTo>
                  <a:pt x="205383" y="169664"/>
                </a:lnTo>
                <a:lnTo>
                  <a:pt x="214313" y="178594"/>
                </a:lnTo>
                <a:lnTo>
                  <a:pt x="214313" y="187524"/>
                </a:lnTo>
                <a:lnTo>
                  <a:pt x="205383" y="187524"/>
                </a:lnTo>
                <a:lnTo>
                  <a:pt x="196453" y="187524"/>
                </a:lnTo>
                <a:lnTo>
                  <a:pt x="187524" y="196454"/>
                </a:lnTo>
                <a:lnTo>
                  <a:pt x="169664" y="187524"/>
                </a:lnTo>
                <a:lnTo>
                  <a:pt x="151805" y="187524"/>
                </a:lnTo>
                <a:lnTo>
                  <a:pt x="133945" y="178594"/>
                </a:lnTo>
                <a:lnTo>
                  <a:pt x="125016" y="169664"/>
                </a:lnTo>
                <a:lnTo>
                  <a:pt x="107156" y="169664"/>
                </a:lnTo>
                <a:lnTo>
                  <a:pt x="98227" y="151805"/>
                </a:lnTo>
                <a:lnTo>
                  <a:pt x="89297" y="142875"/>
                </a:lnTo>
                <a:lnTo>
                  <a:pt x="80367" y="142875"/>
                </a:lnTo>
                <a:lnTo>
                  <a:pt x="80367" y="133946"/>
                </a:lnTo>
                <a:lnTo>
                  <a:pt x="89297" y="125016"/>
                </a:lnTo>
                <a:lnTo>
                  <a:pt x="89297" y="125016"/>
                </a:lnTo>
                <a:lnTo>
                  <a:pt x="98227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33945" y="125016"/>
                </a:lnTo>
                <a:lnTo>
                  <a:pt x="142875" y="125016"/>
                </a:lnTo>
                <a:lnTo>
                  <a:pt x="142875" y="133946"/>
                </a:lnTo>
                <a:lnTo>
                  <a:pt x="142875" y="125016"/>
                </a:lnTo>
                <a:lnTo>
                  <a:pt x="142875" y="133946"/>
                </a:lnTo>
                <a:lnTo>
                  <a:pt x="133945" y="125016"/>
                </a:lnTo>
                <a:lnTo>
                  <a:pt x="125016" y="125016"/>
                </a:lnTo>
                <a:lnTo>
                  <a:pt x="107156" y="116086"/>
                </a:lnTo>
                <a:lnTo>
                  <a:pt x="89297" y="116086"/>
                </a:lnTo>
                <a:lnTo>
                  <a:pt x="62508" y="116086"/>
                </a:lnTo>
                <a:lnTo>
                  <a:pt x="44649" y="107157"/>
                </a:lnTo>
                <a:lnTo>
                  <a:pt x="26789" y="107157"/>
                </a:lnTo>
                <a:lnTo>
                  <a:pt x="17859" y="98227"/>
                </a:lnTo>
                <a:lnTo>
                  <a:pt x="17859" y="98227"/>
                </a:lnTo>
                <a:lnTo>
                  <a:pt x="17859" y="89297"/>
                </a:lnTo>
                <a:lnTo>
                  <a:pt x="17859" y="89297"/>
                </a:lnTo>
                <a:lnTo>
                  <a:pt x="35719" y="89297"/>
                </a:lnTo>
                <a:lnTo>
                  <a:pt x="44649" y="80368"/>
                </a:lnTo>
                <a:lnTo>
                  <a:pt x="53578" y="80368"/>
                </a:lnTo>
                <a:lnTo>
                  <a:pt x="71438" y="80368"/>
                </a:lnTo>
                <a:lnTo>
                  <a:pt x="80367" y="80368"/>
                </a:lnTo>
                <a:lnTo>
                  <a:pt x="89297" y="80368"/>
                </a:lnTo>
                <a:lnTo>
                  <a:pt x="89297" y="80368"/>
                </a:lnTo>
                <a:lnTo>
                  <a:pt x="98227" y="80368"/>
                </a:lnTo>
                <a:lnTo>
                  <a:pt x="98227" y="80368"/>
                </a:lnTo>
                <a:lnTo>
                  <a:pt x="98227" y="89297"/>
                </a:lnTo>
                <a:lnTo>
                  <a:pt x="9822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98227"/>
                </a:lnTo>
                <a:lnTo>
                  <a:pt x="89297" y="98227"/>
                </a:lnTo>
                <a:lnTo>
                  <a:pt x="89297" y="98227"/>
                </a:lnTo>
                <a:lnTo>
                  <a:pt x="89297" y="89297"/>
                </a:lnTo>
                <a:lnTo>
                  <a:pt x="89297" y="89297"/>
                </a:lnTo>
                <a:lnTo>
                  <a:pt x="98227" y="89297"/>
                </a:lnTo>
                <a:lnTo>
                  <a:pt x="107156" y="80368"/>
                </a:lnTo>
                <a:lnTo>
                  <a:pt x="116086" y="80368"/>
                </a:lnTo>
                <a:lnTo>
                  <a:pt x="133945" y="80368"/>
                </a:lnTo>
                <a:lnTo>
                  <a:pt x="142875" y="80368"/>
                </a:lnTo>
                <a:lnTo>
                  <a:pt x="169664" y="80368"/>
                </a:lnTo>
                <a:lnTo>
                  <a:pt x="196453" y="80368"/>
                </a:lnTo>
                <a:lnTo>
                  <a:pt x="223242" y="80368"/>
                </a:lnTo>
                <a:lnTo>
                  <a:pt x="258961" y="71438"/>
                </a:lnTo>
                <a:lnTo>
                  <a:pt x="294680" y="80368"/>
                </a:lnTo>
                <a:lnTo>
                  <a:pt x="330399" y="80368"/>
                </a:lnTo>
                <a:lnTo>
                  <a:pt x="366117" y="80368"/>
                </a:lnTo>
                <a:lnTo>
                  <a:pt x="410766" y="80368"/>
                </a:lnTo>
                <a:lnTo>
                  <a:pt x="455414" y="80368"/>
                </a:lnTo>
                <a:lnTo>
                  <a:pt x="500063" y="80368"/>
                </a:lnTo>
                <a:lnTo>
                  <a:pt x="544711" y="80368"/>
                </a:lnTo>
                <a:lnTo>
                  <a:pt x="589359" y="71438"/>
                </a:lnTo>
                <a:lnTo>
                  <a:pt x="634008" y="71438"/>
                </a:lnTo>
                <a:lnTo>
                  <a:pt x="678656" y="80368"/>
                </a:lnTo>
                <a:lnTo>
                  <a:pt x="723305" y="71438"/>
                </a:lnTo>
                <a:lnTo>
                  <a:pt x="767953" y="71438"/>
                </a:lnTo>
                <a:lnTo>
                  <a:pt x="812602" y="71438"/>
                </a:lnTo>
                <a:lnTo>
                  <a:pt x="857250" y="71438"/>
                </a:lnTo>
                <a:lnTo>
                  <a:pt x="892969" y="71438"/>
                </a:lnTo>
                <a:lnTo>
                  <a:pt x="937617" y="71438"/>
                </a:lnTo>
                <a:lnTo>
                  <a:pt x="973336" y="71438"/>
                </a:lnTo>
                <a:lnTo>
                  <a:pt x="1017984" y="71438"/>
                </a:lnTo>
                <a:lnTo>
                  <a:pt x="1053703" y="71438"/>
                </a:lnTo>
                <a:lnTo>
                  <a:pt x="1080492" y="71438"/>
                </a:lnTo>
                <a:lnTo>
                  <a:pt x="1107281" y="71438"/>
                </a:lnTo>
                <a:lnTo>
                  <a:pt x="1134070" y="62508"/>
                </a:lnTo>
                <a:lnTo>
                  <a:pt x="1160859" y="62508"/>
                </a:lnTo>
                <a:lnTo>
                  <a:pt x="1187649" y="62508"/>
                </a:lnTo>
                <a:lnTo>
                  <a:pt x="1205508" y="62508"/>
                </a:lnTo>
                <a:lnTo>
                  <a:pt x="1223367" y="62508"/>
                </a:lnTo>
                <a:lnTo>
                  <a:pt x="1232297" y="53579"/>
                </a:lnTo>
                <a:lnTo>
                  <a:pt x="1241227" y="53579"/>
                </a:lnTo>
                <a:lnTo>
                  <a:pt x="1250156" y="53579"/>
                </a:lnTo>
                <a:lnTo>
                  <a:pt x="1250156" y="53579"/>
                </a:lnTo>
                <a:lnTo>
                  <a:pt x="1250156" y="44649"/>
                </a:lnTo>
                <a:lnTo>
                  <a:pt x="1241227" y="44649"/>
                </a:lnTo>
                <a:lnTo>
                  <a:pt x="1232297" y="35719"/>
                </a:lnTo>
                <a:lnTo>
                  <a:pt x="1205508" y="26789"/>
                </a:lnTo>
                <a:lnTo>
                  <a:pt x="1178719" y="26789"/>
                </a:lnTo>
                <a:lnTo>
                  <a:pt x="1151930" y="17860"/>
                </a:lnTo>
                <a:lnTo>
                  <a:pt x="1125141" y="17860"/>
                </a:lnTo>
                <a:lnTo>
                  <a:pt x="1089422" y="8930"/>
                </a:lnTo>
                <a:lnTo>
                  <a:pt x="1062633" y="8930"/>
                </a:lnTo>
                <a:lnTo>
                  <a:pt x="1035844" y="0"/>
                </a:lnTo>
                <a:lnTo>
                  <a:pt x="1017984" y="0"/>
                </a:lnTo>
                <a:lnTo>
                  <a:pt x="991195" y="0"/>
                </a:lnTo>
                <a:lnTo>
                  <a:pt x="982266" y="0"/>
                </a:lnTo>
                <a:lnTo>
                  <a:pt x="982266" y="8930"/>
                </a:lnTo>
                <a:lnTo>
                  <a:pt x="991195" y="0"/>
                </a:lnTo>
                <a:lnTo>
                  <a:pt x="1000125" y="8930"/>
                </a:lnTo>
                <a:lnTo>
                  <a:pt x="1017984" y="8930"/>
                </a:lnTo>
                <a:lnTo>
                  <a:pt x="1035844" y="8930"/>
                </a:lnTo>
                <a:lnTo>
                  <a:pt x="1062633" y="8930"/>
                </a:lnTo>
                <a:lnTo>
                  <a:pt x="1089422" y="17860"/>
                </a:lnTo>
                <a:lnTo>
                  <a:pt x="1125141" y="17860"/>
                </a:lnTo>
                <a:lnTo>
                  <a:pt x="1151930" y="26789"/>
                </a:lnTo>
                <a:lnTo>
                  <a:pt x="1178719" y="35719"/>
                </a:lnTo>
                <a:lnTo>
                  <a:pt x="1205508" y="35719"/>
                </a:lnTo>
                <a:lnTo>
                  <a:pt x="1232297" y="44649"/>
                </a:lnTo>
                <a:lnTo>
                  <a:pt x="1241227" y="53579"/>
                </a:lnTo>
                <a:lnTo>
                  <a:pt x="1250156" y="62508"/>
                </a:lnTo>
                <a:lnTo>
                  <a:pt x="1250156" y="62508"/>
                </a:lnTo>
                <a:lnTo>
                  <a:pt x="1241227" y="71438"/>
                </a:lnTo>
                <a:lnTo>
                  <a:pt x="1241227" y="80368"/>
                </a:lnTo>
                <a:lnTo>
                  <a:pt x="1223367" y="89297"/>
                </a:lnTo>
                <a:lnTo>
                  <a:pt x="1205508" y="89297"/>
                </a:lnTo>
                <a:lnTo>
                  <a:pt x="1178719" y="98227"/>
                </a:lnTo>
                <a:lnTo>
                  <a:pt x="1151930" y="116086"/>
                </a:lnTo>
                <a:lnTo>
                  <a:pt x="1125141" y="116086"/>
                </a:lnTo>
                <a:lnTo>
                  <a:pt x="1107281" y="133946"/>
                </a:lnTo>
                <a:lnTo>
                  <a:pt x="1080492" y="142875"/>
                </a:lnTo>
                <a:lnTo>
                  <a:pt x="1071563" y="151805"/>
                </a:lnTo>
                <a:lnTo>
                  <a:pt x="1071563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0" name="Freeform 17439"/>
          <p:cNvSpPr/>
          <p:nvPr/>
        </p:nvSpPr>
        <p:spPr bwMode="auto">
          <a:xfrm>
            <a:off x="5607844" y="4205882"/>
            <a:ext cx="107157" cy="8931"/>
          </a:xfrm>
          <a:custGeom>
            <a:avLst/>
            <a:gdLst/>
            <a:ahLst/>
            <a:cxnLst/>
            <a:rect l="0" t="0" r="0" b="0"/>
            <a:pathLst>
              <a:path w="10715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1" name="Freeform 17440"/>
          <p:cNvSpPr/>
          <p:nvPr/>
        </p:nvSpPr>
        <p:spPr bwMode="auto">
          <a:xfrm>
            <a:off x="5840016" y="4143375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2" name="Freeform 17441"/>
          <p:cNvSpPr/>
          <p:nvPr/>
        </p:nvSpPr>
        <p:spPr bwMode="auto">
          <a:xfrm>
            <a:off x="5911453" y="4152304"/>
            <a:ext cx="116087" cy="205384"/>
          </a:xfrm>
          <a:custGeom>
            <a:avLst/>
            <a:gdLst/>
            <a:ahLst/>
            <a:cxnLst/>
            <a:rect l="0" t="0" r="0" b="0"/>
            <a:pathLst>
              <a:path w="116087" h="205384">
                <a:moveTo>
                  <a:pt x="44649" y="0"/>
                </a:moveTo>
                <a:lnTo>
                  <a:pt x="44649" y="0"/>
                </a:lnTo>
                <a:lnTo>
                  <a:pt x="44649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35719" y="17860"/>
                </a:lnTo>
                <a:lnTo>
                  <a:pt x="26789" y="26789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7"/>
                </a:lnTo>
                <a:lnTo>
                  <a:pt x="26789" y="107157"/>
                </a:lnTo>
                <a:lnTo>
                  <a:pt x="35719" y="107157"/>
                </a:lnTo>
                <a:lnTo>
                  <a:pt x="44649" y="107157"/>
                </a:lnTo>
                <a:lnTo>
                  <a:pt x="53578" y="107157"/>
                </a:lnTo>
                <a:lnTo>
                  <a:pt x="71438" y="107157"/>
                </a:lnTo>
                <a:lnTo>
                  <a:pt x="80367" y="98227"/>
                </a:lnTo>
                <a:lnTo>
                  <a:pt x="80367" y="89297"/>
                </a:lnTo>
                <a:lnTo>
                  <a:pt x="89297" y="80367"/>
                </a:lnTo>
                <a:lnTo>
                  <a:pt x="89297" y="71438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44649"/>
                </a:lnTo>
                <a:lnTo>
                  <a:pt x="89297" y="44649"/>
                </a:lnTo>
                <a:lnTo>
                  <a:pt x="89297" y="35719"/>
                </a:lnTo>
                <a:lnTo>
                  <a:pt x="80367" y="35719"/>
                </a:lnTo>
                <a:lnTo>
                  <a:pt x="80367" y="35719"/>
                </a:lnTo>
                <a:lnTo>
                  <a:pt x="80367" y="44649"/>
                </a:lnTo>
                <a:lnTo>
                  <a:pt x="80367" y="44649"/>
                </a:lnTo>
                <a:lnTo>
                  <a:pt x="80367" y="53578"/>
                </a:lnTo>
                <a:lnTo>
                  <a:pt x="80367" y="62508"/>
                </a:lnTo>
                <a:lnTo>
                  <a:pt x="89297" y="71438"/>
                </a:lnTo>
                <a:lnTo>
                  <a:pt x="89297" y="89297"/>
                </a:lnTo>
                <a:lnTo>
                  <a:pt x="89297" y="107157"/>
                </a:lnTo>
                <a:lnTo>
                  <a:pt x="98227" y="125016"/>
                </a:lnTo>
                <a:lnTo>
                  <a:pt x="98227" y="142875"/>
                </a:lnTo>
                <a:lnTo>
                  <a:pt x="107156" y="160735"/>
                </a:lnTo>
                <a:lnTo>
                  <a:pt x="107156" y="169664"/>
                </a:lnTo>
                <a:lnTo>
                  <a:pt x="116086" y="187524"/>
                </a:lnTo>
                <a:lnTo>
                  <a:pt x="116086" y="196453"/>
                </a:lnTo>
                <a:lnTo>
                  <a:pt x="116086" y="205383"/>
                </a:lnTo>
                <a:lnTo>
                  <a:pt x="116086" y="20538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3" name="Freeform 17442"/>
          <p:cNvSpPr/>
          <p:nvPr/>
        </p:nvSpPr>
        <p:spPr bwMode="auto">
          <a:xfrm>
            <a:off x="5661422" y="4357687"/>
            <a:ext cx="482204" cy="26790"/>
          </a:xfrm>
          <a:custGeom>
            <a:avLst/>
            <a:gdLst/>
            <a:ahLst/>
            <a:cxnLst/>
            <a:rect l="0" t="0" r="0" b="0"/>
            <a:pathLst>
              <a:path w="482204" h="26790">
                <a:moveTo>
                  <a:pt x="8930" y="26789"/>
                </a:move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26789" y="26789"/>
                </a:lnTo>
                <a:lnTo>
                  <a:pt x="44648" y="26789"/>
                </a:lnTo>
                <a:lnTo>
                  <a:pt x="71437" y="17859"/>
                </a:lnTo>
                <a:lnTo>
                  <a:pt x="98226" y="17859"/>
                </a:lnTo>
                <a:lnTo>
                  <a:pt x="133945" y="17859"/>
                </a:lnTo>
                <a:lnTo>
                  <a:pt x="169664" y="8930"/>
                </a:lnTo>
                <a:lnTo>
                  <a:pt x="205383" y="8930"/>
                </a:lnTo>
                <a:lnTo>
                  <a:pt x="250031" y="0"/>
                </a:lnTo>
                <a:lnTo>
                  <a:pt x="294680" y="0"/>
                </a:lnTo>
                <a:lnTo>
                  <a:pt x="330398" y="0"/>
                </a:lnTo>
                <a:lnTo>
                  <a:pt x="366117" y="0"/>
                </a:lnTo>
                <a:lnTo>
                  <a:pt x="401836" y="0"/>
                </a:lnTo>
                <a:lnTo>
                  <a:pt x="437555" y="0"/>
                </a:lnTo>
                <a:lnTo>
                  <a:pt x="464344" y="0"/>
                </a:lnTo>
                <a:lnTo>
                  <a:pt x="482203" y="0"/>
                </a:lnTo>
                <a:lnTo>
                  <a:pt x="48220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4" name="Freeform 17443"/>
          <p:cNvSpPr/>
          <p:nvPr/>
        </p:nvSpPr>
        <p:spPr bwMode="auto">
          <a:xfrm>
            <a:off x="6536531" y="4205882"/>
            <a:ext cx="80368" cy="8931"/>
          </a:xfrm>
          <a:custGeom>
            <a:avLst/>
            <a:gdLst/>
            <a:ahLst/>
            <a:cxnLst/>
            <a:rect l="0" t="0" r="0" b="0"/>
            <a:pathLst>
              <a:path w="80368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71438" y="893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5" name="Freeform 17444"/>
          <p:cNvSpPr/>
          <p:nvPr/>
        </p:nvSpPr>
        <p:spPr bwMode="auto">
          <a:xfrm>
            <a:off x="6688336" y="4152304"/>
            <a:ext cx="17860" cy="151806"/>
          </a:xfrm>
          <a:custGeom>
            <a:avLst/>
            <a:gdLst/>
            <a:ahLst/>
            <a:cxnLst/>
            <a:rect l="0" t="0" r="0" b="0"/>
            <a:pathLst>
              <a:path w="17860" h="15180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42875"/>
                </a:lnTo>
                <a:lnTo>
                  <a:pt x="8930" y="142875"/>
                </a:lnTo>
                <a:lnTo>
                  <a:pt x="17859" y="151805"/>
                </a:lnTo>
                <a:lnTo>
                  <a:pt x="17859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6" name="Freeform 17445"/>
          <p:cNvSpPr/>
          <p:nvPr/>
        </p:nvSpPr>
        <p:spPr bwMode="auto">
          <a:xfrm>
            <a:off x="6750844" y="4134445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98226" y="71437"/>
                </a:moveTo>
                <a:lnTo>
                  <a:pt x="98226" y="71437"/>
                </a:lnTo>
                <a:lnTo>
                  <a:pt x="98226" y="62508"/>
                </a:lnTo>
                <a:lnTo>
                  <a:pt x="98226" y="53578"/>
                </a:lnTo>
                <a:lnTo>
                  <a:pt x="98226" y="44648"/>
                </a:lnTo>
                <a:lnTo>
                  <a:pt x="89297" y="35719"/>
                </a:lnTo>
                <a:lnTo>
                  <a:pt x="89297" y="26789"/>
                </a:lnTo>
                <a:lnTo>
                  <a:pt x="80367" y="17859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17859" y="89297"/>
                </a:lnTo>
                <a:lnTo>
                  <a:pt x="26789" y="89297"/>
                </a:lnTo>
                <a:lnTo>
                  <a:pt x="44648" y="89297"/>
                </a:lnTo>
                <a:lnTo>
                  <a:pt x="53578" y="98226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6" y="80367"/>
                </a:lnTo>
                <a:lnTo>
                  <a:pt x="107156" y="8036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98226"/>
                </a:lnTo>
                <a:lnTo>
                  <a:pt x="116086" y="98226"/>
                </a:lnTo>
                <a:lnTo>
                  <a:pt x="107156" y="116086"/>
                </a:lnTo>
                <a:lnTo>
                  <a:pt x="107156" y="125016"/>
                </a:lnTo>
                <a:lnTo>
                  <a:pt x="107156" y="133945"/>
                </a:lnTo>
                <a:lnTo>
                  <a:pt x="107156" y="142875"/>
                </a:lnTo>
                <a:lnTo>
                  <a:pt x="98226" y="160734"/>
                </a:lnTo>
                <a:lnTo>
                  <a:pt x="98226" y="169664"/>
                </a:lnTo>
                <a:lnTo>
                  <a:pt x="98226" y="169664"/>
                </a:lnTo>
                <a:lnTo>
                  <a:pt x="98226" y="178594"/>
                </a:lnTo>
                <a:lnTo>
                  <a:pt x="98226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7" name="Freeform 17446"/>
          <p:cNvSpPr/>
          <p:nvPr/>
        </p:nvSpPr>
        <p:spPr bwMode="auto">
          <a:xfrm>
            <a:off x="5723930" y="3714750"/>
            <a:ext cx="428626" cy="616149"/>
          </a:xfrm>
          <a:custGeom>
            <a:avLst/>
            <a:gdLst/>
            <a:ahLst/>
            <a:cxnLst/>
            <a:rect l="0" t="0" r="0" b="0"/>
            <a:pathLst>
              <a:path w="428626" h="616149">
                <a:moveTo>
                  <a:pt x="428625" y="8929"/>
                </a:moveTo>
                <a:lnTo>
                  <a:pt x="428625" y="8929"/>
                </a:lnTo>
                <a:lnTo>
                  <a:pt x="428625" y="8929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8929"/>
                </a:lnTo>
                <a:lnTo>
                  <a:pt x="419695" y="8929"/>
                </a:lnTo>
                <a:lnTo>
                  <a:pt x="410765" y="26789"/>
                </a:lnTo>
                <a:lnTo>
                  <a:pt x="410765" y="35718"/>
                </a:lnTo>
                <a:lnTo>
                  <a:pt x="392906" y="53578"/>
                </a:lnTo>
                <a:lnTo>
                  <a:pt x="383976" y="62507"/>
                </a:lnTo>
                <a:lnTo>
                  <a:pt x="366117" y="89296"/>
                </a:lnTo>
                <a:lnTo>
                  <a:pt x="348258" y="107156"/>
                </a:lnTo>
                <a:lnTo>
                  <a:pt x="321468" y="133945"/>
                </a:lnTo>
                <a:lnTo>
                  <a:pt x="303609" y="160734"/>
                </a:lnTo>
                <a:lnTo>
                  <a:pt x="276820" y="187523"/>
                </a:lnTo>
                <a:lnTo>
                  <a:pt x="250031" y="223242"/>
                </a:lnTo>
                <a:lnTo>
                  <a:pt x="232172" y="250031"/>
                </a:lnTo>
                <a:lnTo>
                  <a:pt x="205383" y="285750"/>
                </a:lnTo>
                <a:lnTo>
                  <a:pt x="187523" y="321468"/>
                </a:lnTo>
                <a:lnTo>
                  <a:pt x="169664" y="357187"/>
                </a:lnTo>
                <a:lnTo>
                  <a:pt x="151804" y="392906"/>
                </a:lnTo>
                <a:lnTo>
                  <a:pt x="133945" y="419695"/>
                </a:lnTo>
                <a:lnTo>
                  <a:pt x="116086" y="455414"/>
                </a:lnTo>
                <a:lnTo>
                  <a:pt x="98226" y="482203"/>
                </a:lnTo>
                <a:lnTo>
                  <a:pt x="80367" y="517921"/>
                </a:lnTo>
                <a:lnTo>
                  <a:pt x="53578" y="544711"/>
                </a:lnTo>
                <a:lnTo>
                  <a:pt x="35718" y="571500"/>
                </a:lnTo>
                <a:lnTo>
                  <a:pt x="26789" y="589359"/>
                </a:lnTo>
                <a:lnTo>
                  <a:pt x="8929" y="607218"/>
                </a:lnTo>
                <a:lnTo>
                  <a:pt x="0" y="616148"/>
                </a:lnTo>
                <a:lnTo>
                  <a:pt x="0" y="61614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8" name="Freeform 17447"/>
          <p:cNvSpPr/>
          <p:nvPr/>
        </p:nvSpPr>
        <p:spPr bwMode="auto">
          <a:xfrm>
            <a:off x="5822156" y="4536281"/>
            <a:ext cx="214314" cy="383978"/>
          </a:xfrm>
          <a:custGeom>
            <a:avLst/>
            <a:gdLst/>
            <a:ahLst/>
            <a:cxnLst/>
            <a:rect l="0" t="0" r="0" b="0"/>
            <a:pathLst>
              <a:path w="214314" h="38397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17860" y="241101"/>
                </a:lnTo>
                <a:lnTo>
                  <a:pt x="17860" y="267890"/>
                </a:lnTo>
                <a:lnTo>
                  <a:pt x="17860" y="285750"/>
                </a:lnTo>
                <a:lnTo>
                  <a:pt x="26789" y="312539"/>
                </a:lnTo>
                <a:lnTo>
                  <a:pt x="26789" y="330398"/>
                </a:lnTo>
                <a:lnTo>
                  <a:pt x="35719" y="339328"/>
                </a:lnTo>
                <a:lnTo>
                  <a:pt x="35719" y="357188"/>
                </a:lnTo>
                <a:lnTo>
                  <a:pt x="35719" y="366117"/>
                </a:lnTo>
                <a:lnTo>
                  <a:pt x="35719" y="375047"/>
                </a:lnTo>
                <a:lnTo>
                  <a:pt x="35719" y="375047"/>
                </a:lnTo>
                <a:lnTo>
                  <a:pt x="35719" y="383977"/>
                </a:lnTo>
                <a:lnTo>
                  <a:pt x="35719" y="383977"/>
                </a:lnTo>
                <a:lnTo>
                  <a:pt x="35719" y="375047"/>
                </a:lnTo>
                <a:lnTo>
                  <a:pt x="35719" y="366117"/>
                </a:lnTo>
                <a:lnTo>
                  <a:pt x="35719" y="348258"/>
                </a:lnTo>
                <a:lnTo>
                  <a:pt x="26789" y="339328"/>
                </a:lnTo>
                <a:lnTo>
                  <a:pt x="26789" y="312539"/>
                </a:lnTo>
                <a:lnTo>
                  <a:pt x="26789" y="294680"/>
                </a:lnTo>
                <a:lnTo>
                  <a:pt x="26789" y="276820"/>
                </a:lnTo>
                <a:lnTo>
                  <a:pt x="17860" y="250031"/>
                </a:lnTo>
                <a:lnTo>
                  <a:pt x="17860" y="232172"/>
                </a:lnTo>
                <a:lnTo>
                  <a:pt x="17860" y="214312"/>
                </a:lnTo>
                <a:lnTo>
                  <a:pt x="17860" y="196453"/>
                </a:lnTo>
                <a:lnTo>
                  <a:pt x="17860" y="187523"/>
                </a:lnTo>
                <a:lnTo>
                  <a:pt x="26789" y="169664"/>
                </a:lnTo>
                <a:lnTo>
                  <a:pt x="35719" y="151805"/>
                </a:lnTo>
                <a:lnTo>
                  <a:pt x="44649" y="151805"/>
                </a:lnTo>
                <a:lnTo>
                  <a:pt x="53578" y="133945"/>
                </a:lnTo>
                <a:lnTo>
                  <a:pt x="71438" y="133945"/>
                </a:lnTo>
                <a:lnTo>
                  <a:pt x="80367" y="125015"/>
                </a:lnTo>
                <a:lnTo>
                  <a:pt x="98227" y="125015"/>
                </a:lnTo>
                <a:lnTo>
                  <a:pt x="107157" y="133945"/>
                </a:lnTo>
                <a:lnTo>
                  <a:pt x="125016" y="133945"/>
                </a:lnTo>
                <a:lnTo>
                  <a:pt x="133946" y="142875"/>
                </a:lnTo>
                <a:lnTo>
                  <a:pt x="142875" y="151805"/>
                </a:lnTo>
                <a:lnTo>
                  <a:pt x="160735" y="169664"/>
                </a:lnTo>
                <a:lnTo>
                  <a:pt x="169664" y="178594"/>
                </a:lnTo>
                <a:lnTo>
                  <a:pt x="178594" y="196453"/>
                </a:lnTo>
                <a:lnTo>
                  <a:pt x="187524" y="214312"/>
                </a:lnTo>
                <a:lnTo>
                  <a:pt x="196453" y="232172"/>
                </a:lnTo>
                <a:lnTo>
                  <a:pt x="196453" y="258961"/>
                </a:lnTo>
                <a:lnTo>
                  <a:pt x="205383" y="267890"/>
                </a:lnTo>
                <a:lnTo>
                  <a:pt x="205383" y="285750"/>
                </a:lnTo>
                <a:lnTo>
                  <a:pt x="205383" y="303609"/>
                </a:lnTo>
                <a:lnTo>
                  <a:pt x="205383" y="321469"/>
                </a:lnTo>
                <a:lnTo>
                  <a:pt x="214313" y="330398"/>
                </a:lnTo>
                <a:lnTo>
                  <a:pt x="214313" y="339328"/>
                </a:lnTo>
                <a:lnTo>
                  <a:pt x="214313" y="339328"/>
                </a:lnTo>
                <a:lnTo>
                  <a:pt x="205383" y="348258"/>
                </a:lnTo>
                <a:lnTo>
                  <a:pt x="205383" y="357188"/>
                </a:lnTo>
                <a:lnTo>
                  <a:pt x="205383" y="357188"/>
                </a:lnTo>
                <a:lnTo>
                  <a:pt x="205383" y="35718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49" name="Freeform 17448"/>
          <p:cNvSpPr/>
          <p:nvPr/>
        </p:nvSpPr>
        <p:spPr bwMode="auto">
          <a:xfrm>
            <a:off x="6143625" y="4634507"/>
            <a:ext cx="133946" cy="160736"/>
          </a:xfrm>
          <a:custGeom>
            <a:avLst/>
            <a:gdLst/>
            <a:ahLst/>
            <a:cxnLst/>
            <a:rect l="0" t="0" r="0" b="0"/>
            <a:pathLst>
              <a:path w="133946" h="160736">
                <a:moveTo>
                  <a:pt x="80367" y="1786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80367" y="8930"/>
                </a:lnTo>
                <a:lnTo>
                  <a:pt x="71438" y="8930"/>
                </a:lnTo>
                <a:lnTo>
                  <a:pt x="71438" y="17860"/>
                </a:lnTo>
                <a:lnTo>
                  <a:pt x="62508" y="17860"/>
                </a:lnTo>
                <a:lnTo>
                  <a:pt x="53578" y="26789"/>
                </a:lnTo>
                <a:lnTo>
                  <a:pt x="44648" y="44649"/>
                </a:lnTo>
                <a:lnTo>
                  <a:pt x="35719" y="53579"/>
                </a:lnTo>
                <a:lnTo>
                  <a:pt x="26789" y="71438"/>
                </a:lnTo>
                <a:lnTo>
                  <a:pt x="17859" y="89297"/>
                </a:lnTo>
                <a:lnTo>
                  <a:pt x="8930" y="98227"/>
                </a:lnTo>
                <a:lnTo>
                  <a:pt x="8930" y="116086"/>
                </a:lnTo>
                <a:lnTo>
                  <a:pt x="0" y="125016"/>
                </a:lnTo>
                <a:lnTo>
                  <a:pt x="8930" y="133946"/>
                </a:lnTo>
                <a:lnTo>
                  <a:pt x="8930" y="142875"/>
                </a:lnTo>
                <a:lnTo>
                  <a:pt x="17859" y="151805"/>
                </a:lnTo>
                <a:lnTo>
                  <a:pt x="35719" y="151805"/>
                </a:lnTo>
                <a:lnTo>
                  <a:pt x="44648" y="160735"/>
                </a:lnTo>
                <a:lnTo>
                  <a:pt x="62508" y="160735"/>
                </a:lnTo>
                <a:lnTo>
                  <a:pt x="80367" y="160735"/>
                </a:lnTo>
                <a:lnTo>
                  <a:pt x="89297" y="160735"/>
                </a:lnTo>
                <a:lnTo>
                  <a:pt x="98227" y="160735"/>
                </a:lnTo>
                <a:lnTo>
                  <a:pt x="107156" y="151805"/>
                </a:lnTo>
                <a:lnTo>
                  <a:pt x="116086" y="160735"/>
                </a:lnTo>
                <a:lnTo>
                  <a:pt x="125016" y="151805"/>
                </a:lnTo>
                <a:lnTo>
                  <a:pt x="133945" y="151805"/>
                </a:lnTo>
                <a:lnTo>
                  <a:pt x="133945" y="151805"/>
                </a:lnTo>
                <a:lnTo>
                  <a:pt x="133945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0" name="Freeform 17449"/>
          <p:cNvSpPr/>
          <p:nvPr/>
        </p:nvSpPr>
        <p:spPr bwMode="auto">
          <a:xfrm>
            <a:off x="6366867" y="4679156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8930"/>
                </a:lnTo>
                <a:lnTo>
                  <a:pt x="89297" y="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1" name="Freeform 17450"/>
          <p:cNvSpPr/>
          <p:nvPr/>
        </p:nvSpPr>
        <p:spPr bwMode="auto">
          <a:xfrm>
            <a:off x="6563320" y="4536281"/>
            <a:ext cx="89298" cy="169665"/>
          </a:xfrm>
          <a:custGeom>
            <a:avLst/>
            <a:gdLst/>
            <a:ahLst/>
            <a:cxnLst/>
            <a:rect l="0" t="0" r="0" b="0"/>
            <a:pathLst>
              <a:path w="89298" h="169665">
                <a:moveTo>
                  <a:pt x="17860" y="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17860" y="133945"/>
                </a:lnTo>
                <a:lnTo>
                  <a:pt x="35719" y="151805"/>
                </a:lnTo>
                <a:lnTo>
                  <a:pt x="44649" y="151805"/>
                </a:lnTo>
                <a:lnTo>
                  <a:pt x="62508" y="160734"/>
                </a:lnTo>
                <a:lnTo>
                  <a:pt x="80368" y="160734"/>
                </a:lnTo>
                <a:lnTo>
                  <a:pt x="89297" y="169664"/>
                </a:lnTo>
                <a:lnTo>
                  <a:pt x="89297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2" name="Freeform 17451"/>
          <p:cNvSpPr/>
          <p:nvPr/>
        </p:nvSpPr>
        <p:spPr bwMode="auto">
          <a:xfrm>
            <a:off x="6670477" y="4500562"/>
            <a:ext cx="35719" cy="339329"/>
          </a:xfrm>
          <a:custGeom>
            <a:avLst/>
            <a:gdLst/>
            <a:ahLst/>
            <a:cxnLst/>
            <a:rect l="0" t="0" r="0" b="0"/>
            <a:pathLst>
              <a:path w="35719" h="339329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59" y="80367"/>
                </a:lnTo>
                <a:lnTo>
                  <a:pt x="17859" y="107156"/>
                </a:lnTo>
                <a:lnTo>
                  <a:pt x="8929" y="142875"/>
                </a:lnTo>
                <a:lnTo>
                  <a:pt x="8929" y="178594"/>
                </a:lnTo>
                <a:lnTo>
                  <a:pt x="0" y="214313"/>
                </a:lnTo>
                <a:lnTo>
                  <a:pt x="0" y="250031"/>
                </a:lnTo>
                <a:lnTo>
                  <a:pt x="0" y="294680"/>
                </a:lnTo>
                <a:lnTo>
                  <a:pt x="0" y="321469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3" name="Freeform 17452"/>
          <p:cNvSpPr/>
          <p:nvPr/>
        </p:nvSpPr>
        <p:spPr bwMode="auto">
          <a:xfrm>
            <a:off x="6858000" y="5634632"/>
            <a:ext cx="17860" cy="250032"/>
          </a:xfrm>
          <a:custGeom>
            <a:avLst/>
            <a:gdLst/>
            <a:ahLst/>
            <a:cxnLst/>
            <a:rect l="0" t="0" r="0" b="0"/>
            <a:pathLst>
              <a:path w="17860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8930" y="223242"/>
                </a:lnTo>
                <a:lnTo>
                  <a:pt x="17859" y="250031"/>
                </a:lnTo>
                <a:lnTo>
                  <a:pt x="17859" y="250031"/>
                </a:lnTo>
                <a:lnTo>
                  <a:pt x="17859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4" name="Freeform 17453"/>
          <p:cNvSpPr/>
          <p:nvPr/>
        </p:nvSpPr>
        <p:spPr bwMode="auto">
          <a:xfrm>
            <a:off x="6858000" y="5965030"/>
            <a:ext cx="142876" cy="223244"/>
          </a:xfrm>
          <a:custGeom>
            <a:avLst/>
            <a:gdLst/>
            <a:ahLst/>
            <a:cxnLst/>
            <a:rect l="0" t="0" r="0" b="0"/>
            <a:pathLst>
              <a:path w="142876" h="223244">
                <a:moveTo>
                  <a:pt x="116086" y="17860"/>
                </a:moveTo>
                <a:lnTo>
                  <a:pt x="116086" y="17860"/>
                </a:lnTo>
                <a:lnTo>
                  <a:pt x="107156" y="17860"/>
                </a:lnTo>
                <a:lnTo>
                  <a:pt x="107156" y="1786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8930"/>
                </a:lnTo>
                <a:lnTo>
                  <a:pt x="71438" y="8930"/>
                </a:lnTo>
                <a:lnTo>
                  <a:pt x="53578" y="17860"/>
                </a:lnTo>
                <a:lnTo>
                  <a:pt x="35719" y="35719"/>
                </a:lnTo>
                <a:lnTo>
                  <a:pt x="26789" y="44649"/>
                </a:lnTo>
                <a:lnTo>
                  <a:pt x="17859" y="62508"/>
                </a:lnTo>
                <a:lnTo>
                  <a:pt x="8930" y="80368"/>
                </a:lnTo>
                <a:lnTo>
                  <a:pt x="0" y="107157"/>
                </a:lnTo>
                <a:lnTo>
                  <a:pt x="0" y="125016"/>
                </a:lnTo>
                <a:lnTo>
                  <a:pt x="0" y="151805"/>
                </a:lnTo>
                <a:lnTo>
                  <a:pt x="0" y="169665"/>
                </a:lnTo>
                <a:lnTo>
                  <a:pt x="8930" y="187524"/>
                </a:lnTo>
                <a:lnTo>
                  <a:pt x="26789" y="205383"/>
                </a:lnTo>
                <a:lnTo>
                  <a:pt x="35719" y="214313"/>
                </a:lnTo>
                <a:lnTo>
                  <a:pt x="44648" y="223243"/>
                </a:lnTo>
                <a:lnTo>
                  <a:pt x="62508" y="223243"/>
                </a:lnTo>
                <a:lnTo>
                  <a:pt x="80367" y="214313"/>
                </a:lnTo>
                <a:lnTo>
                  <a:pt x="98227" y="205383"/>
                </a:lnTo>
                <a:lnTo>
                  <a:pt x="107156" y="187524"/>
                </a:lnTo>
                <a:lnTo>
                  <a:pt x="116086" y="169665"/>
                </a:lnTo>
                <a:lnTo>
                  <a:pt x="133945" y="142875"/>
                </a:lnTo>
                <a:lnTo>
                  <a:pt x="142875" y="125016"/>
                </a:lnTo>
                <a:lnTo>
                  <a:pt x="142875" y="98227"/>
                </a:lnTo>
                <a:lnTo>
                  <a:pt x="142875" y="80368"/>
                </a:lnTo>
                <a:lnTo>
                  <a:pt x="142875" y="62508"/>
                </a:lnTo>
                <a:lnTo>
                  <a:pt x="133945" y="44649"/>
                </a:lnTo>
                <a:lnTo>
                  <a:pt x="125016" y="26790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5" name="Freeform 17454"/>
          <p:cNvSpPr/>
          <p:nvPr/>
        </p:nvSpPr>
        <p:spPr bwMode="auto">
          <a:xfrm>
            <a:off x="5715000" y="5670351"/>
            <a:ext cx="26790" cy="321470"/>
          </a:xfrm>
          <a:custGeom>
            <a:avLst/>
            <a:gdLst/>
            <a:ahLst/>
            <a:cxnLst/>
            <a:rect l="0" t="0" r="0" b="0"/>
            <a:pathLst>
              <a:path w="26790" h="321470">
                <a:moveTo>
                  <a:pt x="17859" y="8929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17859"/>
                </a:lnTo>
                <a:lnTo>
                  <a:pt x="26789" y="35719"/>
                </a:lnTo>
                <a:lnTo>
                  <a:pt x="26789" y="44648"/>
                </a:lnTo>
                <a:lnTo>
                  <a:pt x="26789" y="71437"/>
                </a:lnTo>
                <a:lnTo>
                  <a:pt x="26789" y="89297"/>
                </a:lnTo>
                <a:lnTo>
                  <a:pt x="26789" y="125015"/>
                </a:lnTo>
                <a:lnTo>
                  <a:pt x="26789" y="151804"/>
                </a:lnTo>
                <a:lnTo>
                  <a:pt x="17859" y="187523"/>
                </a:lnTo>
                <a:lnTo>
                  <a:pt x="8930" y="223242"/>
                </a:lnTo>
                <a:lnTo>
                  <a:pt x="8930" y="250031"/>
                </a:lnTo>
                <a:lnTo>
                  <a:pt x="0" y="285750"/>
                </a:lnTo>
                <a:lnTo>
                  <a:pt x="0" y="30360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6" name="Freeform 17455"/>
          <p:cNvSpPr/>
          <p:nvPr/>
        </p:nvSpPr>
        <p:spPr bwMode="auto">
          <a:xfrm>
            <a:off x="5598914" y="6063257"/>
            <a:ext cx="89298" cy="44649"/>
          </a:xfrm>
          <a:custGeom>
            <a:avLst/>
            <a:gdLst/>
            <a:ahLst/>
            <a:cxnLst/>
            <a:rect l="0" t="0" r="0" b="0"/>
            <a:pathLst>
              <a:path w="89298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30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35719"/>
                </a:lnTo>
                <a:lnTo>
                  <a:pt x="80367" y="35719"/>
                </a:lnTo>
                <a:lnTo>
                  <a:pt x="89297" y="44648"/>
                </a:lnTo>
                <a:lnTo>
                  <a:pt x="89297" y="4464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7" name="Freeform 17456"/>
          <p:cNvSpPr/>
          <p:nvPr/>
        </p:nvSpPr>
        <p:spPr bwMode="auto">
          <a:xfrm>
            <a:off x="5795367" y="6081116"/>
            <a:ext cx="62509" cy="125017"/>
          </a:xfrm>
          <a:custGeom>
            <a:avLst/>
            <a:gdLst/>
            <a:ahLst/>
            <a:cxnLst/>
            <a:rect l="0" t="0" r="0" b="0"/>
            <a:pathLst>
              <a:path w="62509" h="125017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9"/>
                </a:lnTo>
                <a:lnTo>
                  <a:pt x="0" y="62508"/>
                </a:lnTo>
                <a:lnTo>
                  <a:pt x="8930" y="71438"/>
                </a:lnTo>
                <a:lnTo>
                  <a:pt x="17860" y="89297"/>
                </a:lnTo>
                <a:lnTo>
                  <a:pt x="26789" y="107157"/>
                </a:lnTo>
                <a:lnTo>
                  <a:pt x="44649" y="116086"/>
                </a:lnTo>
                <a:lnTo>
                  <a:pt x="53578" y="125016"/>
                </a:lnTo>
                <a:lnTo>
                  <a:pt x="62508" y="125016"/>
                </a:lnTo>
                <a:lnTo>
                  <a:pt x="62508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8" name="Freeform 17457"/>
          <p:cNvSpPr/>
          <p:nvPr/>
        </p:nvSpPr>
        <p:spPr bwMode="auto">
          <a:xfrm>
            <a:off x="5759648" y="6054327"/>
            <a:ext cx="187525" cy="357189"/>
          </a:xfrm>
          <a:custGeom>
            <a:avLst/>
            <a:gdLst/>
            <a:ahLst/>
            <a:cxnLst/>
            <a:rect l="0" t="0" r="0" b="0"/>
            <a:pathLst>
              <a:path w="187525" h="357189">
                <a:moveTo>
                  <a:pt x="187524" y="8930"/>
                </a:moveTo>
                <a:lnTo>
                  <a:pt x="187524" y="8930"/>
                </a:lnTo>
                <a:lnTo>
                  <a:pt x="187524" y="0"/>
                </a:lnTo>
                <a:lnTo>
                  <a:pt x="187524" y="8930"/>
                </a:lnTo>
                <a:lnTo>
                  <a:pt x="187524" y="8930"/>
                </a:lnTo>
                <a:lnTo>
                  <a:pt x="187524" y="17860"/>
                </a:lnTo>
                <a:lnTo>
                  <a:pt x="187524" y="26789"/>
                </a:lnTo>
                <a:lnTo>
                  <a:pt x="178594" y="44649"/>
                </a:lnTo>
                <a:lnTo>
                  <a:pt x="169665" y="71438"/>
                </a:lnTo>
                <a:lnTo>
                  <a:pt x="160735" y="98227"/>
                </a:lnTo>
                <a:lnTo>
                  <a:pt x="151805" y="125016"/>
                </a:lnTo>
                <a:lnTo>
                  <a:pt x="133946" y="160735"/>
                </a:lnTo>
                <a:lnTo>
                  <a:pt x="116086" y="205383"/>
                </a:lnTo>
                <a:lnTo>
                  <a:pt x="89297" y="241102"/>
                </a:lnTo>
                <a:lnTo>
                  <a:pt x="62508" y="276821"/>
                </a:lnTo>
                <a:lnTo>
                  <a:pt x="35719" y="312539"/>
                </a:lnTo>
                <a:lnTo>
                  <a:pt x="17860" y="33932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59" name="Freeform 17458"/>
          <p:cNvSpPr/>
          <p:nvPr/>
        </p:nvSpPr>
        <p:spPr bwMode="auto">
          <a:xfrm>
            <a:off x="5009555" y="5447109"/>
            <a:ext cx="866180" cy="571501"/>
          </a:xfrm>
          <a:custGeom>
            <a:avLst/>
            <a:gdLst/>
            <a:ahLst/>
            <a:cxnLst/>
            <a:rect l="0" t="0" r="0" b="0"/>
            <a:pathLst>
              <a:path w="866180" h="571501">
                <a:moveTo>
                  <a:pt x="785812" y="205382"/>
                </a:moveTo>
                <a:lnTo>
                  <a:pt x="776883" y="205382"/>
                </a:lnTo>
                <a:lnTo>
                  <a:pt x="776883" y="196453"/>
                </a:lnTo>
                <a:lnTo>
                  <a:pt x="767953" y="196453"/>
                </a:lnTo>
                <a:lnTo>
                  <a:pt x="759023" y="178593"/>
                </a:lnTo>
                <a:lnTo>
                  <a:pt x="741164" y="178593"/>
                </a:lnTo>
                <a:lnTo>
                  <a:pt x="732234" y="169664"/>
                </a:lnTo>
                <a:lnTo>
                  <a:pt x="714375" y="169664"/>
                </a:lnTo>
                <a:lnTo>
                  <a:pt x="696515" y="169664"/>
                </a:lnTo>
                <a:lnTo>
                  <a:pt x="678656" y="169664"/>
                </a:lnTo>
                <a:lnTo>
                  <a:pt x="660797" y="178593"/>
                </a:lnTo>
                <a:lnTo>
                  <a:pt x="642937" y="178593"/>
                </a:lnTo>
                <a:lnTo>
                  <a:pt x="625078" y="196453"/>
                </a:lnTo>
                <a:lnTo>
                  <a:pt x="607218" y="205382"/>
                </a:lnTo>
                <a:lnTo>
                  <a:pt x="589359" y="223242"/>
                </a:lnTo>
                <a:lnTo>
                  <a:pt x="580429" y="241101"/>
                </a:lnTo>
                <a:lnTo>
                  <a:pt x="562570" y="258961"/>
                </a:lnTo>
                <a:lnTo>
                  <a:pt x="553640" y="285750"/>
                </a:lnTo>
                <a:lnTo>
                  <a:pt x="544711" y="312539"/>
                </a:lnTo>
                <a:lnTo>
                  <a:pt x="544711" y="339328"/>
                </a:lnTo>
                <a:lnTo>
                  <a:pt x="553640" y="366117"/>
                </a:lnTo>
                <a:lnTo>
                  <a:pt x="562570" y="392906"/>
                </a:lnTo>
                <a:lnTo>
                  <a:pt x="571500" y="419695"/>
                </a:lnTo>
                <a:lnTo>
                  <a:pt x="580429" y="446484"/>
                </a:lnTo>
                <a:lnTo>
                  <a:pt x="598289" y="464343"/>
                </a:lnTo>
                <a:lnTo>
                  <a:pt x="616148" y="491132"/>
                </a:lnTo>
                <a:lnTo>
                  <a:pt x="634008" y="508992"/>
                </a:lnTo>
                <a:lnTo>
                  <a:pt x="660797" y="526851"/>
                </a:lnTo>
                <a:lnTo>
                  <a:pt x="678656" y="544711"/>
                </a:lnTo>
                <a:lnTo>
                  <a:pt x="705445" y="553640"/>
                </a:lnTo>
                <a:lnTo>
                  <a:pt x="723304" y="562570"/>
                </a:lnTo>
                <a:lnTo>
                  <a:pt x="750093" y="562570"/>
                </a:lnTo>
                <a:lnTo>
                  <a:pt x="767953" y="571500"/>
                </a:lnTo>
                <a:lnTo>
                  <a:pt x="794742" y="562570"/>
                </a:lnTo>
                <a:lnTo>
                  <a:pt x="812601" y="562570"/>
                </a:lnTo>
                <a:lnTo>
                  <a:pt x="821531" y="553640"/>
                </a:lnTo>
                <a:lnTo>
                  <a:pt x="830461" y="544711"/>
                </a:lnTo>
                <a:lnTo>
                  <a:pt x="839390" y="526851"/>
                </a:lnTo>
                <a:lnTo>
                  <a:pt x="848320" y="508992"/>
                </a:lnTo>
                <a:lnTo>
                  <a:pt x="857250" y="491132"/>
                </a:lnTo>
                <a:lnTo>
                  <a:pt x="866179" y="473273"/>
                </a:lnTo>
                <a:lnTo>
                  <a:pt x="866179" y="446484"/>
                </a:lnTo>
                <a:lnTo>
                  <a:pt x="866179" y="419695"/>
                </a:lnTo>
                <a:lnTo>
                  <a:pt x="866179" y="401836"/>
                </a:lnTo>
                <a:lnTo>
                  <a:pt x="857250" y="383976"/>
                </a:lnTo>
                <a:lnTo>
                  <a:pt x="857250" y="357187"/>
                </a:lnTo>
                <a:lnTo>
                  <a:pt x="839390" y="339328"/>
                </a:lnTo>
                <a:lnTo>
                  <a:pt x="830461" y="321468"/>
                </a:lnTo>
                <a:lnTo>
                  <a:pt x="830461" y="303609"/>
                </a:lnTo>
                <a:lnTo>
                  <a:pt x="821531" y="285750"/>
                </a:lnTo>
                <a:lnTo>
                  <a:pt x="812601" y="267890"/>
                </a:lnTo>
                <a:lnTo>
                  <a:pt x="803672" y="258961"/>
                </a:lnTo>
                <a:lnTo>
                  <a:pt x="794742" y="250031"/>
                </a:lnTo>
                <a:lnTo>
                  <a:pt x="785812" y="232171"/>
                </a:lnTo>
                <a:lnTo>
                  <a:pt x="776883" y="232171"/>
                </a:lnTo>
                <a:lnTo>
                  <a:pt x="776883" y="223242"/>
                </a:lnTo>
                <a:lnTo>
                  <a:pt x="767953" y="214312"/>
                </a:lnTo>
                <a:lnTo>
                  <a:pt x="759023" y="214312"/>
                </a:lnTo>
                <a:lnTo>
                  <a:pt x="759023" y="214312"/>
                </a:lnTo>
                <a:lnTo>
                  <a:pt x="750093" y="214312"/>
                </a:lnTo>
                <a:lnTo>
                  <a:pt x="750093" y="205382"/>
                </a:lnTo>
                <a:lnTo>
                  <a:pt x="741164" y="205382"/>
                </a:lnTo>
                <a:lnTo>
                  <a:pt x="741164" y="205382"/>
                </a:lnTo>
                <a:lnTo>
                  <a:pt x="741164" y="205382"/>
                </a:lnTo>
                <a:lnTo>
                  <a:pt x="741164" y="205382"/>
                </a:lnTo>
                <a:lnTo>
                  <a:pt x="741164" y="205382"/>
                </a:lnTo>
                <a:lnTo>
                  <a:pt x="741164" y="205382"/>
                </a:lnTo>
                <a:lnTo>
                  <a:pt x="741164" y="205382"/>
                </a:lnTo>
                <a:lnTo>
                  <a:pt x="741164" y="205382"/>
                </a:lnTo>
                <a:lnTo>
                  <a:pt x="741164" y="196453"/>
                </a:lnTo>
                <a:lnTo>
                  <a:pt x="741164" y="196453"/>
                </a:lnTo>
                <a:lnTo>
                  <a:pt x="741164" y="196453"/>
                </a:lnTo>
                <a:lnTo>
                  <a:pt x="741164" y="196453"/>
                </a:lnTo>
                <a:lnTo>
                  <a:pt x="741164" y="187523"/>
                </a:lnTo>
                <a:lnTo>
                  <a:pt x="741164" y="187523"/>
                </a:lnTo>
                <a:lnTo>
                  <a:pt x="741164" y="178593"/>
                </a:lnTo>
                <a:lnTo>
                  <a:pt x="741164" y="178593"/>
                </a:lnTo>
                <a:lnTo>
                  <a:pt x="741164" y="178593"/>
                </a:lnTo>
                <a:lnTo>
                  <a:pt x="741164" y="169664"/>
                </a:lnTo>
                <a:lnTo>
                  <a:pt x="741164" y="169664"/>
                </a:lnTo>
                <a:lnTo>
                  <a:pt x="732234" y="160734"/>
                </a:lnTo>
                <a:lnTo>
                  <a:pt x="732234" y="160734"/>
                </a:lnTo>
                <a:lnTo>
                  <a:pt x="723304" y="160734"/>
                </a:lnTo>
                <a:lnTo>
                  <a:pt x="714375" y="151804"/>
                </a:lnTo>
                <a:lnTo>
                  <a:pt x="705445" y="151804"/>
                </a:lnTo>
                <a:lnTo>
                  <a:pt x="696515" y="151804"/>
                </a:lnTo>
                <a:lnTo>
                  <a:pt x="696515" y="142875"/>
                </a:lnTo>
                <a:lnTo>
                  <a:pt x="687586" y="142875"/>
                </a:lnTo>
                <a:lnTo>
                  <a:pt x="669726" y="133945"/>
                </a:lnTo>
                <a:lnTo>
                  <a:pt x="660797" y="133945"/>
                </a:lnTo>
                <a:lnTo>
                  <a:pt x="642937" y="125016"/>
                </a:lnTo>
                <a:lnTo>
                  <a:pt x="625078" y="125016"/>
                </a:lnTo>
                <a:lnTo>
                  <a:pt x="607218" y="125016"/>
                </a:lnTo>
                <a:lnTo>
                  <a:pt x="589359" y="116086"/>
                </a:lnTo>
                <a:lnTo>
                  <a:pt x="562570" y="116086"/>
                </a:lnTo>
                <a:lnTo>
                  <a:pt x="535781" y="116086"/>
                </a:lnTo>
                <a:lnTo>
                  <a:pt x="500062" y="116086"/>
                </a:lnTo>
                <a:lnTo>
                  <a:pt x="473273" y="125016"/>
                </a:lnTo>
                <a:lnTo>
                  <a:pt x="437554" y="125016"/>
                </a:lnTo>
                <a:lnTo>
                  <a:pt x="410765" y="125016"/>
                </a:lnTo>
                <a:lnTo>
                  <a:pt x="375047" y="125016"/>
                </a:lnTo>
                <a:lnTo>
                  <a:pt x="339328" y="125016"/>
                </a:lnTo>
                <a:lnTo>
                  <a:pt x="303609" y="125016"/>
                </a:lnTo>
                <a:lnTo>
                  <a:pt x="276820" y="125016"/>
                </a:lnTo>
                <a:lnTo>
                  <a:pt x="241101" y="125016"/>
                </a:lnTo>
                <a:lnTo>
                  <a:pt x="214312" y="125016"/>
                </a:lnTo>
                <a:lnTo>
                  <a:pt x="187523" y="125016"/>
                </a:lnTo>
                <a:lnTo>
                  <a:pt x="151804" y="125016"/>
                </a:lnTo>
                <a:lnTo>
                  <a:pt x="125015" y="116086"/>
                </a:lnTo>
                <a:lnTo>
                  <a:pt x="98226" y="116086"/>
                </a:lnTo>
                <a:lnTo>
                  <a:pt x="71437" y="107157"/>
                </a:lnTo>
                <a:lnTo>
                  <a:pt x="53578" y="107157"/>
                </a:lnTo>
                <a:lnTo>
                  <a:pt x="35718" y="98227"/>
                </a:lnTo>
                <a:lnTo>
                  <a:pt x="17859" y="98227"/>
                </a:lnTo>
                <a:lnTo>
                  <a:pt x="8929" y="89297"/>
                </a:lnTo>
                <a:lnTo>
                  <a:pt x="8929" y="89297"/>
                </a:lnTo>
                <a:lnTo>
                  <a:pt x="8929" y="80368"/>
                </a:lnTo>
                <a:lnTo>
                  <a:pt x="17859" y="71438"/>
                </a:lnTo>
                <a:lnTo>
                  <a:pt x="35718" y="62508"/>
                </a:lnTo>
                <a:lnTo>
                  <a:pt x="53578" y="53579"/>
                </a:lnTo>
                <a:lnTo>
                  <a:pt x="71437" y="44649"/>
                </a:lnTo>
                <a:lnTo>
                  <a:pt x="89297" y="35719"/>
                </a:lnTo>
                <a:lnTo>
                  <a:pt x="107156" y="26789"/>
                </a:lnTo>
                <a:lnTo>
                  <a:pt x="133945" y="26789"/>
                </a:lnTo>
                <a:lnTo>
                  <a:pt x="142875" y="17860"/>
                </a:lnTo>
                <a:lnTo>
                  <a:pt x="160734" y="17860"/>
                </a:lnTo>
                <a:lnTo>
                  <a:pt x="169664" y="8930"/>
                </a:lnTo>
                <a:lnTo>
                  <a:pt x="187523" y="893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0"/>
                </a:lnTo>
                <a:lnTo>
                  <a:pt x="178593" y="0"/>
                </a:lnTo>
                <a:lnTo>
                  <a:pt x="169664" y="8930"/>
                </a:lnTo>
                <a:lnTo>
                  <a:pt x="151804" y="8930"/>
                </a:lnTo>
                <a:lnTo>
                  <a:pt x="133945" y="17860"/>
                </a:lnTo>
                <a:lnTo>
                  <a:pt x="116086" y="26789"/>
                </a:lnTo>
                <a:lnTo>
                  <a:pt x="98226" y="35719"/>
                </a:lnTo>
                <a:lnTo>
                  <a:pt x="71437" y="44649"/>
                </a:lnTo>
                <a:lnTo>
                  <a:pt x="53578" y="62508"/>
                </a:lnTo>
                <a:lnTo>
                  <a:pt x="44648" y="71438"/>
                </a:lnTo>
                <a:lnTo>
                  <a:pt x="26789" y="89297"/>
                </a:lnTo>
                <a:lnTo>
                  <a:pt x="17859" y="107157"/>
                </a:lnTo>
                <a:lnTo>
                  <a:pt x="8929" y="116086"/>
                </a:lnTo>
                <a:lnTo>
                  <a:pt x="0" y="125016"/>
                </a:lnTo>
                <a:lnTo>
                  <a:pt x="8929" y="133945"/>
                </a:lnTo>
                <a:lnTo>
                  <a:pt x="17859" y="151804"/>
                </a:lnTo>
                <a:lnTo>
                  <a:pt x="26789" y="160734"/>
                </a:lnTo>
                <a:lnTo>
                  <a:pt x="44648" y="169664"/>
                </a:lnTo>
                <a:lnTo>
                  <a:pt x="71437" y="178593"/>
                </a:lnTo>
                <a:lnTo>
                  <a:pt x="98226" y="178593"/>
                </a:lnTo>
                <a:lnTo>
                  <a:pt x="125015" y="196453"/>
                </a:lnTo>
                <a:lnTo>
                  <a:pt x="151804" y="196453"/>
                </a:lnTo>
                <a:lnTo>
                  <a:pt x="169664" y="205382"/>
                </a:lnTo>
                <a:lnTo>
                  <a:pt x="169664" y="20538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7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D2F1F"/>
                </a:solidFill>
              </a:rPr>
              <a:t>St. Examples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0725"/>
          </a:xfrm>
        </p:spPr>
        <p:txBody>
          <a:bodyPr/>
          <a:lstStyle/>
          <a:p>
            <a:r>
              <a:rPr lang="en-US"/>
              <a:t>f + 1 </a:t>
            </a:r>
            <a:r>
              <a:rPr lang="en-US">
                <a:cs typeface="Arial" charset="0"/>
              </a:rPr>
              <a:t>≤ 6</a:t>
            </a: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endParaRPr lang="en-US">
              <a:cs typeface="Arial" charset="0"/>
            </a:endParaRPr>
          </a:p>
          <a:p>
            <a:r>
              <a:rPr lang="en-US">
                <a:cs typeface="Arial" charset="0"/>
              </a:rPr>
              <a:t>z – 15 &gt; 72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4041775" cy="4530725"/>
          </a:xfrm>
        </p:spPr>
        <p:txBody>
          <a:bodyPr/>
          <a:lstStyle/>
          <a:p>
            <a:r>
              <a:rPr lang="en-US"/>
              <a:t>d - 8 &lt; 7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 – 7 </a:t>
            </a:r>
            <a:r>
              <a:rPr lang="en-US">
                <a:cs typeface="Arial" charset="0"/>
              </a:rPr>
              <a:t>≤ -8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81000" y="33528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953000" y="3352800"/>
            <a:ext cx="3276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381000" y="57912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105400" y="5715000"/>
            <a:ext cx="3048000" cy="0"/>
          </a:xfrm>
          <a:prstGeom prst="line">
            <a:avLst/>
          </a:prstGeom>
          <a:noFill/>
          <a:ln w="57150">
            <a:solidFill>
              <a:srgbClr val="FD2F1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When dividing or multiplying by negative number, switch inequality sign.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Ex: -2x &lt; 6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-2x &gt; 6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 -2    -2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5181600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752600" y="5181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6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362200"/>
            <a:ext cx="343533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7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E32525"/>
                </a:solidFill>
              </a:rPr>
              <a:t>Inequality (division)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2x &gt; -8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-7s </a:t>
            </a:r>
            <a:r>
              <a:rPr lang="en-US">
                <a:cs typeface="Tahoma" pitchFamily="34" charset="0"/>
              </a:rPr>
              <a:t>≤ 14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5a &lt; 35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5z </a:t>
            </a:r>
            <a:r>
              <a:rPr lang="en-US">
                <a:cs typeface="Tahoma" pitchFamily="34" charset="0"/>
              </a:rPr>
              <a:t>≥ -65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892969" y="2089547"/>
            <a:ext cx="312540" cy="8930"/>
          </a:xfrm>
          <a:custGeom>
            <a:avLst/>
            <a:gdLst/>
            <a:ahLst/>
            <a:cxnLst/>
            <a:rect l="0" t="0" r="0" b="0"/>
            <a:pathLst>
              <a:path w="312540" h="8930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62508" y="8929"/>
                </a:lnTo>
                <a:lnTo>
                  <a:pt x="89297" y="0"/>
                </a:lnTo>
                <a:lnTo>
                  <a:pt x="107156" y="8929"/>
                </a:lnTo>
                <a:lnTo>
                  <a:pt x="133945" y="0"/>
                </a:lnTo>
                <a:lnTo>
                  <a:pt x="169664" y="8929"/>
                </a:lnTo>
                <a:lnTo>
                  <a:pt x="196453" y="8929"/>
                </a:lnTo>
                <a:lnTo>
                  <a:pt x="223242" y="8929"/>
                </a:lnTo>
                <a:lnTo>
                  <a:pt x="250031" y="8929"/>
                </a:lnTo>
                <a:lnTo>
                  <a:pt x="294680" y="8929"/>
                </a:lnTo>
                <a:lnTo>
                  <a:pt x="312539" y="8929"/>
                </a:lnTo>
                <a:lnTo>
                  <a:pt x="312539" y="8929"/>
                </a:lnTo>
                <a:lnTo>
                  <a:pt x="312539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955477" y="2178844"/>
            <a:ext cx="250032" cy="169665"/>
          </a:xfrm>
          <a:custGeom>
            <a:avLst/>
            <a:gdLst/>
            <a:ahLst/>
            <a:cxnLst/>
            <a:rect l="0" t="0" r="0" b="0"/>
            <a:pathLst>
              <a:path w="250032" h="169665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26789" y="17859"/>
                </a:lnTo>
                <a:lnTo>
                  <a:pt x="35718" y="17859"/>
                </a:lnTo>
                <a:lnTo>
                  <a:pt x="44648" y="8929"/>
                </a:lnTo>
                <a:lnTo>
                  <a:pt x="62507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29"/>
                </a:lnTo>
                <a:lnTo>
                  <a:pt x="142875" y="17859"/>
                </a:lnTo>
                <a:lnTo>
                  <a:pt x="151804" y="26789"/>
                </a:lnTo>
                <a:lnTo>
                  <a:pt x="160734" y="35718"/>
                </a:lnTo>
                <a:lnTo>
                  <a:pt x="169664" y="53578"/>
                </a:lnTo>
                <a:lnTo>
                  <a:pt x="169664" y="71437"/>
                </a:lnTo>
                <a:lnTo>
                  <a:pt x="169664" y="89296"/>
                </a:lnTo>
                <a:lnTo>
                  <a:pt x="160734" y="107156"/>
                </a:lnTo>
                <a:lnTo>
                  <a:pt x="151804" y="116085"/>
                </a:lnTo>
                <a:lnTo>
                  <a:pt x="142875" y="133945"/>
                </a:lnTo>
                <a:lnTo>
                  <a:pt x="133945" y="142875"/>
                </a:lnTo>
                <a:lnTo>
                  <a:pt x="116086" y="151804"/>
                </a:lnTo>
                <a:lnTo>
                  <a:pt x="98226" y="160734"/>
                </a:lnTo>
                <a:lnTo>
                  <a:pt x="80367" y="169664"/>
                </a:lnTo>
                <a:lnTo>
                  <a:pt x="62507" y="169664"/>
                </a:lnTo>
                <a:lnTo>
                  <a:pt x="44648" y="169664"/>
                </a:lnTo>
                <a:lnTo>
                  <a:pt x="26789" y="169664"/>
                </a:lnTo>
                <a:lnTo>
                  <a:pt x="8929" y="160734"/>
                </a:lnTo>
                <a:lnTo>
                  <a:pt x="0" y="160734"/>
                </a:lnTo>
                <a:lnTo>
                  <a:pt x="0" y="151804"/>
                </a:lnTo>
                <a:lnTo>
                  <a:pt x="0" y="142875"/>
                </a:lnTo>
                <a:lnTo>
                  <a:pt x="0" y="125015"/>
                </a:lnTo>
                <a:lnTo>
                  <a:pt x="8929" y="116085"/>
                </a:lnTo>
                <a:lnTo>
                  <a:pt x="8929" y="107156"/>
                </a:lnTo>
                <a:lnTo>
                  <a:pt x="26789" y="98226"/>
                </a:lnTo>
                <a:lnTo>
                  <a:pt x="44648" y="98226"/>
                </a:lnTo>
                <a:lnTo>
                  <a:pt x="62507" y="89296"/>
                </a:lnTo>
                <a:lnTo>
                  <a:pt x="89297" y="89296"/>
                </a:lnTo>
                <a:lnTo>
                  <a:pt x="107156" y="89296"/>
                </a:lnTo>
                <a:lnTo>
                  <a:pt x="133945" y="98226"/>
                </a:lnTo>
                <a:lnTo>
                  <a:pt x="151804" y="98226"/>
                </a:lnTo>
                <a:lnTo>
                  <a:pt x="178593" y="107156"/>
                </a:lnTo>
                <a:lnTo>
                  <a:pt x="205382" y="116085"/>
                </a:lnTo>
                <a:lnTo>
                  <a:pt x="223242" y="116085"/>
                </a:lnTo>
                <a:lnTo>
                  <a:pt x="241101" y="125015"/>
                </a:lnTo>
                <a:lnTo>
                  <a:pt x="250031" y="125015"/>
                </a:lnTo>
                <a:lnTo>
                  <a:pt x="250031" y="1250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714500" y="2116336"/>
            <a:ext cx="196454" cy="8930"/>
          </a:xfrm>
          <a:custGeom>
            <a:avLst/>
            <a:gdLst/>
            <a:ahLst/>
            <a:cxnLst/>
            <a:rect l="0" t="0" r="0" b="0"/>
            <a:pathLst>
              <a:path w="196454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8929"/>
                </a:lnTo>
                <a:lnTo>
                  <a:pt x="142875" y="8929"/>
                </a:lnTo>
                <a:lnTo>
                  <a:pt x="160734" y="8929"/>
                </a:lnTo>
                <a:lnTo>
                  <a:pt x="178594" y="8929"/>
                </a:lnTo>
                <a:lnTo>
                  <a:pt x="196453" y="8929"/>
                </a:lnTo>
                <a:lnTo>
                  <a:pt x="196453" y="8929"/>
                </a:lnTo>
                <a:lnTo>
                  <a:pt x="196453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732359" y="2169914"/>
            <a:ext cx="214314" cy="169665"/>
          </a:xfrm>
          <a:custGeom>
            <a:avLst/>
            <a:gdLst/>
            <a:ahLst/>
            <a:cxnLst/>
            <a:rect l="0" t="0" r="0" b="0"/>
            <a:pathLst>
              <a:path w="214314" h="169665">
                <a:moveTo>
                  <a:pt x="44649" y="17859"/>
                </a:moveTo>
                <a:lnTo>
                  <a:pt x="44649" y="17859"/>
                </a:lnTo>
                <a:lnTo>
                  <a:pt x="44649" y="17859"/>
                </a:lnTo>
                <a:lnTo>
                  <a:pt x="44649" y="8930"/>
                </a:lnTo>
                <a:lnTo>
                  <a:pt x="53579" y="893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51805" y="0"/>
                </a:lnTo>
                <a:lnTo>
                  <a:pt x="160735" y="8930"/>
                </a:lnTo>
                <a:lnTo>
                  <a:pt x="178594" y="8930"/>
                </a:lnTo>
                <a:lnTo>
                  <a:pt x="187524" y="26789"/>
                </a:lnTo>
                <a:lnTo>
                  <a:pt x="187524" y="35719"/>
                </a:lnTo>
                <a:lnTo>
                  <a:pt x="187524" y="53578"/>
                </a:lnTo>
                <a:lnTo>
                  <a:pt x="187524" y="71437"/>
                </a:lnTo>
                <a:lnTo>
                  <a:pt x="187524" y="89297"/>
                </a:lnTo>
                <a:lnTo>
                  <a:pt x="178594" y="107156"/>
                </a:lnTo>
                <a:lnTo>
                  <a:pt x="160735" y="125015"/>
                </a:lnTo>
                <a:lnTo>
                  <a:pt x="151805" y="133945"/>
                </a:lnTo>
                <a:lnTo>
                  <a:pt x="133946" y="142875"/>
                </a:lnTo>
                <a:lnTo>
                  <a:pt x="116086" y="151805"/>
                </a:lnTo>
                <a:lnTo>
                  <a:pt x="89297" y="160734"/>
                </a:lnTo>
                <a:lnTo>
                  <a:pt x="71438" y="160734"/>
                </a:lnTo>
                <a:lnTo>
                  <a:pt x="44649" y="169664"/>
                </a:lnTo>
                <a:lnTo>
                  <a:pt x="26789" y="160734"/>
                </a:lnTo>
                <a:lnTo>
                  <a:pt x="8930" y="160734"/>
                </a:lnTo>
                <a:lnTo>
                  <a:pt x="0" y="151805"/>
                </a:lnTo>
                <a:lnTo>
                  <a:pt x="0" y="151805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16086"/>
                </a:lnTo>
                <a:lnTo>
                  <a:pt x="17860" y="116086"/>
                </a:lnTo>
                <a:lnTo>
                  <a:pt x="35719" y="107156"/>
                </a:lnTo>
                <a:lnTo>
                  <a:pt x="53579" y="107156"/>
                </a:lnTo>
                <a:lnTo>
                  <a:pt x="80368" y="107156"/>
                </a:lnTo>
                <a:lnTo>
                  <a:pt x="98227" y="107156"/>
                </a:lnTo>
                <a:lnTo>
                  <a:pt x="125016" y="107156"/>
                </a:lnTo>
                <a:lnTo>
                  <a:pt x="142875" y="116086"/>
                </a:lnTo>
                <a:lnTo>
                  <a:pt x="160735" y="125015"/>
                </a:lnTo>
                <a:lnTo>
                  <a:pt x="178594" y="125015"/>
                </a:lnTo>
                <a:lnTo>
                  <a:pt x="196454" y="133945"/>
                </a:lnTo>
                <a:lnTo>
                  <a:pt x="205383" y="142875"/>
                </a:lnTo>
                <a:lnTo>
                  <a:pt x="214313" y="151805"/>
                </a:lnTo>
                <a:lnTo>
                  <a:pt x="214313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946547" y="1714500"/>
            <a:ext cx="151806" cy="687587"/>
          </a:xfrm>
          <a:custGeom>
            <a:avLst/>
            <a:gdLst/>
            <a:ahLst/>
            <a:cxnLst/>
            <a:rect l="0" t="0" r="0" b="0"/>
            <a:pathLst>
              <a:path w="151806" h="687587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35719" y="44648"/>
                </a:lnTo>
                <a:lnTo>
                  <a:pt x="44648" y="71437"/>
                </a:lnTo>
                <a:lnTo>
                  <a:pt x="53578" y="98226"/>
                </a:lnTo>
                <a:lnTo>
                  <a:pt x="62508" y="125015"/>
                </a:lnTo>
                <a:lnTo>
                  <a:pt x="62508" y="151804"/>
                </a:lnTo>
                <a:lnTo>
                  <a:pt x="71437" y="187523"/>
                </a:lnTo>
                <a:lnTo>
                  <a:pt x="80367" y="223242"/>
                </a:lnTo>
                <a:lnTo>
                  <a:pt x="89297" y="258961"/>
                </a:lnTo>
                <a:lnTo>
                  <a:pt x="89297" y="294679"/>
                </a:lnTo>
                <a:lnTo>
                  <a:pt x="98227" y="330398"/>
                </a:lnTo>
                <a:lnTo>
                  <a:pt x="107156" y="366117"/>
                </a:lnTo>
                <a:lnTo>
                  <a:pt x="107156" y="401836"/>
                </a:lnTo>
                <a:lnTo>
                  <a:pt x="107156" y="437554"/>
                </a:lnTo>
                <a:lnTo>
                  <a:pt x="116086" y="473273"/>
                </a:lnTo>
                <a:lnTo>
                  <a:pt x="116086" y="508992"/>
                </a:lnTo>
                <a:lnTo>
                  <a:pt x="125016" y="535781"/>
                </a:lnTo>
                <a:lnTo>
                  <a:pt x="125016" y="571500"/>
                </a:lnTo>
                <a:lnTo>
                  <a:pt x="133945" y="598289"/>
                </a:lnTo>
                <a:lnTo>
                  <a:pt x="133945" y="634008"/>
                </a:lnTo>
                <a:lnTo>
                  <a:pt x="142875" y="660797"/>
                </a:lnTo>
                <a:lnTo>
                  <a:pt x="151805" y="669726"/>
                </a:lnTo>
                <a:lnTo>
                  <a:pt x="151805" y="687586"/>
                </a:lnTo>
                <a:lnTo>
                  <a:pt x="151805" y="6875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098352" y="2750344"/>
            <a:ext cx="267891" cy="392907"/>
          </a:xfrm>
          <a:custGeom>
            <a:avLst/>
            <a:gdLst/>
            <a:ahLst/>
            <a:cxnLst/>
            <a:rect l="0" t="0" r="0" b="0"/>
            <a:pathLst>
              <a:path w="267891" h="392907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35718" y="35719"/>
                </a:lnTo>
                <a:lnTo>
                  <a:pt x="44648" y="44648"/>
                </a:lnTo>
                <a:lnTo>
                  <a:pt x="53578" y="62507"/>
                </a:lnTo>
                <a:lnTo>
                  <a:pt x="62507" y="80367"/>
                </a:lnTo>
                <a:lnTo>
                  <a:pt x="80367" y="107156"/>
                </a:lnTo>
                <a:lnTo>
                  <a:pt x="89297" y="125015"/>
                </a:lnTo>
                <a:lnTo>
                  <a:pt x="107156" y="142874"/>
                </a:lnTo>
                <a:lnTo>
                  <a:pt x="125015" y="169663"/>
                </a:lnTo>
                <a:lnTo>
                  <a:pt x="133945" y="196452"/>
                </a:lnTo>
                <a:lnTo>
                  <a:pt x="151804" y="223242"/>
                </a:lnTo>
                <a:lnTo>
                  <a:pt x="169664" y="241101"/>
                </a:lnTo>
                <a:lnTo>
                  <a:pt x="178593" y="267890"/>
                </a:lnTo>
                <a:lnTo>
                  <a:pt x="196453" y="294679"/>
                </a:lnTo>
                <a:lnTo>
                  <a:pt x="205382" y="312538"/>
                </a:lnTo>
                <a:lnTo>
                  <a:pt x="223242" y="330398"/>
                </a:lnTo>
                <a:lnTo>
                  <a:pt x="232171" y="348257"/>
                </a:lnTo>
                <a:lnTo>
                  <a:pt x="241101" y="366117"/>
                </a:lnTo>
                <a:lnTo>
                  <a:pt x="250031" y="375046"/>
                </a:lnTo>
                <a:lnTo>
                  <a:pt x="250031" y="383976"/>
                </a:lnTo>
                <a:lnTo>
                  <a:pt x="258961" y="392906"/>
                </a:lnTo>
                <a:lnTo>
                  <a:pt x="267890" y="392906"/>
                </a:lnTo>
                <a:lnTo>
                  <a:pt x="267890" y="39290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134070" y="2759273"/>
            <a:ext cx="232173" cy="330399"/>
          </a:xfrm>
          <a:custGeom>
            <a:avLst/>
            <a:gdLst/>
            <a:ahLst/>
            <a:cxnLst/>
            <a:rect l="0" t="0" r="0" b="0"/>
            <a:pathLst>
              <a:path w="232173" h="330399">
                <a:moveTo>
                  <a:pt x="232172" y="0"/>
                </a:moveTo>
                <a:lnTo>
                  <a:pt x="232172" y="0"/>
                </a:lnTo>
                <a:lnTo>
                  <a:pt x="232172" y="0"/>
                </a:lnTo>
                <a:lnTo>
                  <a:pt x="223243" y="0"/>
                </a:lnTo>
                <a:lnTo>
                  <a:pt x="223243" y="8930"/>
                </a:lnTo>
                <a:lnTo>
                  <a:pt x="214313" y="26790"/>
                </a:lnTo>
                <a:lnTo>
                  <a:pt x="205383" y="35719"/>
                </a:lnTo>
                <a:lnTo>
                  <a:pt x="196453" y="62508"/>
                </a:lnTo>
                <a:lnTo>
                  <a:pt x="187524" y="80367"/>
                </a:lnTo>
                <a:lnTo>
                  <a:pt x="169664" y="107156"/>
                </a:lnTo>
                <a:lnTo>
                  <a:pt x="151805" y="133945"/>
                </a:lnTo>
                <a:lnTo>
                  <a:pt x="133946" y="160734"/>
                </a:lnTo>
                <a:lnTo>
                  <a:pt x="116086" y="187523"/>
                </a:lnTo>
                <a:lnTo>
                  <a:pt x="98227" y="214313"/>
                </a:lnTo>
                <a:lnTo>
                  <a:pt x="80368" y="241102"/>
                </a:lnTo>
                <a:lnTo>
                  <a:pt x="62508" y="267891"/>
                </a:lnTo>
                <a:lnTo>
                  <a:pt x="53579" y="285750"/>
                </a:lnTo>
                <a:lnTo>
                  <a:pt x="35719" y="294680"/>
                </a:lnTo>
                <a:lnTo>
                  <a:pt x="26789" y="312539"/>
                </a:lnTo>
                <a:lnTo>
                  <a:pt x="17860" y="321469"/>
                </a:lnTo>
                <a:lnTo>
                  <a:pt x="8930" y="321469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544836" y="2794992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8930" y="8929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35719"/>
                </a:lnTo>
                <a:lnTo>
                  <a:pt x="35719" y="35719"/>
                </a:lnTo>
                <a:lnTo>
                  <a:pt x="44648" y="44648"/>
                </a:lnTo>
                <a:lnTo>
                  <a:pt x="53578" y="53578"/>
                </a:lnTo>
                <a:lnTo>
                  <a:pt x="71437" y="53578"/>
                </a:lnTo>
                <a:lnTo>
                  <a:pt x="89297" y="62508"/>
                </a:lnTo>
                <a:lnTo>
                  <a:pt x="107156" y="62508"/>
                </a:lnTo>
                <a:lnTo>
                  <a:pt x="125016" y="71437"/>
                </a:lnTo>
                <a:lnTo>
                  <a:pt x="142875" y="71437"/>
                </a:lnTo>
                <a:lnTo>
                  <a:pt x="151805" y="80367"/>
                </a:lnTo>
                <a:lnTo>
                  <a:pt x="169664" y="80367"/>
                </a:lnTo>
                <a:lnTo>
                  <a:pt x="178594" y="89297"/>
                </a:lnTo>
                <a:lnTo>
                  <a:pt x="187523" y="89297"/>
                </a:lnTo>
                <a:lnTo>
                  <a:pt x="187523" y="98226"/>
                </a:lnTo>
                <a:lnTo>
                  <a:pt x="187523" y="98226"/>
                </a:lnTo>
                <a:lnTo>
                  <a:pt x="178594" y="107156"/>
                </a:lnTo>
                <a:lnTo>
                  <a:pt x="169664" y="116086"/>
                </a:lnTo>
                <a:lnTo>
                  <a:pt x="151805" y="125015"/>
                </a:lnTo>
                <a:lnTo>
                  <a:pt x="133945" y="133945"/>
                </a:lnTo>
                <a:lnTo>
                  <a:pt x="116086" y="142875"/>
                </a:lnTo>
                <a:lnTo>
                  <a:pt x="89297" y="142875"/>
                </a:lnTo>
                <a:lnTo>
                  <a:pt x="71437" y="151804"/>
                </a:lnTo>
                <a:lnTo>
                  <a:pt x="53578" y="160734"/>
                </a:lnTo>
                <a:lnTo>
                  <a:pt x="35719" y="160734"/>
                </a:lnTo>
                <a:lnTo>
                  <a:pt x="26789" y="169664"/>
                </a:lnTo>
                <a:lnTo>
                  <a:pt x="17859" y="16966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839516" y="2902148"/>
            <a:ext cx="80368" cy="1"/>
          </a:xfrm>
          <a:custGeom>
            <a:avLst/>
            <a:gdLst/>
            <a:ahLst/>
            <a:cxnLst/>
            <a:rect l="0" t="0" r="0" b="0"/>
            <a:pathLst>
              <a:path w="803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062758" y="2750344"/>
            <a:ext cx="125016" cy="125016"/>
          </a:xfrm>
          <a:custGeom>
            <a:avLst/>
            <a:gdLst/>
            <a:ahLst/>
            <a:cxnLst/>
            <a:rect l="0" t="0" r="0" b="0"/>
            <a:pathLst>
              <a:path w="125016" h="125016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53577"/>
                </a:ln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8930" y="98226"/>
                </a:lnTo>
                <a:lnTo>
                  <a:pt x="17859" y="116085"/>
                </a:lnTo>
                <a:lnTo>
                  <a:pt x="26789" y="116085"/>
                </a:lnTo>
                <a:lnTo>
                  <a:pt x="44648" y="125015"/>
                </a:lnTo>
                <a:lnTo>
                  <a:pt x="62508" y="125015"/>
                </a:lnTo>
                <a:lnTo>
                  <a:pt x="80367" y="125015"/>
                </a:lnTo>
                <a:lnTo>
                  <a:pt x="98226" y="125015"/>
                </a:lnTo>
                <a:lnTo>
                  <a:pt x="116086" y="116085"/>
                </a:lnTo>
                <a:lnTo>
                  <a:pt x="125015" y="116085"/>
                </a:lnTo>
                <a:lnTo>
                  <a:pt x="125015" y="11608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169914" y="2687836"/>
            <a:ext cx="80368" cy="410766"/>
          </a:xfrm>
          <a:custGeom>
            <a:avLst/>
            <a:gdLst/>
            <a:ahLst/>
            <a:cxnLst/>
            <a:rect l="0" t="0" r="0" b="0"/>
            <a:pathLst>
              <a:path w="80368" h="410766">
                <a:moveTo>
                  <a:pt x="80367" y="8930"/>
                </a:moveTo>
                <a:lnTo>
                  <a:pt x="80367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26789"/>
                </a:lnTo>
                <a:lnTo>
                  <a:pt x="44649" y="35719"/>
                </a:lnTo>
                <a:lnTo>
                  <a:pt x="44649" y="62508"/>
                </a:lnTo>
                <a:lnTo>
                  <a:pt x="35719" y="80367"/>
                </a:lnTo>
                <a:lnTo>
                  <a:pt x="35719" y="107156"/>
                </a:lnTo>
                <a:lnTo>
                  <a:pt x="26789" y="142875"/>
                </a:lnTo>
                <a:lnTo>
                  <a:pt x="17859" y="169664"/>
                </a:lnTo>
                <a:lnTo>
                  <a:pt x="17859" y="205382"/>
                </a:lnTo>
                <a:lnTo>
                  <a:pt x="8930" y="241101"/>
                </a:lnTo>
                <a:lnTo>
                  <a:pt x="8930" y="285750"/>
                </a:lnTo>
                <a:lnTo>
                  <a:pt x="8930" y="321468"/>
                </a:lnTo>
                <a:lnTo>
                  <a:pt x="0" y="357187"/>
                </a:lnTo>
                <a:lnTo>
                  <a:pt x="0" y="392906"/>
                </a:lnTo>
                <a:lnTo>
                  <a:pt x="0" y="410765"/>
                </a:lnTo>
                <a:lnTo>
                  <a:pt x="0" y="41076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000125" y="4089796"/>
            <a:ext cx="410767" cy="17861"/>
          </a:xfrm>
          <a:custGeom>
            <a:avLst/>
            <a:gdLst/>
            <a:ahLst/>
            <a:cxnLst/>
            <a:rect l="0" t="0" r="0" b="0"/>
            <a:pathLst>
              <a:path w="410767" h="1786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53578" y="8930"/>
                </a:lnTo>
                <a:lnTo>
                  <a:pt x="71438" y="0"/>
                </a:lnTo>
                <a:lnTo>
                  <a:pt x="98227" y="8930"/>
                </a:lnTo>
                <a:lnTo>
                  <a:pt x="116086" y="0"/>
                </a:lnTo>
                <a:lnTo>
                  <a:pt x="151805" y="8930"/>
                </a:lnTo>
                <a:lnTo>
                  <a:pt x="178594" y="0"/>
                </a:lnTo>
                <a:lnTo>
                  <a:pt x="205383" y="8930"/>
                </a:lnTo>
                <a:lnTo>
                  <a:pt x="241102" y="8930"/>
                </a:lnTo>
                <a:lnTo>
                  <a:pt x="267891" y="8930"/>
                </a:lnTo>
                <a:lnTo>
                  <a:pt x="303609" y="8930"/>
                </a:lnTo>
                <a:lnTo>
                  <a:pt x="330398" y="8930"/>
                </a:lnTo>
                <a:lnTo>
                  <a:pt x="348258" y="8930"/>
                </a:lnTo>
                <a:lnTo>
                  <a:pt x="375047" y="8930"/>
                </a:lnTo>
                <a:lnTo>
                  <a:pt x="392906" y="17860"/>
                </a:lnTo>
                <a:lnTo>
                  <a:pt x="401836" y="17860"/>
                </a:lnTo>
                <a:lnTo>
                  <a:pt x="410766" y="17860"/>
                </a:lnTo>
                <a:lnTo>
                  <a:pt x="410766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035844" y="4232671"/>
            <a:ext cx="44649" cy="8931"/>
          </a:xfrm>
          <a:custGeom>
            <a:avLst/>
            <a:gdLst/>
            <a:ahLst/>
            <a:cxnLst/>
            <a:rect l="0" t="0" r="0" b="0"/>
            <a:pathLst>
              <a:path w="44649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44648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196578" y="4170164"/>
            <a:ext cx="125017" cy="205383"/>
          </a:xfrm>
          <a:custGeom>
            <a:avLst/>
            <a:gdLst/>
            <a:ahLst/>
            <a:cxnLst/>
            <a:rect l="0" t="0" r="0" b="0"/>
            <a:pathLst>
              <a:path w="125017" h="205383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89297" y="1785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25016" y="35718"/>
                </a:lnTo>
                <a:lnTo>
                  <a:pt x="125016" y="3571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16086" y="62507"/>
                </a:lnTo>
                <a:lnTo>
                  <a:pt x="107156" y="80367"/>
                </a:lnTo>
                <a:lnTo>
                  <a:pt x="89297" y="89297"/>
                </a:lnTo>
                <a:lnTo>
                  <a:pt x="80367" y="107156"/>
                </a:lnTo>
                <a:lnTo>
                  <a:pt x="71438" y="125015"/>
                </a:lnTo>
                <a:lnTo>
                  <a:pt x="62508" y="142875"/>
                </a:lnTo>
                <a:lnTo>
                  <a:pt x="53578" y="151804"/>
                </a:lnTo>
                <a:lnTo>
                  <a:pt x="44649" y="169664"/>
                </a:lnTo>
                <a:lnTo>
                  <a:pt x="44649" y="178593"/>
                </a:lnTo>
                <a:lnTo>
                  <a:pt x="35719" y="187523"/>
                </a:lnTo>
                <a:lnTo>
                  <a:pt x="35719" y="196453"/>
                </a:lnTo>
                <a:lnTo>
                  <a:pt x="44649" y="205382"/>
                </a:lnTo>
                <a:lnTo>
                  <a:pt x="44649" y="205382"/>
                </a:lnTo>
                <a:lnTo>
                  <a:pt x="44649" y="20538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884164" y="4116586"/>
            <a:ext cx="348259" cy="8930"/>
          </a:xfrm>
          <a:custGeom>
            <a:avLst/>
            <a:gdLst/>
            <a:ahLst/>
            <a:cxnLst/>
            <a:rect l="0" t="0" r="0" b="0"/>
            <a:pathLst>
              <a:path w="348259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9664" y="0"/>
                </a:lnTo>
                <a:lnTo>
                  <a:pt x="196453" y="0"/>
                </a:lnTo>
                <a:lnTo>
                  <a:pt x="223242" y="0"/>
                </a:lnTo>
                <a:lnTo>
                  <a:pt x="250031" y="0"/>
                </a:lnTo>
                <a:lnTo>
                  <a:pt x="276820" y="0"/>
                </a:lnTo>
                <a:lnTo>
                  <a:pt x="294680" y="0"/>
                </a:lnTo>
                <a:lnTo>
                  <a:pt x="312539" y="0"/>
                </a:lnTo>
                <a:lnTo>
                  <a:pt x="330399" y="0"/>
                </a:lnTo>
                <a:lnTo>
                  <a:pt x="339328" y="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919883" y="4295179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089547" y="4232671"/>
            <a:ext cx="151806" cy="223244"/>
          </a:xfrm>
          <a:custGeom>
            <a:avLst/>
            <a:gdLst/>
            <a:ahLst/>
            <a:cxnLst/>
            <a:rect l="0" t="0" r="0" b="0"/>
            <a:pathLst>
              <a:path w="151806" h="223244">
                <a:moveTo>
                  <a:pt x="0" y="1786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07156" y="8930"/>
                </a:lnTo>
                <a:lnTo>
                  <a:pt x="116086" y="8930"/>
                </a:lnTo>
                <a:lnTo>
                  <a:pt x="125016" y="17860"/>
                </a:lnTo>
                <a:lnTo>
                  <a:pt x="133945" y="17860"/>
                </a:lnTo>
                <a:lnTo>
                  <a:pt x="142875" y="26790"/>
                </a:lnTo>
                <a:lnTo>
                  <a:pt x="151805" y="26790"/>
                </a:lnTo>
                <a:lnTo>
                  <a:pt x="151805" y="35719"/>
                </a:lnTo>
                <a:lnTo>
                  <a:pt x="151805" y="44649"/>
                </a:lnTo>
                <a:lnTo>
                  <a:pt x="142875" y="53579"/>
                </a:lnTo>
                <a:lnTo>
                  <a:pt x="133945" y="62508"/>
                </a:lnTo>
                <a:lnTo>
                  <a:pt x="125016" y="71438"/>
                </a:lnTo>
                <a:lnTo>
                  <a:pt x="116086" y="89297"/>
                </a:lnTo>
                <a:lnTo>
                  <a:pt x="107156" y="107157"/>
                </a:lnTo>
                <a:lnTo>
                  <a:pt x="89297" y="125016"/>
                </a:lnTo>
                <a:lnTo>
                  <a:pt x="80367" y="142875"/>
                </a:lnTo>
                <a:lnTo>
                  <a:pt x="71437" y="160735"/>
                </a:lnTo>
                <a:lnTo>
                  <a:pt x="62508" y="169665"/>
                </a:lnTo>
                <a:lnTo>
                  <a:pt x="53578" y="187524"/>
                </a:lnTo>
                <a:lnTo>
                  <a:pt x="53578" y="205383"/>
                </a:lnTo>
                <a:lnTo>
                  <a:pt x="53578" y="214313"/>
                </a:lnTo>
                <a:lnTo>
                  <a:pt x="53578" y="223243"/>
                </a:lnTo>
                <a:lnTo>
                  <a:pt x="53578" y="22324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232297" y="4598789"/>
            <a:ext cx="294681" cy="482204"/>
          </a:xfrm>
          <a:custGeom>
            <a:avLst/>
            <a:gdLst/>
            <a:ahLst/>
            <a:cxnLst/>
            <a:rect l="0" t="0" r="0" b="0"/>
            <a:pathLst>
              <a:path w="294681" h="482204">
                <a:moveTo>
                  <a:pt x="169664" y="80367"/>
                </a:moveTo>
                <a:lnTo>
                  <a:pt x="169664" y="80367"/>
                </a:lnTo>
                <a:lnTo>
                  <a:pt x="169664" y="80367"/>
                </a:lnTo>
                <a:lnTo>
                  <a:pt x="169664" y="71437"/>
                </a:lnTo>
                <a:lnTo>
                  <a:pt x="178594" y="71437"/>
                </a:lnTo>
                <a:lnTo>
                  <a:pt x="178594" y="62507"/>
                </a:lnTo>
                <a:lnTo>
                  <a:pt x="187523" y="62507"/>
                </a:lnTo>
                <a:lnTo>
                  <a:pt x="187523" y="53578"/>
                </a:lnTo>
                <a:lnTo>
                  <a:pt x="196453" y="53578"/>
                </a:lnTo>
                <a:lnTo>
                  <a:pt x="196453" y="44648"/>
                </a:lnTo>
                <a:lnTo>
                  <a:pt x="187523" y="35718"/>
                </a:lnTo>
                <a:lnTo>
                  <a:pt x="187523" y="26789"/>
                </a:lnTo>
                <a:lnTo>
                  <a:pt x="178594" y="17859"/>
                </a:lnTo>
                <a:lnTo>
                  <a:pt x="169664" y="8929"/>
                </a:lnTo>
                <a:lnTo>
                  <a:pt x="151805" y="8929"/>
                </a:lnTo>
                <a:lnTo>
                  <a:pt x="142875" y="8929"/>
                </a:lnTo>
                <a:lnTo>
                  <a:pt x="125016" y="8929"/>
                </a:lnTo>
                <a:lnTo>
                  <a:pt x="107156" y="0"/>
                </a:lnTo>
                <a:lnTo>
                  <a:pt x="98226" y="8929"/>
                </a:lnTo>
                <a:lnTo>
                  <a:pt x="80367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8" y="35718"/>
                </a:lnTo>
                <a:lnTo>
                  <a:pt x="35719" y="53578"/>
                </a:lnTo>
                <a:lnTo>
                  <a:pt x="17859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78593"/>
                </a:lnTo>
                <a:lnTo>
                  <a:pt x="8930" y="196453"/>
                </a:lnTo>
                <a:lnTo>
                  <a:pt x="26789" y="196453"/>
                </a:lnTo>
                <a:lnTo>
                  <a:pt x="35719" y="205382"/>
                </a:lnTo>
                <a:lnTo>
                  <a:pt x="44648" y="205382"/>
                </a:lnTo>
                <a:lnTo>
                  <a:pt x="62508" y="214312"/>
                </a:lnTo>
                <a:lnTo>
                  <a:pt x="80367" y="214312"/>
                </a:lnTo>
                <a:lnTo>
                  <a:pt x="98226" y="214312"/>
                </a:lnTo>
                <a:lnTo>
                  <a:pt x="116086" y="223242"/>
                </a:lnTo>
                <a:lnTo>
                  <a:pt x="142875" y="223242"/>
                </a:lnTo>
                <a:lnTo>
                  <a:pt x="160734" y="232172"/>
                </a:lnTo>
                <a:lnTo>
                  <a:pt x="178594" y="232172"/>
                </a:lnTo>
                <a:lnTo>
                  <a:pt x="196453" y="241101"/>
                </a:lnTo>
                <a:lnTo>
                  <a:pt x="214312" y="250031"/>
                </a:lnTo>
                <a:lnTo>
                  <a:pt x="223242" y="258961"/>
                </a:lnTo>
                <a:lnTo>
                  <a:pt x="241101" y="267890"/>
                </a:lnTo>
                <a:lnTo>
                  <a:pt x="258961" y="285750"/>
                </a:lnTo>
                <a:lnTo>
                  <a:pt x="267891" y="303609"/>
                </a:lnTo>
                <a:lnTo>
                  <a:pt x="276820" y="312539"/>
                </a:lnTo>
                <a:lnTo>
                  <a:pt x="285750" y="330399"/>
                </a:lnTo>
                <a:lnTo>
                  <a:pt x="294680" y="348258"/>
                </a:lnTo>
                <a:lnTo>
                  <a:pt x="294680" y="366117"/>
                </a:lnTo>
                <a:lnTo>
                  <a:pt x="294680" y="383977"/>
                </a:lnTo>
                <a:lnTo>
                  <a:pt x="294680" y="401836"/>
                </a:lnTo>
                <a:lnTo>
                  <a:pt x="294680" y="419695"/>
                </a:lnTo>
                <a:lnTo>
                  <a:pt x="285750" y="428625"/>
                </a:lnTo>
                <a:lnTo>
                  <a:pt x="276820" y="446484"/>
                </a:lnTo>
                <a:lnTo>
                  <a:pt x="267891" y="455414"/>
                </a:lnTo>
                <a:lnTo>
                  <a:pt x="258961" y="464344"/>
                </a:lnTo>
                <a:lnTo>
                  <a:pt x="241101" y="473274"/>
                </a:lnTo>
                <a:lnTo>
                  <a:pt x="232172" y="482203"/>
                </a:lnTo>
                <a:lnTo>
                  <a:pt x="223242" y="482203"/>
                </a:lnTo>
                <a:lnTo>
                  <a:pt x="205383" y="482203"/>
                </a:lnTo>
                <a:lnTo>
                  <a:pt x="196453" y="482203"/>
                </a:lnTo>
                <a:lnTo>
                  <a:pt x="178594" y="473274"/>
                </a:lnTo>
                <a:lnTo>
                  <a:pt x="160734" y="473274"/>
                </a:lnTo>
                <a:lnTo>
                  <a:pt x="142875" y="464344"/>
                </a:lnTo>
                <a:lnTo>
                  <a:pt x="133945" y="455414"/>
                </a:lnTo>
                <a:lnTo>
                  <a:pt x="116086" y="446484"/>
                </a:lnTo>
                <a:lnTo>
                  <a:pt x="98226" y="437555"/>
                </a:lnTo>
                <a:lnTo>
                  <a:pt x="80367" y="419695"/>
                </a:lnTo>
                <a:lnTo>
                  <a:pt x="62508" y="410766"/>
                </a:lnTo>
                <a:lnTo>
                  <a:pt x="44648" y="401836"/>
                </a:lnTo>
                <a:lnTo>
                  <a:pt x="35719" y="392906"/>
                </a:lnTo>
                <a:lnTo>
                  <a:pt x="26789" y="383977"/>
                </a:lnTo>
                <a:lnTo>
                  <a:pt x="26789" y="383977"/>
                </a:lnTo>
                <a:lnTo>
                  <a:pt x="17859" y="383977"/>
                </a:lnTo>
                <a:lnTo>
                  <a:pt x="17859" y="383977"/>
                </a:lnTo>
                <a:lnTo>
                  <a:pt x="17859" y="38397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705570" y="4670226"/>
            <a:ext cx="178595" cy="151806"/>
          </a:xfrm>
          <a:custGeom>
            <a:avLst/>
            <a:gdLst/>
            <a:ahLst/>
            <a:cxnLst/>
            <a:rect l="0" t="0" r="0" b="0"/>
            <a:pathLst>
              <a:path w="178595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60"/>
                </a:lnTo>
                <a:lnTo>
                  <a:pt x="35719" y="17860"/>
                </a:lnTo>
                <a:lnTo>
                  <a:pt x="44649" y="26789"/>
                </a:lnTo>
                <a:lnTo>
                  <a:pt x="53578" y="44649"/>
                </a:lnTo>
                <a:lnTo>
                  <a:pt x="71438" y="53578"/>
                </a:lnTo>
                <a:lnTo>
                  <a:pt x="89297" y="62508"/>
                </a:lnTo>
                <a:lnTo>
                  <a:pt x="107157" y="71438"/>
                </a:lnTo>
                <a:lnTo>
                  <a:pt x="125016" y="80367"/>
                </a:lnTo>
                <a:lnTo>
                  <a:pt x="142875" y="89297"/>
                </a:lnTo>
                <a:lnTo>
                  <a:pt x="151805" y="98227"/>
                </a:lnTo>
                <a:lnTo>
                  <a:pt x="160735" y="107156"/>
                </a:lnTo>
                <a:lnTo>
                  <a:pt x="169664" y="107156"/>
                </a:lnTo>
                <a:lnTo>
                  <a:pt x="178594" y="116086"/>
                </a:lnTo>
                <a:lnTo>
                  <a:pt x="178594" y="116086"/>
                </a:lnTo>
                <a:lnTo>
                  <a:pt x="178594" y="116086"/>
                </a:lnTo>
                <a:lnTo>
                  <a:pt x="178594" y="116086"/>
                </a:lnTo>
                <a:lnTo>
                  <a:pt x="169664" y="116086"/>
                </a:lnTo>
                <a:lnTo>
                  <a:pt x="160735" y="116086"/>
                </a:lnTo>
                <a:lnTo>
                  <a:pt x="151805" y="125016"/>
                </a:lnTo>
                <a:lnTo>
                  <a:pt x="142875" y="125016"/>
                </a:lnTo>
                <a:lnTo>
                  <a:pt x="125016" y="125016"/>
                </a:lnTo>
                <a:lnTo>
                  <a:pt x="107157" y="125016"/>
                </a:lnTo>
                <a:lnTo>
                  <a:pt x="89297" y="133945"/>
                </a:lnTo>
                <a:lnTo>
                  <a:pt x="80368" y="133945"/>
                </a:lnTo>
                <a:lnTo>
                  <a:pt x="62508" y="133945"/>
                </a:lnTo>
                <a:lnTo>
                  <a:pt x="53578" y="142875"/>
                </a:lnTo>
                <a:lnTo>
                  <a:pt x="44649" y="142875"/>
                </a:lnTo>
                <a:lnTo>
                  <a:pt x="35719" y="142875"/>
                </a:lnTo>
                <a:lnTo>
                  <a:pt x="35719" y="14287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696641" y="4938117"/>
            <a:ext cx="151805" cy="8931"/>
          </a:xfrm>
          <a:custGeom>
            <a:avLst/>
            <a:gdLst/>
            <a:ahLst/>
            <a:cxnLst/>
            <a:rect l="0" t="0" r="0" b="0"/>
            <a:pathLst>
              <a:path w="15180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62507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035969" y="4866679"/>
            <a:ext cx="80368" cy="8931"/>
          </a:xfrm>
          <a:custGeom>
            <a:avLst/>
            <a:gdLst/>
            <a:ahLst/>
            <a:cxnLst/>
            <a:rect l="0" t="0" r="0" b="0"/>
            <a:pathLst>
              <a:path w="80368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223492" y="4723804"/>
            <a:ext cx="250032" cy="285752"/>
          </a:xfrm>
          <a:custGeom>
            <a:avLst/>
            <a:gdLst/>
            <a:ahLst/>
            <a:cxnLst/>
            <a:rect l="0" t="0" r="0" b="0"/>
            <a:pathLst>
              <a:path w="250032" h="285752">
                <a:moveTo>
                  <a:pt x="0" y="44649"/>
                </a:moveTo>
                <a:lnTo>
                  <a:pt x="0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8930"/>
                </a:lnTo>
                <a:lnTo>
                  <a:pt x="133946" y="8930"/>
                </a:lnTo>
                <a:lnTo>
                  <a:pt x="142875" y="17860"/>
                </a:lnTo>
                <a:lnTo>
                  <a:pt x="151805" y="26789"/>
                </a:lnTo>
                <a:lnTo>
                  <a:pt x="151805" y="35719"/>
                </a:lnTo>
                <a:lnTo>
                  <a:pt x="160735" y="35719"/>
                </a:lnTo>
                <a:lnTo>
                  <a:pt x="160735" y="53578"/>
                </a:lnTo>
                <a:lnTo>
                  <a:pt x="160735" y="62508"/>
                </a:lnTo>
                <a:lnTo>
                  <a:pt x="151805" y="80367"/>
                </a:lnTo>
                <a:lnTo>
                  <a:pt x="142875" y="89297"/>
                </a:lnTo>
                <a:lnTo>
                  <a:pt x="133946" y="107157"/>
                </a:lnTo>
                <a:lnTo>
                  <a:pt x="125016" y="125016"/>
                </a:lnTo>
                <a:lnTo>
                  <a:pt x="116086" y="142875"/>
                </a:lnTo>
                <a:lnTo>
                  <a:pt x="107156" y="169665"/>
                </a:lnTo>
                <a:lnTo>
                  <a:pt x="89297" y="187524"/>
                </a:lnTo>
                <a:lnTo>
                  <a:pt x="80367" y="205384"/>
                </a:lnTo>
                <a:lnTo>
                  <a:pt x="71438" y="214313"/>
                </a:lnTo>
                <a:lnTo>
                  <a:pt x="62508" y="232173"/>
                </a:lnTo>
                <a:lnTo>
                  <a:pt x="62508" y="241102"/>
                </a:lnTo>
                <a:lnTo>
                  <a:pt x="62508" y="258962"/>
                </a:lnTo>
                <a:lnTo>
                  <a:pt x="71438" y="258962"/>
                </a:lnTo>
                <a:lnTo>
                  <a:pt x="71438" y="267891"/>
                </a:lnTo>
                <a:lnTo>
                  <a:pt x="80367" y="276821"/>
                </a:lnTo>
                <a:lnTo>
                  <a:pt x="98227" y="276821"/>
                </a:lnTo>
                <a:lnTo>
                  <a:pt x="116086" y="285751"/>
                </a:lnTo>
                <a:lnTo>
                  <a:pt x="133946" y="285751"/>
                </a:lnTo>
                <a:lnTo>
                  <a:pt x="151805" y="285751"/>
                </a:lnTo>
                <a:lnTo>
                  <a:pt x="169664" y="285751"/>
                </a:lnTo>
                <a:lnTo>
                  <a:pt x="187524" y="285751"/>
                </a:lnTo>
                <a:lnTo>
                  <a:pt x="205383" y="276821"/>
                </a:lnTo>
                <a:lnTo>
                  <a:pt x="214313" y="276821"/>
                </a:lnTo>
                <a:lnTo>
                  <a:pt x="232172" y="276821"/>
                </a:lnTo>
                <a:lnTo>
                  <a:pt x="232172" y="276821"/>
                </a:lnTo>
                <a:lnTo>
                  <a:pt x="241102" y="276821"/>
                </a:lnTo>
                <a:lnTo>
                  <a:pt x="250031" y="267891"/>
                </a:lnTo>
                <a:lnTo>
                  <a:pt x="250031" y="267891"/>
                </a:lnTo>
                <a:lnTo>
                  <a:pt x="250031" y="26789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696641" y="5188148"/>
            <a:ext cx="223243" cy="455415"/>
          </a:xfrm>
          <a:custGeom>
            <a:avLst/>
            <a:gdLst/>
            <a:ahLst/>
            <a:cxnLst/>
            <a:rect l="0" t="0" r="0" b="0"/>
            <a:pathLst>
              <a:path w="223243" h="455415">
                <a:moveTo>
                  <a:pt x="89297" y="437554"/>
                </a:moveTo>
                <a:lnTo>
                  <a:pt x="89297" y="437554"/>
                </a:lnTo>
                <a:lnTo>
                  <a:pt x="89297" y="437554"/>
                </a:lnTo>
                <a:lnTo>
                  <a:pt x="89297" y="437554"/>
                </a:lnTo>
                <a:lnTo>
                  <a:pt x="89297" y="446484"/>
                </a:lnTo>
                <a:lnTo>
                  <a:pt x="89297" y="446484"/>
                </a:lnTo>
                <a:lnTo>
                  <a:pt x="98226" y="446484"/>
                </a:lnTo>
                <a:lnTo>
                  <a:pt x="98226" y="446484"/>
                </a:lnTo>
                <a:lnTo>
                  <a:pt x="98226" y="446484"/>
                </a:lnTo>
                <a:lnTo>
                  <a:pt x="98226" y="455414"/>
                </a:lnTo>
                <a:lnTo>
                  <a:pt x="98226" y="455414"/>
                </a:lnTo>
                <a:lnTo>
                  <a:pt x="98226" y="455414"/>
                </a:lnTo>
                <a:lnTo>
                  <a:pt x="107156" y="455414"/>
                </a:lnTo>
                <a:lnTo>
                  <a:pt x="107156" y="455414"/>
                </a:lnTo>
                <a:lnTo>
                  <a:pt x="107156" y="446484"/>
                </a:lnTo>
                <a:lnTo>
                  <a:pt x="107156" y="446484"/>
                </a:lnTo>
                <a:lnTo>
                  <a:pt x="107156" y="446484"/>
                </a:lnTo>
                <a:lnTo>
                  <a:pt x="107156" y="446484"/>
                </a:lnTo>
                <a:lnTo>
                  <a:pt x="107156" y="437554"/>
                </a:lnTo>
                <a:lnTo>
                  <a:pt x="107156" y="437554"/>
                </a:lnTo>
                <a:lnTo>
                  <a:pt x="116086" y="428625"/>
                </a:lnTo>
                <a:lnTo>
                  <a:pt x="116086" y="410765"/>
                </a:lnTo>
                <a:lnTo>
                  <a:pt x="116086" y="410765"/>
                </a:lnTo>
                <a:lnTo>
                  <a:pt x="125015" y="392906"/>
                </a:lnTo>
                <a:lnTo>
                  <a:pt x="125015" y="375047"/>
                </a:lnTo>
                <a:lnTo>
                  <a:pt x="125015" y="357188"/>
                </a:lnTo>
                <a:lnTo>
                  <a:pt x="125015" y="348258"/>
                </a:lnTo>
                <a:lnTo>
                  <a:pt x="125015" y="330399"/>
                </a:lnTo>
                <a:lnTo>
                  <a:pt x="125015" y="321469"/>
                </a:lnTo>
                <a:lnTo>
                  <a:pt x="125015" y="303610"/>
                </a:lnTo>
                <a:lnTo>
                  <a:pt x="125015" y="285750"/>
                </a:lnTo>
                <a:lnTo>
                  <a:pt x="116086" y="276821"/>
                </a:lnTo>
                <a:lnTo>
                  <a:pt x="116086" y="250032"/>
                </a:lnTo>
                <a:lnTo>
                  <a:pt x="116086" y="241102"/>
                </a:lnTo>
                <a:lnTo>
                  <a:pt x="116086" y="223243"/>
                </a:lnTo>
                <a:lnTo>
                  <a:pt x="116086" y="205383"/>
                </a:lnTo>
                <a:lnTo>
                  <a:pt x="116086" y="196454"/>
                </a:lnTo>
                <a:lnTo>
                  <a:pt x="116086" y="178594"/>
                </a:lnTo>
                <a:lnTo>
                  <a:pt x="107156" y="160735"/>
                </a:lnTo>
                <a:lnTo>
                  <a:pt x="107156" y="151805"/>
                </a:lnTo>
                <a:lnTo>
                  <a:pt x="107156" y="142875"/>
                </a:lnTo>
                <a:lnTo>
                  <a:pt x="107156" y="125016"/>
                </a:lnTo>
                <a:lnTo>
                  <a:pt x="107156" y="116086"/>
                </a:lnTo>
                <a:lnTo>
                  <a:pt x="107156" y="107157"/>
                </a:lnTo>
                <a:lnTo>
                  <a:pt x="107156" y="98227"/>
                </a:lnTo>
                <a:lnTo>
                  <a:pt x="107156" y="89297"/>
                </a:lnTo>
                <a:lnTo>
                  <a:pt x="107156" y="80368"/>
                </a:lnTo>
                <a:lnTo>
                  <a:pt x="107156" y="80368"/>
                </a:lnTo>
                <a:lnTo>
                  <a:pt x="107156" y="71438"/>
                </a:lnTo>
                <a:lnTo>
                  <a:pt x="107156" y="7143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16086" y="53579"/>
                </a:lnTo>
                <a:lnTo>
                  <a:pt x="107156" y="53579"/>
                </a:lnTo>
                <a:lnTo>
                  <a:pt x="107156" y="62508"/>
                </a:lnTo>
                <a:lnTo>
                  <a:pt x="107156" y="53579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107156" y="62508"/>
                </a:lnTo>
                <a:lnTo>
                  <a:pt x="98226" y="71438"/>
                </a:lnTo>
                <a:lnTo>
                  <a:pt x="98226" y="80368"/>
                </a:lnTo>
                <a:lnTo>
                  <a:pt x="89297" y="80368"/>
                </a:lnTo>
                <a:lnTo>
                  <a:pt x="80367" y="89297"/>
                </a:lnTo>
                <a:lnTo>
                  <a:pt x="71437" y="98227"/>
                </a:lnTo>
                <a:lnTo>
                  <a:pt x="62507" y="107157"/>
                </a:lnTo>
                <a:lnTo>
                  <a:pt x="44648" y="116086"/>
                </a:lnTo>
                <a:lnTo>
                  <a:pt x="35718" y="125016"/>
                </a:lnTo>
                <a:lnTo>
                  <a:pt x="26789" y="133946"/>
                </a:lnTo>
                <a:lnTo>
                  <a:pt x="17859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0" y="151805"/>
                </a:lnTo>
                <a:lnTo>
                  <a:pt x="0" y="142875"/>
                </a:lnTo>
                <a:lnTo>
                  <a:pt x="8929" y="142875"/>
                </a:lnTo>
                <a:lnTo>
                  <a:pt x="8929" y="142875"/>
                </a:lnTo>
                <a:lnTo>
                  <a:pt x="17859" y="133946"/>
                </a:lnTo>
                <a:lnTo>
                  <a:pt x="26789" y="125016"/>
                </a:lnTo>
                <a:lnTo>
                  <a:pt x="35718" y="116086"/>
                </a:lnTo>
                <a:lnTo>
                  <a:pt x="44648" y="98227"/>
                </a:lnTo>
                <a:lnTo>
                  <a:pt x="62507" y="89297"/>
                </a:lnTo>
                <a:lnTo>
                  <a:pt x="62507" y="71438"/>
                </a:lnTo>
                <a:lnTo>
                  <a:pt x="71437" y="62508"/>
                </a:lnTo>
                <a:lnTo>
                  <a:pt x="80367" y="44649"/>
                </a:lnTo>
                <a:lnTo>
                  <a:pt x="89297" y="35719"/>
                </a:lnTo>
                <a:lnTo>
                  <a:pt x="98226" y="26790"/>
                </a:lnTo>
                <a:lnTo>
                  <a:pt x="107156" y="1786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25015" y="8930"/>
                </a:lnTo>
                <a:lnTo>
                  <a:pt x="133945" y="8930"/>
                </a:lnTo>
                <a:lnTo>
                  <a:pt x="133945" y="17860"/>
                </a:lnTo>
                <a:lnTo>
                  <a:pt x="151804" y="26790"/>
                </a:lnTo>
                <a:lnTo>
                  <a:pt x="160734" y="35719"/>
                </a:lnTo>
                <a:lnTo>
                  <a:pt x="169664" y="44649"/>
                </a:lnTo>
                <a:lnTo>
                  <a:pt x="187523" y="62508"/>
                </a:lnTo>
                <a:lnTo>
                  <a:pt x="196453" y="71438"/>
                </a:lnTo>
                <a:lnTo>
                  <a:pt x="205382" y="89297"/>
                </a:lnTo>
                <a:lnTo>
                  <a:pt x="214312" y="98227"/>
                </a:lnTo>
                <a:lnTo>
                  <a:pt x="223242" y="107157"/>
                </a:lnTo>
                <a:lnTo>
                  <a:pt x="223242" y="10715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080492" y="5536406"/>
            <a:ext cx="178595" cy="241102"/>
          </a:xfrm>
          <a:custGeom>
            <a:avLst/>
            <a:gdLst/>
            <a:ahLst/>
            <a:cxnLst/>
            <a:rect l="0" t="0" r="0" b="0"/>
            <a:pathLst>
              <a:path w="178595" h="241102">
                <a:moveTo>
                  <a:pt x="178594" y="8930"/>
                </a:moveTo>
                <a:lnTo>
                  <a:pt x="178594" y="8930"/>
                </a:lnTo>
                <a:lnTo>
                  <a:pt x="17859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8930"/>
                </a:lnTo>
                <a:lnTo>
                  <a:pt x="142875" y="8930"/>
                </a:lnTo>
                <a:lnTo>
                  <a:pt x="133946" y="17860"/>
                </a:lnTo>
                <a:lnTo>
                  <a:pt x="116086" y="26789"/>
                </a:lnTo>
                <a:lnTo>
                  <a:pt x="89297" y="44648"/>
                </a:lnTo>
                <a:lnTo>
                  <a:pt x="71438" y="53578"/>
                </a:lnTo>
                <a:lnTo>
                  <a:pt x="62508" y="71437"/>
                </a:lnTo>
                <a:lnTo>
                  <a:pt x="44649" y="80367"/>
                </a:lnTo>
                <a:lnTo>
                  <a:pt x="44649" y="89296"/>
                </a:lnTo>
                <a:lnTo>
                  <a:pt x="44649" y="98226"/>
                </a:lnTo>
                <a:lnTo>
                  <a:pt x="53578" y="107156"/>
                </a:lnTo>
                <a:lnTo>
                  <a:pt x="71438" y="116085"/>
                </a:lnTo>
                <a:lnTo>
                  <a:pt x="89297" y="125015"/>
                </a:lnTo>
                <a:lnTo>
                  <a:pt x="107157" y="142874"/>
                </a:lnTo>
                <a:lnTo>
                  <a:pt x="125016" y="151804"/>
                </a:lnTo>
                <a:lnTo>
                  <a:pt x="142875" y="169664"/>
                </a:lnTo>
                <a:lnTo>
                  <a:pt x="160735" y="178593"/>
                </a:lnTo>
                <a:lnTo>
                  <a:pt x="169664" y="187523"/>
                </a:lnTo>
                <a:lnTo>
                  <a:pt x="178594" y="205382"/>
                </a:lnTo>
                <a:lnTo>
                  <a:pt x="178594" y="214312"/>
                </a:lnTo>
                <a:lnTo>
                  <a:pt x="178594" y="223242"/>
                </a:lnTo>
                <a:lnTo>
                  <a:pt x="178594" y="232171"/>
                </a:lnTo>
                <a:lnTo>
                  <a:pt x="169664" y="232171"/>
                </a:lnTo>
                <a:lnTo>
                  <a:pt x="160735" y="241101"/>
                </a:lnTo>
                <a:lnTo>
                  <a:pt x="151805" y="241101"/>
                </a:lnTo>
                <a:lnTo>
                  <a:pt x="133946" y="241101"/>
                </a:lnTo>
                <a:lnTo>
                  <a:pt x="116086" y="232171"/>
                </a:lnTo>
                <a:lnTo>
                  <a:pt x="98227" y="232171"/>
                </a:lnTo>
                <a:lnTo>
                  <a:pt x="80367" y="223242"/>
                </a:lnTo>
                <a:lnTo>
                  <a:pt x="62508" y="214312"/>
                </a:lnTo>
                <a:lnTo>
                  <a:pt x="44649" y="205382"/>
                </a:lnTo>
                <a:lnTo>
                  <a:pt x="35719" y="205382"/>
                </a:lnTo>
                <a:lnTo>
                  <a:pt x="17860" y="196453"/>
                </a:lnTo>
                <a:lnTo>
                  <a:pt x="8930" y="187523"/>
                </a:lnTo>
                <a:lnTo>
                  <a:pt x="0" y="187523"/>
                </a:lnTo>
                <a:lnTo>
                  <a:pt x="0" y="178593"/>
                </a:lnTo>
                <a:lnTo>
                  <a:pt x="0" y="17859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339453" y="5661421"/>
            <a:ext cx="178595" cy="214314"/>
          </a:xfrm>
          <a:custGeom>
            <a:avLst/>
            <a:gdLst/>
            <a:ahLst/>
            <a:cxnLst/>
            <a:rect l="0" t="0" r="0" b="0"/>
            <a:pathLst>
              <a:path w="178595" h="21431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42875"/>
                </a:lnTo>
                <a:lnTo>
                  <a:pt x="17860" y="142875"/>
                </a:lnTo>
                <a:lnTo>
                  <a:pt x="17860" y="142875"/>
                </a:lnTo>
                <a:lnTo>
                  <a:pt x="26789" y="133945"/>
                </a:lnTo>
                <a:lnTo>
                  <a:pt x="35719" y="133945"/>
                </a:lnTo>
                <a:lnTo>
                  <a:pt x="44649" y="125016"/>
                </a:lnTo>
                <a:lnTo>
                  <a:pt x="53578" y="116086"/>
                </a:lnTo>
                <a:lnTo>
                  <a:pt x="53578" y="107156"/>
                </a:lnTo>
                <a:lnTo>
                  <a:pt x="62508" y="98227"/>
                </a:lnTo>
                <a:lnTo>
                  <a:pt x="62508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71438" y="98227"/>
                </a:lnTo>
                <a:lnTo>
                  <a:pt x="71438" y="116086"/>
                </a:lnTo>
                <a:lnTo>
                  <a:pt x="71438" y="125016"/>
                </a:lnTo>
                <a:lnTo>
                  <a:pt x="80367" y="142875"/>
                </a:lnTo>
                <a:lnTo>
                  <a:pt x="80367" y="160734"/>
                </a:lnTo>
                <a:lnTo>
                  <a:pt x="89297" y="178594"/>
                </a:lnTo>
                <a:lnTo>
                  <a:pt x="98227" y="187524"/>
                </a:lnTo>
                <a:lnTo>
                  <a:pt x="107156" y="205383"/>
                </a:lnTo>
                <a:lnTo>
                  <a:pt x="116086" y="214313"/>
                </a:lnTo>
                <a:lnTo>
                  <a:pt x="125016" y="214313"/>
                </a:lnTo>
                <a:lnTo>
                  <a:pt x="133945" y="214313"/>
                </a:lnTo>
                <a:lnTo>
                  <a:pt x="151805" y="205383"/>
                </a:lnTo>
                <a:lnTo>
                  <a:pt x="160735" y="205383"/>
                </a:lnTo>
                <a:lnTo>
                  <a:pt x="169664" y="196453"/>
                </a:lnTo>
                <a:lnTo>
                  <a:pt x="169664" y="187524"/>
                </a:lnTo>
                <a:lnTo>
                  <a:pt x="178594" y="178594"/>
                </a:lnTo>
                <a:lnTo>
                  <a:pt x="178594" y="160734"/>
                </a:lnTo>
                <a:lnTo>
                  <a:pt x="178594" y="151805"/>
                </a:lnTo>
                <a:lnTo>
                  <a:pt x="178594" y="142875"/>
                </a:lnTo>
                <a:lnTo>
                  <a:pt x="178594" y="133945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78594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1580555" y="5831085"/>
            <a:ext cx="35719" cy="89298"/>
          </a:xfrm>
          <a:custGeom>
            <a:avLst/>
            <a:gdLst/>
            <a:ahLst/>
            <a:cxnLst/>
            <a:rect l="0" t="0" r="0" b="0"/>
            <a:pathLst>
              <a:path w="35719" h="89298">
                <a:moveTo>
                  <a:pt x="35718" y="0"/>
                </a:moveTo>
                <a:lnTo>
                  <a:pt x="35718" y="0"/>
                </a:lnTo>
                <a:lnTo>
                  <a:pt x="35718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8929" y="53578"/>
                </a:lnTo>
                <a:lnTo>
                  <a:pt x="8929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1625203" y="5714999"/>
            <a:ext cx="1" cy="17861"/>
          </a:xfrm>
          <a:custGeom>
            <a:avLst/>
            <a:gdLst/>
            <a:ahLst/>
            <a:cxnLst/>
            <a:rect l="0" t="0" r="0" b="0"/>
            <a:pathLst>
              <a:path w="1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1687711" y="5714999"/>
            <a:ext cx="53579" cy="267892"/>
          </a:xfrm>
          <a:custGeom>
            <a:avLst/>
            <a:gdLst/>
            <a:ahLst/>
            <a:cxnLst/>
            <a:rect l="0" t="0" r="0" b="0"/>
            <a:pathLst>
              <a:path w="53579" h="267892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53578" y="17860"/>
                </a:lnTo>
                <a:lnTo>
                  <a:pt x="53578" y="26789"/>
                </a:lnTo>
                <a:lnTo>
                  <a:pt x="44648" y="44649"/>
                </a:lnTo>
                <a:lnTo>
                  <a:pt x="44648" y="62508"/>
                </a:lnTo>
                <a:lnTo>
                  <a:pt x="44648" y="80367"/>
                </a:lnTo>
                <a:lnTo>
                  <a:pt x="35719" y="107156"/>
                </a:lnTo>
                <a:lnTo>
                  <a:pt x="35719" y="125016"/>
                </a:lnTo>
                <a:lnTo>
                  <a:pt x="26789" y="151805"/>
                </a:lnTo>
                <a:lnTo>
                  <a:pt x="26789" y="178594"/>
                </a:lnTo>
                <a:lnTo>
                  <a:pt x="17859" y="205383"/>
                </a:lnTo>
                <a:lnTo>
                  <a:pt x="8930" y="223242"/>
                </a:lnTo>
                <a:lnTo>
                  <a:pt x="8930" y="25003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1678781" y="5866804"/>
            <a:ext cx="89298" cy="35720"/>
          </a:xfrm>
          <a:custGeom>
            <a:avLst/>
            <a:gdLst/>
            <a:ahLst/>
            <a:cxnLst/>
            <a:rect l="0" t="0" r="0" b="0"/>
            <a:pathLst>
              <a:path w="89298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8930"/>
                </a:lnTo>
                <a:lnTo>
                  <a:pt x="53578" y="17859"/>
                </a:lnTo>
                <a:lnTo>
                  <a:pt x="71438" y="2678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794867" y="5929312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80367" y="26789"/>
                </a:moveTo>
                <a:lnTo>
                  <a:pt x="80367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8929"/>
                </a:lnTo>
                <a:lnTo>
                  <a:pt x="80367" y="8929"/>
                </a:lnTo>
                <a:lnTo>
                  <a:pt x="71438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71437"/>
                </a:lnTo>
                <a:lnTo>
                  <a:pt x="8930" y="89297"/>
                </a:lnTo>
                <a:lnTo>
                  <a:pt x="17860" y="107156"/>
                </a:lnTo>
                <a:lnTo>
                  <a:pt x="26789" y="125015"/>
                </a:lnTo>
                <a:lnTo>
                  <a:pt x="44649" y="133945"/>
                </a:lnTo>
                <a:lnTo>
                  <a:pt x="62508" y="142875"/>
                </a:lnTo>
                <a:lnTo>
                  <a:pt x="80367" y="14287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64" name="Freeform 11263"/>
          <p:cNvSpPr/>
          <p:nvPr/>
        </p:nvSpPr>
        <p:spPr bwMode="auto">
          <a:xfrm>
            <a:off x="1928813" y="5822155"/>
            <a:ext cx="258961" cy="437556"/>
          </a:xfrm>
          <a:custGeom>
            <a:avLst/>
            <a:gdLst/>
            <a:ahLst/>
            <a:cxnLst/>
            <a:rect l="0" t="0" r="0" b="0"/>
            <a:pathLst>
              <a:path w="258961" h="437556">
                <a:moveTo>
                  <a:pt x="62507" y="26790"/>
                </a:moveTo>
                <a:lnTo>
                  <a:pt x="62507" y="17860"/>
                </a:lnTo>
                <a:lnTo>
                  <a:pt x="62507" y="17860"/>
                </a:lnTo>
                <a:lnTo>
                  <a:pt x="71437" y="8930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8930"/>
                </a:lnTo>
                <a:lnTo>
                  <a:pt x="80367" y="17860"/>
                </a:lnTo>
                <a:lnTo>
                  <a:pt x="80367" y="35719"/>
                </a:lnTo>
                <a:lnTo>
                  <a:pt x="80367" y="53579"/>
                </a:lnTo>
                <a:lnTo>
                  <a:pt x="71437" y="80368"/>
                </a:lnTo>
                <a:lnTo>
                  <a:pt x="62507" y="107157"/>
                </a:lnTo>
                <a:lnTo>
                  <a:pt x="53578" y="133946"/>
                </a:lnTo>
                <a:lnTo>
                  <a:pt x="44648" y="160735"/>
                </a:lnTo>
                <a:lnTo>
                  <a:pt x="35718" y="187524"/>
                </a:lnTo>
                <a:lnTo>
                  <a:pt x="26789" y="214313"/>
                </a:lnTo>
                <a:lnTo>
                  <a:pt x="17859" y="241102"/>
                </a:lnTo>
                <a:lnTo>
                  <a:pt x="8929" y="258961"/>
                </a:lnTo>
                <a:lnTo>
                  <a:pt x="8929" y="276821"/>
                </a:lnTo>
                <a:lnTo>
                  <a:pt x="0" y="285750"/>
                </a:lnTo>
                <a:lnTo>
                  <a:pt x="0" y="294680"/>
                </a:lnTo>
                <a:lnTo>
                  <a:pt x="0" y="303610"/>
                </a:lnTo>
                <a:lnTo>
                  <a:pt x="0" y="303610"/>
                </a:lnTo>
                <a:lnTo>
                  <a:pt x="0" y="294680"/>
                </a:lnTo>
                <a:lnTo>
                  <a:pt x="0" y="285750"/>
                </a:lnTo>
                <a:lnTo>
                  <a:pt x="0" y="276821"/>
                </a:lnTo>
                <a:lnTo>
                  <a:pt x="8929" y="267891"/>
                </a:lnTo>
                <a:lnTo>
                  <a:pt x="8929" y="241102"/>
                </a:lnTo>
                <a:lnTo>
                  <a:pt x="17859" y="232172"/>
                </a:lnTo>
                <a:lnTo>
                  <a:pt x="26789" y="214313"/>
                </a:lnTo>
                <a:lnTo>
                  <a:pt x="35718" y="196454"/>
                </a:lnTo>
                <a:lnTo>
                  <a:pt x="44648" y="196454"/>
                </a:lnTo>
                <a:lnTo>
                  <a:pt x="53578" y="187524"/>
                </a:lnTo>
                <a:lnTo>
                  <a:pt x="62507" y="187524"/>
                </a:lnTo>
                <a:lnTo>
                  <a:pt x="71437" y="187524"/>
                </a:lnTo>
                <a:lnTo>
                  <a:pt x="71437" y="196454"/>
                </a:lnTo>
                <a:lnTo>
                  <a:pt x="80367" y="196454"/>
                </a:lnTo>
                <a:lnTo>
                  <a:pt x="80367" y="205383"/>
                </a:lnTo>
                <a:lnTo>
                  <a:pt x="89296" y="214313"/>
                </a:lnTo>
                <a:lnTo>
                  <a:pt x="89296" y="232172"/>
                </a:lnTo>
                <a:lnTo>
                  <a:pt x="89296" y="241102"/>
                </a:lnTo>
                <a:lnTo>
                  <a:pt x="89296" y="258961"/>
                </a:lnTo>
                <a:lnTo>
                  <a:pt x="89296" y="276821"/>
                </a:lnTo>
                <a:lnTo>
                  <a:pt x="80367" y="285750"/>
                </a:lnTo>
                <a:lnTo>
                  <a:pt x="80367" y="303610"/>
                </a:lnTo>
                <a:lnTo>
                  <a:pt x="89296" y="321469"/>
                </a:lnTo>
                <a:lnTo>
                  <a:pt x="98226" y="339329"/>
                </a:lnTo>
                <a:lnTo>
                  <a:pt x="107156" y="348258"/>
                </a:lnTo>
                <a:lnTo>
                  <a:pt x="116085" y="357188"/>
                </a:lnTo>
                <a:lnTo>
                  <a:pt x="125015" y="366118"/>
                </a:lnTo>
                <a:lnTo>
                  <a:pt x="142875" y="375047"/>
                </a:lnTo>
                <a:lnTo>
                  <a:pt x="160734" y="383977"/>
                </a:lnTo>
                <a:lnTo>
                  <a:pt x="178593" y="383977"/>
                </a:lnTo>
                <a:lnTo>
                  <a:pt x="196453" y="375047"/>
                </a:lnTo>
                <a:lnTo>
                  <a:pt x="214312" y="375047"/>
                </a:lnTo>
                <a:lnTo>
                  <a:pt x="223242" y="366118"/>
                </a:lnTo>
                <a:lnTo>
                  <a:pt x="241101" y="357188"/>
                </a:lnTo>
                <a:lnTo>
                  <a:pt x="250031" y="339329"/>
                </a:lnTo>
                <a:lnTo>
                  <a:pt x="250031" y="330399"/>
                </a:lnTo>
                <a:lnTo>
                  <a:pt x="258960" y="321469"/>
                </a:lnTo>
                <a:lnTo>
                  <a:pt x="258960" y="303610"/>
                </a:lnTo>
                <a:lnTo>
                  <a:pt x="250031" y="294680"/>
                </a:lnTo>
                <a:lnTo>
                  <a:pt x="250031" y="285750"/>
                </a:lnTo>
                <a:lnTo>
                  <a:pt x="241101" y="276821"/>
                </a:lnTo>
                <a:lnTo>
                  <a:pt x="232171" y="276821"/>
                </a:lnTo>
                <a:lnTo>
                  <a:pt x="223242" y="267891"/>
                </a:lnTo>
                <a:lnTo>
                  <a:pt x="205382" y="276821"/>
                </a:lnTo>
                <a:lnTo>
                  <a:pt x="196453" y="285750"/>
                </a:lnTo>
                <a:lnTo>
                  <a:pt x="187523" y="303610"/>
                </a:lnTo>
                <a:lnTo>
                  <a:pt x="178593" y="321469"/>
                </a:lnTo>
                <a:lnTo>
                  <a:pt x="178593" y="339329"/>
                </a:lnTo>
                <a:lnTo>
                  <a:pt x="169664" y="357188"/>
                </a:lnTo>
                <a:lnTo>
                  <a:pt x="178593" y="375047"/>
                </a:lnTo>
                <a:lnTo>
                  <a:pt x="178593" y="392907"/>
                </a:lnTo>
                <a:lnTo>
                  <a:pt x="187523" y="410766"/>
                </a:lnTo>
                <a:lnTo>
                  <a:pt x="205382" y="419696"/>
                </a:lnTo>
                <a:lnTo>
                  <a:pt x="214312" y="428625"/>
                </a:lnTo>
                <a:lnTo>
                  <a:pt x="223242" y="437555"/>
                </a:lnTo>
                <a:lnTo>
                  <a:pt x="232171" y="437555"/>
                </a:lnTo>
                <a:lnTo>
                  <a:pt x="232171" y="43755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65" name="Freeform 11264"/>
          <p:cNvSpPr/>
          <p:nvPr/>
        </p:nvSpPr>
        <p:spPr bwMode="auto">
          <a:xfrm>
            <a:off x="2214563" y="6045398"/>
            <a:ext cx="125016" cy="267891"/>
          </a:xfrm>
          <a:custGeom>
            <a:avLst/>
            <a:gdLst/>
            <a:ahLst/>
            <a:cxnLst/>
            <a:rect l="0" t="0" r="0" b="0"/>
            <a:pathLst>
              <a:path w="125016" h="267891">
                <a:moveTo>
                  <a:pt x="98226" y="178593"/>
                </a:moveTo>
                <a:lnTo>
                  <a:pt x="98226" y="178593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116085" y="160734"/>
                </a:lnTo>
                <a:lnTo>
                  <a:pt x="116085" y="151804"/>
                </a:lnTo>
                <a:lnTo>
                  <a:pt x="116085" y="142875"/>
                </a:lnTo>
                <a:lnTo>
                  <a:pt x="116085" y="142875"/>
                </a:lnTo>
                <a:lnTo>
                  <a:pt x="107156" y="133945"/>
                </a:lnTo>
                <a:lnTo>
                  <a:pt x="98226" y="133945"/>
                </a:lnTo>
                <a:lnTo>
                  <a:pt x="80367" y="133945"/>
                </a:lnTo>
                <a:lnTo>
                  <a:pt x="62507" y="133945"/>
                </a:lnTo>
                <a:lnTo>
                  <a:pt x="44648" y="142875"/>
                </a:lnTo>
                <a:lnTo>
                  <a:pt x="35718" y="160734"/>
                </a:lnTo>
                <a:lnTo>
                  <a:pt x="17859" y="169664"/>
                </a:lnTo>
                <a:lnTo>
                  <a:pt x="8929" y="196453"/>
                </a:lnTo>
                <a:lnTo>
                  <a:pt x="0" y="214312"/>
                </a:lnTo>
                <a:lnTo>
                  <a:pt x="0" y="223242"/>
                </a:lnTo>
                <a:lnTo>
                  <a:pt x="8929" y="241101"/>
                </a:lnTo>
                <a:lnTo>
                  <a:pt x="26789" y="250031"/>
                </a:lnTo>
                <a:lnTo>
                  <a:pt x="35718" y="258961"/>
                </a:lnTo>
                <a:lnTo>
                  <a:pt x="53578" y="267890"/>
                </a:lnTo>
                <a:lnTo>
                  <a:pt x="71437" y="267890"/>
                </a:lnTo>
                <a:lnTo>
                  <a:pt x="80367" y="258961"/>
                </a:lnTo>
                <a:lnTo>
                  <a:pt x="98226" y="250031"/>
                </a:lnTo>
                <a:lnTo>
                  <a:pt x="107156" y="241101"/>
                </a:lnTo>
                <a:lnTo>
                  <a:pt x="116085" y="223242"/>
                </a:lnTo>
                <a:lnTo>
                  <a:pt x="125015" y="196453"/>
                </a:lnTo>
                <a:lnTo>
                  <a:pt x="125015" y="169664"/>
                </a:lnTo>
                <a:lnTo>
                  <a:pt x="125015" y="142875"/>
                </a:lnTo>
                <a:lnTo>
                  <a:pt x="125015" y="107156"/>
                </a:lnTo>
                <a:lnTo>
                  <a:pt x="125015" y="89297"/>
                </a:lnTo>
                <a:lnTo>
                  <a:pt x="125015" y="62507"/>
                </a:lnTo>
                <a:lnTo>
                  <a:pt x="116085" y="35718"/>
                </a:lnTo>
                <a:lnTo>
                  <a:pt x="116085" y="17859"/>
                </a:ln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67" name="Freeform 11266"/>
          <p:cNvSpPr/>
          <p:nvPr/>
        </p:nvSpPr>
        <p:spPr bwMode="auto">
          <a:xfrm>
            <a:off x="2500313" y="6063257"/>
            <a:ext cx="125016" cy="366118"/>
          </a:xfrm>
          <a:custGeom>
            <a:avLst/>
            <a:gdLst/>
            <a:ahLst/>
            <a:cxnLst/>
            <a:rect l="0" t="0" r="0" b="0"/>
            <a:pathLst>
              <a:path w="125016" h="366118">
                <a:moveTo>
                  <a:pt x="80367" y="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17859"/>
                </a:lnTo>
                <a:lnTo>
                  <a:pt x="80367" y="26789"/>
                </a:lnTo>
                <a:lnTo>
                  <a:pt x="71437" y="44648"/>
                </a:lnTo>
                <a:lnTo>
                  <a:pt x="71437" y="62508"/>
                </a:lnTo>
                <a:lnTo>
                  <a:pt x="71437" y="80367"/>
                </a:lnTo>
                <a:lnTo>
                  <a:pt x="62507" y="98227"/>
                </a:lnTo>
                <a:lnTo>
                  <a:pt x="62507" y="125016"/>
                </a:lnTo>
                <a:lnTo>
                  <a:pt x="62507" y="142875"/>
                </a:lnTo>
                <a:lnTo>
                  <a:pt x="53578" y="169664"/>
                </a:lnTo>
                <a:lnTo>
                  <a:pt x="44648" y="196453"/>
                </a:lnTo>
                <a:lnTo>
                  <a:pt x="35718" y="223242"/>
                </a:lnTo>
                <a:lnTo>
                  <a:pt x="26789" y="241102"/>
                </a:lnTo>
                <a:lnTo>
                  <a:pt x="26789" y="258961"/>
                </a:lnTo>
                <a:lnTo>
                  <a:pt x="17859" y="276820"/>
                </a:lnTo>
                <a:lnTo>
                  <a:pt x="8929" y="294680"/>
                </a:lnTo>
                <a:lnTo>
                  <a:pt x="0" y="30360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  <a:lnTo>
                  <a:pt x="0" y="294680"/>
                </a:lnTo>
                <a:lnTo>
                  <a:pt x="0" y="285750"/>
                </a:lnTo>
                <a:lnTo>
                  <a:pt x="8929" y="267891"/>
                </a:lnTo>
                <a:lnTo>
                  <a:pt x="8929" y="250031"/>
                </a:lnTo>
                <a:lnTo>
                  <a:pt x="17859" y="232172"/>
                </a:lnTo>
                <a:lnTo>
                  <a:pt x="26789" y="214313"/>
                </a:lnTo>
                <a:lnTo>
                  <a:pt x="26789" y="205383"/>
                </a:lnTo>
                <a:lnTo>
                  <a:pt x="35718" y="196453"/>
                </a:lnTo>
                <a:lnTo>
                  <a:pt x="44648" y="187523"/>
                </a:lnTo>
                <a:lnTo>
                  <a:pt x="53578" y="187523"/>
                </a:lnTo>
                <a:lnTo>
                  <a:pt x="62507" y="196453"/>
                </a:lnTo>
                <a:lnTo>
                  <a:pt x="71437" y="205383"/>
                </a:lnTo>
                <a:lnTo>
                  <a:pt x="80367" y="214313"/>
                </a:lnTo>
                <a:lnTo>
                  <a:pt x="89296" y="232172"/>
                </a:lnTo>
                <a:lnTo>
                  <a:pt x="98226" y="250031"/>
                </a:lnTo>
                <a:lnTo>
                  <a:pt x="107156" y="267891"/>
                </a:lnTo>
                <a:lnTo>
                  <a:pt x="116085" y="285750"/>
                </a:lnTo>
                <a:lnTo>
                  <a:pt x="125015" y="303609"/>
                </a:lnTo>
                <a:lnTo>
                  <a:pt x="125015" y="312539"/>
                </a:lnTo>
                <a:lnTo>
                  <a:pt x="125015" y="330398"/>
                </a:lnTo>
                <a:lnTo>
                  <a:pt x="125015" y="339328"/>
                </a:lnTo>
                <a:lnTo>
                  <a:pt x="116085" y="357188"/>
                </a:lnTo>
                <a:lnTo>
                  <a:pt x="107156" y="366117"/>
                </a:lnTo>
                <a:lnTo>
                  <a:pt x="98226" y="366117"/>
                </a:lnTo>
                <a:lnTo>
                  <a:pt x="89296" y="366117"/>
                </a:lnTo>
                <a:lnTo>
                  <a:pt x="80367" y="366117"/>
                </a:lnTo>
                <a:lnTo>
                  <a:pt x="71437" y="366117"/>
                </a:lnTo>
                <a:lnTo>
                  <a:pt x="53578" y="357188"/>
                </a:lnTo>
                <a:lnTo>
                  <a:pt x="44648" y="348258"/>
                </a:lnTo>
                <a:lnTo>
                  <a:pt x="26789" y="339328"/>
                </a:lnTo>
                <a:lnTo>
                  <a:pt x="17859" y="321469"/>
                </a:lnTo>
                <a:lnTo>
                  <a:pt x="17859" y="312539"/>
                </a:lnTo>
                <a:lnTo>
                  <a:pt x="8929" y="303609"/>
                </a:lnTo>
                <a:lnTo>
                  <a:pt x="8929" y="294680"/>
                </a:lnTo>
                <a:lnTo>
                  <a:pt x="8929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70" name="Freeform 11269"/>
          <p:cNvSpPr/>
          <p:nvPr/>
        </p:nvSpPr>
        <p:spPr bwMode="auto">
          <a:xfrm>
            <a:off x="2687836" y="6349007"/>
            <a:ext cx="80368" cy="151806"/>
          </a:xfrm>
          <a:custGeom>
            <a:avLst/>
            <a:gdLst/>
            <a:ahLst/>
            <a:cxnLst/>
            <a:rect l="0" t="0" r="0" b="0"/>
            <a:pathLst>
              <a:path w="80368" h="151806">
                <a:moveTo>
                  <a:pt x="8930" y="71438"/>
                </a:moveTo>
                <a:lnTo>
                  <a:pt x="1785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62508"/>
                </a:lnTo>
                <a:lnTo>
                  <a:pt x="53578" y="53578"/>
                </a:lnTo>
                <a:lnTo>
                  <a:pt x="62508" y="53578"/>
                </a:lnTo>
                <a:lnTo>
                  <a:pt x="71437" y="44648"/>
                </a:lnTo>
                <a:lnTo>
                  <a:pt x="71437" y="35719"/>
                </a:lnTo>
                <a:lnTo>
                  <a:pt x="80367" y="26789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30" y="116086"/>
                </a:lnTo>
                <a:lnTo>
                  <a:pt x="17859" y="133945"/>
                </a:lnTo>
                <a:lnTo>
                  <a:pt x="26789" y="142875"/>
                </a:lnTo>
                <a:lnTo>
                  <a:pt x="35719" y="151805"/>
                </a:lnTo>
                <a:lnTo>
                  <a:pt x="35719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71" name="Freeform 11270"/>
          <p:cNvSpPr/>
          <p:nvPr/>
        </p:nvSpPr>
        <p:spPr bwMode="auto">
          <a:xfrm>
            <a:off x="2803922" y="6411515"/>
            <a:ext cx="89298" cy="178595"/>
          </a:xfrm>
          <a:custGeom>
            <a:avLst/>
            <a:gdLst/>
            <a:ahLst/>
            <a:cxnLst/>
            <a:rect l="0" t="0" r="0" b="0"/>
            <a:pathLst>
              <a:path w="89298" h="178595">
                <a:moveTo>
                  <a:pt x="62508" y="53578"/>
                </a:moveTo>
                <a:lnTo>
                  <a:pt x="62508" y="53578"/>
                </a:lnTo>
                <a:lnTo>
                  <a:pt x="71437" y="44648"/>
                </a:lnTo>
                <a:lnTo>
                  <a:pt x="71437" y="44648"/>
                </a:lnTo>
                <a:lnTo>
                  <a:pt x="80367" y="35719"/>
                </a:lnTo>
                <a:lnTo>
                  <a:pt x="80367" y="26789"/>
                </a:lnTo>
                <a:lnTo>
                  <a:pt x="89297" y="17859"/>
                </a:lnTo>
                <a:lnTo>
                  <a:pt x="89297" y="893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8930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8930" y="116086"/>
                </a:lnTo>
                <a:lnTo>
                  <a:pt x="17859" y="125015"/>
                </a:lnTo>
                <a:lnTo>
                  <a:pt x="26789" y="151805"/>
                </a:lnTo>
                <a:lnTo>
                  <a:pt x="35719" y="160734"/>
                </a:lnTo>
                <a:lnTo>
                  <a:pt x="44648" y="169664"/>
                </a:lnTo>
                <a:lnTo>
                  <a:pt x="53578" y="178594"/>
                </a:lnTo>
                <a:lnTo>
                  <a:pt x="53578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72" name="Freeform 11271"/>
          <p:cNvSpPr/>
          <p:nvPr/>
        </p:nvSpPr>
        <p:spPr bwMode="auto">
          <a:xfrm>
            <a:off x="2920008" y="6482952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116086" y="80368"/>
                </a:moveTo>
                <a:lnTo>
                  <a:pt x="116086" y="71438"/>
                </a:lnTo>
                <a:lnTo>
                  <a:pt x="116086" y="7143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07156" y="8930"/>
                </a:lnTo>
                <a:lnTo>
                  <a:pt x="98226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8"/>
                </a:lnTo>
                <a:lnTo>
                  <a:pt x="0" y="89297"/>
                </a:lnTo>
                <a:lnTo>
                  <a:pt x="8930" y="98227"/>
                </a:lnTo>
                <a:lnTo>
                  <a:pt x="17859" y="107157"/>
                </a:lnTo>
                <a:lnTo>
                  <a:pt x="26789" y="107157"/>
                </a:lnTo>
                <a:lnTo>
                  <a:pt x="44648" y="116086"/>
                </a:lnTo>
                <a:lnTo>
                  <a:pt x="53578" y="116086"/>
                </a:lnTo>
                <a:lnTo>
                  <a:pt x="71437" y="116086"/>
                </a:lnTo>
                <a:lnTo>
                  <a:pt x="80367" y="116086"/>
                </a:lnTo>
                <a:lnTo>
                  <a:pt x="89297" y="107157"/>
                </a:lnTo>
                <a:lnTo>
                  <a:pt x="89297" y="107157"/>
                </a:lnTo>
                <a:lnTo>
                  <a:pt x="98226" y="107157"/>
                </a:lnTo>
                <a:lnTo>
                  <a:pt x="98226" y="107157"/>
                </a:lnTo>
                <a:lnTo>
                  <a:pt x="98226" y="107157"/>
                </a:lnTo>
                <a:lnTo>
                  <a:pt x="89297" y="107157"/>
                </a:lnTo>
                <a:lnTo>
                  <a:pt x="89297" y="116086"/>
                </a:lnTo>
                <a:lnTo>
                  <a:pt x="80367" y="125016"/>
                </a:lnTo>
                <a:lnTo>
                  <a:pt x="71437" y="133946"/>
                </a:lnTo>
                <a:lnTo>
                  <a:pt x="71437" y="142875"/>
                </a:lnTo>
                <a:lnTo>
                  <a:pt x="62508" y="151805"/>
                </a:lnTo>
                <a:lnTo>
                  <a:pt x="62508" y="160735"/>
                </a:lnTo>
                <a:lnTo>
                  <a:pt x="6250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73" name="Freeform 11272"/>
          <p:cNvSpPr/>
          <p:nvPr/>
        </p:nvSpPr>
        <p:spPr bwMode="auto">
          <a:xfrm>
            <a:off x="3071813" y="6581179"/>
            <a:ext cx="35719" cy="107157"/>
          </a:xfrm>
          <a:custGeom>
            <a:avLst/>
            <a:gdLst/>
            <a:ahLst/>
            <a:cxnLst/>
            <a:rect l="0" t="0" r="0" b="0"/>
            <a:pathLst>
              <a:path w="35719" h="107157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892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6"/>
                </a:lnTo>
                <a:lnTo>
                  <a:pt x="17859" y="98226"/>
                </a:lnTo>
                <a:lnTo>
                  <a:pt x="26789" y="107156"/>
                </a:lnTo>
                <a:lnTo>
                  <a:pt x="35718" y="98226"/>
                </a:lnTo>
                <a:lnTo>
                  <a:pt x="35718" y="98226"/>
                </a:lnTo>
                <a:lnTo>
                  <a:pt x="35718" y="9822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74" name="Freeform 11273"/>
          <p:cNvSpPr/>
          <p:nvPr/>
        </p:nvSpPr>
        <p:spPr bwMode="auto">
          <a:xfrm>
            <a:off x="3152180" y="6590109"/>
            <a:ext cx="241102" cy="250032"/>
          </a:xfrm>
          <a:custGeom>
            <a:avLst/>
            <a:gdLst/>
            <a:ahLst/>
            <a:cxnLst/>
            <a:rect l="0" t="0" r="0" b="0"/>
            <a:pathLst>
              <a:path w="241102" h="250032">
                <a:moveTo>
                  <a:pt x="71437" y="8929"/>
                </a:moveTo>
                <a:lnTo>
                  <a:pt x="71437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7" y="0"/>
                </a:lnTo>
                <a:lnTo>
                  <a:pt x="71437" y="892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44648"/>
                </a:lnTo>
                <a:lnTo>
                  <a:pt x="62508" y="53578"/>
                </a:lnTo>
                <a:lnTo>
                  <a:pt x="62508" y="71437"/>
                </a:lnTo>
                <a:lnTo>
                  <a:pt x="62508" y="89296"/>
                </a:lnTo>
                <a:lnTo>
                  <a:pt x="53578" y="98226"/>
                </a:lnTo>
                <a:lnTo>
                  <a:pt x="53578" y="107156"/>
                </a:lnTo>
                <a:lnTo>
                  <a:pt x="53578" y="125015"/>
                </a:lnTo>
                <a:lnTo>
                  <a:pt x="44648" y="133945"/>
                </a:lnTo>
                <a:lnTo>
                  <a:pt x="44648" y="133945"/>
                </a:lnTo>
                <a:lnTo>
                  <a:pt x="35718" y="142875"/>
                </a:lnTo>
                <a:lnTo>
                  <a:pt x="26789" y="142875"/>
                </a:lnTo>
                <a:lnTo>
                  <a:pt x="17859" y="142875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25015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6"/>
                </a:lnTo>
                <a:lnTo>
                  <a:pt x="8929" y="89296"/>
                </a:lnTo>
                <a:lnTo>
                  <a:pt x="17859" y="89296"/>
                </a:lnTo>
                <a:lnTo>
                  <a:pt x="26789" y="89296"/>
                </a:lnTo>
                <a:lnTo>
                  <a:pt x="44648" y="89296"/>
                </a:lnTo>
                <a:lnTo>
                  <a:pt x="62508" y="98226"/>
                </a:lnTo>
                <a:lnTo>
                  <a:pt x="80367" y="107156"/>
                </a:lnTo>
                <a:lnTo>
                  <a:pt x="89297" y="116086"/>
                </a:lnTo>
                <a:lnTo>
                  <a:pt x="107156" y="125015"/>
                </a:lnTo>
                <a:lnTo>
                  <a:pt x="133945" y="125015"/>
                </a:lnTo>
                <a:lnTo>
                  <a:pt x="142875" y="133945"/>
                </a:lnTo>
                <a:lnTo>
                  <a:pt x="160734" y="133945"/>
                </a:lnTo>
                <a:lnTo>
                  <a:pt x="178593" y="133945"/>
                </a:lnTo>
                <a:lnTo>
                  <a:pt x="196453" y="125015"/>
                </a:lnTo>
                <a:lnTo>
                  <a:pt x="205383" y="116086"/>
                </a:lnTo>
                <a:lnTo>
                  <a:pt x="223242" y="107156"/>
                </a:lnTo>
                <a:lnTo>
                  <a:pt x="232172" y="98226"/>
                </a:lnTo>
                <a:lnTo>
                  <a:pt x="232172" y="80367"/>
                </a:lnTo>
                <a:lnTo>
                  <a:pt x="241101" y="71437"/>
                </a:lnTo>
                <a:lnTo>
                  <a:pt x="241101" y="62507"/>
                </a:lnTo>
                <a:lnTo>
                  <a:pt x="232172" y="53578"/>
                </a:lnTo>
                <a:lnTo>
                  <a:pt x="232172" y="44648"/>
                </a:lnTo>
                <a:lnTo>
                  <a:pt x="223242" y="44648"/>
                </a:lnTo>
                <a:lnTo>
                  <a:pt x="214312" y="44648"/>
                </a:lnTo>
                <a:lnTo>
                  <a:pt x="205383" y="53578"/>
                </a:lnTo>
                <a:lnTo>
                  <a:pt x="196453" y="62507"/>
                </a:lnTo>
                <a:lnTo>
                  <a:pt x="187523" y="80367"/>
                </a:lnTo>
                <a:lnTo>
                  <a:pt x="169664" y="98226"/>
                </a:lnTo>
                <a:lnTo>
                  <a:pt x="169664" y="125015"/>
                </a:lnTo>
                <a:lnTo>
                  <a:pt x="169664" y="142875"/>
                </a:lnTo>
                <a:lnTo>
                  <a:pt x="169664" y="169664"/>
                </a:lnTo>
                <a:lnTo>
                  <a:pt x="169664" y="196453"/>
                </a:lnTo>
                <a:lnTo>
                  <a:pt x="178593" y="214312"/>
                </a:lnTo>
                <a:lnTo>
                  <a:pt x="187523" y="232171"/>
                </a:lnTo>
                <a:lnTo>
                  <a:pt x="196453" y="250031"/>
                </a:lnTo>
                <a:lnTo>
                  <a:pt x="205383" y="250031"/>
                </a:lnTo>
                <a:lnTo>
                  <a:pt x="205383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75" name="Freeform 11274"/>
          <p:cNvSpPr/>
          <p:nvPr/>
        </p:nvSpPr>
        <p:spPr bwMode="auto">
          <a:xfrm>
            <a:off x="678656" y="5464969"/>
            <a:ext cx="98228" cy="321469"/>
          </a:xfrm>
          <a:custGeom>
            <a:avLst/>
            <a:gdLst/>
            <a:ahLst/>
            <a:cxnLst/>
            <a:rect l="0" t="0" r="0" b="0"/>
            <a:pathLst>
              <a:path w="98228" h="321469">
                <a:moveTo>
                  <a:pt x="53578" y="187522"/>
                </a:moveTo>
                <a:lnTo>
                  <a:pt x="53578" y="187522"/>
                </a:lnTo>
                <a:lnTo>
                  <a:pt x="53578" y="187522"/>
                </a:lnTo>
                <a:lnTo>
                  <a:pt x="53578" y="187522"/>
                </a:lnTo>
                <a:lnTo>
                  <a:pt x="53578" y="187522"/>
                </a:lnTo>
                <a:lnTo>
                  <a:pt x="62508" y="196452"/>
                </a:lnTo>
                <a:lnTo>
                  <a:pt x="62508" y="196452"/>
                </a:lnTo>
                <a:lnTo>
                  <a:pt x="62508" y="196452"/>
                </a:lnTo>
                <a:lnTo>
                  <a:pt x="62508" y="196452"/>
                </a:lnTo>
                <a:lnTo>
                  <a:pt x="62508" y="196452"/>
                </a:lnTo>
                <a:lnTo>
                  <a:pt x="62508" y="196452"/>
                </a:lnTo>
                <a:lnTo>
                  <a:pt x="62508" y="196452"/>
                </a:lnTo>
                <a:lnTo>
                  <a:pt x="62508" y="187522"/>
                </a:lnTo>
                <a:lnTo>
                  <a:pt x="53578" y="187522"/>
                </a:lnTo>
                <a:lnTo>
                  <a:pt x="44649" y="187522"/>
                </a:lnTo>
                <a:lnTo>
                  <a:pt x="44649" y="187522"/>
                </a:lnTo>
                <a:lnTo>
                  <a:pt x="35719" y="187522"/>
                </a:lnTo>
                <a:lnTo>
                  <a:pt x="17860" y="187522"/>
                </a:lnTo>
                <a:lnTo>
                  <a:pt x="17860" y="196452"/>
                </a:lnTo>
                <a:lnTo>
                  <a:pt x="8930" y="205382"/>
                </a:lnTo>
                <a:lnTo>
                  <a:pt x="0" y="223241"/>
                </a:lnTo>
                <a:lnTo>
                  <a:pt x="0" y="232171"/>
                </a:lnTo>
                <a:lnTo>
                  <a:pt x="0" y="250030"/>
                </a:lnTo>
                <a:lnTo>
                  <a:pt x="0" y="267890"/>
                </a:lnTo>
                <a:lnTo>
                  <a:pt x="0" y="276819"/>
                </a:lnTo>
                <a:lnTo>
                  <a:pt x="8930" y="294679"/>
                </a:lnTo>
                <a:lnTo>
                  <a:pt x="8930" y="303608"/>
                </a:lnTo>
                <a:lnTo>
                  <a:pt x="17860" y="312538"/>
                </a:lnTo>
                <a:lnTo>
                  <a:pt x="26789" y="321468"/>
                </a:lnTo>
                <a:lnTo>
                  <a:pt x="35719" y="321468"/>
                </a:lnTo>
                <a:lnTo>
                  <a:pt x="44649" y="321468"/>
                </a:lnTo>
                <a:lnTo>
                  <a:pt x="53578" y="312538"/>
                </a:lnTo>
                <a:lnTo>
                  <a:pt x="62508" y="303608"/>
                </a:lnTo>
                <a:lnTo>
                  <a:pt x="71438" y="294679"/>
                </a:lnTo>
                <a:lnTo>
                  <a:pt x="80368" y="276819"/>
                </a:lnTo>
                <a:lnTo>
                  <a:pt x="89297" y="258960"/>
                </a:lnTo>
                <a:lnTo>
                  <a:pt x="89297" y="241101"/>
                </a:lnTo>
                <a:lnTo>
                  <a:pt x="98227" y="214311"/>
                </a:lnTo>
                <a:lnTo>
                  <a:pt x="98227" y="187522"/>
                </a:lnTo>
                <a:lnTo>
                  <a:pt x="98227" y="160733"/>
                </a:lnTo>
                <a:lnTo>
                  <a:pt x="98227" y="125015"/>
                </a:lnTo>
                <a:lnTo>
                  <a:pt x="89297" y="98226"/>
                </a:lnTo>
                <a:lnTo>
                  <a:pt x="89297" y="80367"/>
                </a:lnTo>
                <a:lnTo>
                  <a:pt x="80368" y="53578"/>
                </a:lnTo>
                <a:lnTo>
                  <a:pt x="71438" y="35719"/>
                </a:lnTo>
                <a:lnTo>
                  <a:pt x="62508" y="17859"/>
                </a:lnTo>
                <a:lnTo>
                  <a:pt x="62508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76" name="Freeform 11275"/>
          <p:cNvSpPr/>
          <p:nvPr/>
        </p:nvSpPr>
        <p:spPr bwMode="auto">
          <a:xfrm>
            <a:off x="776883" y="5723929"/>
            <a:ext cx="35720" cy="89298"/>
          </a:xfrm>
          <a:custGeom>
            <a:avLst/>
            <a:gdLst/>
            <a:ahLst/>
            <a:cxnLst/>
            <a:rect l="0" t="0" r="0" b="0"/>
            <a:pathLst>
              <a:path w="35720" h="89298">
                <a:moveTo>
                  <a:pt x="35719" y="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17859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77" name="Freeform 11276"/>
          <p:cNvSpPr/>
          <p:nvPr/>
        </p:nvSpPr>
        <p:spPr bwMode="auto">
          <a:xfrm>
            <a:off x="848320" y="5598913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78" name="Freeform 11277"/>
          <p:cNvSpPr/>
          <p:nvPr/>
        </p:nvSpPr>
        <p:spPr bwMode="auto">
          <a:xfrm>
            <a:off x="857250" y="5750718"/>
            <a:ext cx="71439" cy="133946"/>
          </a:xfrm>
          <a:custGeom>
            <a:avLst/>
            <a:gdLst/>
            <a:ahLst/>
            <a:cxnLst/>
            <a:rect l="0" t="0" r="0" b="0"/>
            <a:pathLst>
              <a:path w="71439" h="133946">
                <a:moveTo>
                  <a:pt x="17859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59" y="125016"/>
                </a:lnTo>
                <a:lnTo>
                  <a:pt x="26789" y="133945"/>
                </a:lnTo>
                <a:lnTo>
                  <a:pt x="35719" y="133945"/>
                </a:lnTo>
                <a:lnTo>
                  <a:pt x="35719" y="125016"/>
                </a:lnTo>
                <a:lnTo>
                  <a:pt x="44649" y="125016"/>
                </a:lnTo>
                <a:lnTo>
                  <a:pt x="53578" y="116086"/>
                </a:lnTo>
                <a:lnTo>
                  <a:pt x="53578" y="107156"/>
                </a:lnTo>
                <a:lnTo>
                  <a:pt x="62508" y="89297"/>
                </a:lnTo>
                <a:lnTo>
                  <a:pt x="62508" y="80367"/>
                </a:lnTo>
                <a:lnTo>
                  <a:pt x="71438" y="62508"/>
                </a:lnTo>
                <a:lnTo>
                  <a:pt x="71438" y="53578"/>
                </a:lnTo>
                <a:lnTo>
                  <a:pt x="71438" y="44648"/>
                </a:lnTo>
                <a:lnTo>
                  <a:pt x="71438" y="35719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17859"/>
                </a:lnTo>
                <a:lnTo>
                  <a:pt x="71438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79" name="Freeform 11278"/>
          <p:cNvSpPr/>
          <p:nvPr/>
        </p:nvSpPr>
        <p:spPr bwMode="auto">
          <a:xfrm>
            <a:off x="973336" y="5840015"/>
            <a:ext cx="17860" cy="107157"/>
          </a:xfrm>
          <a:custGeom>
            <a:avLst/>
            <a:gdLst/>
            <a:ahLst/>
            <a:cxnLst/>
            <a:rect l="0" t="0" r="0" b="0"/>
            <a:pathLst>
              <a:path w="17860" h="107157">
                <a:moveTo>
                  <a:pt x="17859" y="0"/>
                </a:moveTo>
                <a:lnTo>
                  <a:pt x="1785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4464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89297"/>
                </a:lnTo>
                <a:lnTo>
                  <a:pt x="0" y="98226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80" name="Freeform 11279"/>
          <p:cNvSpPr/>
          <p:nvPr/>
        </p:nvSpPr>
        <p:spPr bwMode="auto">
          <a:xfrm>
            <a:off x="1017984" y="5732859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81" name="Freeform 11280"/>
          <p:cNvSpPr/>
          <p:nvPr/>
        </p:nvSpPr>
        <p:spPr bwMode="auto">
          <a:xfrm>
            <a:off x="1026914" y="5786437"/>
            <a:ext cx="98228" cy="196454"/>
          </a:xfrm>
          <a:custGeom>
            <a:avLst/>
            <a:gdLst/>
            <a:ahLst/>
            <a:cxnLst/>
            <a:rect l="0" t="0" r="0" b="0"/>
            <a:pathLst>
              <a:path w="98228" h="196454">
                <a:moveTo>
                  <a:pt x="62508" y="116086"/>
                </a:moveTo>
                <a:lnTo>
                  <a:pt x="62508" y="107156"/>
                </a:lnTo>
                <a:lnTo>
                  <a:pt x="62508" y="107156"/>
                </a:lnTo>
                <a:lnTo>
                  <a:pt x="62508" y="107156"/>
                </a:lnTo>
                <a:lnTo>
                  <a:pt x="62508" y="107156"/>
                </a:lnTo>
                <a:lnTo>
                  <a:pt x="62508" y="107156"/>
                </a:lnTo>
                <a:lnTo>
                  <a:pt x="62508" y="98226"/>
                </a:lnTo>
                <a:lnTo>
                  <a:pt x="53578" y="98226"/>
                </a:lnTo>
                <a:lnTo>
                  <a:pt x="44649" y="98226"/>
                </a:lnTo>
                <a:lnTo>
                  <a:pt x="35719" y="98226"/>
                </a:lnTo>
                <a:lnTo>
                  <a:pt x="26789" y="98226"/>
                </a:lnTo>
                <a:lnTo>
                  <a:pt x="17860" y="10715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78593"/>
                </a:lnTo>
                <a:lnTo>
                  <a:pt x="8930" y="187523"/>
                </a:lnTo>
                <a:lnTo>
                  <a:pt x="17860" y="196453"/>
                </a:lnTo>
                <a:lnTo>
                  <a:pt x="35719" y="196453"/>
                </a:lnTo>
                <a:lnTo>
                  <a:pt x="44649" y="196453"/>
                </a:lnTo>
                <a:lnTo>
                  <a:pt x="53578" y="196453"/>
                </a:lnTo>
                <a:lnTo>
                  <a:pt x="71438" y="187523"/>
                </a:lnTo>
                <a:lnTo>
                  <a:pt x="80367" y="178593"/>
                </a:lnTo>
                <a:lnTo>
                  <a:pt x="89297" y="169664"/>
                </a:lnTo>
                <a:lnTo>
                  <a:pt x="89297" y="151804"/>
                </a:lnTo>
                <a:lnTo>
                  <a:pt x="98227" y="125015"/>
                </a:lnTo>
                <a:lnTo>
                  <a:pt x="98227" y="107156"/>
                </a:lnTo>
                <a:lnTo>
                  <a:pt x="98227" y="80367"/>
                </a:lnTo>
                <a:lnTo>
                  <a:pt x="98227" y="53578"/>
                </a:lnTo>
                <a:lnTo>
                  <a:pt x="98227" y="35718"/>
                </a:lnTo>
                <a:lnTo>
                  <a:pt x="89297" y="26789"/>
                </a:lnTo>
                <a:lnTo>
                  <a:pt x="89297" y="8929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82" name="Freeform 11281"/>
          <p:cNvSpPr/>
          <p:nvPr/>
        </p:nvSpPr>
        <p:spPr bwMode="auto">
          <a:xfrm>
            <a:off x="1160859" y="5947171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26790" y="8930"/>
                </a:moveTo>
                <a:lnTo>
                  <a:pt x="26790" y="8930"/>
                </a:lnTo>
                <a:lnTo>
                  <a:pt x="26790" y="17859"/>
                </a:lnTo>
                <a:lnTo>
                  <a:pt x="35719" y="17859"/>
                </a:lnTo>
                <a:lnTo>
                  <a:pt x="44649" y="17859"/>
                </a:lnTo>
                <a:lnTo>
                  <a:pt x="53579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17859"/>
                </a:lnTo>
                <a:lnTo>
                  <a:pt x="71438" y="17859"/>
                </a:lnTo>
                <a:lnTo>
                  <a:pt x="7143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53579" y="0"/>
                </a:lnTo>
                <a:lnTo>
                  <a:pt x="44649" y="0"/>
                </a:lnTo>
                <a:lnTo>
                  <a:pt x="35719" y="0"/>
                </a:lnTo>
                <a:lnTo>
                  <a:pt x="26790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90" y="116086"/>
                </a:lnTo>
                <a:lnTo>
                  <a:pt x="26790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83" name="Freeform 11282"/>
          <p:cNvSpPr/>
          <p:nvPr/>
        </p:nvSpPr>
        <p:spPr bwMode="auto">
          <a:xfrm>
            <a:off x="1241227" y="5902523"/>
            <a:ext cx="80368" cy="214313"/>
          </a:xfrm>
          <a:custGeom>
            <a:avLst/>
            <a:gdLst/>
            <a:ahLst/>
            <a:cxnLst/>
            <a:rect l="0" t="0" r="0" b="0"/>
            <a:pathLst>
              <a:path w="80368" h="214313">
                <a:moveTo>
                  <a:pt x="71437" y="151804"/>
                </a:moveTo>
                <a:lnTo>
                  <a:pt x="71437" y="151804"/>
                </a:lnTo>
                <a:lnTo>
                  <a:pt x="71437" y="142875"/>
                </a:lnTo>
                <a:lnTo>
                  <a:pt x="71437" y="142875"/>
                </a:lnTo>
                <a:lnTo>
                  <a:pt x="71437" y="133945"/>
                </a:lnTo>
                <a:lnTo>
                  <a:pt x="62507" y="133945"/>
                </a:lnTo>
                <a:lnTo>
                  <a:pt x="53578" y="125015"/>
                </a:lnTo>
                <a:lnTo>
                  <a:pt x="53578" y="125015"/>
                </a:lnTo>
                <a:lnTo>
                  <a:pt x="35718" y="125015"/>
                </a:lnTo>
                <a:lnTo>
                  <a:pt x="26789" y="133945"/>
                </a:lnTo>
                <a:lnTo>
                  <a:pt x="17859" y="142875"/>
                </a:lnTo>
                <a:lnTo>
                  <a:pt x="8929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96453"/>
                </a:lnTo>
                <a:lnTo>
                  <a:pt x="0" y="205382"/>
                </a:lnTo>
                <a:lnTo>
                  <a:pt x="8929" y="214312"/>
                </a:lnTo>
                <a:lnTo>
                  <a:pt x="17859" y="214312"/>
                </a:lnTo>
                <a:lnTo>
                  <a:pt x="35718" y="214312"/>
                </a:lnTo>
                <a:lnTo>
                  <a:pt x="44648" y="205382"/>
                </a:lnTo>
                <a:lnTo>
                  <a:pt x="53578" y="196453"/>
                </a:lnTo>
                <a:lnTo>
                  <a:pt x="62507" y="178593"/>
                </a:lnTo>
                <a:lnTo>
                  <a:pt x="71437" y="160734"/>
                </a:lnTo>
                <a:lnTo>
                  <a:pt x="80367" y="133945"/>
                </a:lnTo>
                <a:lnTo>
                  <a:pt x="80367" y="107156"/>
                </a:lnTo>
                <a:lnTo>
                  <a:pt x="71437" y="80367"/>
                </a:lnTo>
                <a:lnTo>
                  <a:pt x="71437" y="53578"/>
                </a:lnTo>
                <a:lnTo>
                  <a:pt x="62507" y="35718"/>
                </a:lnTo>
                <a:lnTo>
                  <a:pt x="53578" y="17859"/>
                </a:lnTo>
                <a:lnTo>
                  <a:pt x="53578" y="8929"/>
                </a:lnTo>
                <a:lnTo>
                  <a:pt x="44648" y="8929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84" name="Freeform 11283"/>
          <p:cNvSpPr/>
          <p:nvPr/>
        </p:nvSpPr>
        <p:spPr bwMode="auto">
          <a:xfrm>
            <a:off x="1473398" y="5965030"/>
            <a:ext cx="107158" cy="294681"/>
          </a:xfrm>
          <a:custGeom>
            <a:avLst/>
            <a:gdLst/>
            <a:ahLst/>
            <a:cxnLst/>
            <a:rect l="0" t="0" r="0" b="0"/>
            <a:pathLst>
              <a:path w="107158" h="294681">
                <a:moveTo>
                  <a:pt x="62508" y="8930"/>
                </a:moveTo>
                <a:lnTo>
                  <a:pt x="62508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71438" y="26790"/>
                </a:lnTo>
                <a:lnTo>
                  <a:pt x="71438" y="35719"/>
                </a:lnTo>
                <a:lnTo>
                  <a:pt x="71438" y="53579"/>
                </a:lnTo>
                <a:lnTo>
                  <a:pt x="62508" y="80368"/>
                </a:lnTo>
                <a:lnTo>
                  <a:pt x="62508" y="98227"/>
                </a:lnTo>
                <a:lnTo>
                  <a:pt x="53579" y="125016"/>
                </a:lnTo>
                <a:lnTo>
                  <a:pt x="44649" y="151805"/>
                </a:lnTo>
                <a:lnTo>
                  <a:pt x="26790" y="178594"/>
                </a:lnTo>
                <a:lnTo>
                  <a:pt x="17860" y="196454"/>
                </a:lnTo>
                <a:lnTo>
                  <a:pt x="8930" y="214313"/>
                </a:lnTo>
                <a:lnTo>
                  <a:pt x="8930" y="232172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0" y="241102"/>
                </a:lnTo>
                <a:lnTo>
                  <a:pt x="0" y="232172"/>
                </a:lnTo>
                <a:lnTo>
                  <a:pt x="0" y="214313"/>
                </a:lnTo>
                <a:lnTo>
                  <a:pt x="8930" y="196454"/>
                </a:lnTo>
                <a:lnTo>
                  <a:pt x="8930" y="187524"/>
                </a:lnTo>
                <a:lnTo>
                  <a:pt x="17860" y="169665"/>
                </a:lnTo>
                <a:lnTo>
                  <a:pt x="26790" y="151805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9" y="142875"/>
                </a:lnTo>
                <a:lnTo>
                  <a:pt x="62508" y="142875"/>
                </a:lnTo>
                <a:lnTo>
                  <a:pt x="71438" y="160735"/>
                </a:lnTo>
                <a:lnTo>
                  <a:pt x="80368" y="169665"/>
                </a:lnTo>
                <a:lnTo>
                  <a:pt x="89297" y="196454"/>
                </a:lnTo>
                <a:lnTo>
                  <a:pt x="98227" y="205383"/>
                </a:lnTo>
                <a:lnTo>
                  <a:pt x="107157" y="232172"/>
                </a:lnTo>
                <a:lnTo>
                  <a:pt x="107157" y="250032"/>
                </a:lnTo>
                <a:lnTo>
                  <a:pt x="98227" y="258961"/>
                </a:lnTo>
                <a:lnTo>
                  <a:pt x="98227" y="276821"/>
                </a:lnTo>
                <a:lnTo>
                  <a:pt x="89297" y="285750"/>
                </a:lnTo>
                <a:lnTo>
                  <a:pt x="80368" y="294680"/>
                </a:lnTo>
                <a:lnTo>
                  <a:pt x="71438" y="294680"/>
                </a:lnTo>
                <a:lnTo>
                  <a:pt x="62508" y="294680"/>
                </a:lnTo>
                <a:lnTo>
                  <a:pt x="44649" y="294680"/>
                </a:lnTo>
                <a:lnTo>
                  <a:pt x="35719" y="285750"/>
                </a:lnTo>
                <a:lnTo>
                  <a:pt x="26790" y="276821"/>
                </a:lnTo>
                <a:lnTo>
                  <a:pt x="17860" y="267891"/>
                </a:lnTo>
                <a:lnTo>
                  <a:pt x="8930" y="250032"/>
                </a:lnTo>
                <a:lnTo>
                  <a:pt x="8930" y="24110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85" name="Freeform 11284"/>
          <p:cNvSpPr/>
          <p:nvPr/>
        </p:nvSpPr>
        <p:spPr bwMode="auto">
          <a:xfrm>
            <a:off x="1634133" y="6188273"/>
            <a:ext cx="17860" cy="169665"/>
          </a:xfrm>
          <a:custGeom>
            <a:avLst/>
            <a:gdLst/>
            <a:ahLst/>
            <a:cxnLst/>
            <a:rect l="0" t="0" r="0" b="0"/>
            <a:pathLst>
              <a:path w="17860" h="169665">
                <a:moveTo>
                  <a:pt x="0" y="8929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17859" y="151804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86" name="Freeform 11285"/>
          <p:cNvSpPr/>
          <p:nvPr/>
        </p:nvSpPr>
        <p:spPr bwMode="auto">
          <a:xfrm>
            <a:off x="1580555" y="6223991"/>
            <a:ext cx="169665" cy="276822"/>
          </a:xfrm>
          <a:custGeom>
            <a:avLst/>
            <a:gdLst/>
            <a:ahLst/>
            <a:cxnLst/>
            <a:rect l="0" t="0" r="0" b="0"/>
            <a:pathLst>
              <a:path w="169665" h="276822">
                <a:moveTo>
                  <a:pt x="169664" y="17860"/>
                </a:moveTo>
                <a:lnTo>
                  <a:pt x="169664" y="8930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0734" y="26789"/>
                </a:lnTo>
                <a:lnTo>
                  <a:pt x="151804" y="44649"/>
                </a:lnTo>
                <a:lnTo>
                  <a:pt x="142875" y="71438"/>
                </a:lnTo>
                <a:lnTo>
                  <a:pt x="125015" y="89297"/>
                </a:lnTo>
                <a:lnTo>
                  <a:pt x="107156" y="116086"/>
                </a:lnTo>
                <a:lnTo>
                  <a:pt x="89297" y="133946"/>
                </a:lnTo>
                <a:lnTo>
                  <a:pt x="71437" y="160735"/>
                </a:lnTo>
                <a:lnTo>
                  <a:pt x="53578" y="187524"/>
                </a:lnTo>
                <a:lnTo>
                  <a:pt x="35718" y="214313"/>
                </a:lnTo>
                <a:lnTo>
                  <a:pt x="26789" y="232172"/>
                </a:lnTo>
                <a:lnTo>
                  <a:pt x="17859" y="250032"/>
                </a:lnTo>
                <a:lnTo>
                  <a:pt x="8929" y="26789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87" name="Freeform 11286"/>
          <p:cNvSpPr/>
          <p:nvPr/>
        </p:nvSpPr>
        <p:spPr bwMode="auto">
          <a:xfrm>
            <a:off x="1893094" y="6304359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35718"/>
                </a:lnTo>
                <a:lnTo>
                  <a:pt x="44648" y="53578"/>
                </a:lnTo>
                <a:lnTo>
                  <a:pt x="35719" y="71437"/>
                </a:lnTo>
                <a:lnTo>
                  <a:pt x="35719" y="80367"/>
                </a:lnTo>
                <a:lnTo>
                  <a:pt x="26789" y="98226"/>
                </a:lnTo>
                <a:lnTo>
                  <a:pt x="17859" y="107156"/>
                </a:lnTo>
                <a:lnTo>
                  <a:pt x="8929" y="116086"/>
                </a:lnTo>
                <a:lnTo>
                  <a:pt x="8929" y="13394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5"/>
                </a:lnTo>
                <a:lnTo>
                  <a:pt x="8929" y="125015"/>
                </a:lnTo>
                <a:lnTo>
                  <a:pt x="8929" y="107156"/>
                </a:lnTo>
                <a:lnTo>
                  <a:pt x="17859" y="98226"/>
                </a:lnTo>
                <a:lnTo>
                  <a:pt x="17859" y="80367"/>
                </a:lnTo>
                <a:lnTo>
                  <a:pt x="26789" y="62507"/>
                </a:lnTo>
                <a:lnTo>
                  <a:pt x="35719" y="53578"/>
                </a:lnTo>
                <a:lnTo>
                  <a:pt x="44648" y="35718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8929"/>
                </a:lnTo>
                <a:lnTo>
                  <a:pt x="89297" y="8929"/>
                </a:lnTo>
                <a:lnTo>
                  <a:pt x="98226" y="1785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5" y="44648"/>
                </a:lnTo>
                <a:lnTo>
                  <a:pt x="133945" y="53578"/>
                </a:lnTo>
                <a:lnTo>
                  <a:pt x="142875" y="71437"/>
                </a:lnTo>
                <a:lnTo>
                  <a:pt x="142875" y="80367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33945" y="133945"/>
                </a:lnTo>
                <a:lnTo>
                  <a:pt x="125015" y="142875"/>
                </a:lnTo>
                <a:lnTo>
                  <a:pt x="116086" y="151804"/>
                </a:lnTo>
                <a:lnTo>
                  <a:pt x="107156" y="169664"/>
                </a:lnTo>
                <a:lnTo>
                  <a:pt x="107156" y="169664"/>
                </a:lnTo>
                <a:lnTo>
                  <a:pt x="98226" y="178593"/>
                </a:lnTo>
                <a:lnTo>
                  <a:pt x="89297" y="178593"/>
                </a:lnTo>
                <a:lnTo>
                  <a:pt x="89297" y="187523"/>
                </a:lnTo>
                <a:lnTo>
                  <a:pt x="89297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88" name="Freeform 11287"/>
          <p:cNvSpPr/>
          <p:nvPr/>
        </p:nvSpPr>
        <p:spPr bwMode="auto">
          <a:xfrm>
            <a:off x="2062758" y="6402585"/>
            <a:ext cx="125016" cy="187525"/>
          </a:xfrm>
          <a:custGeom>
            <a:avLst/>
            <a:gdLst/>
            <a:ahLst/>
            <a:cxnLst/>
            <a:rect l="0" t="0" r="0" b="0"/>
            <a:pathLst>
              <a:path w="125016" h="187525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17859" y="71438"/>
                </a:lnTo>
                <a:lnTo>
                  <a:pt x="35719" y="71438"/>
                </a:lnTo>
                <a:lnTo>
                  <a:pt x="44648" y="71438"/>
                </a:lnTo>
                <a:lnTo>
                  <a:pt x="62508" y="80367"/>
                </a:lnTo>
                <a:lnTo>
                  <a:pt x="71437" y="71438"/>
                </a:lnTo>
                <a:lnTo>
                  <a:pt x="89297" y="71438"/>
                </a:lnTo>
                <a:lnTo>
                  <a:pt x="98226" y="62508"/>
                </a:lnTo>
                <a:lnTo>
                  <a:pt x="107156" y="53578"/>
                </a:lnTo>
                <a:lnTo>
                  <a:pt x="116086" y="44649"/>
                </a:lnTo>
                <a:lnTo>
                  <a:pt x="125015" y="35719"/>
                </a:lnTo>
                <a:lnTo>
                  <a:pt x="125015" y="26789"/>
                </a:lnTo>
                <a:lnTo>
                  <a:pt x="125015" y="17860"/>
                </a:lnTo>
                <a:lnTo>
                  <a:pt x="12501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30"/>
                </a:lnTo>
                <a:lnTo>
                  <a:pt x="71437" y="17860"/>
                </a:lnTo>
                <a:lnTo>
                  <a:pt x="53578" y="35719"/>
                </a:lnTo>
                <a:lnTo>
                  <a:pt x="44648" y="44649"/>
                </a:lnTo>
                <a:lnTo>
                  <a:pt x="35719" y="71438"/>
                </a:lnTo>
                <a:lnTo>
                  <a:pt x="35719" y="89297"/>
                </a:lnTo>
                <a:lnTo>
                  <a:pt x="26789" y="107156"/>
                </a:lnTo>
                <a:lnTo>
                  <a:pt x="35719" y="125016"/>
                </a:lnTo>
                <a:lnTo>
                  <a:pt x="35719" y="151805"/>
                </a:lnTo>
                <a:lnTo>
                  <a:pt x="44648" y="169664"/>
                </a:lnTo>
                <a:lnTo>
                  <a:pt x="53578" y="178594"/>
                </a:lnTo>
                <a:lnTo>
                  <a:pt x="53578" y="187524"/>
                </a:lnTo>
                <a:lnTo>
                  <a:pt x="53578" y="18752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89" name="Freeform 11288"/>
          <p:cNvSpPr/>
          <p:nvPr/>
        </p:nvSpPr>
        <p:spPr bwMode="auto">
          <a:xfrm>
            <a:off x="2107406" y="6500812"/>
            <a:ext cx="196454" cy="214313"/>
          </a:xfrm>
          <a:custGeom>
            <a:avLst/>
            <a:gdLst/>
            <a:ahLst/>
            <a:cxnLst/>
            <a:rect l="0" t="0" r="0" b="0"/>
            <a:pathLst>
              <a:path w="196454" h="214313">
                <a:moveTo>
                  <a:pt x="178594" y="62508"/>
                </a:moveTo>
                <a:lnTo>
                  <a:pt x="178594" y="62508"/>
                </a:lnTo>
                <a:lnTo>
                  <a:pt x="178594" y="53578"/>
                </a:lnTo>
                <a:lnTo>
                  <a:pt x="187524" y="44648"/>
                </a:lnTo>
                <a:lnTo>
                  <a:pt x="187524" y="35718"/>
                </a:lnTo>
                <a:lnTo>
                  <a:pt x="187524" y="26789"/>
                </a:lnTo>
                <a:lnTo>
                  <a:pt x="187524" y="17859"/>
                </a:lnTo>
                <a:lnTo>
                  <a:pt x="178594" y="8929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8929"/>
                </a:lnTo>
                <a:lnTo>
                  <a:pt x="142875" y="8929"/>
                </a:lnTo>
                <a:lnTo>
                  <a:pt x="125016" y="17859"/>
                </a:lnTo>
                <a:lnTo>
                  <a:pt x="116086" y="35718"/>
                </a:lnTo>
                <a:lnTo>
                  <a:pt x="107157" y="53578"/>
                </a:lnTo>
                <a:lnTo>
                  <a:pt x="98227" y="62508"/>
                </a:lnTo>
                <a:lnTo>
                  <a:pt x="89297" y="80367"/>
                </a:lnTo>
                <a:lnTo>
                  <a:pt x="89297" y="89297"/>
                </a:lnTo>
                <a:lnTo>
                  <a:pt x="98227" y="98226"/>
                </a:lnTo>
                <a:lnTo>
                  <a:pt x="107157" y="116086"/>
                </a:lnTo>
                <a:lnTo>
                  <a:pt x="116086" y="116086"/>
                </a:lnTo>
                <a:lnTo>
                  <a:pt x="125016" y="116086"/>
                </a:lnTo>
                <a:lnTo>
                  <a:pt x="133946" y="116086"/>
                </a:lnTo>
                <a:lnTo>
                  <a:pt x="151805" y="116086"/>
                </a:lnTo>
                <a:lnTo>
                  <a:pt x="160735" y="107156"/>
                </a:lnTo>
                <a:lnTo>
                  <a:pt x="169664" y="107156"/>
                </a:lnTo>
                <a:lnTo>
                  <a:pt x="178594" y="98226"/>
                </a:lnTo>
                <a:lnTo>
                  <a:pt x="187524" y="98226"/>
                </a:lnTo>
                <a:lnTo>
                  <a:pt x="187524" y="89297"/>
                </a:lnTo>
                <a:lnTo>
                  <a:pt x="187524" y="89297"/>
                </a:lnTo>
                <a:lnTo>
                  <a:pt x="196453" y="98226"/>
                </a:lnTo>
                <a:lnTo>
                  <a:pt x="187524" y="98226"/>
                </a:lnTo>
                <a:lnTo>
                  <a:pt x="187524" y="107156"/>
                </a:lnTo>
                <a:lnTo>
                  <a:pt x="187524" y="116086"/>
                </a:lnTo>
                <a:lnTo>
                  <a:pt x="178594" y="125015"/>
                </a:lnTo>
                <a:lnTo>
                  <a:pt x="169664" y="142875"/>
                </a:lnTo>
                <a:lnTo>
                  <a:pt x="151805" y="151804"/>
                </a:lnTo>
                <a:lnTo>
                  <a:pt x="142875" y="169664"/>
                </a:lnTo>
                <a:lnTo>
                  <a:pt x="125016" y="178593"/>
                </a:lnTo>
                <a:lnTo>
                  <a:pt x="107157" y="196453"/>
                </a:lnTo>
                <a:lnTo>
                  <a:pt x="89297" y="196453"/>
                </a:lnTo>
                <a:lnTo>
                  <a:pt x="71438" y="205383"/>
                </a:lnTo>
                <a:lnTo>
                  <a:pt x="53578" y="205383"/>
                </a:lnTo>
                <a:lnTo>
                  <a:pt x="44649" y="214312"/>
                </a:lnTo>
                <a:lnTo>
                  <a:pt x="35719" y="214312"/>
                </a:lnTo>
                <a:lnTo>
                  <a:pt x="26789" y="214312"/>
                </a:lnTo>
                <a:lnTo>
                  <a:pt x="17860" y="205383"/>
                </a:lnTo>
                <a:lnTo>
                  <a:pt x="8930" y="196453"/>
                </a:lnTo>
                <a:lnTo>
                  <a:pt x="0" y="196453"/>
                </a:lnTo>
                <a:lnTo>
                  <a:pt x="0" y="178593"/>
                </a:lnTo>
                <a:lnTo>
                  <a:pt x="0" y="160734"/>
                </a:lnTo>
                <a:lnTo>
                  <a:pt x="0" y="142875"/>
                </a:lnTo>
                <a:lnTo>
                  <a:pt x="8930" y="133945"/>
                </a:lnTo>
                <a:lnTo>
                  <a:pt x="8930" y="125015"/>
                </a:lnTo>
                <a:lnTo>
                  <a:pt x="8930" y="1250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90" name="Freeform 11289"/>
          <p:cNvSpPr/>
          <p:nvPr/>
        </p:nvSpPr>
        <p:spPr bwMode="auto">
          <a:xfrm>
            <a:off x="2402086" y="6670476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91" name="Freeform 11290"/>
          <p:cNvSpPr/>
          <p:nvPr/>
        </p:nvSpPr>
        <p:spPr bwMode="auto">
          <a:xfrm>
            <a:off x="5072063" y="2053828"/>
            <a:ext cx="357188" cy="8931"/>
          </a:xfrm>
          <a:custGeom>
            <a:avLst/>
            <a:gdLst/>
            <a:ahLst/>
            <a:cxnLst/>
            <a:rect l="0" t="0" r="0" b="0"/>
            <a:pathLst>
              <a:path w="35718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9296" y="8930"/>
                </a:lnTo>
                <a:lnTo>
                  <a:pt x="116085" y="8930"/>
                </a:lnTo>
                <a:lnTo>
                  <a:pt x="151804" y="8930"/>
                </a:lnTo>
                <a:lnTo>
                  <a:pt x="178593" y="8930"/>
                </a:lnTo>
                <a:lnTo>
                  <a:pt x="214312" y="0"/>
                </a:lnTo>
                <a:lnTo>
                  <a:pt x="250031" y="0"/>
                </a:lnTo>
                <a:lnTo>
                  <a:pt x="285750" y="0"/>
                </a:lnTo>
                <a:lnTo>
                  <a:pt x="321468" y="0"/>
                </a:lnTo>
                <a:lnTo>
                  <a:pt x="339328" y="0"/>
                </a:lnTo>
                <a:lnTo>
                  <a:pt x="357187" y="0"/>
                </a:lnTo>
                <a:lnTo>
                  <a:pt x="35718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92" name="Freeform 11291"/>
          <p:cNvSpPr/>
          <p:nvPr/>
        </p:nvSpPr>
        <p:spPr bwMode="auto">
          <a:xfrm>
            <a:off x="5143500" y="2116336"/>
            <a:ext cx="258962" cy="205384"/>
          </a:xfrm>
          <a:custGeom>
            <a:avLst/>
            <a:gdLst/>
            <a:ahLst/>
            <a:cxnLst/>
            <a:rect l="0" t="0" r="0" b="0"/>
            <a:pathLst>
              <a:path w="258962" h="205384">
                <a:moveTo>
                  <a:pt x="223242" y="8929"/>
                </a:moveTo>
                <a:lnTo>
                  <a:pt x="223242" y="8929"/>
                </a:lnTo>
                <a:lnTo>
                  <a:pt x="223242" y="8929"/>
                </a:lnTo>
                <a:lnTo>
                  <a:pt x="223242" y="0"/>
                </a:lnTo>
                <a:lnTo>
                  <a:pt x="214313" y="8929"/>
                </a:lnTo>
                <a:lnTo>
                  <a:pt x="214313" y="0"/>
                </a:lnTo>
                <a:lnTo>
                  <a:pt x="205383" y="8929"/>
                </a:lnTo>
                <a:lnTo>
                  <a:pt x="205383" y="8929"/>
                </a:lnTo>
                <a:lnTo>
                  <a:pt x="196453" y="8929"/>
                </a:lnTo>
                <a:lnTo>
                  <a:pt x="178594" y="8929"/>
                </a:lnTo>
                <a:lnTo>
                  <a:pt x="169664" y="8929"/>
                </a:lnTo>
                <a:lnTo>
                  <a:pt x="160734" y="17859"/>
                </a:lnTo>
                <a:lnTo>
                  <a:pt x="142875" y="17859"/>
                </a:lnTo>
                <a:lnTo>
                  <a:pt x="133945" y="26789"/>
                </a:lnTo>
                <a:lnTo>
                  <a:pt x="116086" y="26789"/>
                </a:lnTo>
                <a:lnTo>
                  <a:pt x="107156" y="35718"/>
                </a:lnTo>
                <a:lnTo>
                  <a:pt x="98227" y="35718"/>
                </a:lnTo>
                <a:lnTo>
                  <a:pt x="98227" y="44648"/>
                </a:lnTo>
                <a:lnTo>
                  <a:pt x="98227" y="53578"/>
                </a:lnTo>
                <a:lnTo>
                  <a:pt x="89297" y="62508"/>
                </a:lnTo>
                <a:lnTo>
                  <a:pt x="89297" y="71437"/>
                </a:lnTo>
                <a:lnTo>
                  <a:pt x="89297" y="80367"/>
                </a:lnTo>
                <a:lnTo>
                  <a:pt x="80367" y="89297"/>
                </a:lnTo>
                <a:lnTo>
                  <a:pt x="89297" y="98226"/>
                </a:lnTo>
                <a:lnTo>
                  <a:pt x="89297" y="98226"/>
                </a:lnTo>
                <a:lnTo>
                  <a:pt x="89297" y="107156"/>
                </a:lnTo>
                <a:lnTo>
                  <a:pt x="98227" y="107156"/>
                </a:lnTo>
                <a:lnTo>
                  <a:pt x="98227" y="107156"/>
                </a:lnTo>
                <a:lnTo>
                  <a:pt x="107156" y="98226"/>
                </a:lnTo>
                <a:lnTo>
                  <a:pt x="125016" y="98226"/>
                </a:lnTo>
                <a:lnTo>
                  <a:pt x="133945" y="89297"/>
                </a:lnTo>
                <a:lnTo>
                  <a:pt x="151805" y="89297"/>
                </a:lnTo>
                <a:lnTo>
                  <a:pt x="169664" y="80367"/>
                </a:lnTo>
                <a:lnTo>
                  <a:pt x="178594" y="80367"/>
                </a:lnTo>
                <a:lnTo>
                  <a:pt x="196453" y="80367"/>
                </a:lnTo>
                <a:lnTo>
                  <a:pt x="214313" y="80367"/>
                </a:lnTo>
                <a:lnTo>
                  <a:pt x="223242" y="80367"/>
                </a:lnTo>
                <a:lnTo>
                  <a:pt x="232172" y="80367"/>
                </a:lnTo>
                <a:lnTo>
                  <a:pt x="241102" y="89297"/>
                </a:lnTo>
                <a:lnTo>
                  <a:pt x="250031" y="98226"/>
                </a:lnTo>
                <a:lnTo>
                  <a:pt x="258961" y="107156"/>
                </a:lnTo>
                <a:lnTo>
                  <a:pt x="258961" y="125015"/>
                </a:lnTo>
                <a:lnTo>
                  <a:pt x="258961" y="133945"/>
                </a:lnTo>
                <a:lnTo>
                  <a:pt x="250031" y="151804"/>
                </a:lnTo>
                <a:lnTo>
                  <a:pt x="241102" y="160734"/>
                </a:lnTo>
                <a:lnTo>
                  <a:pt x="232172" y="169664"/>
                </a:lnTo>
                <a:lnTo>
                  <a:pt x="223242" y="178593"/>
                </a:lnTo>
                <a:lnTo>
                  <a:pt x="205383" y="187523"/>
                </a:lnTo>
                <a:lnTo>
                  <a:pt x="187523" y="187523"/>
                </a:lnTo>
                <a:lnTo>
                  <a:pt x="169664" y="196453"/>
                </a:lnTo>
                <a:lnTo>
                  <a:pt x="151805" y="196453"/>
                </a:lnTo>
                <a:lnTo>
                  <a:pt x="125016" y="205383"/>
                </a:lnTo>
                <a:lnTo>
                  <a:pt x="98227" y="205383"/>
                </a:lnTo>
                <a:lnTo>
                  <a:pt x="71438" y="196453"/>
                </a:lnTo>
                <a:lnTo>
                  <a:pt x="44648" y="196453"/>
                </a:lnTo>
                <a:lnTo>
                  <a:pt x="26789" y="196453"/>
                </a:lnTo>
                <a:lnTo>
                  <a:pt x="893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93" name="Freeform 11292"/>
          <p:cNvSpPr/>
          <p:nvPr/>
        </p:nvSpPr>
        <p:spPr bwMode="auto">
          <a:xfrm>
            <a:off x="5884664" y="2053828"/>
            <a:ext cx="357189" cy="1"/>
          </a:xfrm>
          <a:custGeom>
            <a:avLst/>
            <a:gdLst/>
            <a:ahLst/>
            <a:cxnLst/>
            <a:rect l="0" t="0" r="0" b="0"/>
            <a:pathLst>
              <a:path w="357189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0"/>
                </a:lnTo>
                <a:lnTo>
                  <a:pt x="214313" y="0"/>
                </a:lnTo>
                <a:lnTo>
                  <a:pt x="241102" y="0"/>
                </a:lnTo>
                <a:lnTo>
                  <a:pt x="267891" y="0"/>
                </a:lnTo>
                <a:lnTo>
                  <a:pt x="294680" y="0"/>
                </a:lnTo>
                <a:lnTo>
                  <a:pt x="321469" y="0"/>
                </a:lnTo>
                <a:lnTo>
                  <a:pt x="339328" y="0"/>
                </a:lnTo>
                <a:lnTo>
                  <a:pt x="357188" y="0"/>
                </a:lnTo>
                <a:lnTo>
                  <a:pt x="357188" y="0"/>
                </a:lnTo>
                <a:lnTo>
                  <a:pt x="35718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94" name="Freeform 11293"/>
          <p:cNvSpPr/>
          <p:nvPr/>
        </p:nvSpPr>
        <p:spPr bwMode="auto">
          <a:xfrm>
            <a:off x="5866805" y="2125265"/>
            <a:ext cx="285751" cy="160736"/>
          </a:xfrm>
          <a:custGeom>
            <a:avLst/>
            <a:gdLst/>
            <a:ahLst/>
            <a:cxnLst/>
            <a:rect l="0" t="0" r="0" b="0"/>
            <a:pathLst>
              <a:path w="285751" h="160736">
                <a:moveTo>
                  <a:pt x="241101" y="0"/>
                </a:moveTo>
                <a:lnTo>
                  <a:pt x="241101" y="0"/>
                </a:lnTo>
                <a:lnTo>
                  <a:pt x="241101" y="0"/>
                </a:lnTo>
                <a:lnTo>
                  <a:pt x="241101" y="8930"/>
                </a:lnTo>
                <a:lnTo>
                  <a:pt x="250031" y="8930"/>
                </a:lnTo>
                <a:lnTo>
                  <a:pt x="250031" y="0"/>
                </a:lnTo>
                <a:lnTo>
                  <a:pt x="241101" y="8930"/>
                </a:lnTo>
                <a:lnTo>
                  <a:pt x="232172" y="0"/>
                </a:lnTo>
                <a:lnTo>
                  <a:pt x="223242" y="8930"/>
                </a:lnTo>
                <a:lnTo>
                  <a:pt x="214312" y="8930"/>
                </a:lnTo>
                <a:lnTo>
                  <a:pt x="196453" y="8930"/>
                </a:lnTo>
                <a:lnTo>
                  <a:pt x="178593" y="8930"/>
                </a:lnTo>
                <a:lnTo>
                  <a:pt x="160734" y="8930"/>
                </a:lnTo>
                <a:lnTo>
                  <a:pt x="142875" y="17860"/>
                </a:lnTo>
                <a:lnTo>
                  <a:pt x="133945" y="17860"/>
                </a:lnTo>
                <a:lnTo>
                  <a:pt x="125015" y="2678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44649"/>
                </a:lnTo>
                <a:lnTo>
                  <a:pt x="116086" y="44649"/>
                </a:lnTo>
                <a:lnTo>
                  <a:pt x="116086" y="53579"/>
                </a:lnTo>
                <a:lnTo>
                  <a:pt x="116086" y="53579"/>
                </a:lnTo>
                <a:lnTo>
                  <a:pt x="125015" y="62508"/>
                </a:lnTo>
                <a:lnTo>
                  <a:pt x="133945" y="62508"/>
                </a:lnTo>
                <a:lnTo>
                  <a:pt x="142875" y="71438"/>
                </a:lnTo>
                <a:lnTo>
                  <a:pt x="151804" y="71438"/>
                </a:lnTo>
                <a:lnTo>
                  <a:pt x="160734" y="71438"/>
                </a:lnTo>
                <a:lnTo>
                  <a:pt x="178593" y="71438"/>
                </a:lnTo>
                <a:lnTo>
                  <a:pt x="187523" y="71438"/>
                </a:lnTo>
                <a:lnTo>
                  <a:pt x="205383" y="71438"/>
                </a:lnTo>
                <a:lnTo>
                  <a:pt x="214312" y="71438"/>
                </a:lnTo>
                <a:lnTo>
                  <a:pt x="223242" y="71438"/>
                </a:lnTo>
                <a:lnTo>
                  <a:pt x="232172" y="71438"/>
                </a:lnTo>
                <a:lnTo>
                  <a:pt x="241101" y="80368"/>
                </a:lnTo>
                <a:lnTo>
                  <a:pt x="250031" y="80368"/>
                </a:lnTo>
                <a:lnTo>
                  <a:pt x="258961" y="80368"/>
                </a:lnTo>
                <a:lnTo>
                  <a:pt x="267890" y="89297"/>
                </a:lnTo>
                <a:lnTo>
                  <a:pt x="276820" y="98227"/>
                </a:lnTo>
                <a:lnTo>
                  <a:pt x="285750" y="107157"/>
                </a:lnTo>
                <a:lnTo>
                  <a:pt x="285750" y="116086"/>
                </a:lnTo>
                <a:lnTo>
                  <a:pt x="285750" y="125016"/>
                </a:lnTo>
                <a:lnTo>
                  <a:pt x="285750" y="133946"/>
                </a:lnTo>
                <a:lnTo>
                  <a:pt x="276820" y="142875"/>
                </a:lnTo>
                <a:lnTo>
                  <a:pt x="267890" y="151805"/>
                </a:lnTo>
                <a:lnTo>
                  <a:pt x="250031" y="151805"/>
                </a:lnTo>
                <a:lnTo>
                  <a:pt x="241101" y="160735"/>
                </a:lnTo>
                <a:lnTo>
                  <a:pt x="214312" y="160735"/>
                </a:lnTo>
                <a:lnTo>
                  <a:pt x="196453" y="160735"/>
                </a:lnTo>
                <a:lnTo>
                  <a:pt x="169664" y="160735"/>
                </a:lnTo>
                <a:lnTo>
                  <a:pt x="142875" y="160735"/>
                </a:lnTo>
                <a:lnTo>
                  <a:pt x="107156" y="160735"/>
                </a:lnTo>
                <a:lnTo>
                  <a:pt x="80367" y="160735"/>
                </a:lnTo>
                <a:lnTo>
                  <a:pt x="44648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95" name="Freeform 11294"/>
          <p:cNvSpPr/>
          <p:nvPr/>
        </p:nvSpPr>
        <p:spPr bwMode="auto">
          <a:xfrm>
            <a:off x="5107781" y="1750219"/>
            <a:ext cx="205384" cy="589360"/>
          </a:xfrm>
          <a:custGeom>
            <a:avLst/>
            <a:gdLst/>
            <a:ahLst/>
            <a:cxnLst/>
            <a:rect l="0" t="0" r="0" b="0"/>
            <a:pathLst>
              <a:path w="205384" h="58936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26789" y="35718"/>
                </a:lnTo>
                <a:lnTo>
                  <a:pt x="35719" y="53578"/>
                </a:lnTo>
                <a:lnTo>
                  <a:pt x="53578" y="71437"/>
                </a:lnTo>
                <a:lnTo>
                  <a:pt x="62508" y="98226"/>
                </a:lnTo>
                <a:lnTo>
                  <a:pt x="71438" y="125015"/>
                </a:lnTo>
                <a:lnTo>
                  <a:pt x="80367" y="151804"/>
                </a:lnTo>
                <a:lnTo>
                  <a:pt x="89297" y="178593"/>
                </a:lnTo>
                <a:lnTo>
                  <a:pt x="98227" y="223242"/>
                </a:lnTo>
                <a:lnTo>
                  <a:pt x="107157" y="258960"/>
                </a:lnTo>
                <a:lnTo>
                  <a:pt x="116086" y="285750"/>
                </a:lnTo>
                <a:lnTo>
                  <a:pt x="125016" y="321468"/>
                </a:lnTo>
                <a:lnTo>
                  <a:pt x="133946" y="357187"/>
                </a:lnTo>
                <a:lnTo>
                  <a:pt x="142875" y="392906"/>
                </a:lnTo>
                <a:lnTo>
                  <a:pt x="151805" y="428625"/>
                </a:lnTo>
                <a:lnTo>
                  <a:pt x="169664" y="464343"/>
                </a:lnTo>
                <a:lnTo>
                  <a:pt x="178594" y="491132"/>
                </a:lnTo>
                <a:lnTo>
                  <a:pt x="187524" y="526851"/>
                </a:lnTo>
                <a:lnTo>
                  <a:pt x="196453" y="553640"/>
                </a:lnTo>
                <a:lnTo>
                  <a:pt x="205383" y="571500"/>
                </a:lnTo>
                <a:lnTo>
                  <a:pt x="205383" y="589359"/>
                </a:lnTo>
                <a:lnTo>
                  <a:pt x="205383" y="5893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96" name="Freeform 11295"/>
          <p:cNvSpPr/>
          <p:nvPr/>
        </p:nvSpPr>
        <p:spPr bwMode="auto">
          <a:xfrm>
            <a:off x="5054203" y="2723555"/>
            <a:ext cx="339329" cy="294680"/>
          </a:xfrm>
          <a:custGeom>
            <a:avLst/>
            <a:gdLst/>
            <a:ahLst/>
            <a:cxnLst/>
            <a:rect l="0" t="0" r="0" b="0"/>
            <a:pathLst>
              <a:path w="339329" h="294680">
                <a:moveTo>
                  <a:pt x="285750" y="107156"/>
                </a:moveTo>
                <a:lnTo>
                  <a:pt x="285750" y="107156"/>
                </a:lnTo>
                <a:lnTo>
                  <a:pt x="285750" y="107156"/>
                </a:lnTo>
                <a:lnTo>
                  <a:pt x="285750" y="107156"/>
                </a:lnTo>
                <a:lnTo>
                  <a:pt x="285750" y="98226"/>
                </a:lnTo>
                <a:lnTo>
                  <a:pt x="285750" y="89296"/>
                </a:lnTo>
                <a:lnTo>
                  <a:pt x="285750" y="80366"/>
                </a:lnTo>
                <a:lnTo>
                  <a:pt x="285750" y="71437"/>
                </a:lnTo>
                <a:lnTo>
                  <a:pt x="276820" y="62508"/>
                </a:lnTo>
                <a:lnTo>
                  <a:pt x="267891" y="44648"/>
                </a:lnTo>
                <a:lnTo>
                  <a:pt x="250031" y="35718"/>
                </a:lnTo>
                <a:lnTo>
                  <a:pt x="241102" y="17859"/>
                </a:lnTo>
                <a:lnTo>
                  <a:pt x="223242" y="8929"/>
                </a:lnTo>
                <a:lnTo>
                  <a:pt x="205383" y="8929"/>
                </a:lnTo>
                <a:lnTo>
                  <a:pt x="187524" y="0"/>
                </a:lnTo>
                <a:lnTo>
                  <a:pt x="160735" y="0"/>
                </a:lnTo>
                <a:lnTo>
                  <a:pt x="142875" y="0"/>
                </a:lnTo>
                <a:lnTo>
                  <a:pt x="116086" y="0"/>
                </a:lnTo>
                <a:lnTo>
                  <a:pt x="98227" y="8929"/>
                </a:lnTo>
                <a:lnTo>
                  <a:pt x="80367" y="17859"/>
                </a:lnTo>
                <a:lnTo>
                  <a:pt x="53578" y="26789"/>
                </a:lnTo>
                <a:lnTo>
                  <a:pt x="44649" y="44648"/>
                </a:lnTo>
                <a:lnTo>
                  <a:pt x="26789" y="62508"/>
                </a:lnTo>
                <a:lnTo>
                  <a:pt x="17860" y="80366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3"/>
                </a:lnTo>
                <a:lnTo>
                  <a:pt x="17860" y="196452"/>
                </a:lnTo>
                <a:lnTo>
                  <a:pt x="26789" y="214312"/>
                </a:lnTo>
                <a:lnTo>
                  <a:pt x="35719" y="223241"/>
                </a:lnTo>
                <a:lnTo>
                  <a:pt x="53578" y="241101"/>
                </a:lnTo>
                <a:lnTo>
                  <a:pt x="71438" y="250031"/>
                </a:lnTo>
                <a:lnTo>
                  <a:pt x="89297" y="258960"/>
                </a:lnTo>
                <a:lnTo>
                  <a:pt x="116086" y="258960"/>
                </a:lnTo>
                <a:lnTo>
                  <a:pt x="133945" y="258960"/>
                </a:lnTo>
                <a:lnTo>
                  <a:pt x="160735" y="258960"/>
                </a:lnTo>
                <a:lnTo>
                  <a:pt x="178594" y="250031"/>
                </a:lnTo>
                <a:lnTo>
                  <a:pt x="205383" y="241101"/>
                </a:lnTo>
                <a:lnTo>
                  <a:pt x="223242" y="232171"/>
                </a:lnTo>
                <a:lnTo>
                  <a:pt x="241102" y="223241"/>
                </a:lnTo>
                <a:lnTo>
                  <a:pt x="250031" y="205382"/>
                </a:lnTo>
                <a:lnTo>
                  <a:pt x="267891" y="187523"/>
                </a:lnTo>
                <a:lnTo>
                  <a:pt x="276820" y="169663"/>
                </a:lnTo>
                <a:lnTo>
                  <a:pt x="276820" y="151804"/>
                </a:lnTo>
                <a:lnTo>
                  <a:pt x="285750" y="133945"/>
                </a:lnTo>
                <a:lnTo>
                  <a:pt x="285750" y="116085"/>
                </a:lnTo>
                <a:lnTo>
                  <a:pt x="285750" y="98226"/>
                </a:lnTo>
                <a:lnTo>
                  <a:pt x="285750" y="89296"/>
                </a:lnTo>
                <a:lnTo>
                  <a:pt x="285750" y="80366"/>
                </a:lnTo>
                <a:lnTo>
                  <a:pt x="285750" y="62508"/>
                </a:lnTo>
                <a:lnTo>
                  <a:pt x="285750" y="62508"/>
                </a:lnTo>
                <a:lnTo>
                  <a:pt x="285750" y="62508"/>
                </a:lnTo>
                <a:lnTo>
                  <a:pt x="285750" y="62508"/>
                </a:lnTo>
                <a:lnTo>
                  <a:pt x="285750" y="62508"/>
                </a:lnTo>
                <a:lnTo>
                  <a:pt x="285750" y="62508"/>
                </a:lnTo>
                <a:lnTo>
                  <a:pt x="285750" y="71437"/>
                </a:lnTo>
                <a:lnTo>
                  <a:pt x="285750" y="80366"/>
                </a:lnTo>
                <a:lnTo>
                  <a:pt x="285750" y="98226"/>
                </a:lnTo>
                <a:lnTo>
                  <a:pt x="294680" y="116085"/>
                </a:lnTo>
                <a:lnTo>
                  <a:pt x="294680" y="142874"/>
                </a:lnTo>
                <a:lnTo>
                  <a:pt x="303610" y="160734"/>
                </a:lnTo>
                <a:lnTo>
                  <a:pt x="303610" y="178593"/>
                </a:lnTo>
                <a:lnTo>
                  <a:pt x="312539" y="205382"/>
                </a:lnTo>
                <a:lnTo>
                  <a:pt x="312539" y="223241"/>
                </a:lnTo>
                <a:lnTo>
                  <a:pt x="321469" y="241101"/>
                </a:lnTo>
                <a:lnTo>
                  <a:pt x="321469" y="250031"/>
                </a:lnTo>
                <a:lnTo>
                  <a:pt x="330399" y="267890"/>
                </a:lnTo>
                <a:lnTo>
                  <a:pt x="330399" y="276820"/>
                </a:lnTo>
                <a:lnTo>
                  <a:pt x="339328" y="285749"/>
                </a:lnTo>
                <a:lnTo>
                  <a:pt x="339328" y="294679"/>
                </a:lnTo>
                <a:lnTo>
                  <a:pt x="339328" y="294679"/>
                </a:lnTo>
                <a:lnTo>
                  <a:pt x="339328" y="29467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97" name="Freeform 11296"/>
          <p:cNvSpPr/>
          <p:nvPr/>
        </p:nvSpPr>
        <p:spPr bwMode="auto">
          <a:xfrm>
            <a:off x="5545336" y="2777133"/>
            <a:ext cx="196454" cy="116086"/>
          </a:xfrm>
          <a:custGeom>
            <a:avLst/>
            <a:gdLst/>
            <a:ahLst/>
            <a:cxnLst/>
            <a:rect l="0" t="0" r="0" b="0"/>
            <a:pathLst>
              <a:path w="196454" h="116086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7" y="8930"/>
                </a:lnTo>
                <a:lnTo>
                  <a:pt x="80367" y="17859"/>
                </a:lnTo>
                <a:lnTo>
                  <a:pt x="71437" y="17859"/>
                </a:lnTo>
                <a:lnTo>
                  <a:pt x="62508" y="35718"/>
                </a:lnTo>
                <a:lnTo>
                  <a:pt x="44648" y="44648"/>
                </a:lnTo>
                <a:lnTo>
                  <a:pt x="26789" y="62507"/>
                </a:lnTo>
                <a:lnTo>
                  <a:pt x="17859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8930" y="107156"/>
                </a:lnTo>
                <a:lnTo>
                  <a:pt x="26789" y="116085"/>
                </a:lnTo>
                <a:lnTo>
                  <a:pt x="44648" y="107156"/>
                </a:lnTo>
                <a:lnTo>
                  <a:pt x="71437" y="116085"/>
                </a:lnTo>
                <a:lnTo>
                  <a:pt x="89297" y="107156"/>
                </a:lnTo>
                <a:lnTo>
                  <a:pt x="116086" y="116085"/>
                </a:lnTo>
                <a:lnTo>
                  <a:pt x="133945" y="107156"/>
                </a:lnTo>
                <a:lnTo>
                  <a:pt x="151805" y="107156"/>
                </a:lnTo>
                <a:lnTo>
                  <a:pt x="169664" y="107156"/>
                </a:lnTo>
                <a:lnTo>
                  <a:pt x="178594" y="98226"/>
                </a:lnTo>
                <a:lnTo>
                  <a:pt x="187523" y="98226"/>
                </a:lnTo>
                <a:lnTo>
                  <a:pt x="196453" y="98226"/>
                </a:lnTo>
                <a:lnTo>
                  <a:pt x="196453" y="9822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98" name="Freeform 11297"/>
          <p:cNvSpPr/>
          <p:nvPr/>
        </p:nvSpPr>
        <p:spPr bwMode="auto">
          <a:xfrm>
            <a:off x="5822156" y="2687836"/>
            <a:ext cx="241103" cy="339329"/>
          </a:xfrm>
          <a:custGeom>
            <a:avLst/>
            <a:gdLst/>
            <a:ahLst/>
            <a:cxnLst/>
            <a:rect l="0" t="0" r="0" b="0"/>
            <a:pathLst>
              <a:path w="241103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0"/>
                </a:lnTo>
                <a:lnTo>
                  <a:pt x="205383" y="0"/>
                </a:lnTo>
                <a:lnTo>
                  <a:pt x="214313" y="0"/>
                </a:lnTo>
                <a:lnTo>
                  <a:pt x="232172" y="0"/>
                </a:lnTo>
                <a:lnTo>
                  <a:pt x="241102" y="0"/>
                </a:lnTo>
                <a:lnTo>
                  <a:pt x="241102" y="8930"/>
                </a:lnTo>
                <a:lnTo>
                  <a:pt x="241102" y="8930"/>
                </a:lnTo>
                <a:lnTo>
                  <a:pt x="241102" y="17859"/>
                </a:lnTo>
                <a:lnTo>
                  <a:pt x="241102" y="17859"/>
                </a:lnTo>
                <a:lnTo>
                  <a:pt x="241102" y="26789"/>
                </a:lnTo>
                <a:lnTo>
                  <a:pt x="241102" y="35719"/>
                </a:lnTo>
                <a:lnTo>
                  <a:pt x="232172" y="44648"/>
                </a:lnTo>
                <a:lnTo>
                  <a:pt x="223242" y="62508"/>
                </a:lnTo>
                <a:lnTo>
                  <a:pt x="214313" y="71437"/>
                </a:lnTo>
                <a:lnTo>
                  <a:pt x="205383" y="98227"/>
                </a:lnTo>
                <a:lnTo>
                  <a:pt x="196453" y="107156"/>
                </a:lnTo>
                <a:lnTo>
                  <a:pt x="187524" y="133945"/>
                </a:lnTo>
                <a:lnTo>
                  <a:pt x="187524" y="151804"/>
                </a:lnTo>
                <a:lnTo>
                  <a:pt x="178594" y="169664"/>
                </a:lnTo>
                <a:lnTo>
                  <a:pt x="178594" y="187523"/>
                </a:lnTo>
                <a:lnTo>
                  <a:pt x="169664" y="205382"/>
                </a:lnTo>
                <a:lnTo>
                  <a:pt x="169664" y="223242"/>
                </a:lnTo>
                <a:lnTo>
                  <a:pt x="169664" y="232171"/>
                </a:lnTo>
                <a:lnTo>
                  <a:pt x="160735" y="258960"/>
                </a:lnTo>
                <a:lnTo>
                  <a:pt x="160735" y="267890"/>
                </a:lnTo>
                <a:lnTo>
                  <a:pt x="151805" y="285750"/>
                </a:lnTo>
                <a:lnTo>
                  <a:pt x="151805" y="303609"/>
                </a:lnTo>
                <a:lnTo>
                  <a:pt x="142875" y="312539"/>
                </a:lnTo>
                <a:lnTo>
                  <a:pt x="142875" y="330398"/>
                </a:lnTo>
                <a:lnTo>
                  <a:pt x="142875" y="339328"/>
                </a:lnTo>
                <a:lnTo>
                  <a:pt x="142875" y="339328"/>
                </a:lnTo>
                <a:lnTo>
                  <a:pt x="142875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299" name="Freeform 11298"/>
          <p:cNvSpPr/>
          <p:nvPr/>
        </p:nvSpPr>
        <p:spPr bwMode="auto">
          <a:xfrm>
            <a:off x="5143500" y="4134445"/>
            <a:ext cx="258962" cy="8931"/>
          </a:xfrm>
          <a:custGeom>
            <a:avLst/>
            <a:gdLst/>
            <a:ahLst/>
            <a:cxnLst/>
            <a:rect l="0" t="0" r="0" b="0"/>
            <a:pathLst>
              <a:path w="258962" h="8931">
                <a:moveTo>
                  <a:pt x="0" y="0"/>
                </a:move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0"/>
                </a:lnTo>
                <a:lnTo>
                  <a:pt x="107156" y="0"/>
                </a:lnTo>
                <a:lnTo>
                  <a:pt x="142875" y="0"/>
                </a:lnTo>
                <a:lnTo>
                  <a:pt x="169664" y="0"/>
                </a:lnTo>
                <a:lnTo>
                  <a:pt x="196453" y="0"/>
                </a:lnTo>
                <a:lnTo>
                  <a:pt x="223242" y="0"/>
                </a:lnTo>
                <a:lnTo>
                  <a:pt x="241102" y="8930"/>
                </a:lnTo>
                <a:lnTo>
                  <a:pt x="258961" y="8930"/>
                </a:lnTo>
                <a:lnTo>
                  <a:pt x="258961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00" name="Freeform 11299"/>
          <p:cNvSpPr/>
          <p:nvPr/>
        </p:nvSpPr>
        <p:spPr bwMode="auto">
          <a:xfrm>
            <a:off x="5179219" y="4188023"/>
            <a:ext cx="258962" cy="178595"/>
          </a:xfrm>
          <a:custGeom>
            <a:avLst/>
            <a:gdLst/>
            <a:ahLst/>
            <a:cxnLst/>
            <a:rect l="0" t="0" r="0" b="0"/>
            <a:pathLst>
              <a:path w="258962" h="178595">
                <a:moveTo>
                  <a:pt x="205383" y="0"/>
                </a:moveTo>
                <a:lnTo>
                  <a:pt x="205383" y="0"/>
                </a:lnTo>
                <a:lnTo>
                  <a:pt x="205383" y="0"/>
                </a:lnTo>
                <a:lnTo>
                  <a:pt x="196453" y="8930"/>
                </a:lnTo>
                <a:lnTo>
                  <a:pt x="196453" y="8930"/>
                </a:lnTo>
                <a:lnTo>
                  <a:pt x="187523" y="8930"/>
                </a:lnTo>
                <a:lnTo>
                  <a:pt x="178594" y="17859"/>
                </a:lnTo>
                <a:lnTo>
                  <a:pt x="169664" y="26789"/>
                </a:lnTo>
                <a:lnTo>
                  <a:pt x="151804" y="35719"/>
                </a:lnTo>
                <a:lnTo>
                  <a:pt x="133945" y="44648"/>
                </a:lnTo>
                <a:lnTo>
                  <a:pt x="125015" y="44648"/>
                </a:lnTo>
                <a:lnTo>
                  <a:pt x="107156" y="62508"/>
                </a:lnTo>
                <a:lnTo>
                  <a:pt x="98226" y="62508"/>
                </a:lnTo>
                <a:lnTo>
                  <a:pt x="89297" y="71438"/>
                </a:lnTo>
                <a:lnTo>
                  <a:pt x="89297" y="80367"/>
                </a:lnTo>
                <a:lnTo>
                  <a:pt x="98226" y="80367"/>
                </a:lnTo>
                <a:lnTo>
                  <a:pt x="107156" y="80367"/>
                </a:lnTo>
                <a:lnTo>
                  <a:pt x="125015" y="89297"/>
                </a:lnTo>
                <a:lnTo>
                  <a:pt x="142875" y="89297"/>
                </a:lnTo>
                <a:lnTo>
                  <a:pt x="160734" y="89297"/>
                </a:lnTo>
                <a:lnTo>
                  <a:pt x="187523" y="98227"/>
                </a:lnTo>
                <a:lnTo>
                  <a:pt x="205383" y="98227"/>
                </a:lnTo>
                <a:lnTo>
                  <a:pt x="223242" y="107156"/>
                </a:lnTo>
                <a:lnTo>
                  <a:pt x="241101" y="116086"/>
                </a:lnTo>
                <a:lnTo>
                  <a:pt x="250031" y="125016"/>
                </a:lnTo>
                <a:lnTo>
                  <a:pt x="258961" y="133945"/>
                </a:lnTo>
                <a:lnTo>
                  <a:pt x="258961" y="142875"/>
                </a:lnTo>
                <a:lnTo>
                  <a:pt x="258961" y="151805"/>
                </a:lnTo>
                <a:lnTo>
                  <a:pt x="250031" y="160734"/>
                </a:lnTo>
                <a:lnTo>
                  <a:pt x="241101" y="169664"/>
                </a:lnTo>
                <a:lnTo>
                  <a:pt x="223242" y="169664"/>
                </a:lnTo>
                <a:lnTo>
                  <a:pt x="196453" y="178594"/>
                </a:lnTo>
                <a:lnTo>
                  <a:pt x="169664" y="178594"/>
                </a:lnTo>
                <a:lnTo>
                  <a:pt x="142875" y="178594"/>
                </a:lnTo>
                <a:lnTo>
                  <a:pt x="116086" y="178594"/>
                </a:lnTo>
                <a:lnTo>
                  <a:pt x="89297" y="178594"/>
                </a:lnTo>
                <a:lnTo>
                  <a:pt x="62508" y="169664"/>
                </a:lnTo>
                <a:lnTo>
                  <a:pt x="44648" y="160734"/>
                </a:lnTo>
                <a:lnTo>
                  <a:pt x="26789" y="151805"/>
                </a:lnTo>
                <a:lnTo>
                  <a:pt x="17859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01" name="Freeform 11300"/>
          <p:cNvSpPr/>
          <p:nvPr/>
        </p:nvSpPr>
        <p:spPr bwMode="auto">
          <a:xfrm>
            <a:off x="6054328" y="4063007"/>
            <a:ext cx="348259" cy="26790"/>
          </a:xfrm>
          <a:custGeom>
            <a:avLst/>
            <a:gdLst/>
            <a:ahLst/>
            <a:cxnLst/>
            <a:rect l="0" t="0" r="0" b="0"/>
            <a:pathLst>
              <a:path w="348259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44649" y="17860"/>
                </a:lnTo>
                <a:lnTo>
                  <a:pt x="71438" y="17860"/>
                </a:lnTo>
                <a:lnTo>
                  <a:pt x="98227" y="17860"/>
                </a:lnTo>
                <a:lnTo>
                  <a:pt x="125016" y="17860"/>
                </a:lnTo>
                <a:lnTo>
                  <a:pt x="160735" y="17860"/>
                </a:lnTo>
                <a:lnTo>
                  <a:pt x="196453" y="17860"/>
                </a:lnTo>
                <a:lnTo>
                  <a:pt x="223242" y="17860"/>
                </a:lnTo>
                <a:lnTo>
                  <a:pt x="258961" y="17860"/>
                </a:lnTo>
                <a:lnTo>
                  <a:pt x="285750" y="8930"/>
                </a:lnTo>
                <a:lnTo>
                  <a:pt x="312539" y="8930"/>
                </a:lnTo>
                <a:lnTo>
                  <a:pt x="330399" y="8930"/>
                </a:lnTo>
                <a:lnTo>
                  <a:pt x="339328" y="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02" name="Freeform 11301"/>
          <p:cNvSpPr/>
          <p:nvPr/>
        </p:nvSpPr>
        <p:spPr bwMode="auto">
          <a:xfrm>
            <a:off x="6170414" y="4107656"/>
            <a:ext cx="205384" cy="187524"/>
          </a:xfrm>
          <a:custGeom>
            <a:avLst/>
            <a:gdLst/>
            <a:ahLst/>
            <a:cxnLst/>
            <a:rect l="0" t="0" r="0" b="0"/>
            <a:pathLst>
              <a:path w="205384" h="187524">
                <a:moveTo>
                  <a:pt x="142875" y="0"/>
                </a:moveTo>
                <a:lnTo>
                  <a:pt x="133945" y="8930"/>
                </a:lnTo>
                <a:lnTo>
                  <a:pt x="133945" y="8930"/>
                </a:lnTo>
                <a:lnTo>
                  <a:pt x="133945" y="17859"/>
                </a:lnTo>
                <a:lnTo>
                  <a:pt x="133945" y="17859"/>
                </a:lnTo>
                <a:lnTo>
                  <a:pt x="125016" y="17859"/>
                </a:lnTo>
                <a:lnTo>
                  <a:pt x="125016" y="26789"/>
                </a:lnTo>
                <a:lnTo>
                  <a:pt x="116086" y="26789"/>
                </a:lnTo>
                <a:lnTo>
                  <a:pt x="107156" y="35719"/>
                </a:lnTo>
                <a:lnTo>
                  <a:pt x="89297" y="44648"/>
                </a:lnTo>
                <a:lnTo>
                  <a:pt x="71438" y="44648"/>
                </a:lnTo>
                <a:lnTo>
                  <a:pt x="53578" y="62508"/>
                </a:lnTo>
                <a:lnTo>
                  <a:pt x="44649" y="62508"/>
                </a:lnTo>
                <a:lnTo>
                  <a:pt x="26789" y="71437"/>
                </a:lnTo>
                <a:lnTo>
                  <a:pt x="17859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53578" y="89297"/>
                </a:lnTo>
                <a:lnTo>
                  <a:pt x="62508" y="89297"/>
                </a:lnTo>
                <a:lnTo>
                  <a:pt x="80367" y="89297"/>
                </a:lnTo>
                <a:lnTo>
                  <a:pt x="107156" y="89297"/>
                </a:lnTo>
                <a:lnTo>
                  <a:pt x="125016" y="89297"/>
                </a:lnTo>
                <a:lnTo>
                  <a:pt x="142875" y="89297"/>
                </a:lnTo>
                <a:lnTo>
                  <a:pt x="160734" y="107156"/>
                </a:lnTo>
                <a:lnTo>
                  <a:pt x="178594" y="107156"/>
                </a:lnTo>
                <a:lnTo>
                  <a:pt x="187524" y="125015"/>
                </a:lnTo>
                <a:lnTo>
                  <a:pt x="196453" y="133945"/>
                </a:lnTo>
                <a:lnTo>
                  <a:pt x="205383" y="142875"/>
                </a:lnTo>
                <a:lnTo>
                  <a:pt x="205383" y="151805"/>
                </a:lnTo>
                <a:lnTo>
                  <a:pt x="196453" y="160734"/>
                </a:lnTo>
                <a:lnTo>
                  <a:pt x="187524" y="169664"/>
                </a:lnTo>
                <a:lnTo>
                  <a:pt x="178594" y="178594"/>
                </a:lnTo>
                <a:lnTo>
                  <a:pt x="151805" y="187523"/>
                </a:lnTo>
                <a:lnTo>
                  <a:pt x="133945" y="187523"/>
                </a:lnTo>
                <a:lnTo>
                  <a:pt x="107156" y="187523"/>
                </a:lnTo>
                <a:lnTo>
                  <a:pt x="89297" y="187523"/>
                </a:lnTo>
                <a:lnTo>
                  <a:pt x="62508" y="187523"/>
                </a:lnTo>
                <a:lnTo>
                  <a:pt x="35719" y="187523"/>
                </a:lnTo>
                <a:lnTo>
                  <a:pt x="17859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03" name="Freeform 11302"/>
          <p:cNvSpPr/>
          <p:nvPr/>
        </p:nvSpPr>
        <p:spPr bwMode="auto">
          <a:xfrm>
            <a:off x="5161359" y="3705820"/>
            <a:ext cx="178595" cy="687587"/>
          </a:xfrm>
          <a:custGeom>
            <a:avLst/>
            <a:gdLst/>
            <a:ahLst/>
            <a:cxnLst/>
            <a:rect l="0" t="0" r="0" b="0"/>
            <a:pathLst>
              <a:path w="178595" h="6875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71437"/>
                </a:lnTo>
                <a:lnTo>
                  <a:pt x="26789" y="98226"/>
                </a:lnTo>
                <a:lnTo>
                  <a:pt x="26789" y="116086"/>
                </a:lnTo>
                <a:lnTo>
                  <a:pt x="35719" y="142875"/>
                </a:lnTo>
                <a:lnTo>
                  <a:pt x="44649" y="169664"/>
                </a:lnTo>
                <a:lnTo>
                  <a:pt x="44649" y="205383"/>
                </a:lnTo>
                <a:lnTo>
                  <a:pt x="53579" y="232172"/>
                </a:lnTo>
                <a:lnTo>
                  <a:pt x="62508" y="258961"/>
                </a:lnTo>
                <a:lnTo>
                  <a:pt x="71438" y="294680"/>
                </a:lnTo>
                <a:lnTo>
                  <a:pt x="80368" y="330398"/>
                </a:lnTo>
                <a:lnTo>
                  <a:pt x="89297" y="366117"/>
                </a:lnTo>
                <a:lnTo>
                  <a:pt x="98227" y="392906"/>
                </a:lnTo>
                <a:lnTo>
                  <a:pt x="107157" y="428625"/>
                </a:lnTo>
                <a:lnTo>
                  <a:pt x="116086" y="455414"/>
                </a:lnTo>
                <a:lnTo>
                  <a:pt x="125016" y="491133"/>
                </a:lnTo>
                <a:lnTo>
                  <a:pt x="133946" y="526851"/>
                </a:lnTo>
                <a:lnTo>
                  <a:pt x="151805" y="553641"/>
                </a:lnTo>
                <a:lnTo>
                  <a:pt x="151805" y="589359"/>
                </a:lnTo>
                <a:lnTo>
                  <a:pt x="160735" y="616148"/>
                </a:lnTo>
                <a:lnTo>
                  <a:pt x="169664" y="642937"/>
                </a:lnTo>
                <a:lnTo>
                  <a:pt x="169664" y="660797"/>
                </a:lnTo>
                <a:lnTo>
                  <a:pt x="178594" y="678656"/>
                </a:lnTo>
                <a:lnTo>
                  <a:pt x="178594" y="687586"/>
                </a:lnTo>
                <a:lnTo>
                  <a:pt x="178594" y="6875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04" name="Freeform 11303"/>
          <p:cNvSpPr/>
          <p:nvPr/>
        </p:nvSpPr>
        <p:spPr bwMode="auto">
          <a:xfrm>
            <a:off x="5277445" y="4697015"/>
            <a:ext cx="375048" cy="250033"/>
          </a:xfrm>
          <a:custGeom>
            <a:avLst/>
            <a:gdLst/>
            <a:ahLst/>
            <a:cxnLst/>
            <a:rect l="0" t="0" r="0" b="0"/>
            <a:pathLst>
              <a:path w="375048" h="250033">
                <a:moveTo>
                  <a:pt x="8930" y="62508"/>
                </a:moveTo>
                <a:lnTo>
                  <a:pt x="8930" y="53578"/>
                </a:lnTo>
                <a:lnTo>
                  <a:pt x="0" y="53578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17860" y="26789"/>
                </a:lnTo>
                <a:lnTo>
                  <a:pt x="35719" y="17860"/>
                </a:lnTo>
                <a:lnTo>
                  <a:pt x="44649" y="17860"/>
                </a:lnTo>
                <a:lnTo>
                  <a:pt x="71438" y="1786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5" y="8930"/>
                </a:lnTo>
                <a:lnTo>
                  <a:pt x="187524" y="0"/>
                </a:lnTo>
                <a:lnTo>
                  <a:pt x="205383" y="8930"/>
                </a:lnTo>
                <a:lnTo>
                  <a:pt x="223243" y="0"/>
                </a:lnTo>
                <a:lnTo>
                  <a:pt x="232172" y="0"/>
                </a:lnTo>
                <a:lnTo>
                  <a:pt x="250032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8930"/>
                </a:lnTo>
                <a:lnTo>
                  <a:pt x="258961" y="17860"/>
                </a:lnTo>
                <a:lnTo>
                  <a:pt x="250032" y="26789"/>
                </a:lnTo>
                <a:lnTo>
                  <a:pt x="241102" y="44649"/>
                </a:lnTo>
                <a:lnTo>
                  <a:pt x="232172" y="53578"/>
                </a:lnTo>
                <a:lnTo>
                  <a:pt x="214313" y="71438"/>
                </a:lnTo>
                <a:lnTo>
                  <a:pt x="196453" y="89297"/>
                </a:lnTo>
                <a:lnTo>
                  <a:pt x="178594" y="116086"/>
                </a:lnTo>
                <a:lnTo>
                  <a:pt x="151805" y="133946"/>
                </a:lnTo>
                <a:lnTo>
                  <a:pt x="133946" y="151805"/>
                </a:lnTo>
                <a:lnTo>
                  <a:pt x="107157" y="169664"/>
                </a:lnTo>
                <a:lnTo>
                  <a:pt x="89297" y="196454"/>
                </a:lnTo>
                <a:lnTo>
                  <a:pt x="71438" y="214313"/>
                </a:lnTo>
                <a:lnTo>
                  <a:pt x="53578" y="223243"/>
                </a:lnTo>
                <a:lnTo>
                  <a:pt x="44649" y="232173"/>
                </a:lnTo>
                <a:lnTo>
                  <a:pt x="35719" y="241102"/>
                </a:lnTo>
                <a:lnTo>
                  <a:pt x="35719" y="250032"/>
                </a:lnTo>
                <a:lnTo>
                  <a:pt x="44649" y="250032"/>
                </a:lnTo>
                <a:lnTo>
                  <a:pt x="44649" y="250032"/>
                </a:lnTo>
                <a:lnTo>
                  <a:pt x="62508" y="250032"/>
                </a:lnTo>
                <a:lnTo>
                  <a:pt x="80368" y="250032"/>
                </a:lnTo>
                <a:lnTo>
                  <a:pt x="107157" y="250032"/>
                </a:lnTo>
                <a:lnTo>
                  <a:pt x="142875" y="250032"/>
                </a:lnTo>
                <a:lnTo>
                  <a:pt x="169664" y="241102"/>
                </a:lnTo>
                <a:lnTo>
                  <a:pt x="205383" y="241102"/>
                </a:lnTo>
                <a:lnTo>
                  <a:pt x="232172" y="241102"/>
                </a:lnTo>
                <a:lnTo>
                  <a:pt x="267891" y="241102"/>
                </a:lnTo>
                <a:lnTo>
                  <a:pt x="285750" y="232173"/>
                </a:lnTo>
                <a:lnTo>
                  <a:pt x="303610" y="232173"/>
                </a:lnTo>
                <a:lnTo>
                  <a:pt x="321469" y="232173"/>
                </a:lnTo>
                <a:lnTo>
                  <a:pt x="339328" y="232173"/>
                </a:lnTo>
                <a:lnTo>
                  <a:pt x="348258" y="232173"/>
                </a:lnTo>
                <a:lnTo>
                  <a:pt x="357188" y="232173"/>
                </a:lnTo>
                <a:lnTo>
                  <a:pt x="366118" y="223243"/>
                </a:lnTo>
                <a:lnTo>
                  <a:pt x="366118" y="223243"/>
                </a:lnTo>
                <a:lnTo>
                  <a:pt x="375047" y="223243"/>
                </a:lnTo>
                <a:lnTo>
                  <a:pt x="375047" y="22324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05" name="Freeform 11304"/>
          <p:cNvSpPr/>
          <p:nvPr/>
        </p:nvSpPr>
        <p:spPr bwMode="auto">
          <a:xfrm>
            <a:off x="5732859" y="4688086"/>
            <a:ext cx="133947" cy="89297"/>
          </a:xfrm>
          <a:custGeom>
            <a:avLst/>
            <a:gdLst/>
            <a:ahLst/>
            <a:cxnLst/>
            <a:rect l="0" t="0" r="0" b="0"/>
            <a:pathLst>
              <a:path w="133947" h="8929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8929"/>
                </a:lnTo>
                <a:lnTo>
                  <a:pt x="44649" y="17859"/>
                </a:lnTo>
                <a:lnTo>
                  <a:pt x="62508" y="17859"/>
                </a:lnTo>
                <a:lnTo>
                  <a:pt x="71438" y="26789"/>
                </a:lnTo>
                <a:lnTo>
                  <a:pt x="89297" y="35718"/>
                </a:lnTo>
                <a:lnTo>
                  <a:pt x="107157" y="35718"/>
                </a:lnTo>
                <a:lnTo>
                  <a:pt x="116086" y="44648"/>
                </a:lnTo>
                <a:lnTo>
                  <a:pt x="125016" y="4464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25016" y="62507"/>
                </a:lnTo>
                <a:lnTo>
                  <a:pt x="116086" y="71437"/>
                </a:lnTo>
                <a:lnTo>
                  <a:pt x="107157" y="71437"/>
                </a:lnTo>
                <a:lnTo>
                  <a:pt x="98227" y="80367"/>
                </a:lnTo>
                <a:lnTo>
                  <a:pt x="80368" y="80367"/>
                </a:lnTo>
                <a:lnTo>
                  <a:pt x="71438" y="80367"/>
                </a:lnTo>
                <a:lnTo>
                  <a:pt x="53579" y="80367"/>
                </a:lnTo>
                <a:lnTo>
                  <a:pt x="44649" y="89296"/>
                </a:lnTo>
                <a:lnTo>
                  <a:pt x="44649" y="89296"/>
                </a:lnTo>
                <a:lnTo>
                  <a:pt x="35719" y="89296"/>
                </a:lnTo>
                <a:lnTo>
                  <a:pt x="35719" y="89296"/>
                </a:lnTo>
                <a:lnTo>
                  <a:pt x="35719" y="89296"/>
                </a:lnTo>
                <a:lnTo>
                  <a:pt x="35719" y="89296"/>
                </a:lnTo>
                <a:lnTo>
                  <a:pt x="35719" y="8929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06" name="Freeform 11305"/>
          <p:cNvSpPr/>
          <p:nvPr/>
        </p:nvSpPr>
        <p:spPr bwMode="auto">
          <a:xfrm>
            <a:off x="5795367" y="4866679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07" name="Freeform 11306"/>
          <p:cNvSpPr/>
          <p:nvPr/>
        </p:nvSpPr>
        <p:spPr bwMode="auto">
          <a:xfrm>
            <a:off x="6018609" y="4777382"/>
            <a:ext cx="107158" cy="17861"/>
          </a:xfrm>
          <a:custGeom>
            <a:avLst/>
            <a:gdLst/>
            <a:ahLst/>
            <a:cxnLst/>
            <a:rect l="0" t="0" r="0" b="0"/>
            <a:pathLst>
              <a:path w="107158" h="17861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53579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7" y="17860"/>
                </a:lnTo>
                <a:lnTo>
                  <a:pt x="107157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08" name="Freeform 11307"/>
          <p:cNvSpPr/>
          <p:nvPr/>
        </p:nvSpPr>
        <p:spPr bwMode="auto">
          <a:xfrm>
            <a:off x="6188273" y="4679156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5"/>
                </a:lnTo>
                <a:lnTo>
                  <a:pt x="17860" y="151805"/>
                </a:lnTo>
                <a:lnTo>
                  <a:pt x="17860" y="169664"/>
                </a:lnTo>
                <a:lnTo>
                  <a:pt x="17860" y="196453"/>
                </a:lnTo>
                <a:lnTo>
                  <a:pt x="26790" y="214313"/>
                </a:lnTo>
                <a:lnTo>
                  <a:pt x="26790" y="232172"/>
                </a:lnTo>
                <a:lnTo>
                  <a:pt x="26790" y="250032"/>
                </a:lnTo>
                <a:lnTo>
                  <a:pt x="35719" y="258961"/>
                </a:lnTo>
                <a:lnTo>
                  <a:pt x="35719" y="2589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09" name="Freeform 11308"/>
          <p:cNvSpPr/>
          <p:nvPr/>
        </p:nvSpPr>
        <p:spPr bwMode="auto">
          <a:xfrm>
            <a:off x="6286500" y="4661296"/>
            <a:ext cx="232173" cy="276822"/>
          </a:xfrm>
          <a:custGeom>
            <a:avLst/>
            <a:gdLst/>
            <a:ahLst/>
            <a:cxnLst/>
            <a:rect l="0" t="0" r="0" b="0"/>
            <a:pathLst>
              <a:path w="232173" h="276822">
                <a:moveTo>
                  <a:pt x="8930" y="35719"/>
                </a:moveTo>
                <a:lnTo>
                  <a:pt x="8930" y="26790"/>
                </a:lnTo>
                <a:lnTo>
                  <a:pt x="17859" y="26790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0"/>
                </a:lnTo>
                <a:lnTo>
                  <a:pt x="62508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17860"/>
                </a:lnTo>
                <a:lnTo>
                  <a:pt x="133945" y="26790"/>
                </a:lnTo>
                <a:lnTo>
                  <a:pt x="151805" y="44649"/>
                </a:lnTo>
                <a:lnTo>
                  <a:pt x="151805" y="53579"/>
                </a:lnTo>
                <a:lnTo>
                  <a:pt x="151805" y="62508"/>
                </a:lnTo>
                <a:lnTo>
                  <a:pt x="151805" y="80368"/>
                </a:lnTo>
                <a:lnTo>
                  <a:pt x="142875" y="80368"/>
                </a:lnTo>
                <a:lnTo>
                  <a:pt x="133945" y="89297"/>
                </a:lnTo>
                <a:lnTo>
                  <a:pt x="125016" y="98227"/>
                </a:lnTo>
                <a:lnTo>
                  <a:pt x="116086" y="107157"/>
                </a:lnTo>
                <a:lnTo>
                  <a:pt x="98227" y="107157"/>
                </a:lnTo>
                <a:lnTo>
                  <a:pt x="98227" y="107157"/>
                </a:lnTo>
                <a:lnTo>
                  <a:pt x="89297" y="107157"/>
                </a:lnTo>
                <a:lnTo>
                  <a:pt x="89297" y="107157"/>
                </a:lnTo>
                <a:lnTo>
                  <a:pt x="98227" y="107157"/>
                </a:lnTo>
                <a:lnTo>
                  <a:pt x="107156" y="98227"/>
                </a:lnTo>
                <a:lnTo>
                  <a:pt x="116086" y="107157"/>
                </a:lnTo>
                <a:lnTo>
                  <a:pt x="133945" y="107157"/>
                </a:lnTo>
                <a:lnTo>
                  <a:pt x="142875" y="107157"/>
                </a:lnTo>
                <a:lnTo>
                  <a:pt x="160734" y="116086"/>
                </a:lnTo>
                <a:lnTo>
                  <a:pt x="178594" y="133946"/>
                </a:lnTo>
                <a:lnTo>
                  <a:pt x="196453" y="142875"/>
                </a:lnTo>
                <a:lnTo>
                  <a:pt x="214313" y="160735"/>
                </a:lnTo>
                <a:lnTo>
                  <a:pt x="223242" y="178594"/>
                </a:lnTo>
                <a:lnTo>
                  <a:pt x="232172" y="196454"/>
                </a:lnTo>
                <a:lnTo>
                  <a:pt x="232172" y="214313"/>
                </a:lnTo>
                <a:lnTo>
                  <a:pt x="232172" y="223243"/>
                </a:lnTo>
                <a:lnTo>
                  <a:pt x="223242" y="241102"/>
                </a:lnTo>
                <a:lnTo>
                  <a:pt x="205383" y="250032"/>
                </a:lnTo>
                <a:lnTo>
                  <a:pt x="187523" y="258962"/>
                </a:lnTo>
                <a:lnTo>
                  <a:pt x="169664" y="267892"/>
                </a:lnTo>
                <a:lnTo>
                  <a:pt x="151805" y="276821"/>
                </a:lnTo>
                <a:lnTo>
                  <a:pt x="125016" y="276821"/>
                </a:lnTo>
                <a:lnTo>
                  <a:pt x="107156" y="276821"/>
                </a:lnTo>
                <a:lnTo>
                  <a:pt x="80367" y="267892"/>
                </a:lnTo>
                <a:lnTo>
                  <a:pt x="53578" y="267892"/>
                </a:lnTo>
                <a:lnTo>
                  <a:pt x="35719" y="258962"/>
                </a:lnTo>
                <a:lnTo>
                  <a:pt x="8930" y="250032"/>
                </a:lnTo>
                <a:lnTo>
                  <a:pt x="0" y="250032"/>
                </a:lnTo>
                <a:lnTo>
                  <a:pt x="0" y="25003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24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E32525"/>
                </a:solidFill>
              </a:rPr>
              <a:t>Student Examples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>
                <a:cs typeface="Tahoma" pitchFamily="34" charset="0"/>
              </a:rPr>
              <a:t>9a &lt; 36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12x </a:t>
            </a:r>
            <a:r>
              <a:rPr lang="en-US" dirty="0">
                <a:cs typeface="Tahoma" pitchFamily="34" charset="0"/>
              </a:rPr>
              <a:t>≤ -60</a:t>
            </a:r>
          </a:p>
          <a:p>
            <a:endParaRPr lang="en-US" dirty="0">
              <a:cs typeface="Tahoma" pitchFamily="34" charset="0"/>
            </a:endParaRPr>
          </a:p>
          <a:p>
            <a:endParaRPr lang="en-US" dirty="0">
              <a:cs typeface="Tahoma" pitchFamily="34" charset="0"/>
            </a:endParaRPr>
          </a:p>
          <a:p>
            <a:endParaRPr lang="en-US" dirty="0">
              <a:cs typeface="Tahoma" pitchFamily="34" charset="0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-7s &gt; -84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cs typeface="Tahoma" pitchFamily="34" charset="0"/>
            </a:endParaRPr>
          </a:p>
          <a:p>
            <a:endParaRPr lang="en-US" dirty="0">
              <a:cs typeface="Tahoma" pitchFamily="34" charset="0"/>
            </a:endParaRPr>
          </a:p>
          <a:p>
            <a:r>
              <a:rPr lang="en-US" dirty="0">
                <a:cs typeface="Tahoma" pitchFamily="34" charset="0"/>
              </a:rPr>
              <a:t>-16k &gt; 32</a:t>
            </a:r>
          </a:p>
          <a:p>
            <a:endParaRPr lang="en-US" dirty="0">
              <a:cs typeface="Tahoma" pitchFamily="34" charset="0"/>
            </a:endParaRPr>
          </a:p>
          <a:p>
            <a:endParaRPr lang="en-US" dirty="0">
              <a:cs typeface="Tahoma" pitchFamily="34" charset="0"/>
            </a:endParaRPr>
          </a:p>
          <a:p>
            <a:endParaRPr lang="en-US" dirty="0">
              <a:cs typeface="Tahoma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E32525"/>
                </a:solidFill>
              </a:rPr>
              <a:t>Inequality (multiplication)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M / -3 &gt; 3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 / 6 &lt; 7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T / -4 </a:t>
            </a:r>
            <a:r>
              <a:rPr lang="en-US">
                <a:cs typeface="Tahoma" pitchFamily="34" charset="0"/>
              </a:rPr>
              <a:t>≤ 8</a:t>
            </a: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endParaRPr lang="en-US">
              <a:cs typeface="Tahoma" pitchFamily="34" charset="0"/>
            </a:endParaRPr>
          </a:p>
          <a:p>
            <a:r>
              <a:rPr lang="en-US">
                <a:cs typeface="Tahoma" pitchFamily="34" charset="0"/>
              </a:rPr>
              <a:t>A / 2 &lt; -9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1196578" y="2152054"/>
            <a:ext cx="330400" cy="169666"/>
          </a:xfrm>
          <a:custGeom>
            <a:avLst/>
            <a:gdLst/>
            <a:ahLst/>
            <a:cxnLst/>
            <a:rect l="0" t="0" r="0" b="0"/>
            <a:pathLst>
              <a:path w="330400" h="169666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8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8930" y="151805"/>
                </a:lnTo>
                <a:lnTo>
                  <a:pt x="17860" y="16073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9665"/>
                </a:lnTo>
                <a:lnTo>
                  <a:pt x="17860" y="160735"/>
                </a:lnTo>
                <a:lnTo>
                  <a:pt x="17860" y="151805"/>
                </a:lnTo>
                <a:lnTo>
                  <a:pt x="26789" y="142875"/>
                </a:lnTo>
                <a:lnTo>
                  <a:pt x="26789" y="133946"/>
                </a:lnTo>
                <a:lnTo>
                  <a:pt x="26789" y="125016"/>
                </a:lnTo>
                <a:lnTo>
                  <a:pt x="26789" y="107157"/>
                </a:lnTo>
                <a:lnTo>
                  <a:pt x="26789" y="89297"/>
                </a:lnTo>
                <a:lnTo>
                  <a:pt x="26789" y="80368"/>
                </a:lnTo>
                <a:lnTo>
                  <a:pt x="26789" y="62508"/>
                </a:lnTo>
                <a:lnTo>
                  <a:pt x="26789" y="53579"/>
                </a:lnTo>
                <a:lnTo>
                  <a:pt x="26789" y="44649"/>
                </a:lnTo>
                <a:lnTo>
                  <a:pt x="35719" y="35719"/>
                </a:lnTo>
                <a:lnTo>
                  <a:pt x="44649" y="17860"/>
                </a:lnTo>
                <a:lnTo>
                  <a:pt x="53578" y="17860"/>
                </a:lnTo>
                <a:lnTo>
                  <a:pt x="7143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17860"/>
                </a:lnTo>
                <a:lnTo>
                  <a:pt x="125016" y="26790"/>
                </a:lnTo>
                <a:lnTo>
                  <a:pt x="142875" y="35719"/>
                </a:lnTo>
                <a:lnTo>
                  <a:pt x="151805" y="44649"/>
                </a:lnTo>
                <a:lnTo>
                  <a:pt x="160735" y="53579"/>
                </a:lnTo>
                <a:lnTo>
                  <a:pt x="160735" y="62508"/>
                </a:lnTo>
                <a:lnTo>
                  <a:pt x="160735" y="71438"/>
                </a:lnTo>
                <a:lnTo>
                  <a:pt x="169664" y="80368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80368"/>
                </a:lnTo>
                <a:lnTo>
                  <a:pt x="169664" y="80368"/>
                </a:lnTo>
                <a:lnTo>
                  <a:pt x="169664" y="62508"/>
                </a:lnTo>
                <a:lnTo>
                  <a:pt x="178594" y="53579"/>
                </a:lnTo>
                <a:lnTo>
                  <a:pt x="187524" y="35719"/>
                </a:lnTo>
                <a:lnTo>
                  <a:pt x="196453" y="26790"/>
                </a:lnTo>
                <a:lnTo>
                  <a:pt x="205383" y="17860"/>
                </a:lnTo>
                <a:lnTo>
                  <a:pt x="214313" y="8930"/>
                </a:lnTo>
                <a:lnTo>
                  <a:pt x="232172" y="0"/>
                </a:lnTo>
                <a:lnTo>
                  <a:pt x="250031" y="0"/>
                </a:lnTo>
                <a:lnTo>
                  <a:pt x="258961" y="0"/>
                </a:lnTo>
                <a:lnTo>
                  <a:pt x="267891" y="0"/>
                </a:lnTo>
                <a:lnTo>
                  <a:pt x="285750" y="0"/>
                </a:lnTo>
                <a:lnTo>
                  <a:pt x="294680" y="8930"/>
                </a:lnTo>
                <a:lnTo>
                  <a:pt x="303610" y="17860"/>
                </a:lnTo>
                <a:lnTo>
                  <a:pt x="312539" y="26790"/>
                </a:lnTo>
                <a:lnTo>
                  <a:pt x="321469" y="44649"/>
                </a:lnTo>
                <a:lnTo>
                  <a:pt x="330399" y="53579"/>
                </a:lnTo>
                <a:lnTo>
                  <a:pt x="330399" y="71438"/>
                </a:lnTo>
                <a:lnTo>
                  <a:pt x="330399" y="89297"/>
                </a:lnTo>
                <a:lnTo>
                  <a:pt x="330399" y="98227"/>
                </a:lnTo>
                <a:lnTo>
                  <a:pt x="321469" y="107157"/>
                </a:lnTo>
                <a:lnTo>
                  <a:pt x="321469" y="116086"/>
                </a:lnTo>
                <a:lnTo>
                  <a:pt x="321469" y="125016"/>
                </a:lnTo>
                <a:lnTo>
                  <a:pt x="321469" y="142875"/>
                </a:lnTo>
                <a:lnTo>
                  <a:pt x="321469" y="142875"/>
                </a:lnTo>
                <a:lnTo>
                  <a:pt x="321469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125141" y="2348508"/>
            <a:ext cx="419696" cy="35719"/>
          </a:xfrm>
          <a:custGeom>
            <a:avLst/>
            <a:gdLst/>
            <a:ahLst/>
            <a:cxnLst/>
            <a:rect l="0" t="0" r="0" b="0"/>
            <a:pathLst>
              <a:path w="419696" h="35719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29" y="35718"/>
                </a:lnTo>
                <a:lnTo>
                  <a:pt x="26789" y="35718"/>
                </a:lnTo>
                <a:lnTo>
                  <a:pt x="35718" y="26789"/>
                </a:lnTo>
                <a:lnTo>
                  <a:pt x="62508" y="26789"/>
                </a:lnTo>
                <a:lnTo>
                  <a:pt x="89297" y="17859"/>
                </a:lnTo>
                <a:lnTo>
                  <a:pt x="116086" y="17859"/>
                </a:lnTo>
                <a:lnTo>
                  <a:pt x="151804" y="17859"/>
                </a:lnTo>
                <a:lnTo>
                  <a:pt x="187523" y="8929"/>
                </a:lnTo>
                <a:lnTo>
                  <a:pt x="223242" y="8929"/>
                </a:lnTo>
                <a:lnTo>
                  <a:pt x="250031" y="8929"/>
                </a:lnTo>
                <a:lnTo>
                  <a:pt x="285750" y="8929"/>
                </a:lnTo>
                <a:lnTo>
                  <a:pt x="312539" y="0"/>
                </a:lnTo>
                <a:lnTo>
                  <a:pt x="339328" y="8929"/>
                </a:lnTo>
                <a:lnTo>
                  <a:pt x="366117" y="8929"/>
                </a:lnTo>
                <a:lnTo>
                  <a:pt x="392906" y="8929"/>
                </a:lnTo>
                <a:lnTo>
                  <a:pt x="410765" y="8929"/>
                </a:lnTo>
                <a:lnTo>
                  <a:pt x="419695" y="8929"/>
                </a:lnTo>
                <a:lnTo>
                  <a:pt x="419695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151930" y="2509242"/>
            <a:ext cx="98227" cy="8931"/>
          </a:xfrm>
          <a:custGeom>
            <a:avLst/>
            <a:gdLst/>
            <a:ahLst/>
            <a:cxnLst/>
            <a:rect l="0" t="0" r="0" b="0"/>
            <a:pathLst>
              <a:path w="98227" h="8931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98226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312664" y="2428875"/>
            <a:ext cx="223243" cy="187524"/>
          </a:xfrm>
          <a:custGeom>
            <a:avLst/>
            <a:gdLst/>
            <a:ahLst/>
            <a:cxnLst/>
            <a:rect l="0" t="0" r="0" b="0"/>
            <a:pathLst>
              <a:path w="223243" h="187524">
                <a:moveTo>
                  <a:pt x="35719" y="35719"/>
                </a:moveTo>
                <a:lnTo>
                  <a:pt x="35719" y="2678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8929"/>
                </a:lnTo>
                <a:lnTo>
                  <a:pt x="80367" y="8929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8929"/>
                </a:lnTo>
                <a:lnTo>
                  <a:pt x="133945" y="8929"/>
                </a:lnTo>
                <a:lnTo>
                  <a:pt x="151805" y="17859"/>
                </a:lnTo>
                <a:lnTo>
                  <a:pt x="160734" y="17859"/>
                </a:lnTo>
                <a:lnTo>
                  <a:pt x="169664" y="26789"/>
                </a:lnTo>
                <a:lnTo>
                  <a:pt x="169664" y="35719"/>
                </a:lnTo>
                <a:lnTo>
                  <a:pt x="169664" y="44648"/>
                </a:lnTo>
                <a:lnTo>
                  <a:pt x="160734" y="53578"/>
                </a:lnTo>
                <a:lnTo>
                  <a:pt x="151805" y="62508"/>
                </a:lnTo>
                <a:lnTo>
                  <a:pt x="142875" y="71438"/>
                </a:lnTo>
                <a:lnTo>
                  <a:pt x="133945" y="80367"/>
                </a:lnTo>
                <a:lnTo>
                  <a:pt x="116086" y="80367"/>
                </a:lnTo>
                <a:lnTo>
                  <a:pt x="107156" y="80367"/>
                </a:lnTo>
                <a:lnTo>
                  <a:pt x="107156" y="89297"/>
                </a:lnTo>
                <a:lnTo>
                  <a:pt x="107156" y="89297"/>
                </a:lnTo>
                <a:lnTo>
                  <a:pt x="107156" y="89297"/>
                </a:lnTo>
                <a:lnTo>
                  <a:pt x="107156" y="80367"/>
                </a:lnTo>
                <a:lnTo>
                  <a:pt x="116086" y="80367"/>
                </a:lnTo>
                <a:lnTo>
                  <a:pt x="133945" y="80367"/>
                </a:lnTo>
                <a:lnTo>
                  <a:pt x="151805" y="80367"/>
                </a:lnTo>
                <a:lnTo>
                  <a:pt x="160734" y="89297"/>
                </a:lnTo>
                <a:lnTo>
                  <a:pt x="178594" y="89297"/>
                </a:lnTo>
                <a:lnTo>
                  <a:pt x="187524" y="98227"/>
                </a:lnTo>
                <a:lnTo>
                  <a:pt x="205383" y="98227"/>
                </a:lnTo>
                <a:lnTo>
                  <a:pt x="214313" y="116086"/>
                </a:lnTo>
                <a:lnTo>
                  <a:pt x="223242" y="125016"/>
                </a:lnTo>
                <a:lnTo>
                  <a:pt x="223242" y="133945"/>
                </a:lnTo>
                <a:lnTo>
                  <a:pt x="223242" y="142875"/>
                </a:lnTo>
                <a:lnTo>
                  <a:pt x="223242" y="151805"/>
                </a:lnTo>
                <a:lnTo>
                  <a:pt x="214313" y="160734"/>
                </a:lnTo>
                <a:lnTo>
                  <a:pt x="205383" y="169664"/>
                </a:lnTo>
                <a:lnTo>
                  <a:pt x="187524" y="178594"/>
                </a:lnTo>
                <a:lnTo>
                  <a:pt x="178594" y="187523"/>
                </a:lnTo>
                <a:lnTo>
                  <a:pt x="160734" y="187523"/>
                </a:lnTo>
                <a:lnTo>
                  <a:pt x="133945" y="187523"/>
                </a:lnTo>
                <a:lnTo>
                  <a:pt x="116086" y="187523"/>
                </a:lnTo>
                <a:lnTo>
                  <a:pt x="98227" y="187523"/>
                </a:lnTo>
                <a:lnTo>
                  <a:pt x="71438" y="187523"/>
                </a:lnTo>
                <a:lnTo>
                  <a:pt x="53578" y="178594"/>
                </a:lnTo>
                <a:lnTo>
                  <a:pt x="35719" y="169664"/>
                </a:lnTo>
                <a:lnTo>
                  <a:pt x="8930" y="16966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750219" y="2277070"/>
            <a:ext cx="151805" cy="160735"/>
          </a:xfrm>
          <a:custGeom>
            <a:avLst/>
            <a:gdLst/>
            <a:ahLst/>
            <a:cxnLst/>
            <a:rect l="0" t="0" r="0" b="0"/>
            <a:pathLst>
              <a:path w="151805" h="160735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7" y="26789"/>
                </a:lnTo>
                <a:lnTo>
                  <a:pt x="89297" y="26789"/>
                </a:lnTo>
                <a:lnTo>
                  <a:pt x="98226" y="35719"/>
                </a:lnTo>
                <a:lnTo>
                  <a:pt x="116086" y="44649"/>
                </a:lnTo>
                <a:lnTo>
                  <a:pt x="125015" y="44649"/>
                </a:lnTo>
                <a:lnTo>
                  <a:pt x="142875" y="53578"/>
                </a:lnTo>
                <a:lnTo>
                  <a:pt x="151804" y="62508"/>
                </a:lnTo>
                <a:lnTo>
                  <a:pt x="151804" y="71438"/>
                </a:lnTo>
                <a:lnTo>
                  <a:pt x="151804" y="80367"/>
                </a:lnTo>
                <a:lnTo>
                  <a:pt x="142875" y="89297"/>
                </a:lnTo>
                <a:lnTo>
                  <a:pt x="133945" y="98227"/>
                </a:lnTo>
                <a:lnTo>
                  <a:pt x="125015" y="107156"/>
                </a:lnTo>
                <a:lnTo>
                  <a:pt x="107156" y="125016"/>
                </a:lnTo>
                <a:lnTo>
                  <a:pt x="80367" y="125016"/>
                </a:lnTo>
                <a:lnTo>
                  <a:pt x="62508" y="133945"/>
                </a:lnTo>
                <a:lnTo>
                  <a:pt x="44648" y="142875"/>
                </a:lnTo>
                <a:lnTo>
                  <a:pt x="35719" y="151805"/>
                </a:lnTo>
                <a:lnTo>
                  <a:pt x="17859" y="151805"/>
                </a:lnTo>
                <a:lnTo>
                  <a:pt x="8929" y="151805"/>
                </a:lnTo>
                <a:lnTo>
                  <a:pt x="8929" y="160734"/>
                </a:lnTo>
                <a:lnTo>
                  <a:pt x="8929" y="160734"/>
                </a:lnTo>
                <a:lnTo>
                  <a:pt x="0" y="160734"/>
                </a:lnTo>
                <a:lnTo>
                  <a:pt x="8929" y="160734"/>
                </a:lnTo>
                <a:lnTo>
                  <a:pt x="8929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080617" y="2187773"/>
            <a:ext cx="258962" cy="232173"/>
          </a:xfrm>
          <a:custGeom>
            <a:avLst/>
            <a:gdLst/>
            <a:ahLst/>
            <a:cxnLst/>
            <a:rect l="0" t="0" r="0" b="0"/>
            <a:pathLst>
              <a:path w="258962" h="232173">
                <a:moveTo>
                  <a:pt x="0" y="6250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8930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8930"/>
                </a:lnTo>
                <a:lnTo>
                  <a:pt x="133946" y="17860"/>
                </a:lnTo>
                <a:lnTo>
                  <a:pt x="151805" y="17860"/>
                </a:lnTo>
                <a:lnTo>
                  <a:pt x="160735" y="3571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69664" y="71438"/>
                </a:lnTo>
                <a:lnTo>
                  <a:pt x="160735" y="80367"/>
                </a:lnTo>
                <a:lnTo>
                  <a:pt x="151805" y="89297"/>
                </a:lnTo>
                <a:lnTo>
                  <a:pt x="142875" y="98227"/>
                </a:lnTo>
                <a:lnTo>
                  <a:pt x="125016" y="98227"/>
                </a:lnTo>
                <a:lnTo>
                  <a:pt x="11608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16086" y="98227"/>
                </a:lnTo>
                <a:lnTo>
                  <a:pt x="133946" y="98227"/>
                </a:lnTo>
                <a:lnTo>
                  <a:pt x="151805" y="98227"/>
                </a:lnTo>
                <a:lnTo>
                  <a:pt x="169664" y="107156"/>
                </a:lnTo>
                <a:lnTo>
                  <a:pt x="196453" y="107156"/>
                </a:lnTo>
                <a:lnTo>
                  <a:pt x="214313" y="116086"/>
                </a:lnTo>
                <a:lnTo>
                  <a:pt x="232172" y="116086"/>
                </a:lnTo>
                <a:lnTo>
                  <a:pt x="250031" y="133946"/>
                </a:lnTo>
                <a:lnTo>
                  <a:pt x="258961" y="142875"/>
                </a:lnTo>
                <a:lnTo>
                  <a:pt x="258961" y="160735"/>
                </a:lnTo>
                <a:lnTo>
                  <a:pt x="258961" y="169664"/>
                </a:lnTo>
                <a:lnTo>
                  <a:pt x="258961" y="178594"/>
                </a:lnTo>
                <a:lnTo>
                  <a:pt x="241102" y="196453"/>
                </a:lnTo>
                <a:lnTo>
                  <a:pt x="223242" y="205383"/>
                </a:lnTo>
                <a:lnTo>
                  <a:pt x="205383" y="223242"/>
                </a:lnTo>
                <a:lnTo>
                  <a:pt x="178594" y="223242"/>
                </a:lnTo>
                <a:lnTo>
                  <a:pt x="160735" y="223242"/>
                </a:lnTo>
                <a:lnTo>
                  <a:pt x="133946" y="223242"/>
                </a:lnTo>
                <a:lnTo>
                  <a:pt x="98227" y="232172"/>
                </a:lnTo>
                <a:lnTo>
                  <a:pt x="71438" y="232172"/>
                </a:lnTo>
                <a:lnTo>
                  <a:pt x="53578" y="232172"/>
                </a:lnTo>
                <a:lnTo>
                  <a:pt x="35719" y="232172"/>
                </a:lnTo>
                <a:lnTo>
                  <a:pt x="35719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625078" y="2223492"/>
            <a:ext cx="44650" cy="8931"/>
          </a:xfrm>
          <a:custGeom>
            <a:avLst/>
            <a:gdLst/>
            <a:ahLst/>
            <a:cxnLst/>
            <a:rect l="0" t="0" r="0" b="0"/>
            <a:pathLst>
              <a:path w="44650" h="893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839391" y="2116336"/>
            <a:ext cx="151805" cy="178594"/>
          </a:xfrm>
          <a:custGeom>
            <a:avLst/>
            <a:gdLst/>
            <a:ahLst/>
            <a:cxnLst/>
            <a:rect l="0" t="0" r="0" b="0"/>
            <a:pathLst>
              <a:path w="151805" h="178594">
                <a:moveTo>
                  <a:pt x="0" y="44648"/>
                </a:moveTo>
                <a:lnTo>
                  <a:pt x="0" y="35718"/>
                </a:lnTo>
                <a:lnTo>
                  <a:pt x="0" y="35718"/>
                </a:lnTo>
                <a:lnTo>
                  <a:pt x="0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8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0"/>
                </a:lnTo>
                <a:lnTo>
                  <a:pt x="80367" y="8929"/>
                </a:lnTo>
                <a:lnTo>
                  <a:pt x="89297" y="8929"/>
                </a:lnTo>
                <a:lnTo>
                  <a:pt x="89297" y="17859"/>
                </a:lnTo>
                <a:lnTo>
                  <a:pt x="98226" y="26789"/>
                </a:lnTo>
                <a:lnTo>
                  <a:pt x="98226" y="35718"/>
                </a:lnTo>
                <a:lnTo>
                  <a:pt x="89297" y="53578"/>
                </a:lnTo>
                <a:lnTo>
                  <a:pt x="89297" y="53578"/>
                </a:lnTo>
                <a:lnTo>
                  <a:pt x="71437" y="62508"/>
                </a:lnTo>
                <a:lnTo>
                  <a:pt x="62508" y="71437"/>
                </a:lnTo>
                <a:lnTo>
                  <a:pt x="44648" y="80367"/>
                </a:lnTo>
                <a:lnTo>
                  <a:pt x="35718" y="80367"/>
                </a:lnTo>
                <a:lnTo>
                  <a:pt x="26789" y="8036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80367"/>
                </a:lnTo>
                <a:lnTo>
                  <a:pt x="35718" y="80367"/>
                </a:lnTo>
                <a:lnTo>
                  <a:pt x="53578" y="80367"/>
                </a:lnTo>
                <a:lnTo>
                  <a:pt x="71437" y="80367"/>
                </a:lnTo>
                <a:lnTo>
                  <a:pt x="89297" y="89297"/>
                </a:lnTo>
                <a:lnTo>
                  <a:pt x="107156" y="98226"/>
                </a:lnTo>
                <a:lnTo>
                  <a:pt x="116086" y="107156"/>
                </a:lnTo>
                <a:lnTo>
                  <a:pt x="125015" y="116086"/>
                </a:lnTo>
                <a:lnTo>
                  <a:pt x="142875" y="125015"/>
                </a:lnTo>
                <a:lnTo>
                  <a:pt x="142875" y="133945"/>
                </a:lnTo>
                <a:lnTo>
                  <a:pt x="151804" y="142875"/>
                </a:lnTo>
                <a:lnTo>
                  <a:pt x="142875" y="151804"/>
                </a:lnTo>
                <a:lnTo>
                  <a:pt x="142875" y="160734"/>
                </a:lnTo>
                <a:lnTo>
                  <a:pt x="133945" y="169664"/>
                </a:lnTo>
                <a:lnTo>
                  <a:pt x="116086" y="169664"/>
                </a:lnTo>
                <a:lnTo>
                  <a:pt x="107156" y="178593"/>
                </a:lnTo>
                <a:lnTo>
                  <a:pt x="89297" y="178593"/>
                </a:lnTo>
                <a:lnTo>
                  <a:pt x="71437" y="178593"/>
                </a:lnTo>
                <a:lnTo>
                  <a:pt x="53578" y="178593"/>
                </a:lnTo>
                <a:lnTo>
                  <a:pt x="35718" y="178593"/>
                </a:lnTo>
                <a:lnTo>
                  <a:pt x="26789" y="178593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017984" y="2330648"/>
            <a:ext cx="26791" cy="26790"/>
          </a:xfrm>
          <a:custGeom>
            <a:avLst/>
            <a:gdLst/>
            <a:ahLst/>
            <a:cxnLst/>
            <a:rect l="0" t="0" r="0" b="0"/>
            <a:pathLst>
              <a:path w="26791" h="26790">
                <a:moveTo>
                  <a:pt x="26790" y="26789"/>
                </a:move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26790" y="26789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23305" y="2062758"/>
            <a:ext cx="785813" cy="544712"/>
          </a:xfrm>
          <a:custGeom>
            <a:avLst/>
            <a:gdLst/>
            <a:ahLst/>
            <a:cxnLst/>
            <a:rect l="0" t="0" r="0" b="0"/>
            <a:pathLst>
              <a:path w="785813" h="54471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17859"/>
                </a:lnTo>
                <a:lnTo>
                  <a:pt x="44648" y="26789"/>
                </a:lnTo>
                <a:lnTo>
                  <a:pt x="62508" y="35718"/>
                </a:lnTo>
                <a:lnTo>
                  <a:pt x="71437" y="44648"/>
                </a:lnTo>
                <a:lnTo>
                  <a:pt x="80367" y="53578"/>
                </a:lnTo>
                <a:lnTo>
                  <a:pt x="98226" y="62507"/>
                </a:lnTo>
                <a:lnTo>
                  <a:pt x="116086" y="71437"/>
                </a:lnTo>
                <a:lnTo>
                  <a:pt x="125015" y="89296"/>
                </a:lnTo>
                <a:lnTo>
                  <a:pt x="142875" y="98226"/>
                </a:lnTo>
                <a:lnTo>
                  <a:pt x="160734" y="116086"/>
                </a:lnTo>
                <a:lnTo>
                  <a:pt x="187523" y="125015"/>
                </a:lnTo>
                <a:lnTo>
                  <a:pt x="205383" y="133945"/>
                </a:lnTo>
                <a:lnTo>
                  <a:pt x="223242" y="151804"/>
                </a:lnTo>
                <a:lnTo>
                  <a:pt x="241101" y="160734"/>
                </a:lnTo>
                <a:lnTo>
                  <a:pt x="258961" y="178593"/>
                </a:lnTo>
                <a:lnTo>
                  <a:pt x="285750" y="187523"/>
                </a:lnTo>
                <a:lnTo>
                  <a:pt x="303609" y="205382"/>
                </a:lnTo>
                <a:lnTo>
                  <a:pt x="321469" y="214312"/>
                </a:lnTo>
                <a:lnTo>
                  <a:pt x="339328" y="232171"/>
                </a:lnTo>
                <a:lnTo>
                  <a:pt x="357187" y="241101"/>
                </a:lnTo>
                <a:lnTo>
                  <a:pt x="383976" y="250031"/>
                </a:lnTo>
                <a:lnTo>
                  <a:pt x="401836" y="267890"/>
                </a:lnTo>
                <a:lnTo>
                  <a:pt x="419695" y="276820"/>
                </a:lnTo>
                <a:lnTo>
                  <a:pt x="437554" y="294679"/>
                </a:lnTo>
                <a:lnTo>
                  <a:pt x="455414" y="303609"/>
                </a:lnTo>
                <a:lnTo>
                  <a:pt x="482203" y="321468"/>
                </a:lnTo>
                <a:lnTo>
                  <a:pt x="500062" y="330398"/>
                </a:lnTo>
                <a:lnTo>
                  <a:pt x="508992" y="348257"/>
                </a:lnTo>
                <a:lnTo>
                  <a:pt x="535781" y="357187"/>
                </a:lnTo>
                <a:lnTo>
                  <a:pt x="544711" y="366117"/>
                </a:lnTo>
                <a:lnTo>
                  <a:pt x="562570" y="383976"/>
                </a:lnTo>
                <a:lnTo>
                  <a:pt x="580429" y="392906"/>
                </a:lnTo>
                <a:lnTo>
                  <a:pt x="598289" y="410765"/>
                </a:lnTo>
                <a:lnTo>
                  <a:pt x="616148" y="419695"/>
                </a:lnTo>
                <a:lnTo>
                  <a:pt x="625078" y="428625"/>
                </a:lnTo>
                <a:lnTo>
                  <a:pt x="642937" y="437555"/>
                </a:lnTo>
                <a:lnTo>
                  <a:pt x="651867" y="455414"/>
                </a:lnTo>
                <a:lnTo>
                  <a:pt x="669726" y="464344"/>
                </a:lnTo>
                <a:lnTo>
                  <a:pt x="687586" y="473273"/>
                </a:lnTo>
                <a:lnTo>
                  <a:pt x="696515" y="482203"/>
                </a:lnTo>
                <a:lnTo>
                  <a:pt x="714375" y="491133"/>
                </a:lnTo>
                <a:lnTo>
                  <a:pt x="723304" y="500062"/>
                </a:lnTo>
                <a:lnTo>
                  <a:pt x="732234" y="508992"/>
                </a:lnTo>
                <a:lnTo>
                  <a:pt x="750093" y="517922"/>
                </a:lnTo>
                <a:lnTo>
                  <a:pt x="759023" y="526851"/>
                </a:lnTo>
                <a:lnTo>
                  <a:pt x="776883" y="544711"/>
                </a:lnTo>
                <a:lnTo>
                  <a:pt x="785812" y="544711"/>
                </a:lnTo>
                <a:lnTo>
                  <a:pt x="785812" y="544711"/>
                </a:lnTo>
                <a:lnTo>
                  <a:pt x="785812" y="54471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402086" y="2303859"/>
            <a:ext cx="8931" cy="17861"/>
          </a:xfrm>
          <a:custGeom>
            <a:avLst/>
            <a:gdLst/>
            <a:ahLst/>
            <a:cxnLst/>
            <a:rect l="0" t="0" r="0" b="0"/>
            <a:pathLst>
              <a:path w="8931" h="17861">
                <a:moveTo>
                  <a:pt x="8930" y="1786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544961" y="2259211"/>
            <a:ext cx="80368" cy="17860"/>
          </a:xfrm>
          <a:custGeom>
            <a:avLst/>
            <a:gdLst/>
            <a:ahLst/>
            <a:cxnLst/>
            <a:rect l="0" t="0" r="0" b="0"/>
            <a:pathLst>
              <a:path w="80368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7143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2759273" y="2152054"/>
            <a:ext cx="214314" cy="232173"/>
          </a:xfrm>
          <a:custGeom>
            <a:avLst/>
            <a:gdLst/>
            <a:ahLst/>
            <a:cxnLst/>
            <a:rect l="0" t="0" r="0" b="0"/>
            <a:pathLst>
              <a:path w="214314" h="232173">
                <a:moveTo>
                  <a:pt x="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26790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17860"/>
                </a:lnTo>
                <a:lnTo>
                  <a:pt x="142875" y="26790"/>
                </a:lnTo>
                <a:lnTo>
                  <a:pt x="142875" y="44649"/>
                </a:lnTo>
                <a:lnTo>
                  <a:pt x="151805" y="53579"/>
                </a:lnTo>
                <a:lnTo>
                  <a:pt x="151805" y="71438"/>
                </a:lnTo>
                <a:lnTo>
                  <a:pt x="142875" y="80368"/>
                </a:lnTo>
                <a:lnTo>
                  <a:pt x="133946" y="98227"/>
                </a:lnTo>
                <a:lnTo>
                  <a:pt x="125016" y="107157"/>
                </a:lnTo>
                <a:lnTo>
                  <a:pt x="107157" y="107157"/>
                </a:lnTo>
                <a:lnTo>
                  <a:pt x="98227" y="116086"/>
                </a:lnTo>
                <a:lnTo>
                  <a:pt x="89297" y="116086"/>
                </a:lnTo>
                <a:lnTo>
                  <a:pt x="80368" y="116086"/>
                </a:lnTo>
                <a:lnTo>
                  <a:pt x="80368" y="116086"/>
                </a:lnTo>
                <a:lnTo>
                  <a:pt x="80368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07157" y="116086"/>
                </a:lnTo>
                <a:lnTo>
                  <a:pt x="125016" y="116086"/>
                </a:lnTo>
                <a:lnTo>
                  <a:pt x="142875" y="125016"/>
                </a:lnTo>
                <a:lnTo>
                  <a:pt x="160735" y="125016"/>
                </a:lnTo>
                <a:lnTo>
                  <a:pt x="178594" y="133946"/>
                </a:lnTo>
                <a:lnTo>
                  <a:pt x="196454" y="142875"/>
                </a:lnTo>
                <a:lnTo>
                  <a:pt x="205383" y="151805"/>
                </a:lnTo>
                <a:lnTo>
                  <a:pt x="214313" y="169665"/>
                </a:lnTo>
                <a:lnTo>
                  <a:pt x="214313" y="178594"/>
                </a:lnTo>
                <a:lnTo>
                  <a:pt x="214313" y="187524"/>
                </a:lnTo>
                <a:lnTo>
                  <a:pt x="205383" y="196454"/>
                </a:lnTo>
                <a:lnTo>
                  <a:pt x="196454" y="205383"/>
                </a:lnTo>
                <a:lnTo>
                  <a:pt x="187524" y="214313"/>
                </a:lnTo>
                <a:lnTo>
                  <a:pt x="169665" y="223243"/>
                </a:lnTo>
                <a:lnTo>
                  <a:pt x="142875" y="223243"/>
                </a:lnTo>
                <a:lnTo>
                  <a:pt x="116086" y="232172"/>
                </a:lnTo>
                <a:lnTo>
                  <a:pt x="98227" y="232172"/>
                </a:lnTo>
                <a:lnTo>
                  <a:pt x="62508" y="223243"/>
                </a:lnTo>
                <a:lnTo>
                  <a:pt x="44649" y="232172"/>
                </a:lnTo>
                <a:lnTo>
                  <a:pt x="35719" y="223243"/>
                </a:lnTo>
                <a:lnTo>
                  <a:pt x="35719" y="22324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330523" y="2928937"/>
            <a:ext cx="473275" cy="232173"/>
          </a:xfrm>
          <a:custGeom>
            <a:avLst/>
            <a:gdLst/>
            <a:ahLst/>
            <a:cxnLst/>
            <a:rect l="0" t="0" r="0" b="0"/>
            <a:pathLst>
              <a:path w="473275" h="232173">
                <a:moveTo>
                  <a:pt x="0" y="5357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17860" y="98227"/>
                </a:lnTo>
                <a:lnTo>
                  <a:pt x="26790" y="116086"/>
                </a:lnTo>
                <a:lnTo>
                  <a:pt x="26790" y="125016"/>
                </a:lnTo>
                <a:lnTo>
                  <a:pt x="35719" y="142875"/>
                </a:lnTo>
                <a:lnTo>
                  <a:pt x="35719" y="160734"/>
                </a:lnTo>
                <a:lnTo>
                  <a:pt x="44649" y="178594"/>
                </a:lnTo>
                <a:lnTo>
                  <a:pt x="44649" y="187524"/>
                </a:lnTo>
                <a:lnTo>
                  <a:pt x="53579" y="196453"/>
                </a:lnTo>
                <a:lnTo>
                  <a:pt x="53579" y="205383"/>
                </a:lnTo>
                <a:lnTo>
                  <a:pt x="62508" y="214313"/>
                </a:lnTo>
                <a:lnTo>
                  <a:pt x="62508" y="214313"/>
                </a:lnTo>
                <a:lnTo>
                  <a:pt x="62508" y="214313"/>
                </a:lnTo>
                <a:lnTo>
                  <a:pt x="62508" y="214313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187524"/>
                </a:lnTo>
                <a:lnTo>
                  <a:pt x="53579" y="178594"/>
                </a:lnTo>
                <a:lnTo>
                  <a:pt x="53579" y="160734"/>
                </a:lnTo>
                <a:lnTo>
                  <a:pt x="53579" y="133945"/>
                </a:lnTo>
                <a:lnTo>
                  <a:pt x="44649" y="125016"/>
                </a:lnTo>
                <a:lnTo>
                  <a:pt x="53579" y="98227"/>
                </a:lnTo>
                <a:lnTo>
                  <a:pt x="53579" y="89297"/>
                </a:lnTo>
                <a:lnTo>
                  <a:pt x="53579" y="71438"/>
                </a:lnTo>
                <a:lnTo>
                  <a:pt x="62508" y="62508"/>
                </a:lnTo>
                <a:lnTo>
                  <a:pt x="71438" y="44649"/>
                </a:lnTo>
                <a:lnTo>
                  <a:pt x="80368" y="35719"/>
                </a:lnTo>
                <a:lnTo>
                  <a:pt x="98227" y="26789"/>
                </a:lnTo>
                <a:lnTo>
                  <a:pt x="116086" y="26789"/>
                </a:lnTo>
                <a:lnTo>
                  <a:pt x="125016" y="26789"/>
                </a:lnTo>
                <a:lnTo>
                  <a:pt x="142875" y="26789"/>
                </a:lnTo>
                <a:lnTo>
                  <a:pt x="160735" y="35719"/>
                </a:lnTo>
                <a:lnTo>
                  <a:pt x="169665" y="35719"/>
                </a:lnTo>
                <a:lnTo>
                  <a:pt x="187524" y="53578"/>
                </a:lnTo>
                <a:lnTo>
                  <a:pt x="196454" y="62508"/>
                </a:lnTo>
                <a:lnTo>
                  <a:pt x="205383" y="71438"/>
                </a:lnTo>
                <a:lnTo>
                  <a:pt x="214313" y="89297"/>
                </a:lnTo>
                <a:lnTo>
                  <a:pt x="223243" y="107156"/>
                </a:lnTo>
                <a:lnTo>
                  <a:pt x="232172" y="125016"/>
                </a:lnTo>
                <a:lnTo>
                  <a:pt x="232172" y="133945"/>
                </a:lnTo>
                <a:lnTo>
                  <a:pt x="241102" y="142875"/>
                </a:lnTo>
                <a:lnTo>
                  <a:pt x="241102" y="142875"/>
                </a:lnTo>
                <a:lnTo>
                  <a:pt x="241102" y="151805"/>
                </a:lnTo>
                <a:lnTo>
                  <a:pt x="232172" y="151805"/>
                </a:lnTo>
                <a:lnTo>
                  <a:pt x="232172" y="142875"/>
                </a:lnTo>
                <a:lnTo>
                  <a:pt x="232172" y="142875"/>
                </a:lnTo>
                <a:lnTo>
                  <a:pt x="232172" y="133945"/>
                </a:lnTo>
                <a:lnTo>
                  <a:pt x="232172" y="125016"/>
                </a:lnTo>
                <a:lnTo>
                  <a:pt x="241102" y="98227"/>
                </a:lnTo>
                <a:lnTo>
                  <a:pt x="241102" y="89297"/>
                </a:lnTo>
                <a:lnTo>
                  <a:pt x="241102" y="71438"/>
                </a:lnTo>
                <a:lnTo>
                  <a:pt x="250032" y="53578"/>
                </a:lnTo>
                <a:lnTo>
                  <a:pt x="258961" y="35719"/>
                </a:lnTo>
                <a:lnTo>
                  <a:pt x="276821" y="26789"/>
                </a:lnTo>
                <a:lnTo>
                  <a:pt x="285750" y="17859"/>
                </a:lnTo>
                <a:lnTo>
                  <a:pt x="303610" y="8930"/>
                </a:lnTo>
                <a:lnTo>
                  <a:pt x="321469" y="0"/>
                </a:lnTo>
                <a:lnTo>
                  <a:pt x="339329" y="0"/>
                </a:lnTo>
                <a:lnTo>
                  <a:pt x="357188" y="0"/>
                </a:lnTo>
                <a:lnTo>
                  <a:pt x="375047" y="8930"/>
                </a:lnTo>
                <a:lnTo>
                  <a:pt x="392907" y="17859"/>
                </a:lnTo>
                <a:lnTo>
                  <a:pt x="410766" y="26789"/>
                </a:lnTo>
                <a:lnTo>
                  <a:pt x="419696" y="35719"/>
                </a:lnTo>
                <a:lnTo>
                  <a:pt x="437555" y="53578"/>
                </a:lnTo>
                <a:lnTo>
                  <a:pt x="446485" y="62508"/>
                </a:lnTo>
                <a:lnTo>
                  <a:pt x="455415" y="80367"/>
                </a:lnTo>
                <a:lnTo>
                  <a:pt x="464344" y="98227"/>
                </a:lnTo>
                <a:lnTo>
                  <a:pt x="473274" y="116086"/>
                </a:lnTo>
                <a:lnTo>
                  <a:pt x="473274" y="133945"/>
                </a:lnTo>
                <a:lnTo>
                  <a:pt x="473274" y="151805"/>
                </a:lnTo>
                <a:lnTo>
                  <a:pt x="473274" y="169664"/>
                </a:lnTo>
                <a:lnTo>
                  <a:pt x="473274" y="187524"/>
                </a:lnTo>
                <a:lnTo>
                  <a:pt x="473274" y="196453"/>
                </a:lnTo>
                <a:lnTo>
                  <a:pt x="464344" y="214313"/>
                </a:lnTo>
                <a:lnTo>
                  <a:pt x="464344" y="223242"/>
                </a:lnTo>
                <a:lnTo>
                  <a:pt x="464344" y="232172"/>
                </a:lnTo>
                <a:lnTo>
                  <a:pt x="455415" y="232172"/>
                </a:lnTo>
                <a:lnTo>
                  <a:pt x="455415" y="232172"/>
                </a:lnTo>
                <a:lnTo>
                  <a:pt x="455415" y="232172"/>
                </a:lnTo>
                <a:lnTo>
                  <a:pt x="455415" y="232172"/>
                </a:lnTo>
                <a:lnTo>
                  <a:pt x="455415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902023" y="2920007"/>
            <a:ext cx="205384" cy="142876"/>
          </a:xfrm>
          <a:custGeom>
            <a:avLst/>
            <a:gdLst/>
            <a:ahLst/>
            <a:cxnLst/>
            <a:rect l="0" t="0" r="0" b="0"/>
            <a:pathLst>
              <a:path w="205384" h="142876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33946" y="17860"/>
                </a:lnTo>
                <a:lnTo>
                  <a:pt x="125016" y="26789"/>
                </a:lnTo>
                <a:lnTo>
                  <a:pt x="107157" y="35719"/>
                </a:lnTo>
                <a:lnTo>
                  <a:pt x="89297" y="44649"/>
                </a:lnTo>
                <a:lnTo>
                  <a:pt x="71438" y="53579"/>
                </a:lnTo>
                <a:lnTo>
                  <a:pt x="53579" y="62508"/>
                </a:lnTo>
                <a:lnTo>
                  <a:pt x="35719" y="80368"/>
                </a:lnTo>
                <a:lnTo>
                  <a:pt x="26790" y="89297"/>
                </a:lnTo>
                <a:lnTo>
                  <a:pt x="17860" y="98227"/>
                </a:lnTo>
                <a:lnTo>
                  <a:pt x="8930" y="107157"/>
                </a:lnTo>
                <a:lnTo>
                  <a:pt x="0" y="10715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16086"/>
                </a:lnTo>
                <a:lnTo>
                  <a:pt x="17860" y="116086"/>
                </a:lnTo>
                <a:lnTo>
                  <a:pt x="26790" y="116086"/>
                </a:lnTo>
                <a:lnTo>
                  <a:pt x="35719" y="116086"/>
                </a:lnTo>
                <a:lnTo>
                  <a:pt x="53579" y="125016"/>
                </a:lnTo>
                <a:lnTo>
                  <a:pt x="71438" y="125016"/>
                </a:lnTo>
                <a:lnTo>
                  <a:pt x="89297" y="125016"/>
                </a:lnTo>
                <a:lnTo>
                  <a:pt x="107157" y="125016"/>
                </a:lnTo>
                <a:lnTo>
                  <a:pt x="125016" y="133946"/>
                </a:lnTo>
                <a:lnTo>
                  <a:pt x="142875" y="133946"/>
                </a:lnTo>
                <a:lnTo>
                  <a:pt x="160735" y="133946"/>
                </a:lnTo>
                <a:lnTo>
                  <a:pt x="169665" y="133946"/>
                </a:lnTo>
                <a:lnTo>
                  <a:pt x="178594" y="133946"/>
                </a:lnTo>
                <a:lnTo>
                  <a:pt x="187524" y="133946"/>
                </a:lnTo>
                <a:lnTo>
                  <a:pt x="196454" y="133946"/>
                </a:lnTo>
                <a:lnTo>
                  <a:pt x="196454" y="133946"/>
                </a:lnTo>
                <a:lnTo>
                  <a:pt x="205383" y="133946"/>
                </a:lnTo>
                <a:lnTo>
                  <a:pt x="205383" y="133946"/>
                </a:lnTo>
                <a:lnTo>
                  <a:pt x="205383" y="142875"/>
                </a:lnTo>
                <a:lnTo>
                  <a:pt x="205383" y="142875"/>
                </a:lnTo>
                <a:lnTo>
                  <a:pt x="205383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250281" y="3000375"/>
            <a:ext cx="116087" cy="8930"/>
          </a:xfrm>
          <a:custGeom>
            <a:avLst/>
            <a:gdLst/>
            <a:ahLst/>
            <a:cxnLst/>
            <a:rect l="0" t="0" r="0" b="0"/>
            <a:pathLst>
              <a:path w="116087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29"/>
                </a:lnTo>
                <a:lnTo>
                  <a:pt x="98227" y="0"/>
                </a:lnTo>
                <a:lnTo>
                  <a:pt x="107157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455664" y="2803921"/>
            <a:ext cx="241103" cy="348259"/>
          </a:xfrm>
          <a:custGeom>
            <a:avLst/>
            <a:gdLst/>
            <a:ahLst/>
            <a:cxnLst/>
            <a:rect l="0" t="0" r="0" b="0"/>
            <a:pathLst>
              <a:path w="241103" h="348259">
                <a:moveTo>
                  <a:pt x="196453" y="133946"/>
                </a:moveTo>
                <a:lnTo>
                  <a:pt x="196453" y="125016"/>
                </a:lnTo>
                <a:lnTo>
                  <a:pt x="196453" y="116086"/>
                </a:lnTo>
                <a:lnTo>
                  <a:pt x="205383" y="107157"/>
                </a:lnTo>
                <a:lnTo>
                  <a:pt x="205383" y="98227"/>
                </a:lnTo>
                <a:lnTo>
                  <a:pt x="205383" y="89297"/>
                </a:lnTo>
                <a:lnTo>
                  <a:pt x="205383" y="71438"/>
                </a:lnTo>
                <a:lnTo>
                  <a:pt x="205383" y="62508"/>
                </a:lnTo>
                <a:lnTo>
                  <a:pt x="205383" y="44649"/>
                </a:lnTo>
                <a:lnTo>
                  <a:pt x="196453" y="35719"/>
                </a:lnTo>
                <a:lnTo>
                  <a:pt x="178594" y="26790"/>
                </a:lnTo>
                <a:lnTo>
                  <a:pt x="160734" y="17860"/>
                </a:lnTo>
                <a:lnTo>
                  <a:pt x="142875" y="8930"/>
                </a:lnTo>
                <a:lnTo>
                  <a:pt x="125016" y="0"/>
                </a:lnTo>
                <a:lnTo>
                  <a:pt x="98227" y="0"/>
                </a:lnTo>
                <a:lnTo>
                  <a:pt x="80367" y="0"/>
                </a:lnTo>
                <a:lnTo>
                  <a:pt x="53578" y="0"/>
                </a:lnTo>
                <a:lnTo>
                  <a:pt x="35719" y="0"/>
                </a:lnTo>
                <a:lnTo>
                  <a:pt x="17859" y="8930"/>
                </a:lnTo>
                <a:lnTo>
                  <a:pt x="8930" y="26790"/>
                </a:lnTo>
                <a:lnTo>
                  <a:pt x="0" y="35719"/>
                </a:lnTo>
                <a:lnTo>
                  <a:pt x="0" y="62508"/>
                </a:lnTo>
                <a:lnTo>
                  <a:pt x="0" y="71438"/>
                </a:lnTo>
                <a:lnTo>
                  <a:pt x="8930" y="98227"/>
                </a:lnTo>
                <a:lnTo>
                  <a:pt x="17859" y="116086"/>
                </a:lnTo>
                <a:lnTo>
                  <a:pt x="35719" y="133946"/>
                </a:lnTo>
                <a:lnTo>
                  <a:pt x="53578" y="142875"/>
                </a:lnTo>
                <a:lnTo>
                  <a:pt x="71438" y="160735"/>
                </a:lnTo>
                <a:lnTo>
                  <a:pt x="98227" y="169665"/>
                </a:lnTo>
                <a:lnTo>
                  <a:pt x="116086" y="178594"/>
                </a:lnTo>
                <a:lnTo>
                  <a:pt x="142875" y="178594"/>
                </a:lnTo>
                <a:lnTo>
                  <a:pt x="160734" y="178594"/>
                </a:lnTo>
                <a:lnTo>
                  <a:pt x="178594" y="178594"/>
                </a:lnTo>
                <a:lnTo>
                  <a:pt x="196453" y="169665"/>
                </a:lnTo>
                <a:lnTo>
                  <a:pt x="214313" y="169665"/>
                </a:lnTo>
                <a:lnTo>
                  <a:pt x="214313" y="151805"/>
                </a:lnTo>
                <a:lnTo>
                  <a:pt x="223242" y="142875"/>
                </a:lnTo>
                <a:lnTo>
                  <a:pt x="223242" y="133946"/>
                </a:lnTo>
                <a:lnTo>
                  <a:pt x="223242" y="116086"/>
                </a:lnTo>
                <a:lnTo>
                  <a:pt x="223242" y="107157"/>
                </a:lnTo>
                <a:lnTo>
                  <a:pt x="214313" y="98227"/>
                </a:lnTo>
                <a:lnTo>
                  <a:pt x="214313" y="98227"/>
                </a:lnTo>
                <a:lnTo>
                  <a:pt x="214313" y="89297"/>
                </a:lnTo>
                <a:lnTo>
                  <a:pt x="214313" y="98227"/>
                </a:lnTo>
                <a:lnTo>
                  <a:pt x="214313" y="98227"/>
                </a:lnTo>
                <a:lnTo>
                  <a:pt x="214313" y="98227"/>
                </a:lnTo>
                <a:lnTo>
                  <a:pt x="205383" y="107157"/>
                </a:lnTo>
                <a:lnTo>
                  <a:pt x="205383" y="116086"/>
                </a:lnTo>
                <a:lnTo>
                  <a:pt x="205383" y="133946"/>
                </a:lnTo>
                <a:lnTo>
                  <a:pt x="205383" y="151805"/>
                </a:lnTo>
                <a:lnTo>
                  <a:pt x="205383" y="169665"/>
                </a:lnTo>
                <a:lnTo>
                  <a:pt x="205383" y="196454"/>
                </a:lnTo>
                <a:lnTo>
                  <a:pt x="205383" y="214313"/>
                </a:lnTo>
                <a:lnTo>
                  <a:pt x="214313" y="241102"/>
                </a:lnTo>
                <a:lnTo>
                  <a:pt x="214313" y="258961"/>
                </a:lnTo>
                <a:lnTo>
                  <a:pt x="223242" y="285750"/>
                </a:lnTo>
                <a:lnTo>
                  <a:pt x="232172" y="303610"/>
                </a:lnTo>
                <a:lnTo>
                  <a:pt x="241102" y="321469"/>
                </a:lnTo>
                <a:lnTo>
                  <a:pt x="241102" y="339329"/>
                </a:lnTo>
                <a:lnTo>
                  <a:pt x="241102" y="348258"/>
                </a:lnTo>
                <a:lnTo>
                  <a:pt x="241102" y="34825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919883" y="3161109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44648" y="232172"/>
                </a:moveTo>
                <a:lnTo>
                  <a:pt x="44648" y="232172"/>
                </a:lnTo>
                <a:lnTo>
                  <a:pt x="44648" y="241102"/>
                </a:lnTo>
                <a:lnTo>
                  <a:pt x="44648" y="241102"/>
                </a:lnTo>
                <a:lnTo>
                  <a:pt x="44648" y="241102"/>
                </a:lnTo>
                <a:lnTo>
                  <a:pt x="44648" y="241102"/>
                </a:lnTo>
                <a:lnTo>
                  <a:pt x="44648" y="250031"/>
                </a:lnTo>
                <a:lnTo>
                  <a:pt x="53578" y="241102"/>
                </a:lnTo>
                <a:lnTo>
                  <a:pt x="53578" y="241102"/>
                </a:lnTo>
                <a:lnTo>
                  <a:pt x="53578" y="241102"/>
                </a:lnTo>
                <a:lnTo>
                  <a:pt x="53578" y="232172"/>
                </a:lnTo>
                <a:lnTo>
                  <a:pt x="62508" y="223242"/>
                </a:lnTo>
                <a:lnTo>
                  <a:pt x="62508" y="214312"/>
                </a:lnTo>
                <a:lnTo>
                  <a:pt x="71437" y="205383"/>
                </a:lnTo>
                <a:lnTo>
                  <a:pt x="71437" y="187523"/>
                </a:lnTo>
                <a:lnTo>
                  <a:pt x="80367" y="178594"/>
                </a:lnTo>
                <a:lnTo>
                  <a:pt x="80367" y="160734"/>
                </a:lnTo>
                <a:lnTo>
                  <a:pt x="80367" y="151805"/>
                </a:lnTo>
                <a:lnTo>
                  <a:pt x="89297" y="133945"/>
                </a:lnTo>
                <a:lnTo>
                  <a:pt x="89297" y="125016"/>
                </a:lnTo>
                <a:lnTo>
                  <a:pt x="89297" y="116086"/>
                </a:lnTo>
                <a:lnTo>
                  <a:pt x="89297" y="98227"/>
                </a:lnTo>
                <a:lnTo>
                  <a:pt x="89297" y="89297"/>
                </a:lnTo>
                <a:lnTo>
                  <a:pt x="98226" y="80367"/>
                </a:lnTo>
                <a:lnTo>
                  <a:pt x="98226" y="62508"/>
                </a:lnTo>
                <a:lnTo>
                  <a:pt x="98226" y="53578"/>
                </a:lnTo>
                <a:lnTo>
                  <a:pt x="98226" y="44648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07156" y="17859"/>
                </a:lnTo>
                <a:lnTo>
                  <a:pt x="107156" y="26789"/>
                </a:lnTo>
                <a:lnTo>
                  <a:pt x="98226" y="26789"/>
                </a:lnTo>
                <a:lnTo>
                  <a:pt x="89297" y="35719"/>
                </a:lnTo>
                <a:lnTo>
                  <a:pt x="71437" y="35719"/>
                </a:lnTo>
                <a:lnTo>
                  <a:pt x="62508" y="44648"/>
                </a:lnTo>
                <a:lnTo>
                  <a:pt x="44648" y="53578"/>
                </a:lnTo>
                <a:lnTo>
                  <a:pt x="35719" y="53578"/>
                </a:lnTo>
                <a:lnTo>
                  <a:pt x="17859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62508"/>
                </a:ln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17859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33945" y="1785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51805" y="53578"/>
                </a:lnTo>
                <a:lnTo>
                  <a:pt x="151805" y="62508"/>
                </a:lnTo>
                <a:lnTo>
                  <a:pt x="160734" y="71437"/>
                </a:lnTo>
                <a:lnTo>
                  <a:pt x="169664" y="80367"/>
                </a:lnTo>
                <a:lnTo>
                  <a:pt x="169664" y="80367"/>
                </a:lnTo>
                <a:lnTo>
                  <a:pt x="178594" y="89297"/>
                </a:lnTo>
                <a:lnTo>
                  <a:pt x="178594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687711" y="3437929"/>
            <a:ext cx="169665" cy="133947"/>
          </a:xfrm>
          <a:custGeom>
            <a:avLst/>
            <a:gdLst/>
            <a:ahLst/>
            <a:cxnLst/>
            <a:rect l="0" t="0" r="0" b="0"/>
            <a:pathLst>
              <a:path w="169665" h="133947">
                <a:moveTo>
                  <a:pt x="160734" y="0"/>
                </a:move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107156" y="17860"/>
                </a:lnTo>
                <a:lnTo>
                  <a:pt x="80367" y="17860"/>
                </a:lnTo>
                <a:lnTo>
                  <a:pt x="71437" y="26789"/>
                </a:lnTo>
                <a:lnTo>
                  <a:pt x="53578" y="35719"/>
                </a:lnTo>
                <a:lnTo>
                  <a:pt x="44648" y="3571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44648" y="44649"/>
                </a:lnTo>
                <a:lnTo>
                  <a:pt x="53578" y="44649"/>
                </a:lnTo>
                <a:lnTo>
                  <a:pt x="71437" y="53578"/>
                </a:lnTo>
                <a:lnTo>
                  <a:pt x="89297" y="53578"/>
                </a:lnTo>
                <a:lnTo>
                  <a:pt x="107156" y="62508"/>
                </a:lnTo>
                <a:lnTo>
                  <a:pt x="125016" y="71438"/>
                </a:lnTo>
                <a:lnTo>
                  <a:pt x="142875" y="80367"/>
                </a:lnTo>
                <a:lnTo>
                  <a:pt x="160734" y="80367"/>
                </a:lnTo>
                <a:lnTo>
                  <a:pt x="169664" y="98227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69664" y="116086"/>
                </a:lnTo>
                <a:lnTo>
                  <a:pt x="151805" y="125016"/>
                </a:lnTo>
                <a:lnTo>
                  <a:pt x="142875" y="125016"/>
                </a:lnTo>
                <a:lnTo>
                  <a:pt x="125016" y="133946"/>
                </a:lnTo>
                <a:lnTo>
                  <a:pt x="107156" y="133946"/>
                </a:lnTo>
                <a:lnTo>
                  <a:pt x="89297" y="133946"/>
                </a:lnTo>
                <a:lnTo>
                  <a:pt x="71437" y="133946"/>
                </a:lnTo>
                <a:lnTo>
                  <a:pt x="53578" y="133946"/>
                </a:lnTo>
                <a:lnTo>
                  <a:pt x="35719" y="125016"/>
                </a:lnTo>
                <a:lnTo>
                  <a:pt x="17859" y="125016"/>
                </a:lnTo>
                <a:lnTo>
                  <a:pt x="893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910953" y="3482578"/>
            <a:ext cx="205384" cy="89298"/>
          </a:xfrm>
          <a:custGeom>
            <a:avLst/>
            <a:gdLst/>
            <a:ahLst/>
            <a:cxnLst/>
            <a:rect l="0" t="0" r="0" b="0"/>
            <a:pathLst>
              <a:path w="205384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0367"/>
                </a:lnTo>
                <a:lnTo>
                  <a:pt x="17860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8" y="80367"/>
                </a:lnTo>
                <a:lnTo>
                  <a:pt x="62508" y="71437"/>
                </a:lnTo>
                <a:lnTo>
                  <a:pt x="71438" y="62508"/>
                </a:lnTo>
                <a:lnTo>
                  <a:pt x="80367" y="53578"/>
                </a:lnTo>
                <a:lnTo>
                  <a:pt x="80367" y="44648"/>
                </a:lnTo>
                <a:lnTo>
                  <a:pt x="89297" y="44648"/>
                </a:lnTo>
                <a:lnTo>
                  <a:pt x="98227" y="35718"/>
                </a:lnTo>
                <a:lnTo>
                  <a:pt x="98227" y="35718"/>
                </a:lnTo>
                <a:lnTo>
                  <a:pt x="107156" y="35718"/>
                </a:lnTo>
                <a:lnTo>
                  <a:pt x="107156" y="35718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62508"/>
                </a:lnTo>
                <a:lnTo>
                  <a:pt x="125016" y="62508"/>
                </a:lnTo>
                <a:lnTo>
                  <a:pt x="133945" y="71437"/>
                </a:lnTo>
                <a:lnTo>
                  <a:pt x="142875" y="80367"/>
                </a:lnTo>
                <a:lnTo>
                  <a:pt x="151805" y="80367"/>
                </a:lnTo>
                <a:lnTo>
                  <a:pt x="160735" y="80367"/>
                </a:lnTo>
                <a:lnTo>
                  <a:pt x="169664" y="89297"/>
                </a:lnTo>
                <a:lnTo>
                  <a:pt x="178594" y="80367"/>
                </a:lnTo>
                <a:lnTo>
                  <a:pt x="187524" y="80367"/>
                </a:lnTo>
                <a:lnTo>
                  <a:pt x="196453" y="80367"/>
                </a:lnTo>
                <a:lnTo>
                  <a:pt x="196453" y="71437"/>
                </a:lnTo>
                <a:lnTo>
                  <a:pt x="205383" y="71437"/>
                </a:lnTo>
                <a:lnTo>
                  <a:pt x="205383" y="62508"/>
                </a:lnTo>
                <a:lnTo>
                  <a:pt x="205383" y="53578"/>
                </a:lnTo>
                <a:lnTo>
                  <a:pt x="205383" y="44648"/>
                </a:lnTo>
                <a:lnTo>
                  <a:pt x="205383" y="44648"/>
                </a:lnTo>
                <a:lnTo>
                  <a:pt x="205383" y="35718"/>
                </a:lnTo>
                <a:lnTo>
                  <a:pt x="196453" y="35718"/>
                </a:lnTo>
                <a:lnTo>
                  <a:pt x="196453" y="35718"/>
                </a:lnTo>
                <a:lnTo>
                  <a:pt x="196453" y="35718"/>
                </a:lnTo>
                <a:lnTo>
                  <a:pt x="196453" y="3571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205633" y="3527226"/>
            <a:ext cx="8931" cy="62509"/>
          </a:xfrm>
          <a:custGeom>
            <a:avLst/>
            <a:gdLst/>
            <a:ahLst/>
            <a:cxnLst/>
            <a:rect l="0" t="0" r="0" b="0"/>
            <a:pathLst>
              <a:path w="8931" h="62509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8930" y="625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223492" y="3455789"/>
            <a:ext cx="1" cy="17860"/>
          </a:xfrm>
          <a:custGeom>
            <a:avLst/>
            <a:gdLst/>
            <a:ahLst/>
            <a:cxnLst/>
            <a:rect l="0" t="0" r="0" b="0"/>
            <a:pathLst>
              <a:path w="1" h="17860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303859" y="3464718"/>
            <a:ext cx="8931" cy="160736"/>
          </a:xfrm>
          <a:custGeom>
            <a:avLst/>
            <a:gdLst/>
            <a:ahLst/>
            <a:cxnLst/>
            <a:rect l="0" t="0" r="0" b="0"/>
            <a:pathLst>
              <a:path w="8931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0735"/>
                </a:lnTo>
                <a:lnTo>
                  <a:pt x="8930" y="160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2268141" y="3536156"/>
            <a:ext cx="89298" cy="17860"/>
          </a:xfrm>
          <a:custGeom>
            <a:avLst/>
            <a:gdLst/>
            <a:ahLst/>
            <a:cxnLst/>
            <a:rect l="0" t="0" r="0" b="0"/>
            <a:pathLst>
              <a:path w="89298" h="17860">
                <a:moveTo>
                  <a:pt x="0" y="0"/>
                </a:move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8930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2402086" y="3536156"/>
            <a:ext cx="125017" cy="71438"/>
          </a:xfrm>
          <a:custGeom>
            <a:avLst/>
            <a:gdLst/>
            <a:ahLst/>
            <a:cxnLst/>
            <a:rect l="0" t="0" r="0" b="0"/>
            <a:pathLst>
              <a:path w="125017" h="71438">
                <a:moveTo>
                  <a:pt x="4464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30" y="8930"/>
                </a:lnTo>
                <a:lnTo>
                  <a:pt x="0" y="26789"/>
                </a:lnTo>
                <a:lnTo>
                  <a:pt x="0" y="26789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26789" y="62508"/>
                </a:lnTo>
                <a:lnTo>
                  <a:pt x="44648" y="62508"/>
                </a:lnTo>
                <a:lnTo>
                  <a:pt x="62508" y="71437"/>
                </a:lnTo>
                <a:lnTo>
                  <a:pt x="80367" y="62508"/>
                </a:lnTo>
                <a:lnTo>
                  <a:pt x="98227" y="62508"/>
                </a:lnTo>
                <a:lnTo>
                  <a:pt x="116086" y="62508"/>
                </a:lnTo>
                <a:lnTo>
                  <a:pt x="125016" y="62508"/>
                </a:lnTo>
                <a:lnTo>
                  <a:pt x="125016" y="625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2527102" y="3411140"/>
            <a:ext cx="267891" cy="223243"/>
          </a:xfrm>
          <a:custGeom>
            <a:avLst/>
            <a:gdLst/>
            <a:ahLst/>
            <a:cxnLst/>
            <a:rect l="0" t="0" r="0" b="0"/>
            <a:pathLst>
              <a:path w="267891" h="223243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44649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35718" y="125016"/>
                </a:lnTo>
                <a:lnTo>
                  <a:pt x="35718" y="142875"/>
                </a:lnTo>
                <a:lnTo>
                  <a:pt x="35718" y="151805"/>
                </a:lnTo>
                <a:lnTo>
                  <a:pt x="35718" y="169664"/>
                </a:lnTo>
                <a:lnTo>
                  <a:pt x="44648" y="178594"/>
                </a:lnTo>
                <a:lnTo>
                  <a:pt x="44648" y="187524"/>
                </a:lnTo>
                <a:lnTo>
                  <a:pt x="44648" y="187524"/>
                </a:lnTo>
                <a:lnTo>
                  <a:pt x="44648" y="187524"/>
                </a:lnTo>
                <a:lnTo>
                  <a:pt x="44648" y="187524"/>
                </a:lnTo>
                <a:lnTo>
                  <a:pt x="44648" y="187524"/>
                </a:lnTo>
                <a:lnTo>
                  <a:pt x="44648" y="178594"/>
                </a:lnTo>
                <a:lnTo>
                  <a:pt x="44648" y="169664"/>
                </a:lnTo>
                <a:lnTo>
                  <a:pt x="44648" y="151805"/>
                </a:lnTo>
                <a:lnTo>
                  <a:pt x="53578" y="151805"/>
                </a:lnTo>
                <a:lnTo>
                  <a:pt x="53578" y="142875"/>
                </a:lnTo>
                <a:lnTo>
                  <a:pt x="53578" y="133946"/>
                </a:lnTo>
                <a:lnTo>
                  <a:pt x="62507" y="133946"/>
                </a:lnTo>
                <a:lnTo>
                  <a:pt x="71437" y="125016"/>
                </a:lnTo>
                <a:lnTo>
                  <a:pt x="71437" y="133946"/>
                </a:lnTo>
                <a:lnTo>
                  <a:pt x="80367" y="133946"/>
                </a:lnTo>
                <a:lnTo>
                  <a:pt x="89296" y="133946"/>
                </a:lnTo>
                <a:lnTo>
                  <a:pt x="98226" y="142875"/>
                </a:lnTo>
                <a:lnTo>
                  <a:pt x="107156" y="151805"/>
                </a:lnTo>
                <a:lnTo>
                  <a:pt x="116086" y="160735"/>
                </a:lnTo>
                <a:lnTo>
                  <a:pt x="125015" y="169664"/>
                </a:lnTo>
                <a:lnTo>
                  <a:pt x="142875" y="178594"/>
                </a:lnTo>
                <a:lnTo>
                  <a:pt x="160734" y="178594"/>
                </a:lnTo>
                <a:lnTo>
                  <a:pt x="178593" y="187524"/>
                </a:lnTo>
                <a:lnTo>
                  <a:pt x="196453" y="187524"/>
                </a:lnTo>
                <a:lnTo>
                  <a:pt x="214312" y="187524"/>
                </a:lnTo>
                <a:lnTo>
                  <a:pt x="232171" y="187524"/>
                </a:lnTo>
                <a:lnTo>
                  <a:pt x="241101" y="187524"/>
                </a:lnTo>
                <a:lnTo>
                  <a:pt x="258961" y="187524"/>
                </a:lnTo>
                <a:lnTo>
                  <a:pt x="267890" y="178594"/>
                </a:lnTo>
                <a:lnTo>
                  <a:pt x="267890" y="169664"/>
                </a:lnTo>
                <a:lnTo>
                  <a:pt x="267890" y="160735"/>
                </a:lnTo>
                <a:lnTo>
                  <a:pt x="267890" y="151805"/>
                </a:lnTo>
                <a:lnTo>
                  <a:pt x="258961" y="142875"/>
                </a:lnTo>
                <a:lnTo>
                  <a:pt x="250031" y="142875"/>
                </a:lnTo>
                <a:lnTo>
                  <a:pt x="241101" y="133946"/>
                </a:lnTo>
                <a:lnTo>
                  <a:pt x="232171" y="133946"/>
                </a:lnTo>
                <a:lnTo>
                  <a:pt x="223242" y="133946"/>
                </a:lnTo>
                <a:lnTo>
                  <a:pt x="214312" y="142875"/>
                </a:lnTo>
                <a:lnTo>
                  <a:pt x="205382" y="151805"/>
                </a:lnTo>
                <a:lnTo>
                  <a:pt x="205382" y="151805"/>
                </a:lnTo>
                <a:lnTo>
                  <a:pt x="196453" y="169664"/>
                </a:lnTo>
                <a:lnTo>
                  <a:pt x="196453" y="178594"/>
                </a:lnTo>
                <a:lnTo>
                  <a:pt x="205382" y="187524"/>
                </a:lnTo>
                <a:lnTo>
                  <a:pt x="214312" y="196453"/>
                </a:lnTo>
                <a:lnTo>
                  <a:pt x="223242" y="205383"/>
                </a:lnTo>
                <a:lnTo>
                  <a:pt x="241101" y="214313"/>
                </a:lnTo>
                <a:lnTo>
                  <a:pt x="250031" y="214313"/>
                </a:lnTo>
                <a:lnTo>
                  <a:pt x="258961" y="223242"/>
                </a:lnTo>
                <a:lnTo>
                  <a:pt x="258961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884289" y="3446859"/>
            <a:ext cx="151806" cy="214313"/>
          </a:xfrm>
          <a:custGeom>
            <a:avLst/>
            <a:gdLst/>
            <a:ahLst/>
            <a:cxnLst/>
            <a:rect l="0" t="0" r="0" b="0"/>
            <a:pathLst>
              <a:path w="151806" h="214313">
                <a:moveTo>
                  <a:pt x="98227" y="133945"/>
                </a:moveTo>
                <a:lnTo>
                  <a:pt x="98227" y="133945"/>
                </a:lnTo>
                <a:lnTo>
                  <a:pt x="98227" y="133945"/>
                </a:lnTo>
                <a:lnTo>
                  <a:pt x="98227" y="125016"/>
                </a:lnTo>
                <a:lnTo>
                  <a:pt x="98227" y="116086"/>
                </a:lnTo>
                <a:lnTo>
                  <a:pt x="98227" y="107156"/>
                </a:lnTo>
                <a:lnTo>
                  <a:pt x="89297" y="107156"/>
                </a:lnTo>
                <a:lnTo>
                  <a:pt x="80367" y="98227"/>
                </a:lnTo>
                <a:lnTo>
                  <a:pt x="62508" y="98227"/>
                </a:lnTo>
                <a:lnTo>
                  <a:pt x="44649" y="98227"/>
                </a:lnTo>
                <a:lnTo>
                  <a:pt x="35719" y="107156"/>
                </a:lnTo>
                <a:lnTo>
                  <a:pt x="17859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17859" y="187523"/>
                </a:lnTo>
                <a:lnTo>
                  <a:pt x="26789" y="196453"/>
                </a:lnTo>
                <a:lnTo>
                  <a:pt x="44649" y="205383"/>
                </a:lnTo>
                <a:lnTo>
                  <a:pt x="71438" y="214312"/>
                </a:lnTo>
                <a:lnTo>
                  <a:pt x="89297" y="214312"/>
                </a:lnTo>
                <a:lnTo>
                  <a:pt x="116086" y="214312"/>
                </a:lnTo>
                <a:lnTo>
                  <a:pt x="133945" y="205383"/>
                </a:lnTo>
                <a:lnTo>
                  <a:pt x="142875" y="196453"/>
                </a:lnTo>
                <a:lnTo>
                  <a:pt x="151805" y="187523"/>
                </a:lnTo>
                <a:lnTo>
                  <a:pt x="151805" y="169664"/>
                </a:lnTo>
                <a:lnTo>
                  <a:pt x="151805" y="151805"/>
                </a:lnTo>
                <a:lnTo>
                  <a:pt x="142875" y="133945"/>
                </a:lnTo>
                <a:lnTo>
                  <a:pt x="133945" y="107156"/>
                </a:lnTo>
                <a:lnTo>
                  <a:pt x="116086" y="80367"/>
                </a:lnTo>
                <a:lnTo>
                  <a:pt x="98227" y="62508"/>
                </a:lnTo>
                <a:lnTo>
                  <a:pt x="71438" y="35719"/>
                </a:lnTo>
                <a:lnTo>
                  <a:pt x="44649" y="17859"/>
                </a:lnTo>
                <a:lnTo>
                  <a:pt x="26789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1241227" y="4116586"/>
            <a:ext cx="232172" cy="214313"/>
          </a:xfrm>
          <a:custGeom>
            <a:avLst/>
            <a:gdLst/>
            <a:ahLst/>
            <a:cxnLst/>
            <a:rect l="0" t="0" r="0" b="0"/>
            <a:pathLst>
              <a:path w="232172" h="214313">
                <a:moveTo>
                  <a:pt x="8929" y="89296"/>
                </a:moveTo>
                <a:lnTo>
                  <a:pt x="8929" y="98226"/>
                </a:lnTo>
                <a:lnTo>
                  <a:pt x="8929" y="98226"/>
                </a:lnTo>
                <a:lnTo>
                  <a:pt x="8929" y="116085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78593"/>
                </a:lnTo>
                <a:lnTo>
                  <a:pt x="8929" y="187523"/>
                </a:lnTo>
                <a:lnTo>
                  <a:pt x="8929" y="196453"/>
                </a:lnTo>
                <a:lnTo>
                  <a:pt x="17859" y="205382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05382"/>
                </a:lnTo>
                <a:lnTo>
                  <a:pt x="17859" y="205382"/>
                </a:lnTo>
                <a:lnTo>
                  <a:pt x="17859" y="187523"/>
                </a:lnTo>
                <a:lnTo>
                  <a:pt x="17859" y="169664"/>
                </a:lnTo>
                <a:lnTo>
                  <a:pt x="8929" y="151804"/>
                </a:lnTo>
                <a:lnTo>
                  <a:pt x="8929" y="133945"/>
                </a:lnTo>
                <a:lnTo>
                  <a:pt x="8929" y="107156"/>
                </a:lnTo>
                <a:lnTo>
                  <a:pt x="0" y="89296"/>
                </a:lnTo>
                <a:lnTo>
                  <a:pt x="0" y="62507"/>
                </a:lnTo>
                <a:lnTo>
                  <a:pt x="0" y="44648"/>
                </a:lnTo>
                <a:lnTo>
                  <a:pt x="0" y="35718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53578" y="0"/>
                </a:lnTo>
                <a:lnTo>
                  <a:pt x="80367" y="0"/>
                </a:lnTo>
                <a:lnTo>
                  <a:pt x="98226" y="8929"/>
                </a:lnTo>
                <a:lnTo>
                  <a:pt x="116086" y="17859"/>
                </a:lnTo>
                <a:lnTo>
                  <a:pt x="142875" y="26789"/>
                </a:lnTo>
                <a:lnTo>
                  <a:pt x="160734" y="44648"/>
                </a:lnTo>
                <a:lnTo>
                  <a:pt x="178593" y="53578"/>
                </a:lnTo>
                <a:lnTo>
                  <a:pt x="196453" y="80367"/>
                </a:lnTo>
                <a:lnTo>
                  <a:pt x="205382" y="89296"/>
                </a:lnTo>
                <a:lnTo>
                  <a:pt x="214312" y="107156"/>
                </a:lnTo>
                <a:lnTo>
                  <a:pt x="214312" y="125015"/>
                </a:lnTo>
                <a:lnTo>
                  <a:pt x="223242" y="142875"/>
                </a:lnTo>
                <a:lnTo>
                  <a:pt x="223242" y="151804"/>
                </a:lnTo>
                <a:lnTo>
                  <a:pt x="223242" y="169664"/>
                </a:lnTo>
                <a:lnTo>
                  <a:pt x="223242" y="178593"/>
                </a:lnTo>
                <a:lnTo>
                  <a:pt x="232171" y="187523"/>
                </a:lnTo>
                <a:lnTo>
                  <a:pt x="232171" y="205382"/>
                </a:lnTo>
                <a:lnTo>
                  <a:pt x="232171" y="205382"/>
                </a:lnTo>
                <a:lnTo>
                  <a:pt x="232171" y="20538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1205508" y="4429125"/>
            <a:ext cx="392907" cy="17860"/>
          </a:xfrm>
          <a:custGeom>
            <a:avLst/>
            <a:gdLst/>
            <a:ahLst/>
            <a:cxnLst/>
            <a:rect l="0" t="0" r="0" b="0"/>
            <a:pathLst>
              <a:path w="392907" h="17860">
                <a:moveTo>
                  <a:pt x="0" y="8929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44648" y="0"/>
                </a:lnTo>
                <a:lnTo>
                  <a:pt x="71437" y="0"/>
                </a:lnTo>
                <a:lnTo>
                  <a:pt x="107156" y="0"/>
                </a:lnTo>
                <a:lnTo>
                  <a:pt x="151805" y="8929"/>
                </a:lnTo>
                <a:lnTo>
                  <a:pt x="196453" y="8929"/>
                </a:lnTo>
                <a:lnTo>
                  <a:pt x="232172" y="8929"/>
                </a:lnTo>
                <a:lnTo>
                  <a:pt x="267890" y="8929"/>
                </a:lnTo>
                <a:lnTo>
                  <a:pt x="303609" y="17859"/>
                </a:lnTo>
                <a:lnTo>
                  <a:pt x="339328" y="17859"/>
                </a:lnTo>
                <a:lnTo>
                  <a:pt x="357187" y="17859"/>
                </a:lnTo>
                <a:lnTo>
                  <a:pt x="383976" y="17859"/>
                </a:lnTo>
                <a:lnTo>
                  <a:pt x="392906" y="17859"/>
                </a:lnTo>
                <a:lnTo>
                  <a:pt x="392906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375172" y="4536281"/>
            <a:ext cx="241102" cy="258962"/>
          </a:xfrm>
          <a:custGeom>
            <a:avLst/>
            <a:gdLst/>
            <a:ahLst/>
            <a:cxnLst/>
            <a:rect l="0" t="0" r="0" b="0"/>
            <a:pathLst>
              <a:path w="241102" h="258962">
                <a:moveTo>
                  <a:pt x="5357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17859" y="53578"/>
                </a:lnTo>
                <a:lnTo>
                  <a:pt x="893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8930" y="142875"/>
                </a:lnTo>
                <a:lnTo>
                  <a:pt x="17859" y="160734"/>
                </a:lnTo>
                <a:lnTo>
                  <a:pt x="26789" y="178594"/>
                </a:lnTo>
                <a:lnTo>
                  <a:pt x="35719" y="196453"/>
                </a:lnTo>
                <a:lnTo>
                  <a:pt x="62508" y="214312"/>
                </a:lnTo>
                <a:lnTo>
                  <a:pt x="80367" y="223242"/>
                </a:lnTo>
                <a:lnTo>
                  <a:pt x="98226" y="232172"/>
                </a:lnTo>
                <a:lnTo>
                  <a:pt x="125016" y="232172"/>
                </a:lnTo>
                <a:lnTo>
                  <a:pt x="151805" y="241101"/>
                </a:lnTo>
                <a:lnTo>
                  <a:pt x="178594" y="241101"/>
                </a:lnTo>
                <a:lnTo>
                  <a:pt x="196453" y="232172"/>
                </a:lnTo>
                <a:lnTo>
                  <a:pt x="214312" y="232172"/>
                </a:lnTo>
                <a:lnTo>
                  <a:pt x="223242" y="223242"/>
                </a:lnTo>
                <a:lnTo>
                  <a:pt x="232172" y="205383"/>
                </a:lnTo>
                <a:lnTo>
                  <a:pt x="241101" y="187523"/>
                </a:lnTo>
                <a:lnTo>
                  <a:pt x="241101" y="178594"/>
                </a:lnTo>
                <a:lnTo>
                  <a:pt x="241101" y="160734"/>
                </a:lnTo>
                <a:lnTo>
                  <a:pt x="232172" y="151805"/>
                </a:lnTo>
                <a:lnTo>
                  <a:pt x="214312" y="133945"/>
                </a:lnTo>
                <a:lnTo>
                  <a:pt x="205383" y="133945"/>
                </a:lnTo>
                <a:lnTo>
                  <a:pt x="187523" y="125015"/>
                </a:lnTo>
                <a:lnTo>
                  <a:pt x="178594" y="125015"/>
                </a:lnTo>
                <a:lnTo>
                  <a:pt x="160734" y="133945"/>
                </a:lnTo>
                <a:lnTo>
                  <a:pt x="151805" y="142875"/>
                </a:lnTo>
                <a:lnTo>
                  <a:pt x="142875" y="151805"/>
                </a:lnTo>
                <a:lnTo>
                  <a:pt x="133945" y="169664"/>
                </a:lnTo>
                <a:lnTo>
                  <a:pt x="133945" y="187523"/>
                </a:lnTo>
                <a:lnTo>
                  <a:pt x="133945" y="205383"/>
                </a:lnTo>
                <a:lnTo>
                  <a:pt x="142875" y="223242"/>
                </a:lnTo>
                <a:lnTo>
                  <a:pt x="142875" y="241101"/>
                </a:lnTo>
                <a:lnTo>
                  <a:pt x="151805" y="250031"/>
                </a:lnTo>
                <a:lnTo>
                  <a:pt x="160734" y="258961"/>
                </a:lnTo>
                <a:lnTo>
                  <a:pt x="160734" y="2589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16" name="Freeform 9215"/>
          <p:cNvSpPr/>
          <p:nvPr/>
        </p:nvSpPr>
        <p:spPr bwMode="auto">
          <a:xfrm>
            <a:off x="1759148" y="4375546"/>
            <a:ext cx="196455" cy="151806"/>
          </a:xfrm>
          <a:custGeom>
            <a:avLst/>
            <a:gdLst/>
            <a:ahLst/>
            <a:cxnLst/>
            <a:rect l="0" t="0" r="0" b="0"/>
            <a:pathLst>
              <a:path w="196455" h="151806">
                <a:moveTo>
                  <a:pt x="80368" y="0"/>
                </a:move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8930"/>
                </a:lnTo>
                <a:lnTo>
                  <a:pt x="71438" y="17860"/>
                </a:lnTo>
                <a:lnTo>
                  <a:pt x="62508" y="35719"/>
                </a:lnTo>
                <a:lnTo>
                  <a:pt x="53579" y="44649"/>
                </a:lnTo>
                <a:lnTo>
                  <a:pt x="35719" y="62508"/>
                </a:lnTo>
                <a:lnTo>
                  <a:pt x="17860" y="80368"/>
                </a:lnTo>
                <a:lnTo>
                  <a:pt x="893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25016"/>
                </a:lnTo>
                <a:lnTo>
                  <a:pt x="26790" y="133946"/>
                </a:lnTo>
                <a:lnTo>
                  <a:pt x="44649" y="133946"/>
                </a:lnTo>
                <a:lnTo>
                  <a:pt x="62508" y="133946"/>
                </a:lnTo>
                <a:lnTo>
                  <a:pt x="89297" y="133946"/>
                </a:lnTo>
                <a:lnTo>
                  <a:pt x="116086" y="142875"/>
                </a:lnTo>
                <a:lnTo>
                  <a:pt x="133946" y="142875"/>
                </a:lnTo>
                <a:lnTo>
                  <a:pt x="160735" y="142875"/>
                </a:lnTo>
                <a:lnTo>
                  <a:pt x="178594" y="142875"/>
                </a:lnTo>
                <a:lnTo>
                  <a:pt x="187524" y="151805"/>
                </a:lnTo>
                <a:lnTo>
                  <a:pt x="196454" y="151805"/>
                </a:lnTo>
                <a:lnTo>
                  <a:pt x="196454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17" name="Freeform 9216"/>
          <p:cNvSpPr/>
          <p:nvPr/>
        </p:nvSpPr>
        <p:spPr bwMode="auto">
          <a:xfrm>
            <a:off x="2000250" y="4259461"/>
            <a:ext cx="223243" cy="330399"/>
          </a:xfrm>
          <a:custGeom>
            <a:avLst/>
            <a:gdLst/>
            <a:ahLst/>
            <a:cxnLst/>
            <a:rect l="0" t="0" r="0" b="0"/>
            <a:pathLst>
              <a:path w="223243" h="330399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25016" y="17859"/>
                </a:lnTo>
                <a:lnTo>
                  <a:pt x="142875" y="17859"/>
                </a:lnTo>
                <a:lnTo>
                  <a:pt x="160734" y="17859"/>
                </a:lnTo>
                <a:lnTo>
                  <a:pt x="178594" y="26789"/>
                </a:lnTo>
                <a:lnTo>
                  <a:pt x="196453" y="26789"/>
                </a:lnTo>
                <a:lnTo>
                  <a:pt x="205383" y="35718"/>
                </a:lnTo>
                <a:lnTo>
                  <a:pt x="214313" y="35718"/>
                </a:lnTo>
                <a:lnTo>
                  <a:pt x="223242" y="44648"/>
                </a:lnTo>
                <a:lnTo>
                  <a:pt x="223242" y="53578"/>
                </a:lnTo>
                <a:lnTo>
                  <a:pt x="223242" y="62507"/>
                </a:lnTo>
                <a:lnTo>
                  <a:pt x="223242" y="80367"/>
                </a:lnTo>
                <a:lnTo>
                  <a:pt x="223242" y="98226"/>
                </a:lnTo>
                <a:lnTo>
                  <a:pt x="214313" y="116085"/>
                </a:lnTo>
                <a:lnTo>
                  <a:pt x="214313" y="142875"/>
                </a:lnTo>
                <a:lnTo>
                  <a:pt x="205383" y="160734"/>
                </a:lnTo>
                <a:lnTo>
                  <a:pt x="196453" y="196453"/>
                </a:lnTo>
                <a:lnTo>
                  <a:pt x="187523" y="223242"/>
                </a:lnTo>
                <a:lnTo>
                  <a:pt x="178594" y="250031"/>
                </a:lnTo>
                <a:lnTo>
                  <a:pt x="169664" y="276820"/>
                </a:lnTo>
                <a:lnTo>
                  <a:pt x="160734" y="294679"/>
                </a:lnTo>
                <a:lnTo>
                  <a:pt x="160734" y="321468"/>
                </a:lnTo>
                <a:lnTo>
                  <a:pt x="160734" y="330398"/>
                </a:lnTo>
                <a:lnTo>
                  <a:pt x="160734" y="33039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19" name="Freeform 9218"/>
          <p:cNvSpPr/>
          <p:nvPr/>
        </p:nvSpPr>
        <p:spPr bwMode="auto">
          <a:xfrm>
            <a:off x="857250" y="4089796"/>
            <a:ext cx="142876" cy="250033"/>
          </a:xfrm>
          <a:custGeom>
            <a:avLst/>
            <a:gdLst/>
            <a:ahLst/>
            <a:cxnLst/>
            <a:rect l="0" t="0" r="0" b="0"/>
            <a:pathLst>
              <a:path w="142876" h="250033">
                <a:moveTo>
                  <a:pt x="5357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35719" y="26790"/>
                </a:lnTo>
                <a:lnTo>
                  <a:pt x="26789" y="44649"/>
                </a:lnTo>
                <a:lnTo>
                  <a:pt x="26789" y="62508"/>
                </a:lnTo>
                <a:lnTo>
                  <a:pt x="17859" y="89297"/>
                </a:lnTo>
                <a:lnTo>
                  <a:pt x="8930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96454"/>
                </a:lnTo>
                <a:lnTo>
                  <a:pt x="17859" y="205383"/>
                </a:lnTo>
                <a:lnTo>
                  <a:pt x="26789" y="214313"/>
                </a:lnTo>
                <a:lnTo>
                  <a:pt x="44649" y="223243"/>
                </a:lnTo>
                <a:lnTo>
                  <a:pt x="62508" y="223243"/>
                </a:lnTo>
                <a:lnTo>
                  <a:pt x="80367" y="223243"/>
                </a:lnTo>
                <a:lnTo>
                  <a:pt x="98227" y="214313"/>
                </a:lnTo>
                <a:lnTo>
                  <a:pt x="116086" y="205383"/>
                </a:lnTo>
                <a:lnTo>
                  <a:pt x="125016" y="196454"/>
                </a:lnTo>
                <a:lnTo>
                  <a:pt x="133945" y="187524"/>
                </a:lnTo>
                <a:lnTo>
                  <a:pt x="133945" y="169665"/>
                </a:lnTo>
                <a:lnTo>
                  <a:pt x="142875" y="160735"/>
                </a:lnTo>
                <a:lnTo>
                  <a:pt x="133945" y="151805"/>
                </a:lnTo>
                <a:lnTo>
                  <a:pt x="133945" y="142875"/>
                </a:lnTo>
                <a:lnTo>
                  <a:pt x="125016" y="142875"/>
                </a:lnTo>
                <a:lnTo>
                  <a:pt x="116086" y="142875"/>
                </a:lnTo>
                <a:lnTo>
                  <a:pt x="107156" y="142875"/>
                </a:lnTo>
                <a:lnTo>
                  <a:pt x="98227" y="142875"/>
                </a:lnTo>
                <a:lnTo>
                  <a:pt x="80367" y="151805"/>
                </a:lnTo>
                <a:lnTo>
                  <a:pt x="71438" y="160735"/>
                </a:lnTo>
                <a:lnTo>
                  <a:pt x="62508" y="169665"/>
                </a:lnTo>
                <a:lnTo>
                  <a:pt x="62508" y="187524"/>
                </a:lnTo>
                <a:lnTo>
                  <a:pt x="62508" y="205383"/>
                </a:lnTo>
                <a:lnTo>
                  <a:pt x="62508" y="214313"/>
                </a:lnTo>
                <a:lnTo>
                  <a:pt x="71438" y="232172"/>
                </a:lnTo>
                <a:lnTo>
                  <a:pt x="80367" y="241102"/>
                </a:lnTo>
                <a:lnTo>
                  <a:pt x="80367" y="250032"/>
                </a:lnTo>
                <a:lnTo>
                  <a:pt x="89297" y="250032"/>
                </a:lnTo>
                <a:lnTo>
                  <a:pt x="89297" y="25003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22" name="Freeform 9221"/>
          <p:cNvSpPr/>
          <p:nvPr/>
        </p:nvSpPr>
        <p:spPr bwMode="auto">
          <a:xfrm>
            <a:off x="821531" y="4116586"/>
            <a:ext cx="919759" cy="669727"/>
          </a:xfrm>
          <a:custGeom>
            <a:avLst/>
            <a:gdLst/>
            <a:ahLst/>
            <a:cxnLst/>
            <a:rect l="0" t="0" r="0" b="0"/>
            <a:pathLst>
              <a:path w="919759" h="66972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26789" y="26789"/>
                </a:lnTo>
                <a:lnTo>
                  <a:pt x="35719" y="35718"/>
                </a:lnTo>
                <a:lnTo>
                  <a:pt x="53578" y="53578"/>
                </a:lnTo>
                <a:lnTo>
                  <a:pt x="71438" y="62507"/>
                </a:lnTo>
                <a:lnTo>
                  <a:pt x="98227" y="80367"/>
                </a:lnTo>
                <a:lnTo>
                  <a:pt x="116086" y="98226"/>
                </a:lnTo>
                <a:lnTo>
                  <a:pt x="142875" y="116085"/>
                </a:lnTo>
                <a:lnTo>
                  <a:pt x="178594" y="142875"/>
                </a:lnTo>
                <a:lnTo>
                  <a:pt x="205383" y="169664"/>
                </a:lnTo>
                <a:lnTo>
                  <a:pt x="232172" y="187523"/>
                </a:lnTo>
                <a:lnTo>
                  <a:pt x="267891" y="214312"/>
                </a:lnTo>
                <a:lnTo>
                  <a:pt x="303610" y="241101"/>
                </a:lnTo>
                <a:lnTo>
                  <a:pt x="339328" y="267890"/>
                </a:lnTo>
                <a:lnTo>
                  <a:pt x="375047" y="294679"/>
                </a:lnTo>
                <a:lnTo>
                  <a:pt x="419696" y="330398"/>
                </a:lnTo>
                <a:lnTo>
                  <a:pt x="464344" y="357187"/>
                </a:lnTo>
                <a:lnTo>
                  <a:pt x="500063" y="383976"/>
                </a:lnTo>
                <a:lnTo>
                  <a:pt x="544711" y="419695"/>
                </a:lnTo>
                <a:lnTo>
                  <a:pt x="589360" y="446484"/>
                </a:lnTo>
                <a:lnTo>
                  <a:pt x="634008" y="482203"/>
                </a:lnTo>
                <a:lnTo>
                  <a:pt x="678657" y="508992"/>
                </a:lnTo>
                <a:lnTo>
                  <a:pt x="714375" y="535781"/>
                </a:lnTo>
                <a:lnTo>
                  <a:pt x="750094" y="562570"/>
                </a:lnTo>
                <a:lnTo>
                  <a:pt x="785813" y="589359"/>
                </a:lnTo>
                <a:lnTo>
                  <a:pt x="812602" y="616148"/>
                </a:lnTo>
                <a:lnTo>
                  <a:pt x="848321" y="634007"/>
                </a:lnTo>
                <a:lnTo>
                  <a:pt x="875110" y="651867"/>
                </a:lnTo>
                <a:lnTo>
                  <a:pt x="919758" y="669726"/>
                </a:lnTo>
                <a:lnTo>
                  <a:pt x="919758" y="669726"/>
                </a:lnTo>
                <a:lnTo>
                  <a:pt x="919758" y="66972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23" name="Freeform 9222"/>
          <p:cNvSpPr/>
          <p:nvPr/>
        </p:nvSpPr>
        <p:spPr bwMode="auto">
          <a:xfrm>
            <a:off x="2366367" y="4464843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24" name="Freeform 9223"/>
          <p:cNvSpPr/>
          <p:nvPr/>
        </p:nvSpPr>
        <p:spPr bwMode="auto">
          <a:xfrm>
            <a:off x="2491383" y="4241601"/>
            <a:ext cx="214313" cy="321470"/>
          </a:xfrm>
          <a:custGeom>
            <a:avLst/>
            <a:gdLst/>
            <a:ahLst/>
            <a:cxnLst/>
            <a:rect l="0" t="0" r="0" b="0"/>
            <a:pathLst>
              <a:path w="214313" h="321470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8930"/>
                </a:lnTo>
                <a:lnTo>
                  <a:pt x="44648" y="17860"/>
                </a:lnTo>
                <a:lnTo>
                  <a:pt x="35719" y="35719"/>
                </a:lnTo>
                <a:lnTo>
                  <a:pt x="26789" y="53578"/>
                </a:lnTo>
                <a:lnTo>
                  <a:pt x="17859" y="80367"/>
                </a:lnTo>
                <a:lnTo>
                  <a:pt x="8930" y="107156"/>
                </a:lnTo>
                <a:lnTo>
                  <a:pt x="0" y="133945"/>
                </a:lnTo>
                <a:lnTo>
                  <a:pt x="0" y="151805"/>
                </a:lnTo>
                <a:lnTo>
                  <a:pt x="0" y="178594"/>
                </a:lnTo>
                <a:lnTo>
                  <a:pt x="8930" y="205383"/>
                </a:lnTo>
                <a:lnTo>
                  <a:pt x="17859" y="232172"/>
                </a:lnTo>
                <a:lnTo>
                  <a:pt x="26789" y="250031"/>
                </a:lnTo>
                <a:lnTo>
                  <a:pt x="44648" y="267891"/>
                </a:lnTo>
                <a:lnTo>
                  <a:pt x="62508" y="285750"/>
                </a:lnTo>
                <a:lnTo>
                  <a:pt x="89297" y="294680"/>
                </a:lnTo>
                <a:lnTo>
                  <a:pt x="116086" y="312539"/>
                </a:lnTo>
                <a:lnTo>
                  <a:pt x="133945" y="312539"/>
                </a:lnTo>
                <a:lnTo>
                  <a:pt x="160734" y="321469"/>
                </a:lnTo>
                <a:lnTo>
                  <a:pt x="178594" y="312539"/>
                </a:lnTo>
                <a:lnTo>
                  <a:pt x="196453" y="312539"/>
                </a:lnTo>
                <a:lnTo>
                  <a:pt x="205383" y="303610"/>
                </a:lnTo>
                <a:lnTo>
                  <a:pt x="214312" y="294680"/>
                </a:lnTo>
                <a:lnTo>
                  <a:pt x="214312" y="276820"/>
                </a:lnTo>
                <a:lnTo>
                  <a:pt x="214312" y="258961"/>
                </a:lnTo>
                <a:lnTo>
                  <a:pt x="205383" y="250031"/>
                </a:lnTo>
                <a:lnTo>
                  <a:pt x="187523" y="232172"/>
                </a:lnTo>
                <a:lnTo>
                  <a:pt x="169664" y="232172"/>
                </a:lnTo>
                <a:lnTo>
                  <a:pt x="151805" y="223242"/>
                </a:lnTo>
                <a:lnTo>
                  <a:pt x="142875" y="232172"/>
                </a:lnTo>
                <a:lnTo>
                  <a:pt x="125015" y="232172"/>
                </a:lnTo>
                <a:lnTo>
                  <a:pt x="107156" y="241102"/>
                </a:lnTo>
                <a:lnTo>
                  <a:pt x="98226" y="250031"/>
                </a:lnTo>
                <a:lnTo>
                  <a:pt x="89297" y="267891"/>
                </a:lnTo>
                <a:lnTo>
                  <a:pt x="80367" y="294680"/>
                </a:lnTo>
                <a:lnTo>
                  <a:pt x="80367" y="294680"/>
                </a:lnTo>
                <a:lnTo>
                  <a:pt x="80367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25" name="Freeform 9224"/>
          <p:cNvSpPr/>
          <p:nvPr/>
        </p:nvSpPr>
        <p:spPr bwMode="auto">
          <a:xfrm>
            <a:off x="1660922" y="5063133"/>
            <a:ext cx="330399" cy="375048"/>
          </a:xfrm>
          <a:custGeom>
            <a:avLst/>
            <a:gdLst/>
            <a:ahLst/>
            <a:cxnLst/>
            <a:rect l="0" t="0" r="0" b="0"/>
            <a:pathLst>
              <a:path w="330399" h="37504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59" y="89297"/>
                </a:lnTo>
                <a:lnTo>
                  <a:pt x="17859" y="98226"/>
                </a:lnTo>
                <a:lnTo>
                  <a:pt x="26789" y="107156"/>
                </a:lnTo>
                <a:lnTo>
                  <a:pt x="26789" y="125015"/>
                </a:lnTo>
                <a:lnTo>
                  <a:pt x="35719" y="142875"/>
                </a:lnTo>
                <a:lnTo>
                  <a:pt x="35719" y="169664"/>
                </a:lnTo>
                <a:lnTo>
                  <a:pt x="35719" y="187523"/>
                </a:lnTo>
                <a:lnTo>
                  <a:pt x="35719" y="214312"/>
                </a:lnTo>
                <a:lnTo>
                  <a:pt x="35719" y="241101"/>
                </a:lnTo>
                <a:lnTo>
                  <a:pt x="35719" y="267890"/>
                </a:lnTo>
                <a:lnTo>
                  <a:pt x="44648" y="294680"/>
                </a:lnTo>
                <a:lnTo>
                  <a:pt x="44648" y="321469"/>
                </a:lnTo>
                <a:lnTo>
                  <a:pt x="53578" y="339328"/>
                </a:lnTo>
                <a:lnTo>
                  <a:pt x="53578" y="348258"/>
                </a:lnTo>
                <a:lnTo>
                  <a:pt x="62508" y="366117"/>
                </a:lnTo>
                <a:lnTo>
                  <a:pt x="62508" y="366117"/>
                </a:lnTo>
                <a:lnTo>
                  <a:pt x="62508" y="375047"/>
                </a:lnTo>
                <a:lnTo>
                  <a:pt x="62508" y="366117"/>
                </a:lnTo>
                <a:lnTo>
                  <a:pt x="62508" y="366117"/>
                </a:lnTo>
                <a:lnTo>
                  <a:pt x="62508" y="348258"/>
                </a:lnTo>
                <a:lnTo>
                  <a:pt x="62508" y="330398"/>
                </a:lnTo>
                <a:lnTo>
                  <a:pt x="53578" y="312539"/>
                </a:lnTo>
                <a:lnTo>
                  <a:pt x="53578" y="285750"/>
                </a:lnTo>
                <a:lnTo>
                  <a:pt x="53578" y="258961"/>
                </a:lnTo>
                <a:lnTo>
                  <a:pt x="44648" y="223242"/>
                </a:lnTo>
                <a:lnTo>
                  <a:pt x="44648" y="196453"/>
                </a:lnTo>
                <a:lnTo>
                  <a:pt x="44648" y="178594"/>
                </a:lnTo>
                <a:lnTo>
                  <a:pt x="44648" y="151805"/>
                </a:lnTo>
                <a:lnTo>
                  <a:pt x="44648" y="125015"/>
                </a:lnTo>
                <a:lnTo>
                  <a:pt x="53578" y="98226"/>
                </a:lnTo>
                <a:lnTo>
                  <a:pt x="53578" y="80367"/>
                </a:lnTo>
                <a:lnTo>
                  <a:pt x="53578" y="62508"/>
                </a:lnTo>
                <a:lnTo>
                  <a:pt x="62508" y="44648"/>
                </a:lnTo>
                <a:lnTo>
                  <a:pt x="80367" y="26789"/>
                </a:lnTo>
                <a:lnTo>
                  <a:pt x="89297" y="17859"/>
                </a:lnTo>
                <a:lnTo>
                  <a:pt x="116086" y="893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96453" y="8930"/>
                </a:lnTo>
                <a:lnTo>
                  <a:pt x="214312" y="8930"/>
                </a:lnTo>
                <a:lnTo>
                  <a:pt x="232172" y="17859"/>
                </a:lnTo>
                <a:lnTo>
                  <a:pt x="250031" y="26789"/>
                </a:lnTo>
                <a:lnTo>
                  <a:pt x="258961" y="44648"/>
                </a:lnTo>
                <a:lnTo>
                  <a:pt x="276820" y="62508"/>
                </a:lnTo>
                <a:lnTo>
                  <a:pt x="285750" y="80367"/>
                </a:lnTo>
                <a:lnTo>
                  <a:pt x="303609" y="107156"/>
                </a:lnTo>
                <a:lnTo>
                  <a:pt x="312539" y="133945"/>
                </a:lnTo>
                <a:lnTo>
                  <a:pt x="321469" y="160734"/>
                </a:lnTo>
                <a:lnTo>
                  <a:pt x="321469" y="187523"/>
                </a:lnTo>
                <a:lnTo>
                  <a:pt x="330398" y="214312"/>
                </a:lnTo>
                <a:lnTo>
                  <a:pt x="330398" y="232172"/>
                </a:lnTo>
                <a:lnTo>
                  <a:pt x="330398" y="258961"/>
                </a:lnTo>
                <a:lnTo>
                  <a:pt x="330398" y="276820"/>
                </a:lnTo>
                <a:lnTo>
                  <a:pt x="330398" y="294680"/>
                </a:lnTo>
                <a:lnTo>
                  <a:pt x="321469" y="312539"/>
                </a:lnTo>
                <a:lnTo>
                  <a:pt x="321469" y="321469"/>
                </a:lnTo>
                <a:lnTo>
                  <a:pt x="321469" y="339328"/>
                </a:lnTo>
                <a:lnTo>
                  <a:pt x="321469" y="348258"/>
                </a:lnTo>
                <a:lnTo>
                  <a:pt x="321469" y="357187"/>
                </a:lnTo>
                <a:lnTo>
                  <a:pt x="321469" y="357187"/>
                </a:lnTo>
                <a:lnTo>
                  <a:pt x="321469" y="357187"/>
                </a:lnTo>
                <a:lnTo>
                  <a:pt x="321469" y="35718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26" name="Freeform 9225"/>
          <p:cNvSpPr/>
          <p:nvPr/>
        </p:nvSpPr>
        <p:spPr bwMode="auto">
          <a:xfrm>
            <a:off x="2134195" y="5152430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53578" y="0"/>
                </a:move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8929"/>
                </a:lnTo>
                <a:lnTo>
                  <a:pt x="62508" y="892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44648"/>
                </a:lnTo>
                <a:lnTo>
                  <a:pt x="53578" y="53578"/>
                </a:lnTo>
                <a:lnTo>
                  <a:pt x="44649" y="71437"/>
                </a:lnTo>
                <a:lnTo>
                  <a:pt x="35719" y="89297"/>
                </a:lnTo>
                <a:lnTo>
                  <a:pt x="26789" y="98226"/>
                </a:lnTo>
                <a:lnTo>
                  <a:pt x="17860" y="116086"/>
                </a:lnTo>
                <a:lnTo>
                  <a:pt x="8930" y="133945"/>
                </a:lnTo>
                <a:lnTo>
                  <a:pt x="8930" y="142875"/>
                </a:lnTo>
                <a:lnTo>
                  <a:pt x="0" y="151804"/>
                </a:lnTo>
                <a:lnTo>
                  <a:pt x="0" y="151804"/>
                </a:lnTo>
                <a:lnTo>
                  <a:pt x="0" y="160734"/>
                </a:lnTo>
                <a:lnTo>
                  <a:pt x="8930" y="160734"/>
                </a:lnTo>
                <a:lnTo>
                  <a:pt x="8930" y="169664"/>
                </a:lnTo>
                <a:lnTo>
                  <a:pt x="17860" y="169664"/>
                </a:lnTo>
                <a:lnTo>
                  <a:pt x="26789" y="169664"/>
                </a:lnTo>
                <a:lnTo>
                  <a:pt x="44649" y="169664"/>
                </a:lnTo>
                <a:lnTo>
                  <a:pt x="53578" y="169664"/>
                </a:lnTo>
                <a:lnTo>
                  <a:pt x="71438" y="178593"/>
                </a:lnTo>
                <a:lnTo>
                  <a:pt x="89297" y="178593"/>
                </a:lnTo>
                <a:lnTo>
                  <a:pt x="107157" y="178593"/>
                </a:lnTo>
                <a:lnTo>
                  <a:pt x="125016" y="187523"/>
                </a:lnTo>
                <a:lnTo>
                  <a:pt x="133946" y="187523"/>
                </a:lnTo>
                <a:lnTo>
                  <a:pt x="151805" y="196453"/>
                </a:lnTo>
                <a:lnTo>
                  <a:pt x="160735" y="196453"/>
                </a:lnTo>
                <a:lnTo>
                  <a:pt x="169664" y="196453"/>
                </a:lnTo>
                <a:lnTo>
                  <a:pt x="169664" y="196453"/>
                </a:lnTo>
                <a:lnTo>
                  <a:pt x="169664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27" name="Freeform 9226"/>
          <p:cNvSpPr/>
          <p:nvPr/>
        </p:nvSpPr>
        <p:spPr bwMode="auto">
          <a:xfrm>
            <a:off x="2348508" y="5098852"/>
            <a:ext cx="98227" cy="178594"/>
          </a:xfrm>
          <a:custGeom>
            <a:avLst/>
            <a:gdLst/>
            <a:ahLst/>
            <a:cxnLst/>
            <a:rect l="0" t="0" r="0" b="0"/>
            <a:pathLst>
              <a:path w="98227" h="178594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30" y="107156"/>
                </a:lnTo>
                <a:lnTo>
                  <a:pt x="17859" y="125015"/>
                </a:lnTo>
                <a:lnTo>
                  <a:pt x="26789" y="133945"/>
                </a:lnTo>
                <a:lnTo>
                  <a:pt x="35719" y="151804"/>
                </a:lnTo>
                <a:lnTo>
                  <a:pt x="44648" y="160734"/>
                </a:lnTo>
                <a:lnTo>
                  <a:pt x="62508" y="169664"/>
                </a:lnTo>
                <a:lnTo>
                  <a:pt x="80367" y="178593"/>
                </a:lnTo>
                <a:lnTo>
                  <a:pt x="89297" y="178593"/>
                </a:lnTo>
                <a:lnTo>
                  <a:pt x="98226" y="178593"/>
                </a:lnTo>
                <a:lnTo>
                  <a:pt x="98226" y="17859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28" name="Freeform 9227"/>
          <p:cNvSpPr/>
          <p:nvPr/>
        </p:nvSpPr>
        <p:spPr bwMode="auto">
          <a:xfrm>
            <a:off x="2446734" y="5080992"/>
            <a:ext cx="71439" cy="383978"/>
          </a:xfrm>
          <a:custGeom>
            <a:avLst/>
            <a:gdLst/>
            <a:ahLst/>
            <a:cxnLst/>
            <a:rect l="0" t="0" r="0" b="0"/>
            <a:pathLst>
              <a:path w="71439" h="383978">
                <a:moveTo>
                  <a:pt x="71438" y="893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17860"/>
                </a:lnTo>
                <a:lnTo>
                  <a:pt x="62508" y="35719"/>
                </a:lnTo>
                <a:lnTo>
                  <a:pt x="62508" y="53578"/>
                </a:lnTo>
                <a:lnTo>
                  <a:pt x="53579" y="80367"/>
                </a:lnTo>
                <a:lnTo>
                  <a:pt x="44649" y="107156"/>
                </a:lnTo>
                <a:lnTo>
                  <a:pt x="35719" y="142875"/>
                </a:lnTo>
                <a:lnTo>
                  <a:pt x="26789" y="169664"/>
                </a:lnTo>
                <a:lnTo>
                  <a:pt x="17860" y="205383"/>
                </a:lnTo>
                <a:lnTo>
                  <a:pt x="8930" y="241102"/>
                </a:lnTo>
                <a:lnTo>
                  <a:pt x="8930" y="267891"/>
                </a:lnTo>
                <a:lnTo>
                  <a:pt x="0" y="303610"/>
                </a:lnTo>
                <a:lnTo>
                  <a:pt x="0" y="330399"/>
                </a:lnTo>
                <a:lnTo>
                  <a:pt x="0" y="348258"/>
                </a:lnTo>
                <a:lnTo>
                  <a:pt x="0" y="366117"/>
                </a:lnTo>
                <a:lnTo>
                  <a:pt x="0" y="383977"/>
                </a:lnTo>
                <a:lnTo>
                  <a:pt x="0" y="38397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29" name="Freeform 9228"/>
          <p:cNvSpPr/>
          <p:nvPr/>
        </p:nvSpPr>
        <p:spPr bwMode="auto">
          <a:xfrm>
            <a:off x="2580680" y="5107781"/>
            <a:ext cx="250032" cy="321470"/>
          </a:xfrm>
          <a:custGeom>
            <a:avLst/>
            <a:gdLst/>
            <a:ahLst/>
            <a:cxnLst/>
            <a:rect l="0" t="0" r="0" b="0"/>
            <a:pathLst>
              <a:path w="250032" h="321470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35718" y="8930"/>
                </a:lnTo>
                <a:lnTo>
                  <a:pt x="44648" y="8930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4" y="26789"/>
                </a:lnTo>
                <a:lnTo>
                  <a:pt x="160734" y="35719"/>
                </a:lnTo>
                <a:lnTo>
                  <a:pt x="169664" y="53578"/>
                </a:lnTo>
                <a:lnTo>
                  <a:pt x="178593" y="71438"/>
                </a:lnTo>
                <a:lnTo>
                  <a:pt x="187523" y="98227"/>
                </a:lnTo>
                <a:lnTo>
                  <a:pt x="196453" y="116086"/>
                </a:lnTo>
                <a:lnTo>
                  <a:pt x="196453" y="142875"/>
                </a:lnTo>
                <a:lnTo>
                  <a:pt x="187523" y="178594"/>
                </a:lnTo>
                <a:lnTo>
                  <a:pt x="187523" y="205383"/>
                </a:lnTo>
                <a:lnTo>
                  <a:pt x="169664" y="232172"/>
                </a:lnTo>
                <a:lnTo>
                  <a:pt x="160734" y="258961"/>
                </a:lnTo>
                <a:lnTo>
                  <a:pt x="142875" y="276821"/>
                </a:lnTo>
                <a:lnTo>
                  <a:pt x="125015" y="294680"/>
                </a:lnTo>
                <a:lnTo>
                  <a:pt x="107156" y="312539"/>
                </a:lnTo>
                <a:lnTo>
                  <a:pt x="89297" y="312539"/>
                </a:lnTo>
                <a:lnTo>
                  <a:pt x="71437" y="321469"/>
                </a:lnTo>
                <a:lnTo>
                  <a:pt x="53578" y="312539"/>
                </a:lnTo>
                <a:lnTo>
                  <a:pt x="44648" y="303610"/>
                </a:lnTo>
                <a:lnTo>
                  <a:pt x="35718" y="294680"/>
                </a:lnTo>
                <a:lnTo>
                  <a:pt x="26789" y="276821"/>
                </a:lnTo>
                <a:lnTo>
                  <a:pt x="17859" y="267891"/>
                </a:lnTo>
                <a:lnTo>
                  <a:pt x="17859" y="250032"/>
                </a:lnTo>
                <a:lnTo>
                  <a:pt x="17859" y="232172"/>
                </a:lnTo>
                <a:lnTo>
                  <a:pt x="26789" y="223242"/>
                </a:lnTo>
                <a:lnTo>
                  <a:pt x="35718" y="205383"/>
                </a:lnTo>
                <a:lnTo>
                  <a:pt x="44648" y="196453"/>
                </a:lnTo>
                <a:lnTo>
                  <a:pt x="62508" y="187524"/>
                </a:lnTo>
                <a:lnTo>
                  <a:pt x="80367" y="196453"/>
                </a:lnTo>
                <a:lnTo>
                  <a:pt x="98226" y="196453"/>
                </a:lnTo>
                <a:lnTo>
                  <a:pt x="116086" y="205383"/>
                </a:lnTo>
                <a:lnTo>
                  <a:pt x="142875" y="223242"/>
                </a:lnTo>
                <a:lnTo>
                  <a:pt x="160734" y="241102"/>
                </a:lnTo>
                <a:lnTo>
                  <a:pt x="178593" y="258961"/>
                </a:lnTo>
                <a:lnTo>
                  <a:pt x="205383" y="276821"/>
                </a:lnTo>
                <a:lnTo>
                  <a:pt x="223242" y="294680"/>
                </a:lnTo>
                <a:lnTo>
                  <a:pt x="241101" y="303610"/>
                </a:lnTo>
                <a:lnTo>
                  <a:pt x="250031" y="312539"/>
                </a:lnTo>
                <a:lnTo>
                  <a:pt x="250031" y="31253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30" name="Freeform 9229"/>
          <p:cNvSpPr/>
          <p:nvPr/>
        </p:nvSpPr>
        <p:spPr bwMode="auto">
          <a:xfrm>
            <a:off x="5607844" y="2116336"/>
            <a:ext cx="8930" cy="196454"/>
          </a:xfrm>
          <a:custGeom>
            <a:avLst/>
            <a:gdLst/>
            <a:ahLst/>
            <a:cxnLst/>
            <a:rect l="0" t="0" r="0" b="0"/>
            <a:pathLst>
              <a:path w="8930" h="196454">
                <a:moveTo>
                  <a:pt x="8929" y="8929"/>
                </a:moveTo>
                <a:lnTo>
                  <a:pt x="8929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29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3"/>
                </a:lnTo>
                <a:lnTo>
                  <a:pt x="0" y="178593"/>
                </a:lnTo>
                <a:lnTo>
                  <a:pt x="0" y="18752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31" name="Freeform 9230"/>
          <p:cNvSpPr/>
          <p:nvPr/>
        </p:nvSpPr>
        <p:spPr bwMode="auto">
          <a:xfrm>
            <a:off x="5438180" y="2098476"/>
            <a:ext cx="321469" cy="8931"/>
          </a:xfrm>
          <a:custGeom>
            <a:avLst/>
            <a:gdLst/>
            <a:ahLst/>
            <a:cxnLst/>
            <a:rect l="0" t="0" r="0" b="0"/>
            <a:pathLst>
              <a:path w="321469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42875" y="8930"/>
                </a:lnTo>
                <a:lnTo>
                  <a:pt x="169664" y="0"/>
                </a:lnTo>
                <a:lnTo>
                  <a:pt x="196453" y="0"/>
                </a:lnTo>
                <a:lnTo>
                  <a:pt x="232172" y="0"/>
                </a:lnTo>
                <a:lnTo>
                  <a:pt x="258961" y="0"/>
                </a:lnTo>
                <a:lnTo>
                  <a:pt x="285750" y="0"/>
                </a:lnTo>
                <a:lnTo>
                  <a:pt x="312539" y="0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32" name="Freeform 9231"/>
          <p:cNvSpPr/>
          <p:nvPr/>
        </p:nvSpPr>
        <p:spPr bwMode="auto">
          <a:xfrm>
            <a:off x="5366742" y="2375297"/>
            <a:ext cx="339329" cy="8930"/>
          </a:xfrm>
          <a:custGeom>
            <a:avLst/>
            <a:gdLst/>
            <a:ahLst/>
            <a:cxnLst/>
            <a:rect l="0" t="0" r="0" b="0"/>
            <a:pathLst>
              <a:path w="339329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8929"/>
                </a:lnTo>
                <a:lnTo>
                  <a:pt x="44649" y="8929"/>
                </a:lnTo>
                <a:lnTo>
                  <a:pt x="71438" y="8929"/>
                </a:lnTo>
                <a:lnTo>
                  <a:pt x="98227" y="0"/>
                </a:lnTo>
                <a:lnTo>
                  <a:pt x="125016" y="8929"/>
                </a:lnTo>
                <a:lnTo>
                  <a:pt x="160735" y="0"/>
                </a:lnTo>
                <a:lnTo>
                  <a:pt x="187524" y="0"/>
                </a:lnTo>
                <a:lnTo>
                  <a:pt x="214313" y="0"/>
                </a:lnTo>
                <a:lnTo>
                  <a:pt x="250031" y="0"/>
                </a:lnTo>
                <a:lnTo>
                  <a:pt x="276821" y="8929"/>
                </a:lnTo>
                <a:lnTo>
                  <a:pt x="303610" y="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33" name="Freeform 9232"/>
          <p:cNvSpPr/>
          <p:nvPr/>
        </p:nvSpPr>
        <p:spPr bwMode="auto">
          <a:xfrm>
            <a:off x="5250656" y="2571750"/>
            <a:ext cx="98228" cy="8931"/>
          </a:xfrm>
          <a:custGeom>
            <a:avLst/>
            <a:gdLst/>
            <a:ahLst/>
            <a:cxnLst/>
            <a:rect l="0" t="0" r="0" b="0"/>
            <a:pathLst>
              <a:path w="98228" h="893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34" name="Freeform 9233"/>
          <p:cNvSpPr/>
          <p:nvPr/>
        </p:nvSpPr>
        <p:spPr bwMode="auto">
          <a:xfrm>
            <a:off x="5491758" y="2500313"/>
            <a:ext cx="80368" cy="80368"/>
          </a:xfrm>
          <a:custGeom>
            <a:avLst/>
            <a:gdLst/>
            <a:ahLst/>
            <a:cxnLst/>
            <a:rect l="0" t="0" r="0" b="0"/>
            <a:pathLst>
              <a:path w="80368" h="8036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17859" y="80367"/>
                </a:lnTo>
                <a:lnTo>
                  <a:pt x="26789" y="80367"/>
                </a:lnTo>
                <a:lnTo>
                  <a:pt x="44648" y="80367"/>
                </a:lnTo>
                <a:lnTo>
                  <a:pt x="53578" y="80367"/>
                </a:lnTo>
                <a:lnTo>
                  <a:pt x="71437" y="80367"/>
                </a:lnTo>
                <a:lnTo>
                  <a:pt x="80367" y="80367"/>
                </a:lnTo>
                <a:lnTo>
                  <a:pt x="80367" y="8036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35" name="Freeform 9234"/>
          <p:cNvSpPr/>
          <p:nvPr/>
        </p:nvSpPr>
        <p:spPr bwMode="auto">
          <a:xfrm>
            <a:off x="5598914" y="2482453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33945"/>
                </a:lnTo>
                <a:lnTo>
                  <a:pt x="8930" y="15180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8930" y="232172"/>
                </a:lnTo>
                <a:lnTo>
                  <a:pt x="8930" y="241102"/>
                </a:lnTo>
                <a:lnTo>
                  <a:pt x="8930" y="241102"/>
                </a:lnTo>
                <a:lnTo>
                  <a:pt x="8930" y="241102"/>
                </a:lnTo>
                <a:lnTo>
                  <a:pt x="8930" y="24110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36" name="Freeform 9235"/>
          <p:cNvSpPr/>
          <p:nvPr/>
        </p:nvSpPr>
        <p:spPr bwMode="auto">
          <a:xfrm>
            <a:off x="5938242" y="2277070"/>
            <a:ext cx="133947" cy="98228"/>
          </a:xfrm>
          <a:custGeom>
            <a:avLst/>
            <a:gdLst/>
            <a:ahLst/>
            <a:cxnLst/>
            <a:rect l="0" t="0" r="0" b="0"/>
            <a:pathLst>
              <a:path w="133947" h="98228">
                <a:moveTo>
                  <a:pt x="107156" y="8930"/>
                </a:move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17859"/>
                </a:lnTo>
                <a:lnTo>
                  <a:pt x="80367" y="26789"/>
                </a:lnTo>
                <a:lnTo>
                  <a:pt x="71438" y="26789"/>
                </a:lnTo>
                <a:lnTo>
                  <a:pt x="53578" y="44649"/>
                </a:lnTo>
                <a:lnTo>
                  <a:pt x="44649" y="53578"/>
                </a:lnTo>
                <a:lnTo>
                  <a:pt x="26789" y="62508"/>
                </a:lnTo>
                <a:lnTo>
                  <a:pt x="17860" y="71438"/>
                </a:lnTo>
                <a:lnTo>
                  <a:pt x="893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8930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53578" y="98227"/>
                </a:lnTo>
                <a:lnTo>
                  <a:pt x="80367" y="89297"/>
                </a:lnTo>
                <a:lnTo>
                  <a:pt x="98227" y="98227"/>
                </a:lnTo>
                <a:lnTo>
                  <a:pt x="116086" y="89297"/>
                </a:lnTo>
                <a:lnTo>
                  <a:pt x="133946" y="89297"/>
                </a:lnTo>
                <a:lnTo>
                  <a:pt x="133946" y="89297"/>
                </a:lnTo>
                <a:lnTo>
                  <a:pt x="133946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37" name="Freeform 9236"/>
          <p:cNvSpPr/>
          <p:nvPr/>
        </p:nvSpPr>
        <p:spPr bwMode="auto">
          <a:xfrm>
            <a:off x="5893594" y="2473523"/>
            <a:ext cx="196454" cy="1"/>
          </a:xfrm>
          <a:custGeom>
            <a:avLst/>
            <a:gdLst/>
            <a:ahLst/>
            <a:cxnLst/>
            <a:rect l="0" t="0" r="0" b="0"/>
            <a:pathLst>
              <a:path w="19645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38" name="Freeform 9237"/>
          <p:cNvSpPr/>
          <p:nvPr/>
        </p:nvSpPr>
        <p:spPr bwMode="auto">
          <a:xfrm>
            <a:off x="6366867" y="2169914"/>
            <a:ext cx="196454" cy="241102"/>
          </a:xfrm>
          <a:custGeom>
            <a:avLst/>
            <a:gdLst/>
            <a:ahLst/>
            <a:cxnLst/>
            <a:rect l="0" t="0" r="0" b="0"/>
            <a:pathLst>
              <a:path w="196454" h="241102">
                <a:moveTo>
                  <a:pt x="0" y="80367"/>
                </a:moveTo>
                <a:lnTo>
                  <a:pt x="0" y="80367"/>
                </a:lnTo>
                <a:lnTo>
                  <a:pt x="0" y="71437"/>
                </a:lnTo>
                <a:lnTo>
                  <a:pt x="8930" y="62508"/>
                </a:lnTo>
                <a:lnTo>
                  <a:pt x="17860" y="53578"/>
                </a:lnTo>
                <a:lnTo>
                  <a:pt x="26789" y="44648"/>
                </a:lnTo>
                <a:lnTo>
                  <a:pt x="35719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80367" y="8930"/>
                </a:lnTo>
                <a:lnTo>
                  <a:pt x="107156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0"/>
                </a:lnTo>
                <a:lnTo>
                  <a:pt x="169664" y="8930"/>
                </a:lnTo>
                <a:lnTo>
                  <a:pt x="187524" y="8930"/>
                </a:lnTo>
                <a:lnTo>
                  <a:pt x="187524" y="17859"/>
                </a:lnTo>
                <a:lnTo>
                  <a:pt x="196453" y="26789"/>
                </a:lnTo>
                <a:lnTo>
                  <a:pt x="187524" y="35719"/>
                </a:lnTo>
                <a:lnTo>
                  <a:pt x="187524" y="44648"/>
                </a:lnTo>
                <a:lnTo>
                  <a:pt x="169664" y="53578"/>
                </a:lnTo>
                <a:lnTo>
                  <a:pt x="151805" y="71437"/>
                </a:lnTo>
                <a:lnTo>
                  <a:pt x="133946" y="80367"/>
                </a:lnTo>
                <a:lnTo>
                  <a:pt x="116086" y="98226"/>
                </a:lnTo>
                <a:lnTo>
                  <a:pt x="89297" y="116086"/>
                </a:lnTo>
                <a:lnTo>
                  <a:pt x="62508" y="133945"/>
                </a:lnTo>
                <a:lnTo>
                  <a:pt x="44649" y="151805"/>
                </a:lnTo>
                <a:lnTo>
                  <a:pt x="35719" y="160734"/>
                </a:lnTo>
                <a:lnTo>
                  <a:pt x="26789" y="178594"/>
                </a:lnTo>
                <a:lnTo>
                  <a:pt x="17860" y="196453"/>
                </a:lnTo>
                <a:lnTo>
                  <a:pt x="17860" y="214312"/>
                </a:lnTo>
                <a:lnTo>
                  <a:pt x="26789" y="214312"/>
                </a:lnTo>
                <a:lnTo>
                  <a:pt x="35719" y="232172"/>
                </a:lnTo>
                <a:lnTo>
                  <a:pt x="44649" y="232172"/>
                </a:lnTo>
                <a:lnTo>
                  <a:pt x="53578" y="241101"/>
                </a:lnTo>
                <a:lnTo>
                  <a:pt x="80367" y="241101"/>
                </a:lnTo>
                <a:lnTo>
                  <a:pt x="98227" y="241101"/>
                </a:lnTo>
                <a:lnTo>
                  <a:pt x="116086" y="241101"/>
                </a:lnTo>
                <a:lnTo>
                  <a:pt x="133946" y="232172"/>
                </a:lnTo>
                <a:lnTo>
                  <a:pt x="151805" y="232172"/>
                </a:lnTo>
                <a:lnTo>
                  <a:pt x="160735" y="223242"/>
                </a:lnTo>
                <a:lnTo>
                  <a:pt x="169664" y="214312"/>
                </a:lnTo>
                <a:lnTo>
                  <a:pt x="169664" y="196453"/>
                </a:lnTo>
                <a:lnTo>
                  <a:pt x="169664" y="187523"/>
                </a:lnTo>
                <a:lnTo>
                  <a:pt x="160735" y="169664"/>
                </a:lnTo>
                <a:lnTo>
                  <a:pt x="142875" y="160734"/>
                </a:lnTo>
                <a:lnTo>
                  <a:pt x="133946" y="142875"/>
                </a:lnTo>
                <a:lnTo>
                  <a:pt x="107156" y="133945"/>
                </a:lnTo>
                <a:lnTo>
                  <a:pt x="89297" y="125015"/>
                </a:lnTo>
                <a:lnTo>
                  <a:pt x="71438" y="116086"/>
                </a:lnTo>
                <a:lnTo>
                  <a:pt x="53578" y="107156"/>
                </a:lnTo>
                <a:lnTo>
                  <a:pt x="44649" y="107156"/>
                </a:lnTo>
                <a:lnTo>
                  <a:pt x="44649" y="10715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39" name="Freeform 9238"/>
          <p:cNvSpPr/>
          <p:nvPr/>
        </p:nvSpPr>
        <p:spPr bwMode="auto">
          <a:xfrm>
            <a:off x="4777383" y="2187773"/>
            <a:ext cx="125016" cy="1"/>
          </a:xfrm>
          <a:custGeom>
            <a:avLst/>
            <a:gdLst/>
            <a:ahLst/>
            <a:cxnLst/>
            <a:rect l="0" t="0" r="0" b="0"/>
            <a:pathLst>
              <a:path w="125016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40" name="Freeform 9239"/>
          <p:cNvSpPr/>
          <p:nvPr/>
        </p:nvSpPr>
        <p:spPr bwMode="auto">
          <a:xfrm>
            <a:off x="5045273" y="2107406"/>
            <a:ext cx="80369" cy="107157"/>
          </a:xfrm>
          <a:custGeom>
            <a:avLst/>
            <a:gdLst/>
            <a:ahLst/>
            <a:cxnLst/>
            <a:rect l="0" t="0" r="0" b="0"/>
            <a:pathLst>
              <a:path w="80369" h="107157">
                <a:moveTo>
                  <a:pt x="17860" y="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30" y="89297"/>
                </a:lnTo>
                <a:lnTo>
                  <a:pt x="17860" y="98227"/>
                </a:lnTo>
                <a:lnTo>
                  <a:pt x="26790" y="98227"/>
                </a:lnTo>
                <a:lnTo>
                  <a:pt x="35719" y="107156"/>
                </a:lnTo>
                <a:lnTo>
                  <a:pt x="53579" y="98227"/>
                </a:lnTo>
                <a:lnTo>
                  <a:pt x="71438" y="98227"/>
                </a:lnTo>
                <a:lnTo>
                  <a:pt x="80368" y="98227"/>
                </a:lnTo>
                <a:lnTo>
                  <a:pt x="80368" y="89297"/>
                </a:lnTo>
                <a:lnTo>
                  <a:pt x="80368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41" name="Freeform 9240"/>
          <p:cNvSpPr/>
          <p:nvPr/>
        </p:nvSpPr>
        <p:spPr bwMode="auto">
          <a:xfrm>
            <a:off x="5143500" y="2062758"/>
            <a:ext cx="17860" cy="223243"/>
          </a:xfrm>
          <a:custGeom>
            <a:avLst/>
            <a:gdLst/>
            <a:ahLst/>
            <a:cxnLst/>
            <a:rect l="0" t="0" r="0" b="0"/>
            <a:pathLst>
              <a:path w="17860" h="22324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0" y="187523"/>
                </a:lnTo>
                <a:lnTo>
                  <a:pt x="0" y="196453"/>
                </a:lnTo>
                <a:lnTo>
                  <a:pt x="8930" y="214312"/>
                </a:lnTo>
                <a:lnTo>
                  <a:pt x="8930" y="223242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42" name="Freeform 9241"/>
          <p:cNvSpPr/>
          <p:nvPr/>
        </p:nvSpPr>
        <p:spPr bwMode="auto">
          <a:xfrm>
            <a:off x="4911328" y="2027039"/>
            <a:ext cx="776884" cy="669728"/>
          </a:xfrm>
          <a:custGeom>
            <a:avLst/>
            <a:gdLst/>
            <a:ahLst/>
            <a:cxnLst/>
            <a:rect l="0" t="0" r="0" b="0"/>
            <a:pathLst>
              <a:path w="776884" h="66972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59"/>
                </a:lnTo>
                <a:lnTo>
                  <a:pt x="44649" y="26789"/>
                </a:lnTo>
                <a:lnTo>
                  <a:pt x="53578" y="26789"/>
                </a:lnTo>
                <a:lnTo>
                  <a:pt x="71438" y="35719"/>
                </a:lnTo>
                <a:lnTo>
                  <a:pt x="89297" y="53578"/>
                </a:lnTo>
                <a:lnTo>
                  <a:pt x="98227" y="62508"/>
                </a:lnTo>
                <a:lnTo>
                  <a:pt x="116086" y="71437"/>
                </a:lnTo>
                <a:lnTo>
                  <a:pt x="133945" y="89297"/>
                </a:lnTo>
                <a:lnTo>
                  <a:pt x="151805" y="107156"/>
                </a:lnTo>
                <a:lnTo>
                  <a:pt x="169664" y="125015"/>
                </a:lnTo>
                <a:lnTo>
                  <a:pt x="187524" y="142875"/>
                </a:lnTo>
                <a:lnTo>
                  <a:pt x="205383" y="160734"/>
                </a:lnTo>
                <a:lnTo>
                  <a:pt x="232172" y="178594"/>
                </a:lnTo>
                <a:lnTo>
                  <a:pt x="250031" y="205383"/>
                </a:lnTo>
                <a:lnTo>
                  <a:pt x="276820" y="223242"/>
                </a:lnTo>
                <a:lnTo>
                  <a:pt x="303610" y="250031"/>
                </a:lnTo>
                <a:lnTo>
                  <a:pt x="321469" y="267890"/>
                </a:lnTo>
                <a:lnTo>
                  <a:pt x="348258" y="294680"/>
                </a:lnTo>
                <a:lnTo>
                  <a:pt x="375047" y="312539"/>
                </a:lnTo>
                <a:lnTo>
                  <a:pt x="401836" y="339328"/>
                </a:lnTo>
                <a:lnTo>
                  <a:pt x="419695" y="357187"/>
                </a:lnTo>
                <a:lnTo>
                  <a:pt x="446485" y="383976"/>
                </a:lnTo>
                <a:lnTo>
                  <a:pt x="473274" y="401836"/>
                </a:lnTo>
                <a:lnTo>
                  <a:pt x="500063" y="428625"/>
                </a:lnTo>
                <a:lnTo>
                  <a:pt x="517922" y="446484"/>
                </a:lnTo>
                <a:lnTo>
                  <a:pt x="544711" y="473274"/>
                </a:lnTo>
                <a:lnTo>
                  <a:pt x="562570" y="491133"/>
                </a:lnTo>
                <a:lnTo>
                  <a:pt x="589360" y="508992"/>
                </a:lnTo>
                <a:lnTo>
                  <a:pt x="616149" y="535781"/>
                </a:lnTo>
                <a:lnTo>
                  <a:pt x="634008" y="553641"/>
                </a:lnTo>
                <a:lnTo>
                  <a:pt x="660797" y="571500"/>
                </a:lnTo>
                <a:lnTo>
                  <a:pt x="678656" y="589359"/>
                </a:lnTo>
                <a:lnTo>
                  <a:pt x="696516" y="607219"/>
                </a:lnTo>
                <a:lnTo>
                  <a:pt x="714375" y="625078"/>
                </a:lnTo>
                <a:lnTo>
                  <a:pt x="732235" y="642938"/>
                </a:lnTo>
                <a:lnTo>
                  <a:pt x="759024" y="651867"/>
                </a:lnTo>
                <a:lnTo>
                  <a:pt x="767953" y="660797"/>
                </a:lnTo>
                <a:lnTo>
                  <a:pt x="776883" y="669727"/>
                </a:lnTo>
                <a:lnTo>
                  <a:pt x="776883" y="6697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43" name="Freeform 9242"/>
          <p:cNvSpPr/>
          <p:nvPr/>
        </p:nvSpPr>
        <p:spPr bwMode="auto">
          <a:xfrm>
            <a:off x="6732984" y="2286000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44" name="Freeform 9243"/>
          <p:cNvSpPr/>
          <p:nvPr/>
        </p:nvSpPr>
        <p:spPr bwMode="auto">
          <a:xfrm>
            <a:off x="6858000" y="2277070"/>
            <a:ext cx="89298" cy="1"/>
          </a:xfrm>
          <a:custGeom>
            <a:avLst/>
            <a:gdLst/>
            <a:ahLst/>
            <a:cxnLst/>
            <a:rect l="0" t="0" r="0" b="0"/>
            <a:pathLst>
              <a:path w="8929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45" name="Freeform 9244"/>
          <p:cNvSpPr/>
          <p:nvPr/>
        </p:nvSpPr>
        <p:spPr bwMode="auto">
          <a:xfrm>
            <a:off x="7063383" y="2178844"/>
            <a:ext cx="116087" cy="98227"/>
          </a:xfrm>
          <a:custGeom>
            <a:avLst/>
            <a:gdLst/>
            <a:ahLst/>
            <a:cxnLst/>
            <a:rect l="0" t="0" r="0" b="0"/>
            <a:pathLst>
              <a:path w="116087" h="98227">
                <a:moveTo>
                  <a:pt x="26789" y="0"/>
                </a:moveTo>
                <a:lnTo>
                  <a:pt x="2678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0" y="35718"/>
                </a:lnTo>
                <a:lnTo>
                  <a:pt x="0" y="53578"/>
                </a:lnTo>
                <a:lnTo>
                  <a:pt x="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17859" y="89296"/>
                </a:lnTo>
                <a:lnTo>
                  <a:pt x="35719" y="89296"/>
                </a:lnTo>
                <a:lnTo>
                  <a:pt x="44648" y="98226"/>
                </a:lnTo>
                <a:lnTo>
                  <a:pt x="62508" y="98226"/>
                </a:lnTo>
                <a:lnTo>
                  <a:pt x="80367" y="89296"/>
                </a:lnTo>
                <a:lnTo>
                  <a:pt x="98226" y="89296"/>
                </a:lnTo>
                <a:lnTo>
                  <a:pt x="116086" y="89296"/>
                </a:lnTo>
                <a:lnTo>
                  <a:pt x="116086" y="89296"/>
                </a:lnTo>
                <a:lnTo>
                  <a:pt x="116086" y="8929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46" name="Freeform 9245"/>
          <p:cNvSpPr/>
          <p:nvPr/>
        </p:nvSpPr>
        <p:spPr bwMode="auto">
          <a:xfrm>
            <a:off x="7161609" y="2143125"/>
            <a:ext cx="44650" cy="232173"/>
          </a:xfrm>
          <a:custGeom>
            <a:avLst/>
            <a:gdLst/>
            <a:ahLst/>
            <a:cxnLst/>
            <a:rect l="0" t="0" r="0" b="0"/>
            <a:pathLst>
              <a:path w="44650" h="232173">
                <a:moveTo>
                  <a:pt x="4464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29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53578"/>
                </a:lnTo>
                <a:lnTo>
                  <a:pt x="17860" y="71437"/>
                </a:lnTo>
                <a:lnTo>
                  <a:pt x="8930" y="98226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0" y="205383"/>
                </a:lnTo>
                <a:lnTo>
                  <a:pt x="0" y="22324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47" name="Freeform 9246"/>
          <p:cNvSpPr/>
          <p:nvPr/>
        </p:nvSpPr>
        <p:spPr bwMode="auto">
          <a:xfrm>
            <a:off x="5563195" y="2884289"/>
            <a:ext cx="17861" cy="437555"/>
          </a:xfrm>
          <a:custGeom>
            <a:avLst/>
            <a:gdLst/>
            <a:ahLst/>
            <a:cxnLst/>
            <a:rect l="0" t="0" r="0" b="0"/>
            <a:pathLst>
              <a:path w="17861" h="43755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17860" y="44648"/>
                </a:lnTo>
                <a:lnTo>
                  <a:pt x="17860" y="62507"/>
                </a:lnTo>
                <a:lnTo>
                  <a:pt x="17860" y="80367"/>
                </a:lnTo>
                <a:lnTo>
                  <a:pt x="17860" y="98226"/>
                </a:lnTo>
                <a:lnTo>
                  <a:pt x="17860" y="125015"/>
                </a:lnTo>
                <a:lnTo>
                  <a:pt x="8930" y="151804"/>
                </a:lnTo>
                <a:lnTo>
                  <a:pt x="8930" y="178593"/>
                </a:lnTo>
                <a:lnTo>
                  <a:pt x="8930" y="205382"/>
                </a:lnTo>
                <a:lnTo>
                  <a:pt x="8930" y="232172"/>
                </a:lnTo>
                <a:lnTo>
                  <a:pt x="8930" y="258961"/>
                </a:lnTo>
                <a:lnTo>
                  <a:pt x="0" y="285750"/>
                </a:lnTo>
                <a:lnTo>
                  <a:pt x="0" y="312539"/>
                </a:lnTo>
                <a:lnTo>
                  <a:pt x="0" y="330398"/>
                </a:lnTo>
                <a:lnTo>
                  <a:pt x="0" y="357187"/>
                </a:lnTo>
                <a:lnTo>
                  <a:pt x="0" y="375047"/>
                </a:lnTo>
                <a:lnTo>
                  <a:pt x="0" y="392906"/>
                </a:lnTo>
                <a:lnTo>
                  <a:pt x="0" y="401836"/>
                </a:lnTo>
                <a:lnTo>
                  <a:pt x="0" y="419695"/>
                </a:lnTo>
                <a:lnTo>
                  <a:pt x="0" y="428625"/>
                </a:lnTo>
                <a:lnTo>
                  <a:pt x="0" y="428625"/>
                </a:lnTo>
                <a:lnTo>
                  <a:pt x="0" y="437554"/>
                </a:lnTo>
                <a:lnTo>
                  <a:pt x="0" y="437554"/>
                </a:lnTo>
                <a:lnTo>
                  <a:pt x="0" y="437554"/>
                </a:lnTo>
                <a:lnTo>
                  <a:pt x="0" y="43755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48" name="Freeform 9247"/>
          <p:cNvSpPr/>
          <p:nvPr/>
        </p:nvSpPr>
        <p:spPr bwMode="auto">
          <a:xfrm>
            <a:off x="5357813" y="2866429"/>
            <a:ext cx="428626" cy="17861"/>
          </a:xfrm>
          <a:custGeom>
            <a:avLst/>
            <a:gdLst/>
            <a:ahLst/>
            <a:cxnLst/>
            <a:rect l="0" t="0" r="0" b="0"/>
            <a:pathLst>
              <a:path w="428626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25015" y="0"/>
                </a:lnTo>
                <a:lnTo>
                  <a:pt x="151804" y="8930"/>
                </a:lnTo>
                <a:lnTo>
                  <a:pt x="187523" y="8930"/>
                </a:lnTo>
                <a:lnTo>
                  <a:pt x="223242" y="17860"/>
                </a:lnTo>
                <a:lnTo>
                  <a:pt x="258960" y="17860"/>
                </a:lnTo>
                <a:lnTo>
                  <a:pt x="294679" y="17860"/>
                </a:lnTo>
                <a:lnTo>
                  <a:pt x="321468" y="17860"/>
                </a:lnTo>
                <a:lnTo>
                  <a:pt x="357187" y="17860"/>
                </a:lnTo>
                <a:lnTo>
                  <a:pt x="392906" y="17860"/>
                </a:lnTo>
                <a:lnTo>
                  <a:pt x="428625" y="17860"/>
                </a:lnTo>
                <a:lnTo>
                  <a:pt x="428625" y="17860"/>
                </a:lnTo>
                <a:lnTo>
                  <a:pt x="428625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49" name="Freeform 9248"/>
          <p:cNvSpPr/>
          <p:nvPr/>
        </p:nvSpPr>
        <p:spPr bwMode="auto">
          <a:xfrm>
            <a:off x="5973961" y="3027164"/>
            <a:ext cx="160735" cy="116087"/>
          </a:xfrm>
          <a:custGeom>
            <a:avLst/>
            <a:gdLst/>
            <a:ahLst/>
            <a:cxnLst/>
            <a:rect l="0" t="0" r="0" b="0"/>
            <a:pathLst>
              <a:path w="160735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8929"/>
                </a:lnTo>
                <a:lnTo>
                  <a:pt x="44648" y="8929"/>
                </a:lnTo>
                <a:lnTo>
                  <a:pt x="53578" y="17859"/>
                </a:lnTo>
                <a:lnTo>
                  <a:pt x="71437" y="26789"/>
                </a:lnTo>
                <a:lnTo>
                  <a:pt x="89297" y="35718"/>
                </a:lnTo>
                <a:lnTo>
                  <a:pt x="107156" y="35718"/>
                </a:lnTo>
                <a:lnTo>
                  <a:pt x="116086" y="44648"/>
                </a:lnTo>
                <a:lnTo>
                  <a:pt x="133945" y="53578"/>
                </a:lnTo>
                <a:lnTo>
                  <a:pt x="142875" y="53578"/>
                </a:lnTo>
                <a:lnTo>
                  <a:pt x="151805" y="62507"/>
                </a:lnTo>
                <a:lnTo>
                  <a:pt x="160734" y="62507"/>
                </a:lnTo>
                <a:lnTo>
                  <a:pt x="160734" y="71437"/>
                </a:lnTo>
                <a:lnTo>
                  <a:pt x="160734" y="71437"/>
                </a:lnTo>
                <a:lnTo>
                  <a:pt x="160734" y="80367"/>
                </a:lnTo>
                <a:lnTo>
                  <a:pt x="151805" y="89297"/>
                </a:lnTo>
                <a:lnTo>
                  <a:pt x="142875" y="89297"/>
                </a:lnTo>
                <a:lnTo>
                  <a:pt x="125016" y="98226"/>
                </a:lnTo>
                <a:lnTo>
                  <a:pt x="107156" y="98226"/>
                </a:lnTo>
                <a:lnTo>
                  <a:pt x="89297" y="107156"/>
                </a:lnTo>
                <a:lnTo>
                  <a:pt x="71437" y="107156"/>
                </a:lnTo>
                <a:lnTo>
                  <a:pt x="53578" y="116086"/>
                </a:lnTo>
                <a:lnTo>
                  <a:pt x="35719" y="116086"/>
                </a:lnTo>
                <a:lnTo>
                  <a:pt x="26789" y="116086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50" name="Freeform 9249"/>
          <p:cNvSpPr/>
          <p:nvPr/>
        </p:nvSpPr>
        <p:spPr bwMode="auto">
          <a:xfrm>
            <a:off x="5938242" y="3232546"/>
            <a:ext cx="196454" cy="8931"/>
          </a:xfrm>
          <a:custGeom>
            <a:avLst/>
            <a:gdLst/>
            <a:ahLst/>
            <a:cxnLst/>
            <a:rect l="0" t="0" r="0" b="0"/>
            <a:pathLst>
              <a:path w="196454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98227" y="8930"/>
                </a:lnTo>
                <a:lnTo>
                  <a:pt x="116086" y="0"/>
                </a:lnTo>
                <a:lnTo>
                  <a:pt x="142875" y="8930"/>
                </a:lnTo>
                <a:lnTo>
                  <a:pt x="169664" y="8930"/>
                </a:lnTo>
                <a:lnTo>
                  <a:pt x="196453" y="8930"/>
                </a:lnTo>
                <a:lnTo>
                  <a:pt x="196453" y="8930"/>
                </a:lnTo>
                <a:lnTo>
                  <a:pt x="196453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51" name="Freeform 9250"/>
          <p:cNvSpPr/>
          <p:nvPr/>
        </p:nvSpPr>
        <p:spPr bwMode="auto">
          <a:xfrm>
            <a:off x="6313289" y="3107531"/>
            <a:ext cx="98228" cy="17860"/>
          </a:xfrm>
          <a:custGeom>
            <a:avLst/>
            <a:gdLst/>
            <a:ahLst/>
            <a:cxnLst/>
            <a:rect l="0" t="0" r="0" b="0"/>
            <a:pathLst>
              <a:path w="98228" h="17860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52" name="Freeform 9251"/>
          <p:cNvSpPr/>
          <p:nvPr/>
        </p:nvSpPr>
        <p:spPr bwMode="auto">
          <a:xfrm>
            <a:off x="6500813" y="2946796"/>
            <a:ext cx="250032" cy="294681"/>
          </a:xfrm>
          <a:custGeom>
            <a:avLst/>
            <a:gdLst/>
            <a:ahLst/>
            <a:cxnLst/>
            <a:rect l="0" t="0" r="0" b="0"/>
            <a:pathLst>
              <a:path w="250032" h="294681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26790"/>
                </a:lnTo>
                <a:lnTo>
                  <a:pt x="17859" y="17860"/>
                </a:lnTo>
                <a:lnTo>
                  <a:pt x="35718" y="8930"/>
                </a:lnTo>
                <a:lnTo>
                  <a:pt x="53578" y="0"/>
                </a:lnTo>
                <a:lnTo>
                  <a:pt x="71437" y="0"/>
                </a:lnTo>
                <a:lnTo>
                  <a:pt x="89296" y="0"/>
                </a:lnTo>
                <a:lnTo>
                  <a:pt x="116085" y="8930"/>
                </a:lnTo>
                <a:lnTo>
                  <a:pt x="133945" y="8930"/>
                </a:lnTo>
                <a:lnTo>
                  <a:pt x="151804" y="26790"/>
                </a:lnTo>
                <a:lnTo>
                  <a:pt x="160734" y="35719"/>
                </a:lnTo>
                <a:lnTo>
                  <a:pt x="169664" y="53579"/>
                </a:lnTo>
                <a:lnTo>
                  <a:pt x="169664" y="62508"/>
                </a:lnTo>
                <a:lnTo>
                  <a:pt x="169664" y="71438"/>
                </a:lnTo>
                <a:lnTo>
                  <a:pt x="151804" y="89297"/>
                </a:lnTo>
                <a:lnTo>
                  <a:pt x="142875" y="98227"/>
                </a:lnTo>
                <a:lnTo>
                  <a:pt x="125015" y="107157"/>
                </a:lnTo>
                <a:lnTo>
                  <a:pt x="107156" y="116086"/>
                </a:lnTo>
                <a:lnTo>
                  <a:pt x="89296" y="125016"/>
                </a:lnTo>
                <a:lnTo>
                  <a:pt x="80367" y="125016"/>
                </a:lnTo>
                <a:lnTo>
                  <a:pt x="80367" y="133946"/>
                </a:lnTo>
                <a:lnTo>
                  <a:pt x="71437" y="133946"/>
                </a:lnTo>
                <a:lnTo>
                  <a:pt x="80367" y="133946"/>
                </a:lnTo>
                <a:lnTo>
                  <a:pt x="80367" y="133946"/>
                </a:lnTo>
                <a:lnTo>
                  <a:pt x="98226" y="133946"/>
                </a:lnTo>
                <a:lnTo>
                  <a:pt x="116085" y="133946"/>
                </a:lnTo>
                <a:lnTo>
                  <a:pt x="142875" y="142875"/>
                </a:lnTo>
                <a:lnTo>
                  <a:pt x="160734" y="151805"/>
                </a:lnTo>
                <a:lnTo>
                  <a:pt x="187523" y="160735"/>
                </a:lnTo>
                <a:lnTo>
                  <a:pt x="205382" y="169665"/>
                </a:lnTo>
                <a:lnTo>
                  <a:pt x="223242" y="178594"/>
                </a:lnTo>
                <a:lnTo>
                  <a:pt x="232171" y="187524"/>
                </a:lnTo>
                <a:lnTo>
                  <a:pt x="250031" y="205383"/>
                </a:lnTo>
                <a:lnTo>
                  <a:pt x="250031" y="214313"/>
                </a:lnTo>
                <a:lnTo>
                  <a:pt x="250031" y="232172"/>
                </a:lnTo>
                <a:lnTo>
                  <a:pt x="250031" y="241102"/>
                </a:lnTo>
                <a:lnTo>
                  <a:pt x="241101" y="258961"/>
                </a:lnTo>
                <a:lnTo>
                  <a:pt x="232171" y="267891"/>
                </a:lnTo>
                <a:lnTo>
                  <a:pt x="214312" y="276821"/>
                </a:lnTo>
                <a:lnTo>
                  <a:pt x="196453" y="285750"/>
                </a:lnTo>
                <a:lnTo>
                  <a:pt x="169664" y="294680"/>
                </a:lnTo>
                <a:lnTo>
                  <a:pt x="151804" y="294680"/>
                </a:lnTo>
                <a:lnTo>
                  <a:pt x="125015" y="294680"/>
                </a:lnTo>
                <a:lnTo>
                  <a:pt x="107156" y="294680"/>
                </a:lnTo>
                <a:lnTo>
                  <a:pt x="80367" y="285750"/>
                </a:lnTo>
                <a:lnTo>
                  <a:pt x="62507" y="285750"/>
                </a:lnTo>
                <a:lnTo>
                  <a:pt x="44648" y="276821"/>
                </a:lnTo>
                <a:lnTo>
                  <a:pt x="35718" y="267891"/>
                </a:lnTo>
                <a:lnTo>
                  <a:pt x="35718" y="267891"/>
                </a:lnTo>
                <a:lnTo>
                  <a:pt x="35718" y="26789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53" name="Freeform 9252"/>
          <p:cNvSpPr/>
          <p:nvPr/>
        </p:nvSpPr>
        <p:spPr bwMode="auto">
          <a:xfrm>
            <a:off x="6840141" y="2955726"/>
            <a:ext cx="339329" cy="276821"/>
          </a:xfrm>
          <a:custGeom>
            <a:avLst/>
            <a:gdLst/>
            <a:ahLst/>
            <a:cxnLst/>
            <a:rect l="0" t="0" r="0" b="0"/>
            <a:pathLst>
              <a:path w="339329" h="276821">
                <a:moveTo>
                  <a:pt x="0" y="53578"/>
                </a:moveTo>
                <a:lnTo>
                  <a:pt x="0" y="53578"/>
                </a:lnTo>
                <a:lnTo>
                  <a:pt x="0" y="44649"/>
                </a:lnTo>
                <a:lnTo>
                  <a:pt x="8929" y="44649"/>
                </a:lnTo>
                <a:lnTo>
                  <a:pt x="17859" y="26789"/>
                </a:lnTo>
                <a:lnTo>
                  <a:pt x="26789" y="26789"/>
                </a:lnTo>
                <a:lnTo>
                  <a:pt x="44648" y="17860"/>
                </a:lnTo>
                <a:lnTo>
                  <a:pt x="62507" y="893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42875" y="8930"/>
                </a:lnTo>
                <a:lnTo>
                  <a:pt x="160734" y="26789"/>
                </a:lnTo>
                <a:lnTo>
                  <a:pt x="178593" y="35719"/>
                </a:lnTo>
                <a:lnTo>
                  <a:pt x="196453" y="53578"/>
                </a:lnTo>
                <a:lnTo>
                  <a:pt x="214312" y="71438"/>
                </a:lnTo>
                <a:lnTo>
                  <a:pt x="223242" y="98227"/>
                </a:lnTo>
                <a:lnTo>
                  <a:pt x="223242" y="125016"/>
                </a:lnTo>
                <a:lnTo>
                  <a:pt x="223242" y="151805"/>
                </a:lnTo>
                <a:lnTo>
                  <a:pt x="223242" y="178594"/>
                </a:lnTo>
                <a:lnTo>
                  <a:pt x="205382" y="196453"/>
                </a:lnTo>
                <a:lnTo>
                  <a:pt x="187523" y="214313"/>
                </a:lnTo>
                <a:lnTo>
                  <a:pt x="169664" y="223242"/>
                </a:lnTo>
                <a:lnTo>
                  <a:pt x="151804" y="232172"/>
                </a:lnTo>
                <a:lnTo>
                  <a:pt x="133945" y="241102"/>
                </a:lnTo>
                <a:lnTo>
                  <a:pt x="116086" y="241102"/>
                </a:lnTo>
                <a:lnTo>
                  <a:pt x="98226" y="241102"/>
                </a:lnTo>
                <a:lnTo>
                  <a:pt x="80367" y="232172"/>
                </a:lnTo>
                <a:lnTo>
                  <a:pt x="62507" y="232172"/>
                </a:lnTo>
                <a:lnTo>
                  <a:pt x="53578" y="223242"/>
                </a:lnTo>
                <a:lnTo>
                  <a:pt x="53578" y="223242"/>
                </a:lnTo>
                <a:lnTo>
                  <a:pt x="44648" y="214313"/>
                </a:lnTo>
                <a:lnTo>
                  <a:pt x="53578" y="205383"/>
                </a:lnTo>
                <a:lnTo>
                  <a:pt x="62507" y="196453"/>
                </a:lnTo>
                <a:lnTo>
                  <a:pt x="80367" y="187524"/>
                </a:lnTo>
                <a:lnTo>
                  <a:pt x="98226" y="178594"/>
                </a:lnTo>
                <a:lnTo>
                  <a:pt x="125015" y="178594"/>
                </a:lnTo>
                <a:lnTo>
                  <a:pt x="151804" y="187524"/>
                </a:lnTo>
                <a:lnTo>
                  <a:pt x="178593" y="196453"/>
                </a:lnTo>
                <a:lnTo>
                  <a:pt x="205382" y="205383"/>
                </a:lnTo>
                <a:lnTo>
                  <a:pt x="232172" y="214313"/>
                </a:lnTo>
                <a:lnTo>
                  <a:pt x="258961" y="232172"/>
                </a:lnTo>
                <a:lnTo>
                  <a:pt x="285750" y="241102"/>
                </a:lnTo>
                <a:lnTo>
                  <a:pt x="303609" y="250031"/>
                </a:lnTo>
                <a:lnTo>
                  <a:pt x="321468" y="258961"/>
                </a:lnTo>
                <a:lnTo>
                  <a:pt x="330398" y="267891"/>
                </a:lnTo>
                <a:lnTo>
                  <a:pt x="339328" y="276820"/>
                </a:lnTo>
                <a:lnTo>
                  <a:pt x="339328" y="27682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54" name="Freeform 9253"/>
          <p:cNvSpPr/>
          <p:nvPr/>
        </p:nvSpPr>
        <p:spPr bwMode="auto">
          <a:xfrm>
            <a:off x="6188273" y="3303984"/>
            <a:ext cx="267892" cy="223243"/>
          </a:xfrm>
          <a:custGeom>
            <a:avLst/>
            <a:gdLst/>
            <a:ahLst/>
            <a:cxnLst/>
            <a:rect l="0" t="0" r="0" b="0"/>
            <a:pathLst>
              <a:path w="267892" h="223243">
                <a:moveTo>
                  <a:pt x="267891" y="223242"/>
                </a:moveTo>
                <a:lnTo>
                  <a:pt x="267891" y="223242"/>
                </a:lnTo>
                <a:lnTo>
                  <a:pt x="267891" y="223242"/>
                </a:lnTo>
                <a:lnTo>
                  <a:pt x="267891" y="223242"/>
                </a:lnTo>
                <a:lnTo>
                  <a:pt x="267891" y="223242"/>
                </a:lnTo>
                <a:lnTo>
                  <a:pt x="258961" y="214312"/>
                </a:lnTo>
                <a:lnTo>
                  <a:pt x="258961" y="214312"/>
                </a:lnTo>
                <a:lnTo>
                  <a:pt x="250032" y="205383"/>
                </a:lnTo>
                <a:lnTo>
                  <a:pt x="250032" y="196453"/>
                </a:lnTo>
                <a:lnTo>
                  <a:pt x="241102" y="187523"/>
                </a:lnTo>
                <a:lnTo>
                  <a:pt x="232172" y="178594"/>
                </a:lnTo>
                <a:lnTo>
                  <a:pt x="223243" y="169664"/>
                </a:lnTo>
                <a:lnTo>
                  <a:pt x="205383" y="160734"/>
                </a:lnTo>
                <a:lnTo>
                  <a:pt x="187524" y="151805"/>
                </a:lnTo>
                <a:lnTo>
                  <a:pt x="178594" y="133945"/>
                </a:lnTo>
                <a:lnTo>
                  <a:pt x="160735" y="125016"/>
                </a:lnTo>
                <a:lnTo>
                  <a:pt x="160735" y="116086"/>
                </a:lnTo>
                <a:lnTo>
                  <a:pt x="142875" y="98227"/>
                </a:lnTo>
                <a:lnTo>
                  <a:pt x="125016" y="89297"/>
                </a:lnTo>
                <a:lnTo>
                  <a:pt x="116086" y="80367"/>
                </a:lnTo>
                <a:lnTo>
                  <a:pt x="98227" y="71437"/>
                </a:lnTo>
                <a:lnTo>
                  <a:pt x="89297" y="62508"/>
                </a:lnTo>
                <a:lnTo>
                  <a:pt x="80368" y="53578"/>
                </a:lnTo>
                <a:lnTo>
                  <a:pt x="71438" y="44648"/>
                </a:lnTo>
                <a:lnTo>
                  <a:pt x="62508" y="44648"/>
                </a:lnTo>
                <a:lnTo>
                  <a:pt x="62508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26789"/>
                </a:lnTo>
                <a:lnTo>
                  <a:pt x="53579" y="35719"/>
                </a:lnTo>
                <a:lnTo>
                  <a:pt x="53579" y="2678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53579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35719"/>
                </a:lnTo>
                <a:lnTo>
                  <a:pt x="62508" y="44648"/>
                </a:lnTo>
                <a:lnTo>
                  <a:pt x="53579" y="44648"/>
                </a:lnTo>
                <a:lnTo>
                  <a:pt x="53579" y="53578"/>
                </a:lnTo>
                <a:lnTo>
                  <a:pt x="44649" y="62508"/>
                </a:lnTo>
                <a:lnTo>
                  <a:pt x="44649" y="71437"/>
                </a:lnTo>
                <a:lnTo>
                  <a:pt x="35719" y="80367"/>
                </a:lnTo>
                <a:lnTo>
                  <a:pt x="26790" y="98227"/>
                </a:lnTo>
                <a:lnTo>
                  <a:pt x="17860" y="107156"/>
                </a:lnTo>
                <a:lnTo>
                  <a:pt x="1786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25016"/>
                </a:lnTo>
                <a:lnTo>
                  <a:pt x="0" y="125016"/>
                </a:lnTo>
                <a:lnTo>
                  <a:pt x="17860" y="116086"/>
                </a:lnTo>
                <a:lnTo>
                  <a:pt x="17860" y="107156"/>
                </a:lnTo>
                <a:lnTo>
                  <a:pt x="26790" y="98227"/>
                </a:lnTo>
                <a:lnTo>
                  <a:pt x="26790" y="89297"/>
                </a:lnTo>
                <a:lnTo>
                  <a:pt x="26790" y="71437"/>
                </a:lnTo>
                <a:lnTo>
                  <a:pt x="26790" y="62508"/>
                </a:lnTo>
                <a:lnTo>
                  <a:pt x="26790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7" y="17859"/>
                </a:lnTo>
                <a:lnTo>
                  <a:pt x="133946" y="17859"/>
                </a:lnTo>
                <a:lnTo>
                  <a:pt x="169665" y="26789"/>
                </a:lnTo>
                <a:lnTo>
                  <a:pt x="169665" y="26789"/>
                </a:lnTo>
                <a:lnTo>
                  <a:pt x="169665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55" name="Freeform 9254"/>
          <p:cNvSpPr/>
          <p:nvPr/>
        </p:nvSpPr>
        <p:spPr bwMode="auto">
          <a:xfrm>
            <a:off x="6474023" y="3482578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178594" y="0"/>
                </a:moveTo>
                <a:lnTo>
                  <a:pt x="178594" y="0"/>
                </a:lnTo>
                <a:lnTo>
                  <a:pt x="169665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8929"/>
                </a:lnTo>
                <a:lnTo>
                  <a:pt x="116086" y="17859"/>
                </a:lnTo>
                <a:lnTo>
                  <a:pt x="98227" y="17859"/>
                </a:lnTo>
                <a:lnTo>
                  <a:pt x="89297" y="26789"/>
                </a:lnTo>
                <a:lnTo>
                  <a:pt x="80368" y="35718"/>
                </a:lnTo>
                <a:lnTo>
                  <a:pt x="71438" y="44648"/>
                </a:lnTo>
                <a:lnTo>
                  <a:pt x="62508" y="44648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8" y="53578"/>
                </a:lnTo>
                <a:lnTo>
                  <a:pt x="98227" y="62508"/>
                </a:lnTo>
                <a:lnTo>
                  <a:pt x="116086" y="62508"/>
                </a:lnTo>
                <a:lnTo>
                  <a:pt x="125016" y="71437"/>
                </a:lnTo>
                <a:lnTo>
                  <a:pt x="142875" y="80367"/>
                </a:lnTo>
                <a:lnTo>
                  <a:pt x="151805" y="80367"/>
                </a:lnTo>
                <a:lnTo>
                  <a:pt x="160735" y="89297"/>
                </a:lnTo>
                <a:lnTo>
                  <a:pt x="160735" y="98226"/>
                </a:lnTo>
                <a:lnTo>
                  <a:pt x="160735" y="107156"/>
                </a:lnTo>
                <a:lnTo>
                  <a:pt x="160735" y="116086"/>
                </a:lnTo>
                <a:lnTo>
                  <a:pt x="151805" y="125015"/>
                </a:lnTo>
                <a:lnTo>
                  <a:pt x="142875" y="133945"/>
                </a:lnTo>
                <a:lnTo>
                  <a:pt x="125016" y="133945"/>
                </a:lnTo>
                <a:lnTo>
                  <a:pt x="116086" y="142875"/>
                </a:lnTo>
                <a:lnTo>
                  <a:pt x="89297" y="142875"/>
                </a:lnTo>
                <a:lnTo>
                  <a:pt x="71438" y="142875"/>
                </a:lnTo>
                <a:lnTo>
                  <a:pt x="53579" y="142875"/>
                </a:lnTo>
                <a:lnTo>
                  <a:pt x="35719" y="133945"/>
                </a:lnTo>
                <a:lnTo>
                  <a:pt x="17860" y="13394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56" name="Freeform 9255"/>
          <p:cNvSpPr/>
          <p:nvPr/>
        </p:nvSpPr>
        <p:spPr bwMode="auto">
          <a:xfrm>
            <a:off x="6706195" y="3518296"/>
            <a:ext cx="214314" cy="107158"/>
          </a:xfrm>
          <a:custGeom>
            <a:avLst/>
            <a:gdLst/>
            <a:ahLst/>
            <a:cxnLst/>
            <a:rect l="0" t="0" r="0" b="0"/>
            <a:pathLst>
              <a:path w="214314" h="107158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1786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5357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98227"/>
                </a:lnTo>
                <a:lnTo>
                  <a:pt x="17860" y="98227"/>
                </a:lnTo>
                <a:lnTo>
                  <a:pt x="26789" y="98227"/>
                </a:lnTo>
                <a:lnTo>
                  <a:pt x="35719" y="98227"/>
                </a:lnTo>
                <a:lnTo>
                  <a:pt x="44649" y="89297"/>
                </a:lnTo>
                <a:lnTo>
                  <a:pt x="53578" y="89297"/>
                </a:lnTo>
                <a:lnTo>
                  <a:pt x="62508" y="80368"/>
                </a:lnTo>
                <a:lnTo>
                  <a:pt x="71438" y="71438"/>
                </a:lnTo>
                <a:lnTo>
                  <a:pt x="80368" y="62508"/>
                </a:lnTo>
                <a:lnTo>
                  <a:pt x="89297" y="53579"/>
                </a:lnTo>
                <a:lnTo>
                  <a:pt x="89297" y="53579"/>
                </a:lnTo>
                <a:lnTo>
                  <a:pt x="98227" y="53579"/>
                </a:lnTo>
                <a:lnTo>
                  <a:pt x="98227" y="53579"/>
                </a:lnTo>
                <a:lnTo>
                  <a:pt x="107157" y="62508"/>
                </a:lnTo>
                <a:lnTo>
                  <a:pt x="107157" y="71438"/>
                </a:lnTo>
                <a:lnTo>
                  <a:pt x="116086" y="71438"/>
                </a:lnTo>
                <a:lnTo>
                  <a:pt x="125016" y="89297"/>
                </a:lnTo>
                <a:lnTo>
                  <a:pt x="125016" y="98227"/>
                </a:lnTo>
                <a:lnTo>
                  <a:pt x="133946" y="98227"/>
                </a:lnTo>
                <a:lnTo>
                  <a:pt x="151805" y="107157"/>
                </a:lnTo>
                <a:lnTo>
                  <a:pt x="160735" y="107157"/>
                </a:lnTo>
                <a:lnTo>
                  <a:pt x="169664" y="107157"/>
                </a:lnTo>
                <a:lnTo>
                  <a:pt x="178594" y="98227"/>
                </a:lnTo>
                <a:lnTo>
                  <a:pt x="187524" y="98227"/>
                </a:lnTo>
                <a:lnTo>
                  <a:pt x="205383" y="89297"/>
                </a:lnTo>
                <a:lnTo>
                  <a:pt x="205383" y="80368"/>
                </a:lnTo>
                <a:lnTo>
                  <a:pt x="214313" y="71438"/>
                </a:lnTo>
                <a:lnTo>
                  <a:pt x="214313" y="53579"/>
                </a:lnTo>
                <a:lnTo>
                  <a:pt x="205383" y="44649"/>
                </a:lnTo>
                <a:lnTo>
                  <a:pt x="205383" y="35719"/>
                </a:lnTo>
                <a:lnTo>
                  <a:pt x="205383" y="26790"/>
                </a:lnTo>
                <a:lnTo>
                  <a:pt x="196453" y="17860"/>
                </a:lnTo>
                <a:lnTo>
                  <a:pt x="187524" y="17860"/>
                </a:lnTo>
                <a:lnTo>
                  <a:pt x="187524" y="17860"/>
                </a:lnTo>
                <a:lnTo>
                  <a:pt x="187524" y="17860"/>
                </a:lnTo>
                <a:lnTo>
                  <a:pt x="187524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57" name="Freeform 9256"/>
          <p:cNvSpPr/>
          <p:nvPr/>
        </p:nvSpPr>
        <p:spPr bwMode="auto">
          <a:xfrm>
            <a:off x="7000875" y="3562945"/>
            <a:ext cx="17860" cy="62509"/>
          </a:xfrm>
          <a:custGeom>
            <a:avLst/>
            <a:gdLst/>
            <a:ahLst/>
            <a:cxnLst/>
            <a:rect l="0" t="0" r="0" b="0"/>
            <a:pathLst>
              <a:path w="17860" h="6250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58" name="Freeform 9257"/>
          <p:cNvSpPr/>
          <p:nvPr/>
        </p:nvSpPr>
        <p:spPr bwMode="auto">
          <a:xfrm>
            <a:off x="7009805" y="3464718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59" name="Freeform 9258"/>
          <p:cNvSpPr/>
          <p:nvPr/>
        </p:nvSpPr>
        <p:spPr bwMode="auto">
          <a:xfrm>
            <a:off x="7116961" y="3455789"/>
            <a:ext cx="17860" cy="205383"/>
          </a:xfrm>
          <a:custGeom>
            <a:avLst/>
            <a:gdLst/>
            <a:ahLst/>
            <a:cxnLst/>
            <a:rect l="0" t="0" r="0" b="0"/>
            <a:pathLst>
              <a:path w="17860" h="2053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196453"/>
                </a:lnTo>
                <a:lnTo>
                  <a:pt x="17859" y="205382"/>
                </a:lnTo>
                <a:lnTo>
                  <a:pt x="17859" y="20538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60" name="Freeform 9259"/>
          <p:cNvSpPr/>
          <p:nvPr/>
        </p:nvSpPr>
        <p:spPr bwMode="auto">
          <a:xfrm>
            <a:off x="7099102" y="3562945"/>
            <a:ext cx="71438" cy="8931"/>
          </a:xfrm>
          <a:custGeom>
            <a:avLst/>
            <a:gdLst/>
            <a:ahLst/>
            <a:cxnLst/>
            <a:rect l="0" t="0" r="0" b="0"/>
            <a:pathLst>
              <a:path w="71438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8930"/>
                </a:lnTo>
                <a:lnTo>
                  <a:pt x="7143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61" name="Freeform 9260"/>
          <p:cNvSpPr/>
          <p:nvPr/>
        </p:nvSpPr>
        <p:spPr bwMode="auto">
          <a:xfrm>
            <a:off x="7241977" y="3562945"/>
            <a:ext cx="142876" cy="116087"/>
          </a:xfrm>
          <a:custGeom>
            <a:avLst/>
            <a:gdLst/>
            <a:ahLst/>
            <a:cxnLst/>
            <a:rect l="0" t="0" r="0" b="0"/>
            <a:pathLst>
              <a:path w="142876" h="116087">
                <a:moveTo>
                  <a:pt x="80367" y="17859"/>
                </a:moveTo>
                <a:lnTo>
                  <a:pt x="80367" y="17859"/>
                </a:lnTo>
                <a:lnTo>
                  <a:pt x="80367" y="17859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8929" y="89297"/>
                </a:lnTo>
                <a:lnTo>
                  <a:pt x="26789" y="98226"/>
                </a:lnTo>
                <a:lnTo>
                  <a:pt x="44648" y="107156"/>
                </a:lnTo>
                <a:lnTo>
                  <a:pt x="62507" y="107156"/>
                </a:lnTo>
                <a:lnTo>
                  <a:pt x="89296" y="116086"/>
                </a:lnTo>
                <a:lnTo>
                  <a:pt x="116086" y="116086"/>
                </a:lnTo>
                <a:lnTo>
                  <a:pt x="133945" y="116086"/>
                </a:lnTo>
                <a:lnTo>
                  <a:pt x="142875" y="116086"/>
                </a:lnTo>
                <a:lnTo>
                  <a:pt x="142875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62" name="Freeform 9261"/>
          <p:cNvSpPr/>
          <p:nvPr/>
        </p:nvSpPr>
        <p:spPr bwMode="auto">
          <a:xfrm>
            <a:off x="7420570" y="3482578"/>
            <a:ext cx="321470" cy="232173"/>
          </a:xfrm>
          <a:custGeom>
            <a:avLst/>
            <a:gdLst/>
            <a:ahLst/>
            <a:cxnLst/>
            <a:rect l="0" t="0" r="0" b="0"/>
            <a:pathLst>
              <a:path w="321470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5"/>
                </a:lnTo>
                <a:lnTo>
                  <a:pt x="17860" y="151804"/>
                </a:lnTo>
                <a:lnTo>
                  <a:pt x="17860" y="169664"/>
                </a:lnTo>
                <a:lnTo>
                  <a:pt x="17860" y="187523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05383"/>
                </a:lnTo>
                <a:lnTo>
                  <a:pt x="35719" y="205383"/>
                </a:lnTo>
                <a:lnTo>
                  <a:pt x="35719" y="205383"/>
                </a:lnTo>
                <a:lnTo>
                  <a:pt x="35719" y="205383"/>
                </a:lnTo>
                <a:lnTo>
                  <a:pt x="44649" y="196453"/>
                </a:lnTo>
                <a:lnTo>
                  <a:pt x="44649" y="187523"/>
                </a:lnTo>
                <a:lnTo>
                  <a:pt x="35719" y="178593"/>
                </a:lnTo>
                <a:lnTo>
                  <a:pt x="44649" y="160734"/>
                </a:lnTo>
                <a:lnTo>
                  <a:pt x="44649" y="151804"/>
                </a:lnTo>
                <a:lnTo>
                  <a:pt x="53578" y="142875"/>
                </a:lnTo>
                <a:lnTo>
                  <a:pt x="53578" y="142875"/>
                </a:lnTo>
                <a:lnTo>
                  <a:pt x="62508" y="133945"/>
                </a:lnTo>
                <a:lnTo>
                  <a:pt x="62508" y="133945"/>
                </a:lnTo>
                <a:lnTo>
                  <a:pt x="71438" y="133945"/>
                </a:lnTo>
                <a:lnTo>
                  <a:pt x="80368" y="133945"/>
                </a:lnTo>
                <a:lnTo>
                  <a:pt x="89297" y="142875"/>
                </a:lnTo>
                <a:lnTo>
                  <a:pt x="98227" y="142875"/>
                </a:lnTo>
                <a:lnTo>
                  <a:pt x="98227" y="151804"/>
                </a:lnTo>
                <a:lnTo>
                  <a:pt x="107157" y="160734"/>
                </a:lnTo>
                <a:lnTo>
                  <a:pt x="107157" y="169664"/>
                </a:lnTo>
                <a:lnTo>
                  <a:pt x="116086" y="187523"/>
                </a:lnTo>
                <a:lnTo>
                  <a:pt x="133946" y="187523"/>
                </a:lnTo>
                <a:lnTo>
                  <a:pt x="142875" y="196453"/>
                </a:lnTo>
                <a:lnTo>
                  <a:pt x="160735" y="205383"/>
                </a:lnTo>
                <a:lnTo>
                  <a:pt x="187524" y="205383"/>
                </a:lnTo>
                <a:lnTo>
                  <a:pt x="214313" y="205383"/>
                </a:lnTo>
                <a:lnTo>
                  <a:pt x="241102" y="214312"/>
                </a:lnTo>
                <a:lnTo>
                  <a:pt x="258961" y="214312"/>
                </a:lnTo>
                <a:lnTo>
                  <a:pt x="276821" y="205383"/>
                </a:lnTo>
                <a:lnTo>
                  <a:pt x="285750" y="205383"/>
                </a:lnTo>
                <a:lnTo>
                  <a:pt x="294680" y="187523"/>
                </a:lnTo>
                <a:lnTo>
                  <a:pt x="303610" y="187523"/>
                </a:lnTo>
                <a:lnTo>
                  <a:pt x="303610" y="169664"/>
                </a:lnTo>
                <a:lnTo>
                  <a:pt x="303610" y="160734"/>
                </a:lnTo>
                <a:lnTo>
                  <a:pt x="294680" y="151804"/>
                </a:lnTo>
                <a:lnTo>
                  <a:pt x="285750" y="142875"/>
                </a:lnTo>
                <a:lnTo>
                  <a:pt x="276821" y="133945"/>
                </a:lnTo>
                <a:lnTo>
                  <a:pt x="258961" y="133945"/>
                </a:lnTo>
                <a:lnTo>
                  <a:pt x="250032" y="133945"/>
                </a:lnTo>
                <a:lnTo>
                  <a:pt x="232172" y="133945"/>
                </a:lnTo>
                <a:lnTo>
                  <a:pt x="223243" y="142875"/>
                </a:lnTo>
                <a:lnTo>
                  <a:pt x="214313" y="151804"/>
                </a:lnTo>
                <a:lnTo>
                  <a:pt x="214313" y="169664"/>
                </a:lnTo>
                <a:lnTo>
                  <a:pt x="214313" y="178593"/>
                </a:lnTo>
                <a:lnTo>
                  <a:pt x="214313" y="187523"/>
                </a:lnTo>
                <a:lnTo>
                  <a:pt x="223243" y="196453"/>
                </a:lnTo>
                <a:lnTo>
                  <a:pt x="241102" y="205383"/>
                </a:lnTo>
                <a:lnTo>
                  <a:pt x="250032" y="214312"/>
                </a:lnTo>
                <a:lnTo>
                  <a:pt x="267891" y="223242"/>
                </a:lnTo>
                <a:lnTo>
                  <a:pt x="294680" y="223242"/>
                </a:lnTo>
                <a:lnTo>
                  <a:pt x="312539" y="232172"/>
                </a:lnTo>
                <a:lnTo>
                  <a:pt x="321469" y="232172"/>
                </a:lnTo>
                <a:lnTo>
                  <a:pt x="321469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63" name="Freeform 9262"/>
          <p:cNvSpPr/>
          <p:nvPr/>
        </p:nvSpPr>
        <p:spPr bwMode="auto">
          <a:xfrm>
            <a:off x="7795617" y="3509367"/>
            <a:ext cx="178595" cy="241102"/>
          </a:xfrm>
          <a:custGeom>
            <a:avLst/>
            <a:gdLst/>
            <a:ahLst/>
            <a:cxnLst/>
            <a:rect l="0" t="0" r="0" b="0"/>
            <a:pathLst>
              <a:path w="178595" h="241102">
                <a:moveTo>
                  <a:pt x="107156" y="142875"/>
                </a:moveTo>
                <a:lnTo>
                  <a:pt x="107156" y="14287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07156" y="125015"/>
                </a:lnTo>
                <a:lnTo>
                  <a:pt x="107156" y="116086"/>
                </a:lnTo>
                <a:lnTo>
                  <a:pt x="107156" y="107156"/>
                </a:lnTo>
                <a:lnTo>
                  <a:pt x="89297" y="107156"/>
                </a:lnTo>
                <a:lnTo>
                  <a:pt x="80367" y="107156"/>
                </a:lnTo>
                <a:lnTo>
                  <a:pt x="62508" y="107156"/>
                </a:lnTo>
                <a:lnTo>
                  <a:pt x="53578" y="107156"/>
                </a:lnTo>
                <a:lnTo>
                  <a:pt x="35719" y="116086"/>
                </a:lnTo>
                <a:lnTo>
                  <a:pt x="17860" y="133945"/>
                </a:lnTo>
                <a:lnTo>
                  <a:pt x="893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0" y="187523"/>
                </a:lnTo>
                <a:lnTo>
                  <a:pt x="17860" y="196453"/>
                </a:lnTo>
                <a:lnTo>
                  <a:pt x="26789" y="214312"/>
                </a:lnTo>
                <a:lnTo>
                  <a:pt x="53578" y="223242"/>
                </a:lnTo>
                <a:lnTo>
                  <a:pt x="71438" y="232172"/>
                </a:lnTo>
                <a:lnTo>
                  <a:pt x="98227" y="241101"/>
                </a:lnTo>
                <a:lnTo>
                  <a:pt x="125016" y="241101"/>
                </a:lnTo>
                <a:lnTo>
                  <a:pt x="142875" y="241101"/>
                </a:lnTo>
                <a:lnTo>
                  <a:pt x="160735" y="223242"/>
                </a:lnTo>
                <a:lnTo>
                  <a:pt x="169664" y="214312"/>
                </a:lnTo>
                <a:lnTo>
                  <a:pt x="178594" y="196453"/>
                </a:lnTo>
                <a:lnTo>
                  <a:pt x="178594" y="178594"/>
                </a:lnTo>
                <a:lnTo>
                  <a:pt x="169664" y="151804"/>
                </a:lnTo>
                <a:lnTo>
                  <a:pt x="160735" y="125015"/>
                </a:lnTo>
                <a:lnTo>
                  <a:pt x="151805" y="98226"/>
                </a:lnTo>
                <a:lnTo>
                  <a:pt x="125016" y="71437"/>
                </a:lnTo>
                <a:lnTo>
                  <a:pt x="98227" y="44648"/>
                </a:lnTo>
                <a:lnTo>
                  <a:pt x="71438" y="26789"/>
                </a:lnTo>
                <a:lnTo>
                  <a:pt x="53578" y="8929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64" name="Freeform 9263"/>
          <p:cNvSpPr/>
          <p:nvPr/>
        </p:nvSpPr>
        <p:spPr bwMode="auto">
          <a:xfrm>
            <a:off x="5402461" y="4196953"/>
            <a:ext cx="267892" cy="258962"/>
          </a:xfrm>
          <a:custGeom>
            <a:avLst/>
            <a:gdLst/>
            <a:ahLst/>
            <a:cxnLst/>
            <a:rect l="0" t="0" r="0" b="0"/>
            <a:pathLst>
              <a:path w="267892" h="258962">
                <a:moveTo>
                  <a:pt x="196453" y="89297"/>
                </a:moveTo>
                <a:lnTo>
                  <a:pt x="196453" y="89297"/>
                </a:lnTo>
                <a:lnTo>
                  <a:pt x="196453" y="89297"/>
                </a:lnTo>
                <a:lnTo>
                  <a:pt x="196453" y="80367"/>
                </a:lnTo>
                <a:lnTo>
                  <a:pt x="196453" y="71437"/>
                </a:lnTo>
                <a:lnTo>
                  <a:pt x="187523" y="53578"/>
                </a:lnTo>
                <a:lnTo>
                  <a:pt x="187523" y="44648"/>
                </a:lnTo>
                <a:lnTo>
                  <a:pt x="187523" y="35718"/>
                </a:lnTo>
                <a:lnTo>
                  <a:pt x="178594" y="26789"/>
                </a:lnTo>
                <a:lnTo>
                  <a:pt x="169664" y="17859"/>
                </a:lnTo>
                <a:lnTo>
                  <a:pt x="151805" y="8929"/>
                </a:lnTo>
                <a:lnTo>
                  <a:pt x="133945" y="0"/>
                </a:lnTo>
                <a:lnTo>
                  <a:pt x="116086" y="0"/>
                </a:lnTo>
                <a:lnTo>
                  <a:pt x="98227" y="0"/>
                </a:lnTo>
                <a:lnTo>
                  <a:pt x="71437" y="8929"/>
                </a:lnTo>
                <a:lnTo>
                  <a:pt x="53578" y="17859"/>
                </a:lnTo>
                <a:lnTo>
                  <a:pt x="35719" y="26789"/>
                </a:lnTo>
                <a:lnTo>
                  <a:pt x="17859" y="44648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33945"/>
                </a:lnTo>
                <a:lnTo>
                  <a:pt x="17859" y="151804"/>
                </a:lnTo>
                <a:lnTo>
                  <a:pt x="35719" y="169664"/>
                </a:lnTo>
                <a:lnTo>
                  <a:pt x="53578" y="178593"/>
                </a:lnTo>
                <a:lnTo>
                  <a:pt x="71437" y="187523"/>
                </a:lnTo>
                <a:lnTo>
                  <a:pt x="98227" y="196453"/>
                </a:lnTo>
                <a:lnTo>
                  <a:pt x="116086" y="196453"/>
                </a:lnTo>
                <a:lnTo>
                  <a:pt x="142875" y="196453"/>
                </a:lnTo>
                <a:lnTo>
                  <a:pt x="160734" y="187523"/>
                </a:lnTo>
                <a:lnTo>
                  <a:pt x="178594" y="178593"/>
                </a:lnTo>
                <a:lnTo>
                  <a:pt x="196453" y="169664"/>
                </a:lnTo>
                <a:lnTo>
                  <a:pt x="205383" y="151804"/>
                </a:lnTo>
                <a:lnTo>
                  <a:pt x="214312" y="133945"/>
                </a:lnTo>
                <a:lnTo>
                  <a:pt x="214312" y="116086"/>
                </a:lnTo>
                <a:lnTo>
                  <a:pt x="223242" y="107156"/>
                </a:lnTo>
                <a:lnTo>
                  <a:pt x="223242" y="89297"/>
                </a:lnTo>
                <a:lnTo>
                  <a:pt x="223242" y="89297"/>
                </a:lnTo>
                <a:lnTo>
                  <a:pt x="223242" y="80367"/>
                </a:lnTo>
                <a:lnTo>
                  <a:pt x="223242" y="80367"/>
                </a:lnTo>
                <a:lnTo>
                  <a:pt x="223242" y="80367"/>
                </a:lnTo>
                <a:lnTo>
                  <a:pt x="223242" y="80367"/>
                </a:lnTo>
                <a:lnTo>
                  <a:pt x="223242" y="89297"/>
                </a:lnTo>
                <a:lnTo>
                  <a:pt x="223242" y="89297"/>
                </a:lnTo>
                <a:lnTo>
                  <a:pt x="223242" y="107156"/>
                </a:lnTo>
                <a:lnTo>
                  <a:pt x="223242" y="125015"/>
                </a:lnTo>
                <a:lnTo>
                  <a:pt x="232172" y="142875"/>
                </a:lnTo>
                <a:lnTo>
                  <a:pt x="232172" y="160734"/>
                </a:lnTo>
                <a:lnTo>
                  <a:pt x="241102" y="178593"/>
                </a:lnTo>
                <a:lnTo>
                  <a:pt x="250031" y="205383"/>
                </a:lnTo>
                <a:lnTo>
                  <a:pt x="250031" y="223242"/>
                </a:lnTo>
                <a:lnTo>
                  <a:pt x="258961" y="241101"/>
                </a:lnTo>
                <a:lnTo>
                  <a:pt x="267891" y="258961"/>
                </a:lnTo>
                <a:lnTo>
                  <a:pt x="267891" y="258961"/>
                </a:lnTo>
                <a:lnTo>
                  <a:pt x="267891" y="2589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65" name="Freeform 9264"/>
          <p:cNvSpPr/>
          <p:nvPr/>
        </p:nvSpPr>
        <p:spPr bwMode="auto">
          <a:xfrm>
            <a:off x="5402461" y="4527351"/>
            <a:ext cx="383978" cy="17861"/>
          </a:xfrm>
          <a:custGeom>
            <a:avLst/>
            <a:gdLst/>
            <a:ahLst/>
            <a:cxnLst/>
            <a:rect l="0" t="0" r="0" b="0"/>
            <a:pathLst>
              <a:path w="383978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53578" y="0"/>
                </a:lnTo>
                <a:lnTo>
                  <a:pt x="89297" y="8930"/>
                </a:lnTo>
                <a:lnTo>
                  <a:pt x="125016" y="0"/>
                </a:lnTo>
                <a:lnTo>
                  <a:pt x="169664" y="8930"/>
                </a:lnTo>
                <a:lnTo>
                  <a:pt x="214312" y="0"/>
                </a:lnTo>
                <a:lnTo>
                  <a:pt x="250031" y="0"/>
                </a:lnTo>
                <a:lnTo>
                  <a:pt x="285750" y="8930"/>
                </a:lnTo>
                <a:lnTo>
                  <a:pt x="321469" y="0"/>
                </a:lnTo>
                <a:lnTo>
                  <a:pt x="348258" y="0"/>
                </a:lnTo>
                <a:lnTo>
                  <a:pt x="366117" y="0"/>
                </a:lnTo>
                <a:lnTo>
                  <a:pt x="383977" y="0"/>
                </a:lnTo>
                <a:lnTo>
                  <a:pt x="38397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66" name="Freeform 9265"/>
          <p:cNvSpPr/>
          <p:nvPr/>
        </p:nvSpPr>
        <p:spPr bwMode="auto">
          <a:xfrm>
            <a:off x="5500688" y="4661296"/>
            <a:ext cx="312540" cy="232174"/>
          </a:xfrm>
          <a:custGeom>
            <a:avLst/>
            <a:gdLst/>
            <a:ahLst/>
            <a:cxnLst/>
            <a:rect l="0" t="0" r="0" b="0"/>
            <a:pathLst>
              <a:path w="312540" h="232174">
                <a:moveTo>
                  <a:pt x="62507" y="17860"/>
                </a:moveTo>
                <a:lnTo>
                  <a:pt x="62507" y="17860"/>
                </a:lnTo>
                <a:lnTo>
                  <a:pt x="71437" y="8930"/>
                </a:lnTo>
                <a:lnTo>
                  <a:pt x="80367" y="893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9664" y="17860"/>
                </a:lnTo>
                <a:lnTo>
                  <a:pt x="187523" y="17860"/>
                </a:lnTo>
                <a:lnTo>
                  <a:pt x="205382" y="35719"/>
                </a:lnTo>
                <a:lnTo>
                  <a:pt x="223242" y="44649"/>
                </a:lnTo>
                <a:lnTo>
                  <a:pt x="232171" y="62508"/>
                </a:lnTo>
                <a:lnTo>
                  <a:pt x="241101" y="80368"/>
                </a:lnTo>
                <a:lnTo>
                  <a:pt x="241101" y="98227"/>
                </a:lnTo>
                <a:lnTo>
                  <a:pt x="241101" y="116086"/>
                </a:lnTo>
                <a:lnTo>
                  <a:pt x="241101" y="133946"/>
                </a:lnTo>
                <a:lnTo>
                  <a:pt x="223242" y="160735"/>
                </a:lnTo>
                <a:lnTo>
                  <a:pt x="214312" y="178594"/>
                </a:lnTo>
                <a:lnTo>
                  <a:pt x="196453" y="196454"/>
                </a:lnTo>
                <a:lnTo>
                  <a:pt x="178593" y="205383"/>
                </a:lnTo>
                <a:lnTo>
                  <a:pt x="151804" y="223243"/>
                </a:lnTo>
                <a:lnTo>
                  <a:pt x="133945" y="223243"/>
                </a:lnTo>
                <a:lnTo>
                  <a:pt x="116085" y="223243"/>
                </a:lnTo>
                <a:lnTo>
                  <a:pt x="89296" y="223243"/>
                </a:lnTo>
                <a:lnTo>
                  <a:pt x="71437" y="214313"/>
                </a:lnTo>
                <a:lnTo>
                  <a:pt x="62507" y="205383"/>
                </a:lnTo>
                <a:lnTo>
                  <a:pt x="44648" y="187524"/>
                </a:lnTo>
                <a:lnTo>
                  <a:pt x="26789" y="178594"/>
                </a:lnTo>
                <a:lnTo>
                  <a:pt x="17859" y="160735"/>
                </a:lnTo>
                <a:lnTo>
                  <a:pt x="8929" y="142875"/>
                </a:lnTo>
                <a:lnTo>
                  <a:pt x="0" y="125016"/>
                </a:lnTo>
                <a:lnTo>
                  <a:pt x="0" y="116086"/>
                </a:lnTo>
                <a:lnTo>
                  <a:pt x="8929" y="107157"/>
                </a:lnTo>
                <a:lnTo>
                  <a:pt x="17859" y="98227"/>
                </a:lnTo>
                <a:lnTo>
                  <a:pt x="35718" y="98227"/>
                </a:lnTo>
                <a:lnTo>
                  <a:pt x="53578" y="98227"/>
                </a:lnTo>
                <a:lnTo>
                  <a:pt x="71437" y="107157"/>
                </a:lnTo>
                <a:lnTo>
                  <a:pt x="98226" y="116086"/>
                </a:lnTo>
                <a:lnTo>
                  <a:pt x="133945" y="125016"/>
                </a:lnTo>
                <a:lnTo>
                  <a:pt x="160734" y="142875"/>
                </a:lnTo>
                <a:lnTo>
                  <a:pt x="187523" y="160735"/>
                </a:lnTo>
                <a:lnTo>
                  <a:pt x="214312" y="169665"/>
                </a:lnTo>
                <a:lnTo>
                  <a:pt x="241101" y="187524"/>
                </a:lnTo>
                <a:lnTo>
                  <a:pt x="267890" y="205383"/>
                </a:lnTo>
                <a:lnTo>
                  <a:pt x="285750" y="214313"/>
                </a:lnTo>
                <a:lnTo>
                  <a:pt x="312539" y="232173"/>
                </a:lnTo>
                <a:lnTo>
                  <a:pt x="312539" y="232173"/>
                </a:lnTo>
                <a:lnTo>
                  <a:pt x="312539" y="23217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67" name="Freeform 9266"/>
          <p:cNvSpPr/>
          <p:nvPr/>
        </p:nvSpPr>
        <p:spPr bwMode="auto">
          <a:xfrm>
            <a:off x="5902523" y="4438054"/>
            <a:ext cx="196455" cy="178595"/>
          </a:xfrm>
          <a:custGeom>
            <a:avLst/>
            <a:gdLst/>
            <a:ahLst/>
            <a:cxnLst/>
            <a:rect l="0" t="0" r="0" b="0"/>
            <a:pathLst>
              <a:path w="196455" h="178595">
                <a:moveTo>
                  <a:pt x="107157" y="8930"/>
                </a:moveTo>
                <a:lnTo>
                  <a:pt x="107157" y="0"/>
                </a:lnTo>
                <a:lnTo>
                  <a:pt x="107157" y="8930"/>
                </a:lnTo>
                <a:lnTo>
                  <a:pt x="107157" y="8930"/>
                </a:lnTo>
                <a:lnTo>
                  <a:pt x="98227" y="17860"/>
                </a:lnTo>
                <a:lnTo>
                  <a:pt x="89297" y="26789"/>
                </a:lnTo>
                <a:lnTo>
                  <a:pt x="89297" y="35719"/>
                </a:lnTo>
                <a:lnTo>
                  <a:pt x="71438" y="53578"/>
                </a:lnTo>
                <a:lnTo>
                  <a:pt x="62508" y="62508"/>
                </a:lnTo>
                <a:lnTo>
                  <a:pt x="44649" y="80367"/>
                </a:lnTo>
                <a:lnTo>
                  <a:pt x="35719" y="98227"/>
                </a:lnTo>
                <a:lnTo>
                  <a:pt x="17860" y="116086"/>
                </a:lnTo>
                <a:lnTo>
                  <a:pt x="8930" y="125016"/>
                </a:lnTo>
                <a:lnTo>
                  <a:pt x="0" y="142875"/>
                </a:lnTo>
                <a:lnTo>
                  <a:pt x="0" y="142875"/>
                </a:lnTo>
                <a:lnTo>
                  <a:pt x="0" y="160735"/>
                </a:lnTo>
                <a:lnTo>
                  <a:pt x="8930" y="160735"/>
                </a:lnTo>
                <a:lnTo>
                  <a:pt x="17860" y="169664"/>
                </a:lnTo>
                <a:lnTo>
                  <a:pt x="35719" y="169664"/>
                </a:lnTo>
                <a:lnTo>
                  <a:pt x="53579" y="169664"/>
                </a:lnTo>
                <a:lnTo>
                  <a:pt x="80368" y="178594"/>
                </a:lnTo>
                <a:lnTo>
                  <a:pt x="98227" y="178594"/>
                </a:lnTo>
                <a:lnTo>
                  <a:pt x="125016" y="178594"/>
                </a:lnTo>
                <a:lnTo>
                  <a:pt x="142875" y="178594"/>
                </a:lnTo>
                <a:lnTo>
                  <a:pt x="160735" y="178594"/>
                </a:lnTo>
                <a:lnTo>
                  <a:pt x="178594" y="178594"/>
                </a:lnTo>
                <a:lnTo>
                  <a:pt x="187524" y="178594"/>
                </a:lnTo>
                <a:lnTo>
                  <a:pt x="196454" y="178594"/>
                </a:lnTo>
                <a:lnTo>
                  <a:pt x="196454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68" name="Freeform 9267"/>
          <p:cNvSpPr/>
          <p:nvPr/>
        </p:nvSpPr>
        <p:spPr bwMode="auto">
          <a:xfrm>
            <a:off x="6188273" y="4527351"/>
            <a:ext cx="107158" cy="17861"/>
          </a:xfrm>
          <a:custGeom>
            <a:avLst/>
            <a:gdLst/>
            <a:ahLst/>
            <a:cxnLst/>
            <a:rect l="0" t="0" r="0" b="0"/>
            <a:pathLst>
              <a:path w="107158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8930"/>
                </a:lnTo>
                <a:lnTo>
                  <a:pt x="98227" y="17860"/>
                </a:lnTo>
                <a:lnTo>
                  <a:pt x="107157" y="17860"/>
                </a:lnTo>
                <a:lnTo>
                  <a:pt x="107157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69" name="Freeform 9268"/>
          <p:cNvSpPr/>
          <p:nvPr/>
        </p:nvSpPr>
        <p:spPr bwMode="auto">
          <a:xfrm>
            <a:off x="6384727" y="4375546"/>
            <a:ext cx="169665" cy="357189"/>
          </a:xfrm>
          <a:custGeom>
            <a:avLst/>
            <a:gdLst/>
            <a:ahLst/>
            <a:cxnLst/>
            <a:rect l="0" t="0" r="0" b="0"/>
            <a:pathLst>
              <a:path w="169665" h="357189">
                <a:moveTo>
                  <a:pt x="142875" y="98227"/>
                </a:moveTo>
                <a:lnTo>
                  <a:pt x="142875" y="98227"/>
                </a:lnTo>
                <a:lnTo>
                  <a:pt x="151804" y="89297"/>
                </a:lnTo>
                <a:lnTo>
                  <a:pt x="151804" y="80368"/>
                </a:lnTo>
                <a:lnTo>
                  <a:pt x="151804" y="71438"/>
                </a:lnTo>
                <a:lnTo>
                  <a:pt x="151804" y="53579"/>
                </a:lnTo>
                <a:lnTo>
                  <a:pt x="151804" y="44649"/>
                </a:lnTo>
                <a:lnTo>
                  <a:pt x="142875" y="26790"/>
                </a:lnTo>
                <a:lnTo>
                  <a:pt x="125015" y="17860"/>
                </a:lnTo>
                <a:lnTo>
                  <a:pt x="116086" y="8930"/>
                </a:lnTo>
                <a:lnTo>
                  <a:pt x="89296" y="8930"/>
                </a:lnTo>
                <a:lnTo>
                  <a:pt x="71437" y="0"/>
                </a:lnTo>
                <a:lnTo>
                  <a:pt x="53578" y="8930"/>
                </a:lnTo>
                <a:lnTo>
                  <a:pt x="35718" y="8930"/>
                </a:lnTo>
                <a:lnTo>
                  <a:pt x="26789" y="17860"/>
                </a:lnTo>
                <a:lnTo>
                  <a:pt x="8929" y="35719"/>
                </a:lnTo>
                <a:lnTo>
                  <a:pt x="8929" y="53579"/>
                </a:lnTo>
                <a:lnTo>
                  <a:pt x="0" y="71438"/>
                </a:lnTo>
                <a:lnTo>
                  <a:pt x="0" y="89297"/>
                </a:lnTo>
                <a:lnTo>
                  <a:pt x="8929" y="107157"/>
                </a:lnTo>
                <a:lnTo>
                  <a:pt x="17859" y="125016"/>
                </a:lnTo>
                <a:lnTo>
                  <a:pt x="35718" y="133946"/>
                </a:lnTo>
                <a:lnTo>
                  <a:pt x="53578" y="151805"/>
                </a:lnTo>
                <a:lnTo>
                  <a:pt x="71437" y="151805"/>
                </a:lnTo>
                <a:lnTo>
                  <a:pt x="98226" y="160735"/>
                </a:lnTo>
                <a:lnTo>
                  <a:pt x="116086" y="160735"/>
                </a:lnTo>
                <a:lnTo>
                  <a:pt x="133945" y="160735"/>
                </a:lnTo>
                <a:lnTo>
                  <a:pt x="151804" y="151805"/>
                </a:lnTo>
                <a:lnTo>
                  <a:pt x="160734" y="142875"/>
                </a:lnTo>
                <a:lnTo>
                  <a:pt x="169664" y="125016"/>
                </a:lnTo>
                <a:lnTo>
                  <a:pt x="169664" y="107157"/>
                </a:lnTo>
                <a:lnTo>
                  <a:pt x="169664" y="98227"/>
                </a:lnTo>
                <a:lnTo>
                  <a:pt x="169664" y="89297"/>
                </a:lnTo>
                <a:lnTo>
                  <a:pt x="169664" y="80368"/>
                </a:lnTo>
                <a:lnTo>
                  <a:pt x="169664" y="80368"/>
                </a:lnTo>
                <a:lnTo>
                  <a:pt x="169664" y="80368"/>
                </a:lnTo>
                <a:lnTo>
                  <a:pt x="160734" y="80368"/>
                </a:lnTo>
                <a:lnTo>
                  <a:pt x="160734" y="98227"/>
                </a:lnTo>
                <a:lnTo>
                  <a:pt x="160734" y="107157"/>
                </a:lnTo>
                <a:lnTo>
                  <a:pt x="160734" y="125016"/>
                </a:lnTo>
                <a:lnTo>
                  <a:pt x="169664" y="151805"/>
                </a:lnTo>
                <a:lnTo>
                  <a:pt x="169664" y="178594"/>
                </a:lnTo>
                <a:lnTo>
                  <a:pt x="169664" y="214313"/>
                </a:lnTo>
                <a:lnTo>
                  <a:pt x="169664" y="250032"/>
                </a:lnTo>
                <a:lnTo>
                  <a:pt x="169664" y="276821"/>
                </a:lnTo>
                <a:lnTo>
                  <a:pt x="169664" y="312540"/>
                </a:lnTo>
                <a:lnTo>
                  <a:pt x="169664" y="339329"/>
                </a:lnTo>
                <a:lnTo>
                  <a:pt x="169664" y="357188"/>
                </a:lnTo>
                <a:lnTo>
                  <a:pt x="169664" y="35718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70" name="Freeform 9269"/>
          <p:cNvSpPr/>
          <p:nvPr/>
        </p:nvSpPr>
        <p:spPr bwMode="auto">
          <a:xfrm>
            <a:off x="4938117" y="4232671"/>
            <a:ext cx="250032" cy="187525"/>
          </a:xfrm>
          <a:custGeom>
            <a:avLst/>
            <a:gdLst/>
            <a:ahLst/>
            <a:cxnLst/>
            <a:rect l="0" t="0" r="0" b="0"/>
            <a:pathLst>
              <a:path w="250032" h="18752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8930"/>
                </a:lnTo>
                <a:lnTo>
                  <a:pt x="80367" y="17860"/>
                </a:lnTo>
                <a:lnTo>
                  <a:pt x="98227" y="26790"/>
                </a:lnTo>
                <a:lnTo>
                  <a:pt x="107156" y="35719"/>
                </a:lnTo>
                <a:lnTo>
                  <a:pt x="125016" y="53579"/>
                </a:lnTo>
                <a:lnTo>
                  <a:pt x="133946" y="62508"/>
                </a:lnTo>
                <a:lnTo>
                  <a:pt x="142875" y="80368"/>
                </a:lnTo>
                <a:lnTo>
                  <a:pt x="142875" y="98227"/>
                </a:lnTo>
                <a:lnTo>
                  <a:pt x="142875" y="125016"/>
                </a:lnTo>
                <a:lnTo>
                  <a:pt x="142875" y="133946"/>
                </a:lnTo>
                <a:lnTo>
                  <a:pt x="125016" y="151805"/>
                </a:lnTo>
                <a:lnTo>
                  <a:pt x="116086" y="160735"/>
                </a:lnTo>
                <a:lnTo>
                  <a:pt x="98227" y="169665"/>
                </a:lnTo>
                <a:lnTo>
                  <a:pt x="80367" y="169665"/>
                </a:lnTo>
                <a:lnTo>
                  <a:pt x="62508" y="169665"/>
                </a:lnTo>
                <a:lnTo>
                  <a:pt x="44649" y="160735"/>
                </a:lnTo>
                <a:lnTo>
                  <a:pt x="26789" y="160735"/>
                </a:lnTo>
                <a:lnTo>
                  <a:pt x="17860" y="151805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16086"/>
                </a:lnTo>
                <a:lnTo>
                  <a:pt x="8930" y="107157"/>
                </a:lnTo>
                <a:lnTo>
                  <a:pt x="17860" y="107157"/>
                </a:lnTo>
                <a:lnTo>
                  <a:pt x="35719" y="98227"/>
                </a:lnTo>
                <a:lnTo>
                  <a:pt x="53578" y="98227"/>
                </a:lnTo>
                <a:lnTo>
                  <a:pt x="71438" y="107157"/>
                </a:lnTo>
                <a:lnTo>
                  <a:pt x="98227" y="116086"/>
                </a:lnTo>
                <a:lnTo>
                  <a:pt x="125016" y="125016"/>
                </a:lnTo>
                <a:lnTo>
                  <a:pt x="151805" y="133946"/>
                </a:lnTo>
                <a:lnTo>
                  <a:pt x="178594" y="142875"/>
                </a:lnTo>
                <a:lnTo>
                  <a:pt x="196453" y="160735"/>
                </a:lnTo>
                <a:lnTo>
                  <a:pt x="223242" y="169665"/>
                </a:lnTo>
                <a:lnTo>
                  <a:pt x="241102" y="178594"/>
                </a:lnTo>
                <a:lnTo>
                  <a:pt x="250031" y="187524"/>
                </a:lnTo>
                <a:lnTo>
                  <a:pt x="250031" y="18752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71" name="Freeform 9270"/>
          <p:cNvSpPr/>
          <p:nvPr/>
        </p:nvSpPr>
        <p:spPr bwMode="auto">
          <a:xfrm>
            <a:off x="5000625" y="4277320"/>
            <a:ext cx="901899" cy="634009"/>
          </a:xfrm>
          <a:custGeom>
            <a:avLst/>
            <a:gdLst/>
            <a:ahLst/>
            <a:cxnLst/>
            <a:rect l="0" t="0" r="0" b="0"/>
            <a:pathLst>
              <a:path w="901899" h="634009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26789"/>
                </a:lnTo>
                <a:lnTo>
                  <a:pt x="62508" y="35719"/>
                </a:lnTo>
                <a:lnTo>
                  <a:pt x="80367" y="53578"/>
                </a:lnTo>
                <a:lnTo>
                  <a:pt x="107156" y="62508"/>
                </a:lnTo>
                <a:lnTo>
                  <a:pt x="133945" y="80367"/>
                </a:lnTo>
                <a:lnTo>
                  <a:pt x="160734" y="98226"/>
                </a:lnTo>
                <a:lnTo>
                  <a:pt x="196453" y="116086"/>
                </a:lnTo>
                <a:lnTo>
                  <a:pt x="223242" y="142875"/>
                </a:lnTo>
                <a:lnTo>
                  <a:pt x="258961" y="160734"/>
                </a:lnTo>
                <a:lnTo>
                  <a:pt x="285750" y="187523"/>
                </a:lnTo>
                <a:lnTo>
                  <a:pt x="321469" y="205383"/>
                </a:lnTo>
                <a:lnTo>
                  <a:pt x="357188" y="232172"/>
                </a:lnTo>
                <a:lnTo>
                  <a:pt x="383977" y="250031"/>
                </a:lnTo>
                <a:lnTo>
                  <a:pt x="419695" y="276820"/>
                </a:lnTo>
                <a:lnTo>
                  <a:pt x="455414" y="303609"/>
                </a:lnTo>
                <a:lnTo>
                  <a:pt x="491133" y="321469"/>
                </a:lnTo>
                <a:lnTo>
                  <a:pt x="526852" y="348258"/>
                </a:lnTo>
                <a:lnTo>
                  <a:pt x="562570" y="375047"/>
                </a:lnTo>
                <a:lnTo>
                  <a:pt x="589359" y="401836"/>
                </a:lnTo>
                <a:lnTo>
                  <a:pt x="625078" y="419695"/>
                </a:lnTo>
                <a:lnTo>
                  <a:pt x="660797" y="446484"/>
                </a:lnTo>
                <a:lnTo>
                  <a:pt x="687586" y="473273"/>
                </a:lnTo>
                <a:lnTo>
                  <a:pt x="714375" y="491133"/>
                </a:lnTo>
                <a:lnTo>
                  <a:pt x="750094" y="517922"/>
                </a:lnTo>
                <a:lnTo>
                  <a:pt x="776883" y="535781"/>
                </a:lnTo>
                <a:lnTo>
                  <a:pt x="803672" y="553641"/>
                </a:lnTo>
                <a:lnTo>
                  <a:pt x="830461" y="571500"/>
                </a:lnTo>
                <a:lnTo>
                  <a:pt x="848320" y="598289"/>
                </a:lnTo>
                <a:lnTo>
                  <a:pt x="875109" y="607219"/>
                </a:lnTo>
                <a:lnTo>
                  <a:pt x="892969" y="625078"/>
                </a:lnTo>
                <a:lnTo>
                  <a:pt x="901898" y="634008"/>
                </a:lnTo>
                <a:lnTo>
                  <a:pt x="901898" y="6340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72" name="Freeform 9271"/>
          <p:cNvSpPr/>
          <p:nvPr/>
        </p:nvSpPr>
        <p:spPr bwMode="auto">
          <a:xfrm>
            <a:off x="6741914" y="4607718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73" name="Freeform 9272"/>
          <p:cNvSpPr/>
          <p:nvPr/>
        </p:nvSpPr>
        <p:spPr bwMode="auto">
          <a:xfrm>
            <a:off x="6884789" y="4429125"/>
            <a:ext cx="285751" cy="330399"/>
          </a:xfrm>
          <a:custGeom>
            <a:avLst/>
            <a:gdLst/>
            <a:ahLst/>
            <a:cxnLst/>
            <a:rect l="0" t="0" r="0" b="0"/>
            <a:pathLst>
              <a:path w="285751" h="330399">
                <a:moveTo>
                  <a:pt x="0" y="71437"/>
                </a:moveTo>
                <a:lnTo>
                  <a:pt x="8930" y="62507"/>
                </a:lnTo>
                <a:lnTo>
                  <a:pt x="8930" y="53578"/>
                </a:lnTo>
                <a:lnTo>
                  <a:pt x="17859" y="44648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33945" y="8929"/>
                </a:lnTo>
                <a:lnTo>
                  <a:pt x="151805" y="17859"/>
                </a:lnTo>
                <a:lnTo>
                  <a:pt x="160734" y="26789"/>
                </a:lnTo>
                <a:lnTo>
                  <a:pt x="160734" y="35718"/>
                </a:lnTo>
                <a:lnTo>
                  <a:pt x="169664" y="53578"/>
                </a:lnTo>
                <a:lnTo>
                  <a:pt x="169664" y="71437"/>
                </a:lnTo>
                <a:lnTo>
                  <a:pt x="160734" y="80367"/>
                </a:lnTo>
                <a:lnTo>
                  <a:pt x="151805" y="107156"/>
                </a:lnTo>
                <a:lnTo>
                  <a:pt x="142875" y="125015"/>
                </a:lnTo>
                <a:lnTo>
                  <a:pt x="133945" y="142875"/>
                </a:lnTo>
                <a:lnTo>
                  <a:pt x="125016" y="169664"/>
                </a:lnTo>
                <a:lnTo>
                  <a:pt x="116086" y="187523"/>
                </a:lnTo>
                <a:lnTo>
                  <a:pt x="107156" y="214312"/>
                </a:lnTo>
                <a:lnTo>
                  <a:pt x="107156" y="232171"/>
                </a:lnTo>
                <a:lnTo>
                  <a:pt x="98227" y="258961"/>
                </a:lnTo>
                <a:lnTo>
                  <a:pt x="98227" y="267890"/>
                </a:lnTo>
                <a:lnTo>
                  <a:pt x="107156" y="285750"/>
                </a:lnTo>
                <a:lnTo>
                  <a:pt x="116086" y="294679"/>
                </a:lnTo>
                <a:lnTo>
                  <a:pt x="133945" y="312539"/>
                </a:lnTo>
                <a:lnTo>
                  <a:pt x="151805" y="312539"/>
                </a:lnTo>
                <a:lnTo>
                  <a:pt x="169664" y="321468"/>
                </a:lnTo>
                <a:lnTo>
                  <a:pt x="187524" y="330398"/>
                </a:lnTo>
                <a:lnTo>
                  <a:pt x="205383" y="321468"/>
                </a:lnTo>
                <a:lnTo>
                  <a:pt x="223242" y="330398"/>
                </a:lnTo>
                <a:lnTo>
                  <a:pt x="241102" y="321468"/>
                </a:lnTo>
                <a:lnTo>
                  <a:pt x="250031" y="321468"/>
                </a:lnTo>
                <a:lnTo>
                  <a:pt x="267891" y="321468"/>
                </a:lnTo>
                <a:lnTo>
                  <a:pt x="276820" y="321468"/>
                </a:lnTo>
                <a:lnTo>
                  <a:pt x="285750" y="312539"/>
                </a:lnTo>
                <a:lnTo>
                  <a:pt x="285750" y="312539"/>
                </a:lnTo>
                <a:lnTo>
                  <a:pt x="285750" y="312539"/>
                </a:lnTo>
                <a:lnTo>
                  <a:pt x="285750" y="31253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74" name="Freeform 9273"/>
          <p:cNvSpPr/>
          <p:nvPr/>
        </p:nvSpPr>
        <p:spPr bwMode="auto">
          <a:xfrm>
            <a:off x="5688211" y="5277445"/>
            <a:ext cx="303610" cy="428626"/>
          </a:xfrm>
          <a:custGeom>
            <a:avLst/>
            <a:gdLst/>
            <a:ahLst/>
            <a:cxnLst/>
            <a:rect l="0" t="0" r="0" b="0"/>
            <a:pathLst>
              <a:path w="303610" h="428626">
                <a:moveTo>
                  <a:pt x="232172" y="178594"/>
                </a:moveTo>
                <a:lnTo>
                  <a:pt x="232172" y="178594"/>
                </a:lnTo>
                <a:lnTo>
                  <a:pt x="241102" y="169664"/>
                </a:lnTo>
                <a:lnTo>
                  <a:pt x="241102" y="160735"/>
                </a:lnTo>
                <a:lnTo>
                  <a:pt x="250031" y="142875"/>
                </a:lnTo>
                <a:lnTo>
                  <a:pt x="250031" y="133946"/>
                </a:lnTo>
                <a:lnTo>
                  <a:pt x="250031" y="116086"/>
                </a:lnTo>
                <a:lnTo>
                  <a:pt x="250031" y="98227"/>
                </a:lnTo>
                <a:lnTo>
                  <a:pt x="250031" y="80368"/>
                </a:lnTo>
                <a:lnTo>
                  <a:pt x="250031" y="62508"/>
                </a:lnTo>
                <a:lnTo>
                  <a:pt x="241102" y="44649"/>
                </a:lnTo>
                <a:lnTo>
                  <a:pt x="232172" y="35719"/>
                </a:lnTo>
                <a:lnTo>
                  <a:pt x="223242" y="17860"/>
                </a:lnTo>
                <a:lnTo>
                  <a:pt x="205383" y="8930"/>
                </a:lnTo>
                <a:lnTo>
                  <a:pt x="187523" y="0"/>
                </a:lnTo>
                <a:lnTo>
                  <a:pt x="169664" y="0"/>
                </a:lnTo>
                <a:lnTo>
                  <a:pt x="151805" y="0"/>
                </a:lnTo>
                <a:lnTo>
                  <a:pt x="125016" y="0"/>
                </a:lnTo>
                <a:lnTo>
                  <a:pt x="107156" y="8930"/>
                </a:lnTo>
                <a:lnTo>
                  <a:pt x="80367" y="17860"/>
                </a:lnTo>
                <a:lnTo>
                  <a:pt x="62508" y="35719"/>
                </a:lnTo>
                <a:lnTo>
                  <a:pt x="44648" y="53578"/>
                </a:lnTo>
                <a:lnTo>
                  <a:pt x="26789" y="80368"/>
                </a:lnTo>
                <a:lnTo>
                  <a:pt x="8930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0" y="196453"/>
                </a:lnTo>
                <a:lnTo>
                  <a:pt x="8930" y="223243"/>
                </a:lnTo>
                <a:lnTo>
                  <a:pt x="17859" y="250032"/>
                </a:lnTo>
                <a:lnTo>
                  <a:pt x="35719" y="276821"/>
                </a:lnTo>
                <a:lnTo>
                  <a:pt x="53578" y="294680"/>
                </a:lnTo>
                <a:lnTo>
                  <a:pt x="80367" y="312539"/>
                </a:lnTo>
                <a:lnTo>
                  <a:pt x="107156" y="321468"/>
                </a:lnTo>
                <a:lnTo>
                  <a:pt x="125016" y="339328"/>
                </a:lnTo>
                <a:lnTo>
                  <a:pt x="151805" y="339328"/>
                </a:lnTo>
                <a:lnTo>
                  <a:pt x="178594" y="330398"/>
                </a:lnTo>
                <a:lnTo>
                  <a:pt x="196453" y="330398"/>
                </a:lnTo>
                <a:lnTo>
                  <a:pt x="214312" y="321468"/>
                </a:lnTo>
                <a:lnTo>
                  <a:pt x="232172" y="303609"/>
                </a:lnTo>
                <a:lnTo>
                  <a:pt x="250031" y="285750"/>
                </a:lnTo>
                <a:lnTo>
                  <a:pt x="258961" y="258961"/>
                </a:lnTo>
                <a:lnTo>
                  <a:pt x="276820" y="232172"/>
                </a:lnTo>
                <a:lnTo>
                  <a:pt x="285750" y="214313"/>
                </a:lnTo>
                <a:lnTo>
                  <a:pt x="294680" y="187524"/>
                </a:lnTo>
                <a:lnTo>
                  <a:pt x="294680" y="169664"/>
                </a:lnTo>
                <a:lnTo>
                  <a:pt x="294680" y="151805"/>
                </a:lnTo>
                <a:lnTo>
                  <a:pt x="303609" y="142875"/>
                </a:lnTo>
                <a:lnTo>
                  <a:pt x="303609" y="133946"/>
                </a:lnTo>
                <a:lnTo>
                  <a:pt x="303609" y="125016"/>
                </a:lnTo>
                <a:lnTo>
                  <a:pt x="303609" y="125016"/>
                </a:lnTo>
                <a:lnTo>
                  <a:pt x="294680" y="125016"/>
                </a:lnTo>
                <a:lnTo>
                  <a:pt x="294680" y="133946"/>
                </a:lnTo>
                <a:lnTo>
                  <a:pt x="285750" y="133946"/>
                </a:lnTo>
                <a:lnTo>
                  <a:pt x="285750" y="151805"/>
                </a:lnTo>
                <a:lnTo>
                  <a:pt x="276820" y="169664"/>
                </a:lnTo>
                <a:lnTo>
                  <a:pt x="267891" y="196453"/>
                </a:lnTo>
                <a:lnTo>
                  <a:pt x="267891" y="223243"/>
                </a:lnTo>
                <a:lnTo>
                  <a:pt x="258961" y="258961"/>
                </a:lnTo>
                <a:lnTo>
                  <a:pt x="258961" y="285750"/>
                </a:lnTo>
                <a:lnTo>
                  <a:pt x="258961" y="321468"/>
                </a:lnTo>
                <a:lnTo>
                  <a:pt x="258961" y="348257"/>
                </a:lnTo>
                <a:lnTo>
                  <a:pt x="258961" y="375046"/>
                </a:lnTo>
                <a:lnTo>
                  <a:pt x="258961" y="401835"/>
                </a:lnTo>
                <a:lnTo>
                  <a:pt x="267891" y="410765"/>
                </a:lnTo>
                <a:lnTo>
                  <a:pt x="267891" y="419695"/>
                </a:lnTo>
                <a:lnTo>
                  <a:pt x="276820" y="428625"/>
                </a:lnTo>
                <a:lnTo>
                  <a:pt x="276820" y="42862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75" name="Freeform 9274"/>
          <p:cNvSpPr/>
          <p:nvPr/>
        </p:nvSpPr>
        <p:spPr bwMode="auto">
          <a:xfrm>
            <a:off x="6063258" y="5402461"/>
            <a:ext cx="160735" cy="196453"/>
          </a:xfrm>
          <a:custGeom>
            <a:avLst/>
            <a:gdLst/>
            <a:ahLst/>
            <a:cxnLst/>
            <a:rect l="0" t="0" r="0" b="0"/>
            <a:pathLst>
              <a:path w="160735" h="196453">
                <a:moveTo>
                  <a:pt x="98226" y="0"/>
                </a:moveTo>
                <a:lnTo>
                  <a:pt x="89297" y="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17859"/>
                </a:lnTo>
                <a:lnTo>
                  <a:pt x="80367" y="26789"/>
                </a:lnTo>
                <a:lnTo>
                  <a:pt x="80367" y="44648"/>
                </a:lnTo>
                <a:lnTo>
                  <a:pt x="71437" y="53578"/>
                </a:lnTo>
                <a:lnTo>
                  <a:pt x="53578" y="62508"/>
                </a:lnTo>
                <a:lnTo>
                  <a:pt x="44648" y="80367"/>
                </a:lnTo>
                <a:lnTo>
                  <a:pt x="35719" y="98227"/>
                </a:lnTo>
                <a:lnTo>
                  <a:pt x="26789" y="116086"/>
                </a:lnTo>
                <a:lnTo>
                  <a:pt x="8930" y="125016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44648" y="169664"/>
                </a:lnTo>
                <a:lnTo>
                  <a:pt x="62508" y="169664"/>
                </a:lnTo>
                <a:lnTo>
                  <a:pt x="71437" y="178593"/>
                </a:lnTo>
                <a:lnTo>
                  <a:pt x="89297" y="178593"/>
                </a:lnTo>
                <a:lnTo>
                  <a:pt x="107156" y="187523"/>
                </a:lnTo>
                <a:lnTo>
                  <a:pt x="116086" y="187523"/>
                </a:lnTo>
                <a:lnTo>
                  <a:pt x="125015" y="187523"/>
                </a:lnTo>
                <a:lnTo>
                  <a:pt x="133945" y="187523"/>
                </a:lnTo>
                <a:lnTo>
                  <a:pt x="151805" y="187523"/>
                </a:lnTo>
                <a:lnTo>
                  <a:pt x="160734" y="196452"/>
                </a:lnTo>
                <a:lnTo>
                  <a:pt x="160734" y="196452"/>
                </a:lnTo>
                <a:lnTo>
                  <a:pt x="160734" y="19645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76" name="Freeform 9275"/>
          <p:cNvSpPr/>
          <p:nvPr/>
        </p:nvSpPr>
        <p:spPr bwMode="auto">
          <a:xfrm>
            <a:off x="6313289" y="5500688"/>
            <a:ext cx="62509" cy="17860"/>
          </a:xfrm>
          <a:custGeom>
            <a:avLst/>
            <a:gdLst/>
            <a:ahLst/>
            <a:cxnLst/>
            <a:rect l="0" t="0" r="0" b="0"/>
            <a:pathLst>
              <a:path w="62509" h="17860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9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77" name="Freeform 9276"/>
          <p:cNvSpPr/>
          <p:nvPr/>
        </p:nvSpPr>
        <p:spPr bwMode="auto">
          <a:xfrm>
            <a:off x="6456164" y="5366742"/>
            <a:ext cx="17860" cy="294680"/>
          </a:xfrm>
          <a:custGeom>
            <a:avLst/>
            <a:gdLst/>
            <a:ahLst/>
            <a:cxnLst/>
            <a:rect l="0" t="0" r="0" b="0"/>
            <a:pathLst>
              <a:path w="17860" h="294680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98227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14312"/>
                </a:lnTo>
                <a:lnTo>
                  <a:pt x="0" y="241101"/>
                </a:lnTo>
                <a:lnTo>
                  <a:pt x="0" y="258960"/>
                </a:lnTo>
                <a:lnTo>
                  <a:pt x="0" y="294679"/>
                </a:lnTo>
                <a:lnTo>
                  <a:pt x="0" y="294679"/>
                </a:lnTo>
                <a:lnTo>
                  <a:pt x="0" y="29467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78" name="Freeform 9277"/>
          <p:cNvSpPr/>
          <p:nvPr/>
        </p:nvSpPr>
        <p:spPr bwMode="auto">
          <a:xfrm>
            <a:off x="6554391" y="5384602"/>
            <a:ext cx="178594" cy="348258"/>
          </a:xfrm>
          <a:custGeom>
            <a:avLst/>
            <a:gdLst/>
            <a:ahLst/>
            <a:cxnLst/>
            <a:rect l="0" t="0" r="0" b="0"/>
            <a:pathLst>
              <a:path w="178594" h="348258">
                <a:moveTo>
                  <a:pt x="0" y="53578"/>
                </a:moveTo>
                <a:lnTo>
                  <a:pt x="8929" y="44648"/>
                </a:lnTo>
                <a:lnTo>
                  <a:pt x="17859" y="35718"/>
                </a:lnTo>
                <a:lnTo>
                  <a:pt x="26789" y="26789"/>
                </a:lnTo>
                <a:lnTo>
                  <a:pt x="35718" y="8929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8929"/>
                </a:lnTo>
                <a:lnTo>
                  <a:pt x="133945" y="17859"/>
                </a:lnTo>
                <a:lnTo>
                  <a:pt x="151804" y="26789"/>
                </a:lnTo>
                <a:lnTo>
                  <a:pt x="160734" y="35718"/>
                </a:lnTo>
                <a:lnTo>
                  <a:pt x="169664" y="44648"/>
                </a:lnTo>
                <a:lnTo>
                  <a:pt x="178593" y="53578"/>
                </a:lnTo>
                <a:lnTo>
                  <a:pt x="178593" y="53578"/>
                </a:lnTo>
                <a:lnTo>
                  <a:pt x="178593" y="62507"/>
                </a:lnTo>
                <a:lnTo>
                  <a:pt x="178593" y="71437"/>
                </a:lnTo>
                <a:lnTo>
                  <a:pt x="178593" y="80367"/>
                </a:lnTo>
                <a:lnTo>
                  <a:pt x="169664" y="89296"/>
                </a:lnTo>
                <a:lnTo>
                  <a:pt x="160734" y="98226"/>
                </a:lnTo>
                <a:lnTo>
                  <a:pt x="151804" y="107156"/>
                </a:lnTo>
                <a:lnTo>
                  <a:pt x="142875" y="116086"/>
                </a:lnTo>
                <a:lnTo>
                  <a:pt x="125015" y="125015"/>
                </a:lnTo>
                <a:lnTo>
                  <a:pt x="116086" y="133945"/>
                </a:lnTo>
                <a:lnTo>
                  <a:pt x="98226" y="151804"/>
                </a:lnTo>
                <a:lnTo>
                  <a:pt x="89297" y="169664"/>
                </a:lnTo>
                <a:lnTo>
                  <a:pt x="80367" y="187523"/>
                </a:lnTo>
                <a:lnTo>
                  <a:pt x="71437" y="205382"/>
                </a:lnTo>
                <a:lnTo>
                  <a:pt x="62507" y="223241"/>
                </a:lnTo>
                <a:lnTo>
                  <a:pt x="62507" y="241100"/>
                </a:lnTo>
                <a:lnTo>
                  <a:pt x="62507" y="267889"/>
                </a:lnTo>
                <a:lnTo>
                  <a:pt x="62507" y="276819"/>
                </a:lnTo>
                <a:lnTo>
                  <a:pt x="71437" y="294678"/>
                </a:lnTo>
                <a:lnTo>
                  <a:pt x="80367" y="312538"/>
                </a:lnTo>
                <a:lnTo>
                  <a:pt x="89297" y="321468"/>
                </a:lnTo>
                <a:lnTo>
                  <a:pt x="107156" y="339327"/>
                </a:lnTo>
                <a:lnTo>
                  <a:pt x="116086" y="339327"/>
                </a:lnTo>
                <a:lnTo>
                  <a:pt x="133945" y="348257"/>
                </a:lnTo>
                <a:lnTo>
                  <a:pt x="142875" y="348257"/>
                </a:lnTo>
                <a:lnTo>
                  <a:pt x="142875" y="339327"/>
                </a:lnTo>
                <a:lnTo>
                  <a:pt x="151804" y="330397"/>
                </a:lnTo>
                <a:lnTo>
                  <a:pt x="151804" y="321468"/>
                </a:lnTo>
                <a:lnTo>
                  <a:pt x="151804" y="303608"/>
                </a:lnTo>
                <a:lnTo>
                  <a:pt x="151804" y="276819"/>
                </a:lnTo>
                <a:lnTo>
                  <a:pt x="151804" y="258960"/>
                </a:lnTo>
                <a:lnTo>
                  <a:pt x="151804" y="232171"/>
                </a:lnTo>
                <a:lnTo>
                  <a:pt x="133945" y="205382"/>
                </a:lnTo>
                <a:lnTo>
                  <a:pt x="125015" y="178593"/>
                </a:lnTo>
                <a:lnTo>
                  <a:pt x="107156" y="151804"/>
                </a:lnTo>
                <a:lnTo>
                  <a:pt x="89297" y="133945"/>
                </a:lnTo>
                <a:lnTo>
                  <a:pt x="62507" y="107156"/>
                </a:lnTo>
                <a:lnTo>
                  <a:pt x="44648" y="80367"/>
                </a:lnTo>
                <a:lnTo>
                  <a:pt x="26789" y="62507"/>
                </a:lnTo>
                <a:lnTo>
                  <a:pt x="17859" y="53578"/>
                </a:lnTo>
                <a:lnTo>
                  <a:pt x="17859" y="5357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214</TotalTime>
  <Words>290</Words>
  <Application>Microsoft Office PowerPoint</Application>
  <PresentationFormat>On-screen Show (4:3)</PresentationFormat>
  <Paragraphs>135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Paper</vt:lpstr>
      <vt:lpstr>Orbit</vt:lpstr>
      <vt:lpstr>1_Orbit</vt:lpstr>
      <vt:lpstr>8.7 Solving Inequalities</vt:lpstr>
      <vt:lpstr>Solve inequalities</vt:lpstr>
      <vt:lpstr>St.Examples</vt:lpstr>
      <vt:lpstr>Graphing Inequalities</vt:lpstr>
      <vt:lpstr>St. Examples</vt:lpstr>
      <vt:lpstr>Notes</vt:lpstr>
      <vt:lpstr>Inequality (division)</vt:lpstr>
      <vt:lpstr>Student Examples</vt:lpstr>
      <vt:lpstr>Inequality (multiplication)</vt:lpstr>
      <vt:lpstr>Inequality (multiplication)</vt:lpstr>
      <vt:lpstr>Wrap up</vt:lpstr>
      <vt:lpstr>Quiz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Solving Inequalities</dc:title>
  <dc:creator>admin</dc:creator>
  <cp:lastModifiedBy>Garth Fiedler</cp:lastModifiedBy>
  <cp:revision>18</cp:revision>
  <cp:lastPrinted>2010-10-19T14:17:12Z</cp:lastPrinted>
  <dcterms:created xsi:type="dcterms:W3CDTF">2010-10-18T14:56:47Z</dcterms:created>
  <dcterms:modified xsi:type="dcterms:W3CDTF">2016-02-23T15:22:05Z</dcterms:modified>
</cp:coreProperties>
</file>