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7"/>
  </p:notesMasterIdLst>
  <p:sldIdLst>
    <p:sldId id="256" r:id="rId4"/>
    <p:sldId id="258" r:id="rId5"/>
    <p:sldId id="259" r:id="rId6"/>
    <p:sldId id="260" r:id="rId7"/>
    <p:sldId id="263" r:id="rId8"/>
    <p:sldId id="265" r:id="rId9"/>
    <p:sldId id="266" r:id="rId10"/>
    <p:sldId id="267" r:id="rId11"/>
    <p:sldId id="268" r:id="rId12"/>
    <p:sldId id="269" r:id="rId13"/>
    <p:sldId id="273" r:id="rId14"/>
    <p:sldId id="272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C8E35-2BE9-4811-AEB9-8784DAC18459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77F9B-A019-44AE-ACB6-CC870A0E0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46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439D63-1C7C-4278-89F8-843493464935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1E3E10-8F04-4969-93B7-880EF0FE5D08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D8B7C1-7E4F-4FF2-8DB9-AF07CE8694C8}" type="slidenum">
              <a:rPr lang="en-US"/>
              <a:pPr/>
              <a:t>5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96DF9A-AA56-4EDE-AF17-586849D98D3D}" type="slidenum">
              <a:rPr lang="en-US"/>
              <a:pPr/>
              <a:t>6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5DAC62-8A40-4621-927F-A369539F6990}" type="slidenum">
              <a:rPr lang="en-US"/>
              <a:pPr/>
              <a:t>7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5FFEE6-8458-4B92-B542-1DEE330A6C80}" type="slidenum">
              <a:rPr lang="en-US"/>
              <a:pPr/>
              <a:t>8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5FFEE6-8458-4B92-B542-1DEE330A6C80}" type="slidenum">
              <a:rPr lang="en-US"/>
              <a:pPr/>
              <a:t>9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58F370-E874-401F-AB00-78FF1C717F50}" type="slidenum">
              <a:rPr lang="en-US"/>
              <a:pPr/>
              <a:t>10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4239-6CF6-48C1-9DD6-2C10C31462AF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0D1850-946E-4232-BCAC-58677C8DF6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4239-6CF6-48C1-9DD6-2C10C31462AF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1850-946E-4232-BCAC-58677C8DF6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4239-6CF6-48C1-9DD6-2C10C31462AF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1850-946E-4232-BCAC-58677C8DF6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301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301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301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301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301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301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301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4301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3020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3021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3022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E97F489-5872-443A-A299-4633DA25F7F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777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8E177-28D7-4EAB-BB74-CE24BDA699D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718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41554-0DFE-4842-90E4-1DC969182F9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469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5500D-2D78-4E5E-9183-50CFA7C5FBD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827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91289-6132-4AAF-8EB2-055F49DC4A7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393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37B2B-F5B8-412B-B4C9-99629A53DFA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967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FAE0C-9831-46FB-9D72-00DB6657810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774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8FD40-2750-4919-B5DD-C4C2E68B662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44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4239-6CF6-48C1-9DD6-2C10C31462AF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1850-946E-4232-BCAC-58677C8DF6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F6D15-E4A4-4C1B-AF5C-CAA6FCD7E2C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934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2A6DE-32AD-430D-9351-D395318A1B5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398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60B94-4120-40A1-A7A3-8FE19685F73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775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301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301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301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301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301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301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301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4301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3020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3021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3022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E97F489-5872-443A-A299-4633DA25F7F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85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8E177-28D7-4EAB-BB74-CE24BDA699D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9635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41554-0DFE-4842-90E4-1DC969182F9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6616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5500D-2D78-4E5E-9183-50CFA7C5FBD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6272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91289-6132-4AAF-8EB2-055F49DC4A7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5084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37B2B-F5B8-412B-B4C9-99629A53DFA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0876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FAE0C-9831-46FB-9D72-00DB6657810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047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4239-6CF6-48C1-9DD6-2C10C31462AF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1850-946E-4232-BCAC-58677C8DF6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8FD40-2750-4919-B5DD-C4C2E68B662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4586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F6D15-E4A4-4C1B-AF5C-CAA6FCD7E2C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7935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2A6DE-32AD-430D-9351-D395318A1B5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1715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60B94-4120-40A1-A7A3-8FE19685F73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42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4239-6CF6-48C1-9DD6-2C10C31462AF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1850-946E-4232-BCAC-58677C8DF6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4239-6CF6-48C1-9DD6-2C10C31462AF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1850-946E-4232-BCAC-58677C8DF6C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4239-6CF6-48C1-9DD6-2C10C31462AF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1850-946E-4232-BCAC-58677C8DF6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4239-6CF6-48C1-9DD6-2C10C31462AF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1850-946E-4232-BCAC-58677C8DF6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4239-6CF6-48C1-9DD6-2C10C31462AF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1850-946E-4232-BCAC-58677C8DF6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4239-6CF6-48C1-9DD6-2C10C31462AF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1850-946E-4232-BCAC-58677C8DF6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90114239-6CF6-48C1-9DD6-2C10C31462AF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B0D1850-946E-4232-BCAC-58677C8DF6C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198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98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98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99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99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99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99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4199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4199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F025F51-963F-4DC7-8BD0-31153C256209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55996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198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98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98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99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99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99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99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4199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4199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F025F51-963F-4DC7-8BD0-31153C256209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24887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838200"/>
            <a:ext cx="7315200" cy="2595025"/>
          </a:xfrm>
        </p:spPr>
        <p:txBody>
          <a:bodyPr/>
          <a:lstStyle/>
          <a:p>
            <a:r>
              <a:rPr lang="en-US" smtClean="0"/>
              <a:t>8.6 Inequalities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57600"/>
            <a:ext cx="7315200" cy="2653562"/>
          </a:xfrm>
        </p:spPr>
        <p:txBody>
          <a:bodyPr/>
          <a:lstStyle/>
          <a:p>
            <a:r>
              <a:rPr lang="en-US" dirty="0" smtClean="0"/>
              <a:t>Objective: Students will be able to write an inequality given a statement.  They will then be able to graph an inequality on a number 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78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Graphing compound inequalities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1775" cy="4530725"/>
          </a:xfrm>
        </p:spPr>
        <p:txBody>
          <a:bodyPr/>
          <a:lstStyle/>
          <a:p>
            <a:r>
              <a:rPr lang="en-US" dirty="0"/>
              <a:t>x &gt; 7 and x </a:t>
            </a:r>
            <a:r>
              <a:rPr lang="en-US" dirty="0">
                <a:cs typeface="Arial" charset="0"/>
              </a:rPr>
              <a:t>≤ 12</a:t>
            </a:r>
          </a:p>
          <a:p>
            <a:endParaRPr lang="en-US" dirty="0">
              <a:cs typeface="Arial" charset="0"/>
            </a:endParaRPr>
          </a:p>
          <a:p>
            <a:endParaRPr lang="en-US" dirty="0">
              <a:cs typeface="Arial" charset="0"/>
            </a:endParaRPr>
          </a:p>
          <a:p>
            <a:endParaRPr lang="en-US" dirty="0">
              <a:cs typeface="Arial" charset="0"/>
            </a:endParaRPr>
          </a:p>
          <a:p>
            <a:r>
              <a:rPr lang="en-US" dirty="0">
                <a:cs typeface="Arial" charset="0"/>
              </a:rPr>
              <a:t>c </a:t>
            </a:r>
            <a:r>
              <a:rPr lang="en-US" dirty="0" smtClean="0">
                <a:cs typeface="Arial" charset="0"/>
              </a:rPr>
              <a:t>&lt; </a:t>
            </a:r>
            <a:r>
              <a:rPr lang="en-US" dirty="0">
                <a:cs typeface="Arial" charset="0"/>
              </a:rPr>
              <a:t>3 </a:t>
            </a:r>
            <a:r>
              <a:rPr lang="en-US" dirty="0" smtClean="0">
                <a:cs typeface="Arial" charset="0"/>
              </a:rPr>
              <a:t>or c &gt; </a:t>
            </a:r>
            <a:r>
              <a:rPr lang="en-US" dirty="0">
                <a:cs typeface="Arial" charset="0"/>
              </a:rPr>
              <a:t>10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600200"/>
            <a:ext cx="4041775" cy="4530725"/>
          </a:xfrm>
        </p:spPr>
        <p:txBody>
          <a:bodyPr/>
          <a:lstStyle/>
          <a:p>
            <a:endParaRPr lang="en-US"/>
          </a:p>
        </p:txBody>
      </p:sp>
      <p:pic>
        <p:nvPicPr>
          <p:cNvPr id="24582" name="Picture 6" descr="MCj0432543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438400"/>
            <a:ext cx="38862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381000" y="3124200"/>
            <a:ext cx="3505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609600" y="5943600"/>
            <a:ext cx="3048000" cy="0"/>
          </a:xfrm>
          <a:prstGeom prst="line">
            <a:avLst/>
          </a:prstGeom>
          <a:noFill/>
          <a:ln w="57150">
            <a:solidFill>
              <a:srgbClr val="FD2F1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reeform 1"/>
          <p:cNvSpPr/>
          <p:nvPr/>
        </p:nvSpPr>
        <p:spPr bwMode="auto">
          <a:xfrm>
            <a:off x="1143000" y="2973586"/>
            <a:ext cx="8931" cy="241102"/>
          </a:xfrm>
          <a:custGeom>
            <a:avLst/>
            <a:gdLst/>
            <a:ahLst/>
            <a:cxnLst/>
            <a:rect l="0" t="0" r="0" b="0"/>
            <a:pathLst>
              <a:path w="8931" h="241102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9296"/>
                </a:lnTo>
                <a:lnTo>
                  <a:pt x="8930" y="107156"/>
                </a:lnTo>
                <a:lnTo>
                  <a:pt x="8930" y="133945"/>
                </a:lnTo>
                <a:lnTo>
                  <a:pt x="8930" y="151804"/>
                </a:lnTo>
                <a:lnTo>
                  <a:pt x="8930" y="169664"/>
                </a:lnTo>
                <a:lnTo>
                  <a:pt x="8930" y="187523"/>
                </a:lnTo>
                <a:lnTo>
                  <a:pt x="0" y="196453"/>
                </a:lnTo>
                <a:lnTo>
                  <a:pt x="0" y="214312"/>
                </a:lnTo>
                <a:lnTo>
                  <a:pt x="0" y="223242"/>
                </a:lnTo>
                <a:lnTo>
                  <a:pt x="0" y="232171"/>
                </a:lnTo>
                <a:lnTo>
                  <a:pt x="8930" y="241101"/>
                </a:lnTo>
                <a:lnTo>
                  <a:pt x="8930" y="241101"/>
                </a:lnTo>
                <a:lnTo>
                  <a:pt x="8930" y="24110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1053703" y="3295054"/>
            <a:ext cx="196454" cy="169665"/>
          </a:xfrm>
          <a:custGeom>
            <a:avLst/>
            <a:gdLst/>
            <a:ahLst/>
            <a:cxnLst/>
            <a:rect l="0" t="0" r="0" b="0"/>
            <a:pathLst>
              <a:path w="196454" h="169665">
                <a:moveTo>
                  <a:pt x="116086" y="8930"/>
                </a:moveTo>
                <a:lnTo>
                  <a:pt x="116086" y="17860"/>
                </a:lnTo>
                <a:lnTo>
                  <a:pt x="107156" y="17860"/>
                </a:lnTo>
                <a:lnTo>
                  <a:pt x="107156" y="17860"/>
                </a:lnTo>
                <a:lnTo>
                  <a:pt x="107156" y="17860"/>
                </a:lnTo>
                <a:lnTo>
                  <a:pt x="98227" y="17860"/>
                </a:lnTo>
                <a:lnTo>
                  <a:pt x="89297" y="17860"/>
                </a:lnTo>
                <a:lnTo>
                  <a:pt x="80367" y="17860"/>
                </a:lnTo>
                <a:lnTo>
                  <a:pt x="62508" y="26789"/>
                </a:lnTo>
                <a:lnTo>
                  <a:pt x="53578" y="26789"/>
                </a:lnTo>
                <a:lnTo>
                  <a:pt x="44649" y="44649"/>
                </a:lnTo>
                <a:lnTo>
                  <a:pt x="26789" y="53578"/>
                </a:lnTo>
                <a:lnTo>
                  <a:pt x="17860" y="71438"/>
                </a:lnTo>
                <a:lnTo>
                  <a:pt x="8930" y="89297"/>
                </a:lnTo>
                <a:lnTo>
                  <a:pt x="0" y="107157"/>
                </a:lnTo>
                <a:lnTo>
                  <a:pt x="0" y="125016"/>
                </a:lnTo>
                <a:lnTo>
                  <a:pt x="8930" y="142875"/>
                </a:lnTo>
                <a:lnTo>
                  <a:pt x="17860" y="151805"/>
                </a:lnTo>
                <a:lnTo>
                  <a:pt x="26789" y="160735"/>
                </a:lnTo>
                <a:lnTo>
                  <a:pt x="44649" y="169664"/>
                </a:lnTo>
                <a:lnTo>
                  <a:pt x="62508" y="169664"/>
                </a:lnTo>
                <a:lnTo>
                  <a:pt x="80367" y="169664"/>
                </a:lnTo>
                <a:lnTo>
                  <a:pt x="107156" y="169664"/>
                </a:lnTo>
                <a:lnTo>
                  <a:pt x="125016" y="160735"/>
                </a:lnTo>
                <a:lnTo>
                  <a:pt x="151805" y="160735"/>
                </a:lnTo>
                <a:lnTo>
                  <a:pt x="169664" y="142875"/>
                </a:lnTo>
                <a:lnTo>
                  <a:pt x="178594" y="133946"/>
                </a:lnTo>
                <a:lnTo>
                  <a:pt x="187524" y="116086"/>
                </a:lnTo>
                <a:lnTo>
                  <a:pt x="196453" y="107157"/>
                </a:lnTo>
                <a:lnTo>
                  <a:pt x="196453" y="89297"/>
                </a:lnTo>
                <a:lnTo>
                  <a:pt x="196453" y="80367"/>
                </a:lnTo>
                <a:lnTo>
                  <a:pt x="196453" y="62508"/>
                </a:lnTo>
                <a:lnTo>
                  <a:pt x="187524" y="44649"/>
                </a:lnTo>
                <a:lnTo>
                  <a:pt x="178594" y="35719"/>
                </a:lnTo>
                <a:lnTo>
                  <a:pt x="160735" y="17860"/>
                </a:lnTo>
                <a:lnTo>
                  <a:pt x="142875" y="8930"/>
                </a:lnTo>
                <a:lnTo>
                  <a:pt x="13394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1723430" y="2982515"/>
            <a:ext cx="8930" cy="205384"/>
          </a:xfrm>
          <a:custGeom>
            <a:avLst/>
            <a:gdLst/>
            <a:ahLst/>
            <a:cxnLst/>
            <a:rect l="0" t="0" r="0" b="0"/>
            <a:pathLst>
              <a:path w="8930" h="20538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35719"/>
                </a:lnTo>
                <a:lnTo>
                  <a:pt x="8929" y="44649"/>
                </a:lnTo>
                <a:lnTo>
                  <a:pt x="8929" y="62508"/>
                </a:lnTo>
                <a:lnTo>
                  <a:pt x="8929" y="80367"/>
                </a:lnTo>
                <a:lnTo>
                  <a:pt x="8929" y="107156"/>
                </a:lnTo>
                <a:lnTo>
                  <a:pt x="8929" y="125016"/>
                </a:lnTo>
                <a:lnTo>
                  <a:pt x="8929" y="142875"/>
                </a:lnTo>
                <a:lnTo>
                  <a:pt x="8929" y="169664"/>
                </a:lnTo>
                <a:lnTo>
                  <a:pt x="8929" y="187524"/>
                </a:lnTo>
                <a:lnTo>
                  <a:pt x="8929" y="205383"/>
                </a:lnTo>
                <a:lnTo>
                  <a:pt x="8929" y="205383"/>
                </a:lnTo>
                <a:lnTo>
                  <a:pt x="8929" y="20538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1634133" y="3357562"/>
            <a:ext cx="205384" cy="169665"/>
          </a:xfrm>
          <a:custGeom>
            <a:avLst/>
            <a:gdLst/>
            <a:ahLst/>
            <a:cxnLst/>
            <a:rect l="0" t="0" r="0" b="0"/>
            <a:pathLst>
              <a:path w="205384" h="169665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44648" y="0"/>
                </a:lnTo>
                <a:lnTo>
                  <a:pt x="62508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8930"/>
                </a:lnTo>
                <a:lnTo>
                  <a:pt x="142875" y="0"/>
                </a:lnTo>
                <a:lnTo>
                  <a:pt x="160734" y="8930"/>
                </a:lnTo>
                <a:lnTo>
                  <a:pt x="178594" y="0"/>
                </a:lnTo>
                <a:lnTo>
                  <a:pt x="187523" y="8930"/>
                </a:lnTo>
                <a:lnTo>
                  <a:pt x="196453" y="8930"/>
                </a:lnTo>
                <a:lnTo>
                  <a:pt x="205383" y="8930"/>
                </a:lnTo>
                <a:lnTo>
                  <a:pt x="205383" y="17859"/>
                </a:lnTo>
                <a:lnTo>
                  <a:pt x="196453" y="17859"/>
                </a:lnTo>
                <a:lnTo>
                  <a:pt x="196453" y="35719"/>
                </a:lnTo>
                <a:lnTo>
                  <a:pt x="187523" y="44649"/>
                </a:lnTo>
                <a:lnTo>
                  <a:pt x="178594" y="53578"/>
                </a:lnTo>
                <a:lnTo>
                  <a:pt x="178594" y="71438"/>
                </a:lnTo>
                <a:lnTo>
                  <a:pt x="169664" y="80367"/>
                </a:lnTo>
                <a:lnTo>
                  <a:pt x="160734" y="98227"/>
                </a:lnTo>
                <a:lnTo>
                  <a:pt x="151805" y="116086"/>
                </a:lnTo>
                <a:lnTo>
                  <a:pt x="142875" y="125016"/>
                </a:lnTo>
                <a:lnTo>
                  <a:pt x="133945" y="142875"/>
                </a:lnTo>
                <a:lnTo>
                  <a:pt x="125015" y="151805"/>
                </a:lnTo>
                <a:lnTo>
                  <a:pt x="116086" y="151805"/>
                </a:lnTo>
                <a:lnTo>
                  <a:pt x="116086" y="160734"/>
                </a:lnTo>
                <a:lnTo>
                  <a:pt x="116086" y="160734"/>
                </a:lnTo>
                <a:lnTo>
                  <a:pt x="116086" y="169664"/>
                </a:lnTo>
                <a:lnTo>
                  <a:pt x="116086" y="16966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3080742" y="2991445"/>
            <a:ext cx="8931" cy="250032"/>
          </a:xfrm>
          <a:custGeom>
            <a:avLst/>
            <a:gdLst/>
            <a:ahLst/>
            <a:cxnLst/>
            <a:rect l="0" t="0" r="0" b="0"/>
            <a:pathLst>
              <a:path w="8931" h="25003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60734"/>
                </a:lnTo>
                <a:lnTo>
                  <a:pt x="8930" y="178594"/>
                </a:lnTo>
                <a:lnTo>
                  <a:pt x="8930" y="196453"/>
                </a:lnTo>
                <a:lnTo>
                  <a:pt x="8930" y="223242"/>
                </a:lnTo>
                <a:lnTo>
                  <a:pt x="8930" y="232172"/>
                </a:lnTo>
                <a:lnTo>
                  <a:pt x="8930" y="250031"/>
                </a:lnTo>
                <a:lnTo>
                  <a:pt x="8930" y="25003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3009305" y="3393281"/>
            <a:ext cx="26790" cy="142876"/>
          </a:xfrm>
          <a:custGeom>
            <a:avLst/>
            <a:gdLst/>
            <a:ahLst/>
            <a:cxnLst/>
            <a:rect l="0" t="0" r="0" b="0"/>
            <a:pathLst>
              <a:path w="26790" h="1428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26789" y="35719"/>
                </a:lnTo>
                <a:lnTo>
                  <a:pt x="26789" y="53578"/>
                </a:lnTo>
                <a:lnTo>
                  <a:pt x="26789" y="62508"/>
                </a:lnTo>
                <a:lnTo>
                  <a:pt x="26789" y="80367"/>
                </a:lnTo>
                <a:lnTo>
                  <a:pt x="26789" y="89297"/>
                </a:lnTo>
                <a:lnTo>
                  <a:pt x="26789" y="107156"/>
                </a:lnTo>
                <a:lnTo>
                  <a:pt x="26789" y="116086"/>
                </a:lnTo>
                <a:lnTo>
                  <a:pt x="26789" y="133945"/>
                </a:lnTo>
                <a:lnTo>
                  <a:pt x="26789" y="142875"/>
                </a:lnTo>
                <a:lnTo>
                  <a:pt x="26789" y="142875"/>
                </a:lnTo>
                <a:lnTo>
                  <a:pt x="26789" y="142875"/>
                </a:lnTo>
                <a:lnTo>
                  <a:pt x="26789" y="14287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3125391" y="3384351"/>
            <a:ext cx="223243" cy="178595"/>
          </a:xfrm>
          <a:custGeom>
            <a:avLst/>
            <a:gdLst/>
            <a:ahLst/>
            <a:cxnLst/>
            <a:rect l="0" t="0" r="0" b="0"/>
            <a:pathLst>
              <a:path w="223243" h="178595">
                <a:moveTo>
                  <a:pt x="0" y="17860"/>
                </a:moveTo>
                <a:lnTo>
                  <a:pt x="0" y="17860"/>
                </a:lnTo>
                <a:lnTo>
                  <a:pt x="8929" y="8930"/>
                </a:lnTo>
                <a:lnTo>
                  <a:pt x="17859" y="8930"/>
                </a:lnTo>
                <a:lnTo>
                  <a:pt x="35718" y="0"/>
                </a:lnTo>
                <a:lnTo>
                  <a:pt x="62507" y="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8930"/>
                </a:lnTo>
                <a:lnTo>
                  <a:pt x="133945" y="17860"/>
                </a:lnTo>
                <a:lnTo>
                  <a:pt x="142875" y="17860"/>
                </a:lnTo>
                <a:lnTo>
                  <a:pt x="151804" y="26789"/>
                </a:lnTo>
                <a:lnTo>
                  <a:pt x="151804" y="35719"/>
                </a:lnTo>
                <a:lnTo>
                  <a:pt x="160734" y="44649"/>
                </a:lnTo>
                <a:lnTo>
                  <a:pt x="151804" y="53578"/>
                </a:lnTo>
                <a:lnTo>
                  <a:pt x="142875" y="62508"/>
                </a:lnTo>
                <a:lnTo>
                  <a:pt x="125015" y="80367"/>
                </a:lnTo>
                <a:lnTo>
                  <a:pt x="116086" y="89297"/>
                </a:lnTo>
                <a:lnTo>
                  <a:pt x="98226" y="107156"/>
                </a:lnTo>
                <a:lnTo>
                  <a:pt x="89297" y="116086"/>
                </a:lnTo>
                <a:lnTo>
                  <a:pt x="80367" y="133945"/>
                </a:lnTo>
                <a:lnTo>
                  <a:pt x="80367" y="142875"/>
                </a:lnTo>
                <a:lnTo>
                  <a:pt x="80367" y="151805"/>
                </a:lnTo>
                <a:lnTo>
                  <a:pt x="89297" y="151805"/>
                </a:lnTo>
                <a:lnTo>
                  <a:pt x="98226" y="160735"/>
                </a:lnTo>
                <a:lnTo>
                  <a:pt x="116086" y="160735"/>
                </a:lnTo>
                <a:lnTo>
                  <a:pt x="133945" y="169664"/>
                </a:lnTo>
                <a:lnTo>
                  <a:pt x="151804" y="178594"/>
                </a:lnTo>
                <a:lnTo>
                  <a:pt x="178593" y="178594"/>
                </a:lnTo>
                <a:lnTo>
                  <a:pt x="196453" y="178594"/>
                </a:lnTo>
                <a:lnTo>
                  <a:pt x="214312" y="178594"/>
                </a:lnTo>
                <a:lnTo>
                  <a:pt x="223242" y="178594"/>
                </a:lnTo>
                <a:lnTo>
                  <a:pt x="223242" y="17859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1535906" y="2875359"/>
            <a:ext cx="375048" cy="312540"/>
          </a:xfrm>
          <a:custGeom>
            <a:avLst/>
            <a:gdLst/>
            <a:ahLst/>
            <a:cxnLst/>
            <a:rect l="0" t="0" r="0" b="0"/>
            <a:pathLst>
              <a:path w="375048" h="312540">
                <a:moveTo>
                  <a:pt x="241102" y="71437"/>
                </a:moveTo>
                <a:lnTo>
                  <a:pt x="232172" y="62508"/>
                </a:lnTo>
                <a:lnTo>
                  <a:pt x="232172" y="62508"/>
                </a:lnTo>
                <a:lnTo>
                  <a:pt x="232172" y="53578"/>
                </a:lnTo>
                <a:lnTo>
                  <a:pt x="232172" y="44648"/>
                </a:lnTo>
                <a:lnTo>
                  <a:pt x="223242" y="35719"/>
                </a:lnTo>
                <a:lnTo>
                  <a:pt x="214313" y="26789"/>
                </a:lnTo>
                <a:lnTo>
                  <a:pt x="205383" y="26789"/>
                </a:lnTo>
                <a:lnTo>
                  <a:pt x="196453" y="17859"/>
                </a:lnTo>
                <a:lnTo>
                  <a:pt x="187524" y="17859"/>
                </a:lnTo>
                <a:lnTo>
                  <a:pt x="169664" y="8930"/>
                </a:lnTo>
                <a:lnTo>
                  <a:pt x="151805" y="17859"/>
                </a:lnTo>
                <a:lnTo>
                  <a:pt x="133946" y="17859"/>
                </a:lnTo>
                <a:lnTo>
                  <a:pt x="125016" y="26789"/>
                </a:lnTo>
                <a:lnTo>
                  <a:pt x="98227" y="35719"/>
                </a:lnTo>
                <a:lnTo>
                  <a:pt x="80367" y="44648"/>
                </a:lnTo>
                <a:lnTo>
                  <a:pt x="62508" y="62508"/>
                </a:lnTo>
                <a:lnTo>
                  <a:pt x="44649" y="80367"/>
                </a:lnTo>
                <a:lnTo>
                  <a:pt x="35719" y="107156"/>
                </a:lnTo>
                <a:lnTo>
                  <a:pt x="17860" y="125016"/>
                </a:lnTo>
                <a:lnTo>
                  <a:pt x="8930" y="151805"/>
                </a:lnTo>
                <a:lnTo>
                  <a:pt x="0" y="178594"/>
                </a:lnTo>
                <a:lnTo>
                  <a:pt x="0" y="205383"/>
                </a:lnTo>
                <a:lnTo>
                  <a:pt x="0" y="232172"/>
                </a:lnTo>
                <a:lnTo>
                  <a:pt x="8930" y="250031"/>
                </a:lnTo>
                <a:lnTo>
                  <a:pt x="8930" y="267891"/>
                </a:lnTo>
                <a:lnTo>
                  <a:pt x="26789" y="285750"/>
                </a:lnTo>
                <a:lnTo>
                  <a:pt x="44649" y="303609"/>
                </a:lnTo>
                <a:lnTo>
                  <a:pt x="62508" y="312539"/>
                </a:lnTo>
                <a:lnTo>
                  <a:pt x="80367" y="312539"/>
                </a:lnTo>
                <a:lnTo>
                  <a:pt x="98227" y="312539"/>
                </a:lnTo>
                <a:lnTo>
                  <a:pt x="125016" y="312539"/>
                </a:lnTo>
                <a:lnTo>
                  <a:pt x="151805" y="312539"/>
                </a:lnTo>
                <a:lnTo>
                  <a:pt x="187524" y="303609"/>
                </a:lnTo>
                <a:lnTo>
                  <a:pt x="214313" y="294680"/>
                </a:lnTo>
                <a:lnTo>
                  <a:pt x="241102" y="276820"/>
                </a:lnTo>
                <a:lnTo>
                  <a:pt x="267891" y="267891"/>
                </a:lnTo>
                <a:lnTo>
                  <a:pt x="285750" y="250031"/>
                </a:lnTo>
                <a:lnTo>
                  <a:pt x="312539" y="232172"/>
                </a:lnTo>
                <a:lnTo>
                  <a:pt x="330399" y="214312"/>
                </a:lnTo>
                <a:lnTo>
                  <a:pt x="348258" y="196453"/>
                </a:lnTo>
                <a:lnTo>
                  <a:pt x="357188" y="178594"/>
                </a:lnTo>
                <a:lnTo>
                  <a:pt x="366117" y="160734"/>
                </a:lnTo>
                <a:lnTo>
                  <a:pt x="375047" y="142875"/>
                </a:lnTo>
                <a:lnTo>
                  <a:pt x="375047" y="125016"/>
                </a:lnTo>
                <a:lnTo>
                  <a:pt x="375047" y="107156"/>
                </a:lnTo>
                <a:lnTo>
                  <a:pt x="375047" y="98227"/>
                </a:lnTo>
                <a:lnTo>
                  <a:pt x="366117" y="80367"/>
                </a:lnTo>
                <a:lnTo>
                  <a:pt x="366117" y="71437"/>
                </a:lnTo>
                <a:lnTo>
                  <a:pt x="348258" y="53578"/>
                </a:lnTo>
                <a:lnTo>
                  <a:pt x="339328" y="44648"/>
                </a:lnTo>
                <a:lnTo>
                  <a:pt x="330399" y="35719"/>
                </a:lnTo>
                <a:lnTo>
                  <a:pt x="321469" y="26789"/>
                </a:lnTo>
                <a:lnTo>
                  <a:pt x="303610" y="17859"/>
                </a:lnTo>
                <a:lnTo>
                  <a:pt x="285750" y="17859"/>
                </a:lnTo>
                <a:lnTo>
                  <a:pt x="267891" y="8930"/>
                </a:lnTo>
                <a:lnTo>
                  <a:pt x="258961" y="0"/>
                </a:lnTo>
                <a:lnTo>
                  <a:pt x="250032" y="0"/>
                </a:lnTo>
                <a:lnTo>
                  <a:pt x="241102" y="0"/>
                </a:lnTo>
                <a:lnTo>
                  <a:pt x="232172" y="0"/>
                </a:lnTo>
                <a:lnTo>
                  <a:pt x="232172" y="0"/>
                </a:lnTo>
                <a:lnTo>
                  <a:pt x="223242" y="0"/>
                </a:lnTo>
                <a:lnTo>
                  <a:pt x="223242" y="0"/>
                </a:lnTo>
                <a:lnTo>
                  <a:pt x="223242" y="0"/>
                </a:lnTo>
                <a:lnTo>
                  <a:pt x="223242" y="0"/>
                </a:lnTo>
                <a:lnTo>
                  <a:pt x="223242" y="0"/>
                </a:lnTo>
                <a:lnTo>
                  <a:pt x="223242" y="0"/>
                </a:lnTo>
                <a:lnTo>
                  <a:pt x="223242" y="0"/>
                </a:lnTo>
                <a:lnTo>
                  <a:pt x="223242" y="0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1777008" y="2884289"/>
            <a:ext cx="1428751" cy="303610"/>
          </a:xfrm>
          <a:custGeom>
            <a:avLst/>
            <a:gdLst/>
            <a:ahLst/>
            <a:cxnLst/>
            <a:rect l="0" t="0" r="0" b="0"/>
            <a:pathLst>
              <a:path w="1428751" h="303610">
                <a:moveTo>
                  <a:pt x="1259086" y="303609"/>
                </a:moveTo>
                <a:lnTo>
                  <a:pt x="1259086" y="303609"/>
                </a:lnTo>
                <a:lnTo>
                  <a:pt x="1250156" y="303609"/>
                </a:lnTo>
                <a:lnTo>
                  <a:pt x="1241226" y="303609"/>
                </a:lnTo>
                <a:lnTo>
                  <a:pt x="1232297" y="303609"/>
                </a:lnTo>
                <a:lnTo>
                  <a:pt x="1223367" y="294679"/>
                </a:lnTo>
                <a:lnTo>
                  <a:pt x="1205508" y="294679"/>
                </a:lnTo>
                <a:lnTo>
                  <a:pt x="1187648" y="285750"/>
                </a:lnTo>
                <a:lnTo>
                  <a:pt x="1178719" y="276820"/>
                </a:lnTo>
                <a:lnTo>
                  <a:pt x="1160859" y="267890"/>
                </a:lnTo>
                <a:lnTo>
                  <a:pt x="1143000" y="250031"/>
                </a:lnTo>
                <a:lnTo>
                  <a:pt x="1134070" y="232172"/>
                </a:lnTo>
                <a:lnTo>
                  <a:pt x="1125140" y="205382"/>
                </a:lnTo>
                <a:lnTo>
                  <a:pt x="1116211" y="187523"/>
                </a:lnTo>
                <a:lnTo>
                  <a:pt x="1107281" y="169664"/>
                </a:lnTo>
                <a:lnTo>
                  <a:pt x="1107281" y="142875"/>
                </a:lnTo>
                <a:lnTo>
                  <a:pt x="1107281" y="125015"/>
                </a:lnTo>
                <a:lnTo>
                  <a:pt x="1116211" y="98226"/>
                </a:lnTo>
                <a:lnTo>
                  <a:pt x="1125140" y="80367"/>
                </a:lnTo>
                <a:lnTo>
                  <a:pt x="1134070" y="62507"/>
                </a:lnTo>
                <a:lnTo>
                  <a:pt x="1151930" y="53578"/>
                </a:lnTo>
                <a:lnTo>
                  <a:pt x="1178719" y="44648"/>
                </a:lnTo>
                <a:lnTo>
                  <a:pt x="1196578" y="35718"/>
                </a:lnTo>
                <a:lnTo>
                  <a:pt x="1223367" y="35718"/>
                </a:lnTo>
                <a:lnTo>
                  <a:pt x="1259086" y="44648"/>
                </a:lnTo>
                <a:lnTo>
                  <a:pt x="1285875" y="53578"/>
                </a:lnTo>
                <a:lnTo>
                  <a:pt x="1312664" y="62507"/>
                </a:lnTo>
                <a:lnTo>
                  <a:pt x="1339453" y="80367"/>
                </a:lnTo>
                <a:lnTo>
                  <a:pt x="1366242" y="98226"/>
                </a:lnTo>
                <a:lnTo>
                  <a:pt x="1384101" y="116086"/>
                </a:lnTo>
                <a:lnTo>
                  <a:pt x="1401961" y="142875"/>
                </a:lnTo>
                <a:lnTo>
                  <a:pt x="1401961" y="169664"/>
                </a:lnTo>
                <a:lnTo>
                  <a:pt x="1410890" y="187523"/>
                </a:lnTo>
                <a:lnTo>
                  <a:pt x="1401961" y="205382"/>
                </a:lnTo>
                <a:lnTo>
                  <a:pt x="1393031" y="232172"/>
                </a:lnTo>
                <a:lnTo>
                  <a:pt x="1384101" y="250031"/>
                </a:lnTo>
                <a:lnTo>
                  <a:pt x="1366242" y="267890"/>
                </a:lnTo>
                <a:lnTo>
                  <a:pt x="1348383" y="276820"/>
                </a:lnTo>
                <a:lnTo>
                  <a:pt x="1321594" y="294679"/>
                </a:lnTo>
                <a:lnTo>
                  <a:pt x="1294805" y="294679"/>
                </a:lnTo>
                <a:lnTo>
                  <a:pt x="1276945" y="303609"/>
                </a:lnTo>
                <a:lnTo>
                  <a:pt x="1250156" y="303609"/>
                </a:lnTo>
                <a:lnTo>
                  <a:pt x="1223367" y="294679"/>
                </a:lnTo>
                <a:lnTo>
                  <a:pt x="1205508" y="294679"/>
                </a:lnTo>
                <a:lnTo>
                  <a:pt x="1187648" y="276820"/>
                </a:lnTo>
                <a:lnTo>
                  <a:pt x="1169789" y="267890"/>
                </a:lnTo>
                <a:lnTo>
                  <a:pt x="1151930" y="241101"/>
                </a:lnTo>
                <a:lnTo>
                  <a:pt x="1143000" y="223242"/>
                </a:lnTo>
                <a:lnTo>
                  <a:pt x="1134070" y="205382"/>
                </a:lnTo>
                <a:lnTo>
                  <a:pt x="1134070" y="178593"/>
                </a:lnTo>
                <a:lnTo>
                  <a:pt x="1134070" y="160734"/>
                </a:lnTo>
                <a:lnTo>
                  <a:pt x="1143000" y="133945"/>
                </a:lnTo>
                <a:lnTo>
                  <a:pt x="1160859" y="116086"/>
                </a:lnTo>
                <a:lnTo>
                  <a:pt x="1187648" y="89297"/>
                </a:lnTo>
                <a:lnTo>
                  <a:pt x="1205508" y="80367"/>
                </a:lnTo>
                <a:lnTo>
                  <a:pt x="1232297" y="80367"/>
                </a:lnTo>
                <a:lnTo>
                  <a:pt x="1259086" y="80367"/>
                </a:lnTo>
                <a:lnTo>
                  <a:pt x="1294805" y="80367"/>
                </a:lnTo>
                <a:lnTo>
                  <a:pt x="1321594" y="98226"/>
                </a:lnTo>
                <a:lnTo>
                  <a:pt x="1348383" y="107156"/>
                </a:lnTo>
                <a:lnTo>
                  <a:pt x="1375172" y="125015"/>
                </a:lnTo>
                <a:lnTo>
                  <a:pt x="1393031" y="151804"/>
                </a:lnTo>
                <a:lnTo>
                  <a:pt x="1410890" y="169664"/>
                </a:lnTo>
                <a:lnTo>
                  <a:pt x="1419820" y="196453"/>
                </a:lnTo>
                <a:lnTo>
                  <a:pt x="1428750" y="214312"/>
                </a:lnTo>
                <a:lnTo>
                  <a:pt x="1419820" y="232172"/>
                </a:lnTo>
                <a:lnTo>
                  <a:pt x="1410890" y="241101"/>
                </a:lnTo>
                <a:lnTo>
                  <a:pt x="1393031" y="258961"/>
                </a:lnTo>
                <a:lnTo>
                  <a:pt x="1366242" y="267890"/>
                </a:lnTo>
                <a:lnTo>
                  <a:pt x="1339453" y="267890"/>
                </a:lnTo>
                <a:lnTo>
                  <a:pt x="1312664" y="276820"/>
                </a:lnTo>
                <a:lnTo>
                  <a:pt x="1276945" y="276820"/>
                </a:lnTo>
                <a:lnTo>
                  <a:pt x="1250156" y="276820"/>
                </a:lnTo>
                <a:lnTo>
                  <a:pt x="1223367" y="267890"/>
                </a:lnTo>
                <a:lnTo>
                  <a:pt x="1196578" y="258961"/>
                </a:lnTo>
                <a:lnTo>
                  <a:pt x="1178719" y="241101"/>
                </a:lnTo>
                <a:lnTo>
                  <a:pt x="1160859" y="223242"/>
                </a:lnTo>
                <a:lnTo>
                  <a:pt x="1151930" y="205382"/>
                </a:lnTo>
                <a:lnTo>
                  <a:pt x="1151930" y="178593"/>
                </a:lnTo>
                <a:lnTo>
                  <a:pt x="1151930" y="160734"/>
                </a:lnTo>
                <a:lnTo>
                  <a:pt x="1151930" y="133945"/>
                </a:lnTo>
                <a:lnTo>
                  <a:pt x="1169789" y="116086"/>
                </a:lnTo>
                <a:lnTo>
                  <a:pt x="1187648" y="89297"/>
                </a:lnTo>
                <a:lnTo>
                  <a:pt x="1214437" y="80367"/>
                </a:lnTo>
                <a:lnTo>
                  <a:pt x="1232297" y="71437"/>
                </a:lnTo>
                <a:lnTo>
                  <a:pt x="1259086" y="71437"/>
                </a:lnTo>
                <a:lnTo>
                  <a:pt x="1285875" y="71437"/>
                </a:lnTo>
                <a:lnTo>
                  <a:pt x="1312664" y="80367"/>
                </a:lnTo>
                <a:lnTo>
                  <a:pt x="1330523" y="89297"/>
                </a:lnTo>
                <a:lnTo>
                  <a:pt x="1357312" y="107156"/>
                </a:lnTo>
                <a:lnTo>
                  <a:pt x="1366242" y="125015"/>
                </a:lnTo>
                <a:lnTo>
                  <a:pt x="1375172" y="151804"/>
                </a:lnTo>
                <a:lnTo>
                  <a:pt x="1384101" y="169664"/>
                </a:lnTo>
                <a:lnTo>
                  <a:pt x="1384101" y="187523"/>
                </a:lnTo>
                <a:lnTo>
                  <a:pt x="1375172" y="205382"/>
                </a:lnTo>
                <a:lnTo>
                  <a:pt x="1357312" y="223242"/>
                </a:lnTo>
                <a:lnTo>
                  <a:pt x="1339453" y="232172"/>
                </a:lnTo>
                <a:lnTo>
                  <a:pt x="1321594" y="241101"/>
                </a:lnTo>
                <a:lnTo>
                  <a:pt x="1303734" y="241101"/>
                </a:lnTo>
                <a:lnTo>
                  <a:pt x="1276945" y="250031"/>
                </a:lnTo>
                <a:lnTo>
                  <a:pt x="1259086" y="241101"/>
                </a:lnTo>
                <a:lnTo>
                  <a:pt x="1241226" y="232172"/>
                </a:lnTo>
                <a:lnTo>
                  <a:pt x="1232297" y="232172"/>
                </a:lnTo>
                <a:lnTo>
                  <a:pt x="1223367" y="214312"/>
                </a:lnTo>
                <a:lnTo>
                  <a:pt x="1214437" y="205382"/>
                </a:lnTo>
                <a:lnTo>
                  <a:pt x="1214437" y="196453"/>
                </a:lnTo>
                <a:lnTo>
                  <a:pt x="1214437" y="178593"/>
                </a:lnTo>
                <a:lnTo>
                  <a:pt x="1223367" y="160734"/>
                </a:lnTo>
                <a:lnTo>
                  <a:pt x="1250156" y="151804"/>
                </a:lnTo>
                <a:lnTo>
                  <a:pt x="1268015" y="142875"/>
                </a:lnTo>
                <a:lnTo>
                  <a:pt x="1285875" y="142875"/>
                </a:lnTo>
                <a:lnTo>
                  <a:pt x="1303734" y="151804"/>
                </a:lnTo>
                <a:lnTo>
                  <a:pt x="1330523" y="160734"/>
                </a:lnTo>
                <a:lnTo>
                  <a:pt x="1348383" y="169664"/>
                </a:lnTo>
                <a:lnTo>
                  <a:pt x="1357312" y="178593"/>
                </a:lnTo>
                <a:lnTo>
                  <a:pt x="1366242" y="196453"/>
                </a:lnTo>
                <a:lnTo>
                  <a:pt x="1375172" y="205382"/>
                </a:lnTo>
                <a:lnTo>
                  <a:pt x="1366242" y="223242"/>
                </a:lnTo>
                <a:lnTo>
                  <a:pt x="1348383" y="232172"/>
                </a:lnTo>
                <a:lnTo>
                  <a:pt x="1330523" y="232172"/>
                </a:lnTo>
                <a:lnTo>
                  <a:pt x="1303734" y="241101"/>
                </a:lnTo>
                <a:lnTo>
                  <a:pt x="1285875" y="232172"/>
                </a:lnTo>
                <a:lnTo>
                  <a:pt x="1259086" y="232172"/>
                </a:lnTo>
                <a:lnTo>
                  <a:pt x="1241226" y="223242"/>
                </a:lnTo>
                <a:lnTo>
                  <a:pt x="1223367" y="214312"/>
                </a:lnTo>
                <a:lnTo>
                  <a:pt x="1214437" y="196453"/>
                </a:lnTo>
                <a:lnTo>
                  <a:pt x="1205508" y="187523"/>
                </a:lnTo>
                <a:lnTo>
                  <a:pt x="1205508" y="169664"/>
                </a:lnTo>
                <a:lnTo>
                  <a:pt x="1214437" y="160734"/>
                </a:lnTo>
                <a:lnTo>
                  <a:pt x="1223367" y="142875"/>
                </a:lnTo>
                <a:lnTo>
                  <a:pt x="1241226" y="133945"/>
                </a:lnTo>
                <a:lnTo>
                  <a:pt x="1259086" y="133945"/>
                </a:lnTo>
                <a:lnTo>
                  <a:pt x="1276945" y="133945"/>
                </a:lnTo>
                <a:lnTo>
                  <a:pt x="1294805" y="142875"/>
                </a:lnTo>
                <a:lnTo>
                  <a:pt x="1312664" y="151804"/>
                </a:lnTo>
                <a:lnTo>
                  <a:pt x="1330523" y="160734"/>
                </a:lnTo>
                <a:lnTo>
                  <a:pt x="1339453" y="178593"/>
                </a:lnTo>
                <a:lnTo>
                  <a:pt x="1339453" y="187523"/>
                </a:lnTo>
                <a:lnTo>
                  <a:pt x="1339453" y="196453"/>
                </a:lnTo>
                <a:lnTo>
                  <a:pt x="1339453" y="205382"/>
                </a:lnTo>
                <a:lnTo>
                  <a:pt x="1321594" y="214312"/>
                </a:lnTo>
                <a:lnTo>
                  <a:pt x="1312664" y="214312"/>
                </a:lnTo>
                <a:lnTo>
                  <a:pt x="1294805" y="214312"/>
                </a:lnTo>
                <a:lnTo>
                  <a:pt x="1276945" y="214312"/>
                </a:lnTo>
                <a:lnTo>
                  <a:pt x="1259086" y="205382"/>
                </a:lnTo>
                <a:lnTo>
                  <a:pt x="1250156" y="196453"/>
                </a:lnTo>
                <a:lnTo>
                  <a:pt x="1250156" y="187523"/>
                </a:lnTo>
                <a:lnTo>
                  <a:pt x="1241226" y="169664"/>
                </a:lnTo>
                <a:lnTo>
                  <a:pt x="1250156" y="160734"/>
                </a:lnTo>
                <a:lnTo>
                  <a:pt x="1259086" y="142875"/>
                </a:lnTo>
                <a:lnTo>
                  <a:pt x="1276945" y="133945"/>
                </a:lnTo>
                <a:lnTo>
                  <a:pt x="1294805" y="133945"/>
                </a:lnTo>
                <a:lnTo>
                  <a:pt x="1312664" y="133945"/>
                </a:lnTo>
                <a:lnTo>
                  <a:pt x="1330523" y="133945"/>
                </a:lnTo>
                <a:lnTo>
                  <a:pt x="1339453" y="142875"/>
                </a:lnTo>
                <a:lnTo>
                  <a:pt x="1348383" y="142875"/>
                </a:lnTo>
                <a:lnTo>
                  <a:pt x="1357312" y="160734"/>
                </a:lnTo>
                <a:lnTo>
                  <a:pt x="1357312" y="160734"/>
                </a:lnTo>
                <a:lnTo>
                  <a:pt x="1348383" y="169664"/>
                </a:lnTo>
                <a:lnTo>
                  <a:pt x="1330523" y="178593"/>
                </a:lnTo>
                <a:lnTo>
                  <a:pt x="1312664" y="178593"/>
                </a:lnTo>
                <a:lnTo>
                  <a:pt x="1285875" y="178593"/>
                </a:lnTo>
                <a:lnTo>
                  <a:pt x="1259086" y="178593"/>
                </a:lnTo>
                <a:lnTo>
                  <a:pt x="1232297" y="169664"/>
                </a:lnTo>
                <a:lnTo>
                  <a:pt x="1214437" y="160734"/>
                </a:lnTo>
                <a:lnTo>
                  <a:pt x="1196578" y="151804"/>
                </a:lnTo>
                <a:lnTo>
                  <a:pt x="1187648" y="142875"/>
                </a:lnTo>
                <a:lnTo>
                  <a:pt x="1187648" y="133945"/>
                </a:lnTo>
                <a:lnTo>
                  <a:pt x="1187648" y="116086"/>
                </a:lnTo>
                <a:lnTo>
                  <a:pt x="1187648" y="107156"/>
                </a:lnTo>
                <a:lnTo>
                  <a:pt x="1196578" y="98226"/>
                </a:lnTo>
                <a:lnTo>
                  <a:pt x="1214437" y="80367"/>
                </a:lnTo>
                <a:lnTo>
                  <a:pt x="1223367" y="80367"/>
                </a:lnTo>
                <a:lnTo>
                  <a:pt x="1241226" y="80367"/>
                </a:lnTo>
                <a:lnTo>
                  <a:pt x="1259086" y="89297"/>
                </a:lnTo>
                <a:lnTo>
                  <a:pt x="1268015" y="89297"/>
                </a:lnTo>
                <a:lnTo>
                  <a:pt x="1276945" y="98226"/>
                </a:lnTo>
                <a:lnTo>
                  <a:pt x="1276945" y="116086"/>
                </a:lnTo>
                <a:lnTo>
                  <a:pt x="1276945" y="125015"/>
                </a:lnTo>
                <a:lnTo>
                  <a:pt x="1268015" y="133945"/>
                </a:lnTo>
                <a:lnTo>
                  <a:pt x="1259086" y="142875"/>
                </a:lnTo>
                <a:lnTo>
                  <a:pt x="1241226" y="142875"/>
                </a:lnTo>
                <a:lnTo>
                  <a:pt x="1214437" y="142875"/>
                </a:lnTo>
                <a:lnTo>
                  <a:pt x="1196578" y="142875"/>
                </a:lnTo>
                <a:lnTo>
                  <a:pt x="1169789" y="142875"/>
                </a:lnTo>
                <a:lnTo>
                  <a:pt x="1151930" y="133945"/>
                </a:lnTo>
                <a:lnTo>
                  <a:pt x="1143000" y="125015"/>
                </a:lnTo>
                <a:lnTo>
                  <a:pt x="1134070" y="107156"/>
                </a:lnTo>
                <a:lnTo>
                  <a:pt x="1125140" y="107156"/>
                </a:lnTo>
                <a:lnTo>
                  <a:pt x="1125140" y="89297"/>
                </a:lnTo>
                <a:lnTo>
                  <a:pt x="1134070" y="80367"/>
                </a:lnTo>
                <a:lnTo>
                  <a:pt x="1143000" y="71437"/>
                </a:lnTo>
                <a:lnTo>
                  <a:pt x="1160859" y="62507"/>
                </a:lnTo>
                <a:lnTo>
                  <a:pt x="1178719" y="62507"/>
                </a:lnTo>
                <a:lnTo>
                  <a:pt x="1205508" y="62507"/>
                </a:lnTo>
                <a:lnTo>
                  <a:pt x="1223367" y="71437"/>
                </a:lnTo>
                <a:lnTo>
                  <a:pt x="1250156" y="71437"/>
                </a:lnTo>
                <a:lnTo>
                  <a:pt x="1268015" y="89297"/>
                </a:lnTo>
                <a:lnTo>
                  <a:pt x="1294805" y="98226"/>
                </a:lnTo>
                <a:lnTo>
                  <a:pt x="1303734" y="116086"/>
                </a:lnTo>
                <a:lnTo>
                  <a:pt x="1312664" y="133945"/>
                </a:lnTo>
                <a:lnTo>
                  <a:pt x="1321594" y="142875"/>
                </a:lnTo>
                <a:lnTo>
                  <a:pt x="1321594" y="151804"/>
                </a:lnTo>
                <a:lnTo>
                  <a:pt x="1312664" y="151804"/>
                </a:lnTo>
                <a:lnTo>
                  <a:pt x="1303734" y="160734"/>
                </a:lnTo>
                <a:lnTo>
                  <a:pt x="1285875" y="151804"/>
                </a:lnTo>
                <a:lnTo>
                  <a:pt x="1276945" y="151804"/>
                </a:lnTo>
                <a:lnTo>
                  <a:pt x="1259086" y="142875"/>
                </a:lnTo>
                <a:lnTo>
                  <a:pt x="1250156" y="142875"/>
                </a:lnTo>
                <a:lnTo>
                  <a:pt x="1232297" y="133945"/>
                </a:lnTo>
                <a:lnTo>
                  <a:pt x="1223367" y="116086"/>
                </a:lnTo>
                <a:lnTo>
                  <a:pt x="1214437" y="116086"/>
                </a:lnTo>
                <a:lnTo>
                  <a:pt x="1205508" y="98226"/>
                </a:lnTo>
                <a:lnTo>
                  <a:pt x="1205508" y="98226"/>
                </a:lnTo>
                <a:lnTo>
                  <a:pt x="1196578" y="80367"/>
                </a:lnTo>
                <a:lnTo>
                  <a:pt x="1196578" y="80367"/>
                </a:lnTo>
                <a:lnTo>
                  <a:pt x="1196578" y="71437"/>
                </a:lnTo>
                <a:lnTo>
                  <a:pt x="1196578" y="71437"/>
                </a:lnTo>
                <a:lnTo>
                  <a:pt x="1205508" y="71437"/>
                </a:lnTo>
                <a:lnTo>
                  <a:pt x="1205508" y="71437"/>
                </a:lnTo>
                <a:lnTo>
                  <a:pt x="1214437" y="71437"/>
                </a:lnTo>
                <a:lnTo>
                  <a:pt x="1214437" y="62507"/>
                </a:lnTo>
                <a:lnTo>
                  <a:pt x="1223367" y="62507"/>
                </a:lnTo>
                <a:lnTo>
                  <a:pt x="1223367" y="53578"/>
                </a:lnTo>
                <a:lnTo>
                  <a:pt x="1223367" y="53578"/>
                </a:lnTo>
                <a:lnTo>
                  <a:pt x="1223367" y="53578"/>
                </a:lnTo>
                <a:lnTo>
                  <a:pt x="1223367" y="44648"/>
                </a:lnTo>
                <a:lnTo>
                  <a:pt x="1223367" y="44648"/>
                </a:lnTo>
                <a:lnTo>
                  <a:pt x="1223367" y="35718"/>
                </a:lnTo>
                <a:lnTo>
                  <a:pt x="1214437" y="35718"/>
                </a:lnTo>
                <a:lnTo>
                  <a:pt x="1214437" y="35718"/>
                </a:lnTo>
                <a:lnTo>
                  <a:pt x="1205508" y="35718"/>
                </a:lnTo>
                <a:lnTo>
                  <a:pt x="1196578" y="26789"/>
                </a:lnTo>
                <a:lnTo>
                  <a:pt x="1187648" y="26789"/>
                </a:lnTo>
                <a:lnTo>
                  <a:pt x="1178719" y="26789"/>
                </a:lnTo>
                <a:lnTo>
                  <a:pt x="1160859" y="26789"/>
                </a:lnTo>
                <a:lnTo>
                  <a:pt x="1143000" y="26789"/>
                </a:lnTo>
                <a:lnTo>
                  <a:pt x="1125140" y="26789"/>
                </a:lnTo>
                <a:lnTo>
                  <a:pt x="1107281" y="26789"/>
                </a:lnTo>
                <a:lnTo>
                  <a:pt x="1080492" y="17859"/>
                </a:lnTo>
                <a:lnTo>
                  <a:pt x="1053703" y="26789"/>
                </a:lnTo>
                <a:lnTo>
                  <a:pt x="1017984" y="17859"/>
                </a:lnTo>
                <a:lnTo>
                  <a:pt x="991195" y="17859"/>
                </a:lnTo>
                <a:lnTo>
                  <a:pt x="955476" y="17859"/>
                </a:lnTo>
                <a:lnTo>
                  <a:pt x="928687" y="17859"/>
                </a:lnTo>
                <a:lnTo>
                  <a:pt x="892969" y="17859"/>
                </a:lnTo>
                <a:lnTo>
                  <a:pt x="866180" y="8929"/>
                </a:lnTo>
                <a:lnTo>
                  <a:pt x="830461" y="8929"/>
                </a:lnTo>
                <a:lnTo>
                  <a:pt x="794742" y="8929"/>
                </a:lnTo>
                <a:lnTo>
                  <a:pt x="759023" y="8929"/>
                </a:lnTo>
                <a:lnTo>
                  <a:pt x="723305" y="8929"/>
                </a:lnTo>
                <a:lnTo>
                  <a:pt x="687586" y="8929"/>
                </a:lnTo>
                <a:lnTo>
                  <a:pt x="651867" y="8929"/>
                </a:lnTo>
                <a:lnTo>
                  <a:pt x="625078" y="8929"/>
                </a:lnTo>
                <a:lnTo>
                  <a:pt x="589359" y="8929"/>
                </a:lnTo>
                <a:lnTo>
                  <a:pt x="553640" y="8929"/>
                </a:lnTo>
                <a:lnTo>
                  <a:pt x="517922" y="8929"/>
                </a:lnTo>
                <a:lnTo>
                  <a:pt x="482203" y="0"/>
                </a:lnTo>
                <a:lnTo>
                  <a:pt x="455414" y="0"/>
                </a:lnTo>
                <a:lnTo>
                  <a:pt x="419695" y="0"/>
                </a:lnTo>
                <a:lnTo>
                  <a:pt x="383976" y="8929"/>
                </a:lnTo>
                <a:lnTo>
                  <a:pt x="348258" y="8929"/>
                </a:lnTo>
                <a:lnTo>
                  <a:pt x="321469" y="8929"/>
                </a:lnTo>
                <a:lnTo>
                  <a:pt x="285750" y="8929"/>
                </a:lnTo>
                <a:lnTo>
                  <a:pt x="258961" y="8929"/>
                </a:lnTo>
                <a:lnTo>
                  <a:pt x="223242" y="17859"/>
                </a:lnTo>
                <a:lnTo>
                  <a:pt x="187523" y="17859"/>
                </a:lnTo>
                <a:lnTo>
                  <a:pt x="160734" y="17859"/>
                </a:lnTo>
                <a:lnTo>
                  <a:pt x="125015" y="17859"/>
                </a:lnTo>
                <a:lnTo>
                  <a:pt x="98226" y="17859"/>
                </a:lnTo>
                <a:lnTo>
                  <a:pt x="62508" y="17859"/>
                </a:lnTo>
                <a:lnTo>
                  <a:pt x="35719" y="17859"/>
                </a:lnTo>
                <a:lnTo>
                  <a:pt x="17859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1321594" y="5741788"/>
            <a:ext cx="35720" cy="321470"/>
          </a:xfrm>
          <a:custGeom>
            <a:avLst/>
            <a:gdLst/>
            <a:ahLst/>
            <a:cxnLst/>
            <a:rect l="0" t="0" r="0" b="0"/>
            <a:pathLst>
              <a:path w="35720" h="321470">
                <a:moveTo>
                  <a:pt x="35719" y="0"/>
                </a:moveTo>
                <a:lnTo>
                  <a:pt x="3571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35719"/>
                </a:lnTo>
                <a:lnTo>
                  <a:pt x="26789" y="44649"/>
                </a:lnTo>
                <a:lnTo>
                  <a:pt x="26789" y="62508"/>
                </a:lnTo>
                <a:lnTo>
                  <a:pt x="17859" y="89297"/>
                </a:lnTo>
                <a:lnTo>
                  <a:pt x="17859" y="116086"/>
                </a:lnTo>
                <a:lnTo>
                  <a:pt x="8929" y="142875"/>
                </a:lnTo>
                <a:lnTo>
                  <a:pt x="8929" y="178594"/>
                </a:lnTo>
                <a:lnTo>
                  <a:pt x="0" y="205383"/>
                </a:lnTo>
                <a:lnTo>
                  <a:pt x="0" y="241102"/>
                </a:lnTo>
                <a:lnTo>
                  <a:pt x="0" y="276821"/>
                </a:lnTo>
                <a:lnTo>
                  <a:pt x="0" y="303610"/>
                </a:lnTo>
                <a:lnTo>
                  <a:pt x="0" y="321469"/>
                </a:lnTo>
                <a:lnTo>
                  <a:pt x="0" y="32146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1268016" y="6134695"/>
            <a:ext cx="187524" cy="285751"/>
          </a:xfrm>
          <a:custGeom>
            <a:avLst/>
            <a:gdLst/>
            <a:ahLst/>
            <a:cxnLst/>
            <a:rect l="0" t="0" r="0" b="0"/>
            <a:pathLst>
              <a:path w="187524" h="285751">
                <a:moveTo>
                  <a:pt x="125015" y="80367"/>
                </a:moveTo>
                <a:lnTo>
                  <a:pt x="125015" y="71437"/>
                </a:lnTo>
                <a:lnTo>
                  <a:pt x="125015" y="71437"/>
                </a:lnTo>
                <a:lnTo>
                  <a:pt x="125015" y="71437"/>
                </a:lnTo>
                <a:lnTo>
                  <a:pt x="125015" y="62507"/>
                </a:lnTo>
                <a:lnTo>
                  <a:pt x="125015" y="62507"/>
                </a:lnTo>
                <a:lnTo>
                  <a:pt x="116086" y="53578"/>
                </a:lnTo>
                <a:lnTo>
                  <a:pt x="116086" y="44648"/>
                </a:lnTo>
                <a:lnTo>
                  <a:pt x="107156" y="44648"/>
                </a:lnTo>
                <a:lnTo>
                  <a:pt x="98226" y="44648"/>
                </a:lnTo>
                <a:lnTo>
                  <a:pt x="89297" y="44648"/>
                </a:lnTo>
                <a:lnTo>
                  <a:pt x="71437" y="53578"/>
                </a:lnTo>
                <a:lnTo>
                  <a:pt x="62507" y="71437"/>
                </a:lnTo>
                <a:lnTo>
                  <a:pt x="44648" y="80367"/>
                </a:lnTo>
                <a:lnTo>
                  <a:pt x="26789" y="107156"/>
                </a:lnTo>
                <a:lnTo>
                  <a:pt x="17859" y="133945"/>
                </a:lnTo>
                <a:lnTo>
                  <a:pt x="8929" y="160734"/>
                </a:lnTo>
                <a:lnTo>
                  <a:pt x="0" y="187523"/>
                </a:lnTo>
                <a:lnTo>
                  <a:pt x="0" y="214312"/>
                </a:lnTo>
                <a:lnTo>
                  <a:pt x="17859" y="241101"/>
                </a:lnTo>
                <a:lnTo>
                  <a:pt x="26789" y="258960"/>
                </a:lnTo>
                <a:lnTo>
                  <a:pt x="44648" y="276820"/>
                </a:lnTo>
                <a:lnTo>
                  <a:pt x="71437" y="285750"/>
                </a:lnTo>
                <a:lnTo>
                  <a:pt x="89297" y="285750"/>
                </a:lnTo>
                <a:lnTo>
                  <a:pt x="107156" y="285750"/>
                </a:lnTo>
                <a:lnTo>
                  <a:pt x="133945" y="276820"/>
                </a:lnTo>
                <a:lnTo>
                  <a:pt x="151804" y="258960"/>
                </a:lnTo>
                <a:lnTo>
                  <a:pt x="160734" y="241101"/>
                </a:lnTo>
                <a:lnTo>
                  <a:pt x="178593" y="214312"/>
                </a:lnTo>
                <a:lnTo>
                  <a:pt x="187523" y="187523"/>
                </a:lnTo>
                <a:lnTo>
                  <a:pt x="187523" y="151804"/>
                </a:lnTo>
                <a:lnTo>
                  <a:pt x="187523" y="125015"/>
                </a:lnTo>
                <a:lnTo>
                  <a:pt x="187523" y="98226"/>
                </a:lnTo>
                <a:lnTo>
                  <a:pt x="187523" y="71437"/>
                </a:lnTo>
                <a:lnTo>
                  <a:pt x="178593" y="44648"/>
                </a:lnTo>
                <a:lnTo>
                  <a:pt x="178593" y="26789"/>
                </a:lnTo>
                <a:lnTo>
                  <a:pt x="169664" y="8929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2027039" y="5777507"/>
            <a:ext cx="26790" cy="267892"/>
          </a:xfrm>
          <a:custGeom>
            <a:avLst/>
            <a:gdLst/>
            <a:ahLst/>
            <a:cxnLst/>
            <a:rect l="0" t="0" r="0" b="0"/>
            <a:pathLst>
              <a:path w="26790" h="267892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17859" y="26789"/>
                </a:lnTo>
                <a:lnTo>
                  <a:pt x="17859" y="35719"/>
                </a:lnTo>
                <a:lnTo>
                  <a:pt x="26789" y="53578"/>
                </a:lnTo>
                <a:lnTo>
                  <a:pt x="26789" y="80367"/>
                </a:lnTo>
                <a:lnTo>
                  <a:pt x="26789" y="107156"/>
                </a:lnTo>
                <a:lnTo>
                  <a:pt x="26789" y="133945"/>
                </a:lnTo>
                <a:lnTo>
                  <a:pt x="26789" y="160734"/>
                </a:lnTo>
                <a:lnTo>
                  <a:pt x="17859" y="196453"/>
                </a:lnTo>
                <a:lnTo>
                  <a:pt x="17859" y="223242"/>
                </a:lnTo>
                <a:lnTo>
                  <a:pt x="8930" y="250031"/>
                </a:lnTo>
                <a:lnTo>
                  <a:pt x="8930" y="267891"/>
                </a:lnTo>
                <a:lnTo>
                  <a:pt x="8930" y="26789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1919883" y="6161484"/>
            <a:ext cx="196454" cy="232172"/>
          </a:xfrm>
          <a:custGeom>
            <a:avLst/>
            <a:gdLst/>
            <a:ahLst/>
            <a:cxnLst/>
            <a:rect l="0" t="0" r="0" b="0"/>
            <a:pathLst>
              <a:path w="196454" h="232172">
                <a:moveTo>
                  <a:pt x="80367" y="26789"/>
                </a:moveTo>
                <a:lnTo>
                  <a:pt x="80367" y="17859"/>
                </a:lnTo>
                <a:lnTo>
                  <a:pt x="80367" y="17859"/>
                </a:lnTo>
                <a:lnTo>
                  <a:pt x="89297" y="8929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5" y="8929"/>
                </a:lnTo>
                <a:lnTo>
                  <a:pt x="169664" y="8929"/>
                </a:lnTo>
                <a:lnTo>
                  <a:pt x="178594" y="26789"/>
                </a:lnTo>
                <a:lnTo>
                  <a:pt x="187523" y="35718"/>
                </a:lnTo>
                <a:lnTo>
                  <a:pt x="187523" y="53578"/>
                </a:lnTo>
                <a:lnTo>
                  <a:pt x="187523" y="62507"/>
                </a:lnTo>
                <a:lnTo>
                  <a:pt x="178594" y="71437"/>
                </a:lnTo>
                <a:lnTo>
                  <a:pt x="169664" y="80367"/>
                </a:lnTo>
                <a:lnTo>
                  <a:pt x="160734" y="89296"/>
                </a:lnTo>
                <a:lnTo>
                  <a:pt x="151805" y="98226"/>
                </a:lnTo>
                <a:lnTo>
                  <a:pt x="133945" y="98226"/>
                </a:lnTo>
                <a:lnTo>
                  <a:pt x="125015" y="107156"/>
                </a:lnTo>
                <a:lnTo>
                  <a:pt x="116086" y="107156"/>
                </a:lnTo>
                <a:lnTo>
                  <a:pt x="116086" y="107156"/>
                </a:lnTo>
                <a:lnTo>
                  <a:pt x="116086" y="107156"/>
                </a:lnTo>
                <a:lnTo>
                  <a:pt x="116086" y="107156"/>
                </a:lnTo>
                <a:lnTo>
                  <a:pt x="125015" y="116086"/>
                </a:lnTo>
                <a:lnTo>
                  <a:pt x="133945" y="116086"/>
                </a:lnTo>
                <a:lnTo>
                  <a:pt x="151805" y="125015"/>
                </a:lnTo>
                <a:lnTo>
                  <a:pt x="169664" y="133945"/>
                </a:lnTo>
                <a:lnTo>
                  <a:pt x="178594" y="151804"/>
                </a:lnTo>
                <a:lnTo>
                  <a:pt x="187523" y="160734"/>
                </a:lnTo>
                <a:lnTo>
                  <a:pt x="196453" y="178593"/>
                </a:lnTo>
                <a:lnTo>
                  <a:pt x="196453" y="196453"/>
                </a:lnTo>
                <a:lnTo>
                  <a:pt x="196453" y="214312"/>
                </a:lnTo>
                <a:lnTo>
                  <a:pt x="196453" y="223242"/>
                </a:lnTo>
                <a:lnTo>
                  <a:pt x="178594" y="232171"/>
                </a:lnTo>
                <a:lnTo>
                  <a:pt x="169664" y="232171"/>
                </a:lnTo>
                <a:lnTo>
                  <a:pt x="151805" y="232171"/>
                </a:lnTo>
                <a:lnTo>
                  <a:pt x="125015" y="232171"/>
                </a:lnTo>
                <a:lnTo>
                  <a:pt x="107156" y="214312"/>
                </a:lnTo>
                <a:lnTo>
                  <a:pt x="80367" y="205382"/>
                </a:lnTo>
                <a:lnTo>
                  <a:pt x="62508" y="187523"/>
                </a:lnTo>
                <a:lnTo>
                  <a:pt x="44648" y="178593"/>
                </a:lnTo>
                <a:lnTo>
                  <a:pt x="26789" y="160734"/>
                </a:lnTo>
                <a:lnTo>
                  <a:pt x="8930" y="151804"/>
                </a:lnTo>
                <a:lnTo>
                  <a:pt x="0" y="133945"/>
                </a:lnTo>
                <a:lnTo>
                  <a:pt x="0" y="125015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3062883" y="5777507"/>
            <a:ext cx="26790" cy="339329"/>
          </a:xfrm>
          <a:custGeom>
            <a:avLst/>
            <a:gdLst/>
            <a:ahLst/>
            <a:cxnLst/>
            <a:rect l="0" t="0" r="0" b="0"/>
            <a:pathLst>
              <a:path w="26790" h="339329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53578"/>
                </a:lnTo>
                <a:lnTo>
                  <a:pt x="8930" y="89297"/>
                </a:lnTo>
                <a:lnTo>
                  <a:pt x="8930" y="116086"/>
                </a:lnTo>
                <a:lnTo>
                  <a:pt x="8930" y="160734"/>
                </a:lnTo>
                <a:lnTo>
                  <a:pt x="17859" y="187523"/>
                </a:lnTo>
                <a:lnTo>
                  <a:pt x="17859" y="232172"/>
                </a:lnTo>
                <a:lnTo>
                  <a:pt x="26789" y="267891"/>
                </a:lnTo>
                <a:lnTo>
                  <a:pt x="26789" y="303609"/>
                </a:lnTo>
                <a:lnTo>
                  <a:pt x="26789" y="330398"/>
                </a:lnTo>
                <a:lnTo>
                  <a:pt x="26789" y="339328"/>
                </a:lnTo>
                <a:lnTo>
                  <a:pt x="26789" y="33932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2964656" y="6188273"/>
            <a:ext cx="44650" cy="232173"/>
          </a:xfrm>
          <a:custGeom>
            <a:avLst/>
            <a:gdLst/>
            <a:ahLst/>
            <a:cxnLst/>
            <a:rect l="0" t="0" r="0" b="0"/>
            <a:pathLst>
              <a:path w="44650" h="232173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35719" y="8929"/>
                </a:lnTo>
                <a:lnTo>
                  <a:pt x="35719" y="17859"/>
                </a:lnTo>
                <a:lnTo>
                  <a:pt x="35719" y="44648"/>
                </a:lnTo>
                <a:lnTo>
                  <a:pt x="26789" y="53578"/>
                </a:lnTo>
                <a:lnTo>
                  <a:pt x="17860" y="80367"/>
                </a:lnTo>
                <a:lnTo>
                  <a:pt x="17860" y="107156"/>
                </a:lnTo>
                <a:lnTo>
                  <a:pt x="8930" y="125015"/>
                </a:lnTo>
                <a:lnTo>
                  <a:pt x="0" y="151804"/>
                </a:lnTo>
                <a:lnTo>
                  <a:pt x="0" y="169664"/>
                </a:lnTo>
                <a:lnTo>
                  <a:pt x="0" y="196453"/>
                </a:lnTo>
                <a:lnTo>
                  <a:pt x="0" y="214312"/>
                </a:lnTo>
                <a:lnTo>
                  <a:pt x="0" y="223242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3045023" y="6286499"/>
            <a:ext cx="151806" cy="196454"/>
          </a:xfrm>
          <a:custGeom>
            <a:avLst/>
            <a:gdLst/>
            <a:ahLst/>
            <a:cxnLst/>
            <a:rect l="0" t="0" r="0" b="0"/>
            <a:pathLst>
              <a:path w="151806" h="196454">
                <a:moveTo>
                  <a:pt x="107157" y="26789"/>
                </a:moveTo>
                <a:lnTo>
                  <a:pt x="107157" y="26789"/>
                </a:lnTo>
                <a:lnTo>
                  <a:pt x="107157" y="17860"/>
                </a:lnTo>
                <a:lnTo>
                  <a:pt x="107157" y="8930"/>
                </a:lnTo>
                <a:lnTo>
                  <a:pt x="98227" y="8930"/>
                </a:lnTo>
                <a:lnTo>
                  <a:pt x="98227" y="0"/>
                </a:lnTo>
                <a:lnTo>
                  <a:pt x="89297" y="0"/>
                </a:lnTo>
                <a:lnTo>
                  <a:pt x="80368" y="0"/>
                </a:lnTo>
                <a:lnTo>
                  <a:pt x="71438" y="0"/>
                </a:lnTo>
                <a:lnTo>
                  <a:pt x="44649" y="8930"/>
                </a:lnTo>
                <a:lnTo>
                  <a:pt x="35719" y="26789"/>
                </a:lnTo>
                <a:lnTo>
                  <a:pt x="17860" y="53578"/>
                </a:lnTo>
                <a:lnTo>
                  <a:pt x="893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8930" y="125016"/>
                </a:lnTo>
                <a:lnTo>
                  <a:pt x="8930" y="151805"/>
                </a:lnTo>
                <a:lnTo>
                  <a:pt x="17860" y="169664"/>
                </a:lnTo>
                <a:lnTo>
                  <a:pt x="35719" y="178594"/>
                </a:lnTo>
                <a:lnTo>
                  <a:pt x="53579" y="187524"/>
                </a:lnTo>
                <a:lnTo>
                  <a:pt x="62508" y="196453"/>
                </a:lnTo>
                <a:lnTo>
                  <a:pt x="80368" y="187524"/>
                </a:lnTo>
                <a:lnTo>
                  <a:pt x="98227" y="187524"/>
                </a:lnTo>
                <a:lnTo>
                  <a:pt x="116086" y="169664"/>
                </a:lnTo>
                <a:lnTo>
                  <a:pt x="125016" y="151805"/>
                </a:lnTo>
                <a:lnTo>
                  <a:pt x="142875" y="125016"/>
                </a:lnTo>
                <a:lnTo>
                  <a:pt x="142875" y="107156"/>
                </a:lnTo>
                <a:lnTo>
                  <a:pt x="151805" y="89297"/>
                </a:lnTo>
                <a:lnTo>
                  <a:pt x="151805" y="71438"/>
                </a:lnTo>
                <a:lnTo>
                  <a:pt x="142875" y="62508"/>
                </a:lnTo>
                <a:lnTo>
                  <a:pt x="133946" y="35719"/>
                </a:lnTo>
                <a:lnTo>
                  <a:pt x="133946" y="35719"/>
                </a:lnTo>
                <a:lnTo>
                  <a:pt x="133946" y="3571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892969" y="5384602"/>
            <a:ext cx="1303735" cy="821531"/>
          </a:xfrm>
          <a:custGeom>
            <a:avLst/>
            <a:gdLst/>
            <a:ahLst/>
            <a:cxnLst/>
            <a:rect l="0" t="0" r="0" b="0"/>
            <a:pathLst>
              <a:path w="1303735" h="821531">
                <a:moveTo>
                  <a:pt x="1196578" y="455413"/>
                </a:moveTo>
                <a:lnTo>
                  <a:pt x="1196578" y="455413"/>
                </a:lnTo>
                <a:lnTo>
                  <a:pt x="1196578" y="455413"/>
                </a:lnTo>
                <a:lnTo>
                  <a:pt x="1205508" y="446483"/>
                </a:lnTo>
                <a:lnTo>
                  <a:pt x="1214437" y="446483"/>
                </a:lnTo>
                <a:lnTo>
                  <a:pt x="1214437" y="437553"/>
                </a:lnTo>
                <a:lnTo>
                  <a:pt x="1223367" y="428624"/>
                </a:lnTo>
                <a:lnTo>
                  <a:pt x="1223367" y="419694"/>
                </a:lnTo>
                <a:lnTo>
                  <a:pt x="1223367" y="410764"/>
                </a:lnTo>
                <a:lnTo>
                  <a:pt x="1214437" y="392905"/>
                </a:lnTo>
                <a:lnTo>
                  <a:pt x="1205508" y="383975"/>
                </a:lnTo>
                <a:lnTo>
                  <a:pt x="1196578" y="366116"/>
                </a:lnTo>
                <a:lnTo>
                  <a:pt x="1178719" y="357186"/>
                </a:lnTo>
                <a:lnTo>
                  <a:pt x="1151929" y="339327"/>
                </a:lnTo>
                <a:lnTo>
                  <a:pt x="1134070" y="330397"/>
                </a:lnTo>
                <a:lnTo>
                  <a:pt x="1107281" y="330397"/>
                </a:lnTo>
                <a:lnTo>
                  <a:pt x="1080492" y="321468"/>
                </a:lnTo>
                <a:lnTo>
                  <a:pt x="1053703" y="330397"/>
                </a:lnTo>
                <a:lnTo>
                  <a:pt x="1026914" y="339327"/>
                </a:lnTo>
                <a:lnTo>
                  <a:pt x="1009054" y="357186"/>
                </a:lnTo>
                <a:lnTo>
                  <a:pt x="982265" y="375046"/>
                </a:lnTo>
                <a:lnTo>
                  <a:pt x="973336" y="401835"/>
                </a:lnTo>
                <a:lnTo>
                  <a:pt x="964406" y="428624"/>
                </a:lnTo>
                <a:lnTo>
                  <a:pt x="955476" y="464343"/>
                </a:lnTo>
                <a:lnTo>
                  <a:pt x="964406" y="508991"/>
                </a:lnTo>
                <a:lnTo>
                  <a:pt x="973336" y="544710"/>
                </a:lnTo>
                <a:lnTo>
                  <a:pt x="982265" y="589358"/>
                </a:lnTo>
                <a:lnTo>
                  <a:pt x="1000125" y="625077"/>
                </a:lnTo>
                <a:lnTo>
                  <a:pt x="1026914" y="669725"/>
                </a:lnTo>
                <a:lnTo>
                  <a:pt x="1053703" y="705444"/>
                </a:lnTo>
                <a:lnTo>
                  <a:pt x="1080492" y="750093"/>
                </a:lnTo>
                <a:lnTo>
                  <a:pt x="1107281" y="776882"/>
                </a:lnTo>
                <a:lnTo>
                  <a:pt x="1143000" y="803671"/>
                </a:lnTo>
                <a:lnTo>
                  <a:pt x="1169789" y="812600"/>
                </a:lnTo>
                <a:lnTo>
                  <a:pt x="1196578" y="821530"/>
                </a:lnTo>
                <a:lnTo>
                  <a:pt x="1223367" y="812600"/>
                </a:lnTo>
                <a:lnTo>
                  <a:pt x="1250156" y="803671"/>
                </a:lnTo>
                <a:lnTo>
                  <a:pt x="1268015" y="776882"/>
                </a:lnTo>
                <a:lnTo>
                  <a:pt x="1276945" y="750093"/>
                </a:lnTo>
                <a:lnTo>
                  <a:pt x="1294804" y="723303"/>
                </a:lnTo>
                <a:lnTo>
                  <a:pt x="1303734" y="687585"/>
                </a:lnTo>
                <a:lnTo>
                  <a:pt x="1303734" y="660796"/>
                </a:lnTo>
                <a:lnTo>
                  <a:pt x="1303734" y="625077"/>
                </a:lnTo>
                <a:lnTo>
                  <a:pt x="1294804" y="589358"/>
                </a:lnTo>
                <a:lnTo>
                  <a:pt x="1285875" y="553639"/>
                </a:lnTo>
                <a:lnTo>
                  <a:pt x="1276945" y="517921"/>
                </a:lnTo>
                <a:lnTo>
                  <a:pt x="1268015" y="482202"/>
                </a:lnTo>
                <a:lnTo>
                  <a:pt x="1250156" y="455413"/>
                </a:lnTo>
                <a:lnTo>
                  <a:pt x="1232297" y="428624"/>
                </a:lnTo>
                <a:lnTo>
                  <a:pt x="1214437" y="401835"/>
                </a:lnTo>
                <a:lnTo>
                  <a:pt x="1196578" y="383975"/>
                </a:lnTo>
                <a:lnTo>
                  <a:pt x="1178719" y="366116"/>
                </a:lnTo>
                <a:lnTo>
                  <a:pt x="1160859" y="348257"/>
                </a:lnTo>
                <a:lnTo>
                  <a:pt x="1143000" y="330397"/>
                </a:lnTo>
                <a:lnTo>
                  <a:pt x="1134070" y="321468"/>
                </a:lnTo>
                <a:lnTo>
                  <a:pt x="1116211" y="312538"/>
                </a:lnTo>
                <a:lnTo>
                  <a:pt x="1116211" y="303608"/>
                </a:lnTo>
                <a:lnTo>
                  <a:pt x="1107281" y="303608"/>
                </a:lnTo>
                <a:lnTo>
                  <a:pt x="1098351" y="294678"/>
                </a:lnTo>
                <a:lnTo>
                  <a:pt x="1089422" y="294678"/>
                </a:lnTo>
                <a:lnTo>
                  <a:pt x="1071562" y="285749"/>
                </a:lnTo>
                <a:lnTo>
                  <a:pt x="1053703" y="285749"/>
                </a:lnTo>
                <a:lnTo>
                  <a:pt x="1035844" y="276819"/>
                </a:lnTo>
                <a:lnTo>
                  <a:pt x="1009054" y="267889"/>
                </a:lnTo>
                <a:lnTo>
                  <a:pt x="982265" y="267889"/>
                </a:lnTo>
                <a:lnTo>
                  <a:pt x="946547" y="250030"/>
                </a:lnTo>
                <a:lnTo>
                  <a:pt x="910828" y="241100"/>
                </a:lnTo>
                <a:lnTo>
                  <a:pt x="875109" y="232171"/>
                </a:lnTo>
                <a:lnTo>
                  <a:pt x="830461" y="223241"/>
                </a:lnTo>
                <a:lnTo>
                  <a:pt x="785812" y="205382"/>
                </a:lnTo>
                <a:lnTo>
                  <a:pt x="741164" y="196452"/>
                </a:lnTo>
                <a:lnTo>
                  <a:pt x="687586" y="178593"/>
                </a:lnTo>
                <a:lnTo>
                  <a:pt x="634008" y="169664"/>
                </a:lnTo>
                <a:lnTo>
                  <a:pt x="580429" y="160734"/>
                </a:lnTo>
                <a:lnTo>
                  <a:pt x="517922" y="142875"/>
                </a:lnTo>
                <a:lnTo>
                  <a:pt x="446484" y="142875"/>
                </a:lnTo>
                <a:lnTo>
                  <a:pt x="383976" y="142875"/>
                </a:lnTo>
                <a:lnTo>
                  <a:pt x="330398" y="142875"/>
                </a:lnTo>
                <a:lnTo>
                  <a:pt x="276820" y="151804"/>
                </a:lnTo>
                <a:lnTo>
                  <a:pt x="223242" y="160734"/>
                </a:lnTo>
                <a:lnTo>
                  <a:pt x="187523" y="160734"/>
                </a:lnTo>
                <a:lnTo>
                  <a:pt x="142875" y="169664"/>
                </a:lnTo>
                <a:lnTo>
                  <a:pt x="107156" y="178593"/>
                </a:lnTo>
                <a:lnTo>
                  <a:pt x="80367" y="178593"/>
                </a:lnTo>
                <a:lnTo>
                  <a:pt x="62508" y="178593"/>
                </a:lnTo>
                <a:lnTo>
                  <a:pt x="53578" y="169664"/>
                </a:lnTo>
                <a:lnTo>
                  <a:pt x="53578" y="169664"/>
                </a:lnTo>
                <a:lnTo>
                  <a:pt x="53578" y="160734"/>
                </a:lnTo>
                <a:lnTo>
                  <a:pt x="62508" y="142875"/>
                </a:lnTo>
                <a:lnTo>
                  <a:pt x="71437" y="125015"/>
                </a:lnTo>
                <a:lnTo>
                  <a:pt x="89297" y="107156"/>
                </a:lnTo>
                <a:lnTo>
                  <a:pt x="107156" y="98226"/>
                </a:lnTo>
                <a:lnTo>
                  <a:pt x="133945" y="71437"/>
                </a:lnTo>
                <a:lnTo>
                  <a:pt x="151805" y="62507"/>
                </a:lnTo>
                <a:lnTo>
                  <a:pt x="178594" y="44648"/>
                </a:lnTo>
                <a:lnTo>
                  <a:pt x="196453" y="26789"/>
                </a:lnTo>
                <a:lnTo>
                  <a:pt x="214312" y="17859"/>
                </a:lnTo>
                <a:lnTo>
                  <a:pt x="232172" y="8929"/>
                </a:lnTo>
                <a:lnTo>
                  <a:pt x="250031" y="0"/>
                </a:lnTo>
                <a:lnTo>
                  <a:pt x="258961" y="0"/>
                </a:lnTo>
                <a:lnTo>
                  <a:pt x="267890" y="0"/>
                </a:lnTo>
                <a:lnTo>
                  <a:pt x="267890" y="0"/>
                </a:lnTo>
                <a:lnTo>
                  <a:pt x="267890" y="0"/>
                </a:lnTo>
                <a:lnTo>
                  <a:pt x="258961" y="0"/>
                </a:lnTo>
                <a:lnTo>
                  <a:pt x="241101" y="17859"/>
                </a:lnTo>
                <a:lnTo>
                  <a:pt x="223242" y="26789"/>
                </a:lnTo>
                <a:lnTo>
                  <a:pt x="196453" y="35718"/>
                </a:lnTo>
                <a:lnTo>
                  <a:pt x="169664" y="53578"/>
                </a:lnTo>
                <a:lnTo>
                  <a:pt x="133945" y="80367"/>
                </a:lnTo>
                <a:lnTo>
                  <a:pt x="98226" y="107156"/>
                </a:lnTo>
                <a:lnTo>
                  <a:pt x="62508" y="125015"/>
                </a:lnTo>
                <a:lnTo>
                  <a:pt x="35719" y="151804"/>
                </a:lnTo>
                <a:lnTo>
                  <a:pt x="17859" y="178593"/>
                </a:lnTo>
                <a:lnTo>
                  <a:pt x="8930" y="196452"/>
                </a:lnTo>
                <a:lnTo>
                  <a:pt x="0" y="214311"/>
                </a:lnTo>
                <a:lnTo>
                  <a:pt x="8930" y="232171"/>
                </a:lnTo>
                <a:lnTo>
                  <a:pt x="26789" y="250030"/>
                </a:lnTo>
                <a:lnTo>
                  <a:pt x="62508" y="267889"/>
                </a:lnTo>
                <a:lnTo>
                  <a:pt x="98226" y="285749"/>
                </a:lnTo>
                <a:lnTo>
                  <a:pt x="125015" y="294678"/>
                </a:lnTo>
                <a:lnTo>
                  <a:pt x="151805" y="294678"/>
                </a:lnTo>
                <a:lnTo>
                  <a:pt x="151805" y="29467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2848570" y="5572125"/>
            <a:ext cx="910829" cy="607219"/>
          </a:xfrm>
          <a:custGeom>
            <a:avLst/>
            <a:gdLst/>
            <a:ahLst/>
            <a:cxnLst/>
            <a:rect l="0" t="0" r="0" b="0"/>
            <a:pathLst>
              <a:path w="910829" h="607219">
                <a:moveTo>
                  <a:pt x="348258" y="258960"/>
                </a:moveTo>
                <a:lnTo>
                  <a:pt x="348258" y="250030"/>
                </a:lnTo>
                <a:lnTo>
                  <a:pt x="348258" y="250030"/>
                </a:lnTo>
                <a:lnTo>
                  <a:pt x="348258" y="241101"/>
                </a:lnTo>
                <a:lnTo>
                  <a:pt x="348258" y="232171"/>
                </a:lnTo>
                <a:lnTo>
                  <a:pt x="339328" y="214312"/>
                </a:lnTo>
                <a:lnTo>
                  <a:pt x="330399" y="205382"/>
                </a:lnTo>
                <a:lnTo>
                  <a:pt x="321469" y="187523"/>
                </a:lnTo>
                <a:lnTo>
                  <a:pt x="303610" y="178593"/>
                </a:lnTo>
                <a:lnTo>
                  <a:pt x="285750" y="160734"/>
                </a:lnTo>
                <a:lnTo>
                  <a:pt x="258961" y="151804"/>
                </a:lnTo>
                <a:lnTo>
                  <a:pt x="232172" y="142874"/>
                </a:lnTo>
                <a:lnTo>
                  <a:pt x="196453" y="142874"/>
                </a:lnTo>
                <a:lnTo>
                  <a:pt x="169664" y="151804"/>
                </a:lnTo>
                <a:lnTo>
                  <a:pt x="133946" y="151804"/>
                </a:lnTo>
                <a:lnTo>
                  <a:pt x="98227" y="169663"/>
                </a:lnTo>
                <a:lnTo>
                  <a:pt x="71438" y="187523"/>
                </a:lnTo>
                <a:lnTo>
                  <a:pt x="44649" y="214312"/>
                </a:lnTo>
                <a:lnTo>
                  <a:pt x="26789" y="250030"/>
                </a:lnTo>
                <a:lnTo>
                  <a:pt x="8930" y="285749"/>
                </a:lnTo>
                <a:lnTo>
                  <a:pt x="0" y="321468"/>
                </a:lnTo>
                <a:lnTo>
                  <a:pt x="0" y="366116"/>
                </a:lnTo>
                <a:lnTo>
                  <a:pt x="8930" y="401835"/>
                </a:lnTo>
                <a:lnTo>
                  <a:pt x="26789" y="446484"/>
                </a:lnTo>
                <a:lnTo>
                  <a:pt x="44649" y="482202"/>
                </a:lnTo>
                <a:lnTo>
                  <a:pt x="71438" y="517921"/>
                </a:lnTo>
                <a:lnTo>
                  <a:pt x="98227" y="553640"/>
                </a:lnTo>
                <a:lnTo>
                  <a:pt x="133946" y="580429"/>
                </a:lnTo>
                <a:lnTo>
                  <a:pt x="169664" y="598288"/>
                </a:lnTo>
                <a:lnTo>
                  <a:pt x="205383" y="607218"/>
                </a:lnTo>
                <a:lnTo>
                  <a:pt x="232172" y="607218"/>
                </a:lnTo>
                <a:lnTo>
                  <a:pt x="258961" y="598288"/>
                </a:lnTo>
                <a:lnTo>
                  <a:pt x="285750" y="571499"/>
                </a:lnTo>
                <a:lnTo>
                  <a:pt x="303610" y="553640"/>
                </a:lnTo>
                <a:lnTo>
                  <a:pt x="321469" y="517921"/>
                </a:lnTo>
                <a:lnTo>
                  <a:pt x="330399" y="482202"/>
                </a:lnTo>
                <a:lnTo>
                  <a:pt x="339328" y="446484"/>
                </a:lnTo>
                <a:lnTo>
                  <a:pt x="339328" y="410765"/>
                </a:lnTo>
                <a:lnTo>
                  <a:pt x="339328" y="375046"/>
                </a:lnTo>
                <a:lnTo>
                  <a:pt x="330399" y="339327"/>
                </a:lnTo>
                <a:lnTo>
                  <a:pt x="321469" y="312538"/>
                </a:lnTo>
                <a:lnTo>
                  <a:pt x="312539" y="276820"/>
                </a:lnTo>
                <a:lnTo>
                  <a:pt x="294680" y="250030"/>
                </a:lnTo>
                <a:lnTo>
                  <a:pt x="285750" y="223241"/>
                </a:lnTo>
                <a:lnTo>
                  <a:pt x="267891" y="205382"/>
                </a:lnTo>
                <a:lnTo>
                  <a:pt x="250032" y="187523"/>
                </a:lnTo>
                <a:lnTo>
                  <a:pt x="232172" y="178593"/>
                </a:lnTo>
                <a:lnTo>
                  <a:pt x="214313" y="169663"/>
                </a:lnTo>
                <a:lnTo>
                  <a:pt x="205383" y="160734"/>
                </a:lnTo>
                <a:lnTo>
                  <a:pt x="187524" y="160734"/>
                </a:lnTo>
                <a:lnTo>
                  <a:pt x="178594" y="151804"/>
                </a:lnTo>
                <a:lnTo>
                  <a:pt x="169664" y="151804"/>
                </a:lnTo>
                <a:lnTo>
                  <a:pt x="160735" y="142874"/>
                </a:lnTo>
                <a:lnTo>
                  <a:pt x="160735" y="142874"/>
                </a:lnTo>
                <a:lnTo>
                  <a:pt x="160735" y="142874"/>
                </a:lnTo>
                <a:lnTo>
                  <a:pt x="151805" y="142874"/>
                </a:lnTo>
                <a:lnTo>
                  <a:pt x="151805" y="133945"/>
                </a:lnTo>
                <a:lnTo>
                  <a:pt x="151805" y="133945"/>
                </a:lnTo>
                <a:lnTo>
                  <a:pt x="151805" y="133945"/>
                </a:lnTo>
                <a:lnTo>
                  <a:pt x="160735" y="125015"/>
                </a:lnTo>
                <a:lnTo>
                  <a:pt x="160735" y="125015"/>
                </a:lnTo>
                <a:lnTo>
                  <a:pt x="169664" y="125015"/>
                </a:lnTo>
                <a:lnTo>
                  <a:pt x="169664" y="125015"/>
                </a:lnTo>
                <a:lnTo>
                  <a:pt x="187524" y="116085"/>
                </a:lnTo>
                <a:lnTo>
                  <a:pt x="196453" y="116085"/>
                </a:lnTo>
                <a:lnTo>
                  <a:pt x="214313" y="116085"/>
                </a:lnTo>
                <a:lnTo>
                  <a:pt x="232172" y="116085"/>
                </a:lnTo>
                <a:lnTo>
                  <a:pt x="250032" y="116085"/>
                </a:lnTo>
                <a:lnTo>
                  <a:pt x="276821" y="116085"/>
                </a:lnTo>
                <a:lnTo>
                  <a:pt x="303610" y="116085"/>
                </a:lnTo>
                <a:lnTo>
                  <a:pt x="339328" y="125015"/>
                </a:lnTo>
                <a:lnTo>
                  <a:pt x="375047" y="125015"/>
                </a:lnTo>
                <a:lnTo>
                  <a:pt x="419696" y="133945"/>
                </a:lnTo>
                <a:lnTo>
                  <a:pt x="455414" y="142874"/>
                </a:lnTo>
                <a:lnTo>
                  <a:pt x="500063" y="151804"/>
                </a:lnTo>
                <a:lnTo>
                  <a:pt x="535782" y="160734"/>
                </a:lnTo>
                <a:lnTo>
                  <a:pt x="580430" y="160734"/>
                </a:lnTo>
                <a:lnTo>
                  <a:pt x="625078" y="160734"/>
                </a:lnTo>
                <a:lnTo>
                  <a:pt x="660797" y="169663"/>
                </a:lnTo>
                <a:lnTo>
                  <a:pt x="705446" y="160734"/>
                </a:lnTo>
                <a:lnTo>
                  <a:pt x="732235" y="169663"/>
                </a:lnTo>
                <a:lnTo>
                  <a:pt x="767953" y="160734"/>
                </a:lnTo>
                <a:lnTo>
                  <a:pt x="794743" y="160734"/>
                </a:lnTo>
                <a:lnTo>
                  <a:pt x="830461" y="160734"/>
                </a:lnTo>
                <a:lnTo>
                  <a:pt x="857250" y="151804"/>
                </a:lnTo>
                <a:lnTo>
                  <a:pt x="875110" y="142874"/>
                </a:lnTo>
                <a:lnTo>
                  <a:pt x="892969" y="133945"/>
                </a:lnTo>
                <a:lnTo>
                  <a:pt x="910828" y="133945"/>
                </a:lnTo>
                <a:lnTo>
                  <a:pt x="910828" y="116085"/>
                </a:lnTo>
                <a:lnTo>
                  <a:pt x="910828" y="107155"/>
                </a:lnTo>
                <a:lnTo>
                  <a:pt x="910828" y="89296"/>
                </a:lnTo>
                <a:lnTo>
                  <a:pt x="901899" y="80366"/>
                </a:lnTo>
                <a:lnTo>
                  <a:pt x="884039" y="53577"/>
                </a:lnTo>
                <a:lnTo>
                  <a:pt x="857250" y="44648"/>
                </a:lnTo>
                <a:lnTo>
                  <a:pt x="839391" y="35718"/>
                </a:lnTo>
                <a:lnTo>
                  <a:pt x="812602" y="26788"/>
                </a:lnTo>
                <a:lnTo>
                  <a:pt x="776883" y="17859"/>
                </a:lnTo>
                <a:lnTo>
                  <a:pt x="750094" y="8929"/>
                </a:lnTo>
                <a:lnTo>
                  <a:pt x="723305" y="8929"/>
                </a:lnTo>
                <a:lnTo>
                  <a:pt x="687586" y="0"/>
                </a:lnTo>
                <a:lnTo>
                  <a:pt x="669727" y="0"/>
                </a:lnTo>
                <a:lnTo>
                  <a:pt x="651868" y="0"/>
                </a:lnTo>
                <a:lnTo>
                  <a:pt x="642938" y="0"/>
                </a:lnTo>
                <a:lnTo>
                  <a:pt x="634008" y="0"/>
                </a:lnTo>
                <a:lnTo>
                  <a:pt x="634008" y="0"/>
                </a:lnTo>
                <a:lnTo>
                  <a:pt x="642938" y="0"/>
                </a:lnTo>
                <a:lnTo>
                  <a:pt x="660797" y="0"/>
                </a:lnTo>
                <a:lnTo>
                  <a:pt x="678657" y="8929"/>
                </a:lnTo>
                <a:lnTo>
                  <a:pt x="705446" y="8929"/>
                </a:lnTo>
                <a:lnTo>
                  <a:pt x="732235" y="17859"/>
                </a:lnTo>
                <a:lnTo>
                  <a:pt x="759024" y="17859"/>
                </a:lnTo>
                <a:lnTo>
                  <a:pt x="794743" y="26788"/>
                </a:lnTo>
                <a:lnTo>
                  <a:pt x="821532" y="35718"/>
                </a:lnTo>
                <a:lnTo>
                  <a:pt x="839391" y="44648"/>
                </a:lnTo>
                <a:lnTo>
                  <a:pt x="866180" y="53577"/>
                </a:lnTo>
                <a:lnTo>
                  <a:pt x="875110" y="62507"/>
                </a:lnTo>
                <a:lnTo>
                  <a:pt x="892969" y="80366"/>
                </a:lnTo>
                <a:lnTo>
                  <a:pt x="901899" y="89296"/>
                </a:lnTo>
                <a:lnTo>
                  <a:pt x="901899" y="107155"/>
                </a:lnTo>
                <a:lnTo>
                  <a:pt x="901899" y="125015"/>
                </a:lnTo>
                <a:lnTo>
                  <a:pt x="892969" y="142874"/>
                </a:lnTo>
                <a:lnTo>
                  <a:pt x="875110" y="160734"/>
                </a:lnTo>
                <a:lnTo>
                  <a:pt x="857250" y="187523"/>
                </a:lnTo>
                <a:lnTo>
                  <a:pt x="830461" y="214312"/>
                </a:lnTo>
                <a:lnTo>
                  <a:pt x="812602" y="223241"/>
                </a:lnTo>
                <a:lnTo>
                  <a:pt x="794743" y="241101"/>
                </a:lnTo>
                <a:lnTo>
                  <a:pt x="794743" y="24110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36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Given the graph, write an inequality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685800" y="2743200"/>
            <a:ext cx="3276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685800" y="5562600"/>
            <a:ext cx="3276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685800" y="4191000"/>
            <a:ext cx="3276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5105400" y="5562600"/>
            <a:ext cx="3276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5105400" y="4163291"/>
            <a:ext cx="3276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5105400" y="2743200"/>
            <a:ext cx="3276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2"/>
          <p:cNvSpPr/>
          <p:nvPr/>
        </p:nvSpPr>
        <p:spPr bwMode="auto">
          <a:xfrm>
            <a:off x="1768078" y="17145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1678781" y="2580680"/>
            <a:ext cx="8931" cy="258961"/>
          </a:xfrm>
          <a:custGeom>
            <a:avLst/>
            <a:gdLst/>
            <a:ahLst/>
            <a:cxnLst/>
            <a:rect l="0" t="0" r="0" b="0"/>
            <a:pathLst>
              <a:path w="8931" h="25896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71437"/>
                </a:lnTo>
                <a:lnTo>
                  <a:pt x="0" y="89297"/>
                </a:lnTo>
                <a:lnTo>
                  <a:pt x="8930" y="116086"/>
                </a:lnTo>
                <a:lnTo>
                  <a:pt x="8930" y="133945"/>
                </a:lnTo>
                <a:lnTo>
                  <a:pt x="0" y="151804"/>
                </a:lnTo>
                <a:lnTo>
                  <a:pt x="0" y="169664"/>
                </a:lnTo>
                <a:lnTo>
                  <a:pt x="0" y="187523"/>
                </a:lnTo>
                <a:lnTo>
                  <a:pt x="8930" y="205383"/>
                </a:lnTo>
                <a:lnTo>
                  <a:pt x="8930" y="214312"/>
                </a:lnTo>
                <a:lnTo>
                  <a:pt x="8930" y="232171"/>
                </a:lnTo>
                <a:lnTo>
                  <a:pt x="8930" y="241101"/>
                </a:lnTo>
                <a:lnTo>
                  <a:pt x="8930" y="250031"/>
                </a:lnTo>
                <a:lnTo>
                  <a:pt x="8930" y="258960"/>
                </a:lnTo>
                <a:lnTo>
                  <a:pt x="8930" y="25896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1544836" y="2884289"/>
            <a:ext cx="241103" cy="214313"/>
          </a:xfrm>
          <a:custGeom>
            <a:avLst/>
            <a:gdLst/>
            <a:ahLst/>
            <a:cxnLst/>
            <a:rect l="0" t="0" r="0" b="0"/>
            <a:pathLst>
              <a:path w="241103" h="214313">
                <a:moveTo>
                  <a:pt x="142875" y="26789"/>
                </a:moveTo>
                <a:lnTo>
                  <a:pt x="142875" y="26789"/>
                </a:lnTo>
                <a:lnTo>
                  <a:pt x="133945" y="26789"/>
                </a:lnTo>
                <a:lnTo>
                  <a:pt x="125016" y="17859"/>
                </a:lnTo>
                <a:lnTo>
                  <a:pt x="116086" y="17859"/>
                </a:lnTo>
                <a:lnTo>
                  <a:pt x="98227" y="17859"/>
                </a:lnTo>
                <a:lnTo>
                  <a:pt x="89297" y="17859"/>
                </a:lnTo>
                <a:lnTo>
                  <a:pt x="71437" y="26789"/>
                </a:lnTo>
                <a:lnTo>
                  <a:pt x="53578" y="35718"/>
                </a:lnTo>
                <a:lnTo>
                  <a:pt x="44648" y="44648"/>
                </a:lnTo>
                <a:lnTo>
                  <a:pt x="26789" y="53578"/>
                </a:lnTo>
                <a:lnTo>
                  <a:pt x="17859" y="71437"/>
                </a:lnTo>
                <a:lnTo>
                  <a:pt x="8930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8930" y="160734"/>
                </a:lnTo>
                <a:lnTo>
                  <a:pt x="17859" y="178593"/>
                </a:lnTo>
                <a:lnTo>
                  <a:pt x="26789" y="187523"/>
                </a:lnTo>
                <a:lnTo>
                  <a:pt x="44648" y="205382"/>
                </a:lnTo>
                <a:lnTo>
                  <a:pt x="62508" y="205382"/>
                </a:lnTo>
                <a:lnTo>
                  <a:pt x="80367" y="214312"/>
                </a:lnTo>
                <a:lnTo>
                  <a:pt x="107156" y="205382"/>
                </a:lnTo>
                <a:lnTo>
                  <a:pt x="125016" y="205382"/>
                </a:lnTo>
                <a:lnTo>
                  <a:pt x="151805" y="196453"/>
                </a:lnTo>
                <a:lnTo>
                  <a:pt x="169664" y="187523"/>
                </a:lnTo>
                <a:lnTo>
                  <a:pt x="187523" y="178593"/>
                </a:lnTo>
                <a:lnTo>
                  <a:pt x="205383" y="160734"/>
                </a:lnTo>
                <a:lnTo>
                  <a:pt x="223242" y="151804"/>
                </a:lnTo>
                <a:lnTo>
                  <a:pt x="232172" y="133945"/>
                </a:lnTo>
                <a:lnTo>
                  <a:pt x="241102" y="116086"/>
                </a:lnTo>
                <a:lnTo>
                  <a:pt x="241102" y="98226"/>
                </a:lnTo>
                <a:lnTo>
                  <a:pt x="241102" y="80367"/>
                </a:lnTo>
                <a:lnTo>
                  <a:pt x="241102" y="62507"/>
                </a:lnTo>
                <a:lnTo>
                  <a:pt x="223242" y="53578"/>
                </a:lnTo>
                <a:lnTo>
                  <a:pt x="214312" y="35718"/>
                </a:lnTo>
                <a:lnTo>
                  <a:pt x="196453" y="26789"/>
                </a:lnTo>
                <a:lnTo>
                  <a:pt x="178594" y="17859"/>
                </a:lnTo>
                <a:lnTo>
                  <a:pt x="169664" y="8929"/>
                </a:lnTo>
                <a:lnTo>
                  <a:pt x="151805" y="8929"/>
                </a:lnTo>
                <a:lnTo>
                  <a:pt x="142875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3000375" y="2571750"/>
            <a:ext cx="8931" cy="312540"/>
          </a:xfrm>
          <a:custGeom>
            <a:avLst/>
            <a:gdLst/>
            <a:ahLst/>
            <a:cxnLst/>
            <a:rect l="0" t="0" r="0" b="0"/>
            <a:pathLst>
              <a:path w="8931" h="312540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0" y="98227"/>
                </a:lnTo>
                <a:lnTo>
                  <a:pt x="0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0" y="187523"/>
                </a:lnTo>
                <a:lnTo>
                  <a:pt x="0" y="214313"/>
                </a:lnTo>
                <a:lnTo>
                  <a:pt x="0" y="241101"/>
                </a:lnTo>
                <a:lnTo>
                  <a:pt x="8930" y="258961"/>
                </a:lnTo>
                <a:lnTo>
                  <a:pt x="8930" y="276820"/>
                </a:lnTo>
                <a:lnTo>
                  <a:pt x="8930" y="294679"/>
                </a:lnTo>
                <a:lnTo>
                  <a:pt x="8930" y="303609"/>
                </a:lnTo>
                <a:lnTo>
                  <a:pt x="8930" y="312539"/>
                </a:lnTo>
                <a:lnTo>
                  <a:pt x="8930" y="31253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2866430" y="2946796"/>
            <a:ext cx="241102" cy="205384"/>
          </a:xfrm>
          <a:custGeom>
            <a:avLst/>
            <a:gdLst/>
            <a:ahLst/>
            <a:cxnLst/>
            <a:rect l="0" t="0" r="0" b="0"/>
            <a:pathLst>
              <a:path w="241102" h="205384">
                <a:moveTo>
                  <a:pt x="53578" y="35719"/>
                </a:moveTo>
                <a:lnTo>
                  <a:pt x="5357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26790"/>
                </a:lnTo>
                <a:lnTo>
                  <a:pt x="62508" y="17860"/>
                </a:lnTo>
                <a:lnTo>
                  <a:pt x="80367" y="17860"/>
                </a:lnTo>
                <a:lnTo>
                  <a:pt x="98226" y="8930"/>
                </a:lnTo>
                <a:lnTo>
                  <a:pt x="116086" y="8930"/>
                </a:lnTo>
                <a:lnTo>
                  <a:pt x="133945" y="0"/>
                </a:lnTo>
                <a:lnTo>
                  <a:pt x="160734" y="8930"/>
                </a:lnTo>
                <a:lnTo>
                  <a:pt x="169664" y="8930"/>
                </a:lnTo>
                <a:lnTo>
                  <a:pt x="187523" y="17860"/>
                </a:lnTo>
                <a:lnTo>
                  <a:pt x="196453" y="26790"/>
                </a:lnTo>
                <a:lnTo>
                  <a:pt x="205383" y="35719"/>
                </a:lnTo>
                <a:lnTo>
                  <a:pt x="205383" y="44649"/>
                </a:lnTo>
                <a:lnTo>
                  <a:pt x="196453" y="53579"/>
                </a:lnTo>
                <a:lnTo>
                  <a:pt x="187523" y="62508"/>
                </a:lnTo>
                <a:lnTo>
                  <a:pt x="178593" y="71438"/>
                </a:lnTo>
                <a:lnTo>
                  <a:pt x="160734" y="80368"/>
                </a:lnTo>
                <a:lnTo>
                  <a:pt x="151804" y="89297"/>
                </a:lnTo>
                <a:lnTo>
                  <a:pt x="133945" y="89297"/>
                </a:lnTo>
                <a:lnTo>
                  <a:pt x="125015" y="89297"/>
                </a:lnTo>
                <a:lnTo>
                  <a:pt x="116086" y="89297"/>
                </a:lnTo>
                <a:lnTo>
                  <a:pt x="116086" y="89297"/>
                </a:lnTo>
                <a:lnTo>
                  <a:pt x="116086" y="80368"/>
                </a:lnTo>
                <a:lnTo>
                  <a:pt x="125015" y="80368"/>
                </a:lnTo>
                <a:lnTo>
                  <a:pt x="133945" y="80368"/>
                </a:lnTo>
                <a:lnTo>
                  <a:pt x="142875" y="80368"/>
                </a:lnTo>
                <a:lnTo>
                  <a:pt x="160734" y="80368"/>
                </a:lnTo>
                <a:lnTo>
                  <a:pt x="178593" y="80368"/>
                </a:lnTo>
                <a:lnTo>
                  <a:pt x="196453" y="89297"/>
                </a:lnTo>
                <a:lnTo>
                  <a:pt x="214312" y="107157"/>
                </a:lnTo>
                <a:lnTo>
                  <a:pt x="223242" y="116086"/>
                </a:lnTo>
                <a:lnTo>
                  <a:pt x="232172" y="133946"/>
                </a:lnTo>
                <a:lnTo>
                  <a:pt x="241101" y="142875"/>
                </a:lnTo>
                <a:lnTo>
                  <a:pt x="241101" y="151805"/>
                </a:lnTo>
                <a:lnTo>
                  <a:pt x="232172" y="169665"/>
                </a:lnTo>
                <a:lnTo>
                  <a:pt x="232172" y="178594"/>
                </a:lnTo>
                <a:lnTo>
                  <a:pt x="214312" y="187524"/>
                </a:lnTo>
                <a:lnTo>
                  <a:pt x="196453" y="196454"/>
                </a:lnTo>
                <a:lnTo>
                  <a:pt x="187523" y="205383"/>
                </a:lnTo>
                <a:lnTo>
                  <a:pt x="160734" y="205383"/>
                </a:lnTo>
                <a:lnTo>
                  <a:pt x="142875" y="205383"/>
                </a:lnTo>
                <a:lnTo>
                  <a:pt x="125015" y="205383"/>
                </a:lnTo>
                <a:lnTo>
                  <a:pt x="98226" y="205383"/>
                </a:lnTo>
                <a:lnTo>
                  <a:pt x="71437" y="196454"/>
                </a:lnTo>
                <a:lnTo>
                  <a:pt x="44648" y="187524"/>
                </a:lnTo>
                <a:lnTo>
                  <a:pt x="26789" y="178594"/>
                </a:lnTo>
                <a:lnTo>
                  <a:pt x="8929" y="178594"/>
                </a:lnTo>
                <a:lnTo>
                  <a:pt x="0" y="169665"/>
                </a:lnTo>
                <a:lnTo>
                  <a:pt x="0" y="16966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1134070" y="2437804"/>
            <a:ext cx="1946673" cy="366118"/>
          </a:xfrm>
          <a:custGeom>
            <a:avLst/>
            <a:gdLst/>
            <a:ahLst/>
            <a:cxnLst/>
            <a:rect l="0" t="0" r="0" b="0"/>
            <a:pathLst>
              <a:path w="1946673" h="366118">
                <a:moveTo>
                  <a:pt x="1794868" y="321469"/>
                </a:moveTo>
                <a:lnTo>
                  <a:pt x="1794868" y="330399"/>
                </a:lnTo>
                <a:lnTo>
                  <a:pt x="1785938" y="330399"/>
                </a:lnTo>
                <a:lnTo>
                  <a:pt x="1777008" y="330399"/>
                </a:lnTo>
                <a:lnTo>
                  <a:pt x="1768078" y="330399"/>
                </a:lnTo>
                <a:lnTo>
                  <a:pt x="1750219" y="330399"/>
                </a:lnTo>
                <a:lnTo>
                  <a:pt x="1741289" y="321469"/>
                </a:lnTo>
                <a:lnTo>
                  <a:pt x="1732360" y="312540"/>
                </a:lnTo>
                <a:lnTo>
                  <a:pt x="1723430" y="303610"/>
                </a:lnTo>
                <a:lnTo>
                  <a:pt x="1714500" y="294680"/>
                </a:lnTo>
                <a:lnTo>
                  <a:pt x="1714500" y="276821"/>
                </a:lnTo>
                <a:lnTo>
                  <a:pt x="1714500" y="258962"/>
                </a:lnTo>
                <a:lnTo>
                  <a:pt x="1714500" y="241102"/>
                </a:lnTo>
                <a:lnTo>
                  <a:pt x="1723430" y="223243"/>
                </a:lnTo>
                <a:lnTo>
                  <a:pt x="1732360" y="205384"/>
                </a:lnTo>
                <a:lnTo>
                  <a:pt x="1741289" y="196454"/>
                </a:lnTo>
                <a:lnTo>
                  <a:pt x="1759149" y="187524"/>
                </a:lnTo>
                <a:lnTo>
                  <a:pt x="1777008" y="187524"/>
                </a:lnTo>
                <a:lnTo>
                  <a:pt x="1803797" y="178594"/>
                </a:lnTo>
                <a:lnTo>
                  <a:pt x="1821657" y="187524"/>
                </a:lnTo>
                <a:lnTo>
                  <a:pt x="1839516" y="187524"/>
                </a:lnTo>
                <a:lnTo>
                  <a:pt x="1866305" y="196454"/>
                </a:lnTo>
                <a:lnTo>
                  <a:pt x="1884164" y="214313"/>
                </a:lnTo>
                <a:lnTo>
                  <a:pt x="1902024" y="232173"/>
                </a:lnTo>
                <a:lnTo>
                  <a:pt x="1910953" y="250032"/>
                </a:lnTo>
                <a:lnTo>
                  <a:pt x="1919883" y="267891"/>
                </a:lnTo>
                <a:lnTo>
                  <a:pt x="1919883" y="294680"/>
                </a:lnTo>
                <a:lnTo>
                  <a:pt x="1919883" y="312540"/>
                </a:lnTo>
                <a:lnTo>
                  <a:pt x="1910953" y="330399"/>
                </a:lnTo>
                <a:lnTo>
                  <a:pt x="1902024" y="348259"/>
                </a:lnTo>
                <a:lnTo>
                  <a:pt x="1893094" y="357188"/>
                </a:lnTo>
                <a:lnTo>
                  <a:pt x="1875235" y="366117"/>
                </a:lnTo>
                <a:lnTo>
                  <a:pt x="1857375" y="366117"/>
                </a:lnTo>
                <a:lnTo>
                  <a:pt x="1839516" y="366117"/>
                </a:lnTo>
                <a:lnTo>
                  <a:pt x="1821657" y="366117"/>
                </a:lnTo>
                <a:lnTo>
                  <a:pt x="1794868" y="366117"/>
                </a:lnTo>
                <a:lnTo>
                  <a:pt x="1768078" y="348259"/>
                </a:lnTo>
                <a:lnTo>
                  <a:pt x="1741289" y="339329"/>
                </a:lnTo>
                <a:lnTo>
                  <a:pt x="1723430" y="321469"/>
                </a:lnTo>
                <a:lnTo>
                  <a:pt x="1705571" y="303610"/>
                </a:lnTo>
                <a:lnTo>
                  <a:pt x="1696641" y="285751"/>
                </a:lnTo>
                <a:lnTo>
                  <a:pt x="1687711" y="258962"/>
                </a:lnTo>
                <a:lnTo>
                  <a:pt x="1687711" y="241102"/>
                </a:lnTo>
                <a:lnTo>
                  <a:pt x="1687711" y="214313"/>
                </a:lnTo>
                <a:lnTo>
                  <a:pt x="1696641" y="196454"/>
                </a:lnTo>
                <a:lnTo>
                  <a:pt x="1714500" y="187524"/>
                </a:lnTo>
                <a:lnTo>
                  <a:pt x="1732360" y="178594"/>
                </a:lnTo>
                <a:lnTo>
                  <a:pt x="1759149" y="169665"/>
                </a:lnTo>
                <a:lnTo>
                  <a:pt x="1794868" y="169665"/>
                </a:lnTo>
                <a:lnTo>
                  <a:pt x="1821657" y="178594"/>
                </a:lnTo>
                <a:lnTo>
                  <a:pt x="1857375" y="187524"/>
                </a:lnTo>
                <a:lnTo>
                  <a:pt x="1884164" y="196454"/>
                </a:lnTo>
                <a:lnTo>
                  <a:pt x="1910953" y="205384"/>
                </a:lnTo>
                <a:lnTo>
                  <a:pt x="1928813" y="223243"/>
                </a:lnTo>
                <a:lnTo>
                  <a:pt x="1946672" y="241102"/>
                </a:lnTo>
                <a:lnTo>
                  <a:pt x="1946672" y="258962"/>
                </a:lnTo>
                <a:lnTo>
                  <a:pt x="1946672" y="276821"/>
                </a:lnTo>
                <a:lnTo>
                  <a:pt x="1937743" y="294680"/>
                </a:lnTo>
                <a:lnTo>
                  <a:pt x="1919883" y="312540"/>
                </a:lnTo>
                <a:lnTo>
                  <a:pt x="1902024" y="321469"/>
                </a:lnTo>
                <a:lnTo>
                  <a:pt x="1875235" y="339329"/>
                </a:lnTo>
                <a:lnTo>
                  <a:pt x="1857375" y="348259"/>
                </a:lnTo>
                <a:lnTo>
                  <a:pt x="1830586" y="348259"/>
                </a:lnTo>
                <a:lnTo>
                  <a:pt x="1803797" y="348259"/>
                </a:lnTo>
                <a:lnTo>
                  <a:pt x="1785938" y="339329"/>
                </a:lnTo>
                <a:lnTo>
                  <a:pt x="1759149" y="339329"/>
                </a:lnTo>
                <a:lnTo>
                  <a:pt x="1741289" y="321469"/>
                </a:lnTo>
                <a:lnTo>
                  <a:pt x="1723430" y="312540"/>
                </a:lnTo>
                <a:lnTo>
                  <a:pt x="1705571" y="285751"/>
                </a:lnTo>
                <a:lnTo>
                  <a:pt x="1696641" y="267891"/>
                </a:lnTo>
                <a:lnTo>
                  <a:pt x="1696641" y="241102"/>
                </a:lnTo>
                <a:lnTo>
                  <a:pt x="1696641" y="214313"/>
                </a:lnTo>
                <a:lnTo>
                  <a:pt x="1705571" y="196454"/>
                </a:lnTo>
                <a:lnTo>
                  <a:pt x="1723430" y="169665"/>
                </a:lnTo>
                <a:lnTo>
                  <a:pt x="1741289" y="160735"/>
                </a:lnTo>
                <a:lnTo>
                  <a:pt x="1768078" y="160735"/>
                </a:lnTo>
                <a:lnTo>
                  <a:pt x="1785938" y="160735"/>
                </a:lnTo>
                <a:lnTo>
                  <a:pt x="1821657" y="160735"/>
                </a:lnTo>
                <a:lnTo>
                  <a:pt x="1848446" y="169665"/>
                </a:lnTo>
                <a:lnTo>
                  <a:pt x="1875235" y="187524"/>
                </a:lnTo>
                <a:lnTo>
                  <a:pt x="1902024" y="196454"/>
                </a:lnTo>
                <a:lnTo>
                  <a:pt x="1919883" y="223243"/>
                </a:lnTo>
                <a:lnTo>
                  <a:pt x="1928813" y="241102"/>
                </a:lnTo>
                <a:lnTo>
                  <a:pt x="1928813" y="258962"/>
                </a:lnTo>
                <a:lnTo>
                  <a:pt x="1919883" y="267891"/>
                </a:lnTo>
                <a:lnTo>
                  <a:pt x="1910953" y="285751"/>
                </a:lnTo>
                <a:lnTo>
                  <a:pt x="1893094" y="294680"/>
                </a:lnTo>
                <a:lnTo>
                  <a:pt x="1866305" y="303610"/>
                </a:lnTo>
                <a:lnTo>
                  <a:pt x="1848446" y="303610"/>
                </a:lnTo>
                <a:lnTo>
                  <a:pt x="1821657" y="303610"/>
                </a:lnTo>
                <a:lnTo>
                  <a:pt x="1803797" y="303610"/>
                </a:lnTo>
                <a:lnTo>
                  <a:pt x="1777008" y="294680"/>
                </a:lnTo>
                <a:lnTo>
                  <a:pt x="1759149" y="285751"/>
                </a:lnTo>
                <a:lnTo>
                  <a:pt x="1741289" y="276821"/>
                </a:lnTo>
                <a:lnTo>
                  <a:pt x="1732360" y="267891"/>
                </a:lnTo>
                <a:lnTo>
                  <a:pt x="1723430" y="250032"/>
                </a:lnTo>
                <a:lnTo>
                  <a:pt x="1723430" y="232173"/>
                </a:lnTo>
                <a:lnTo>
                  <a:pt x="1732360" y="214313"/>
                </a:lnTo>
                <a:lnTo>
                  <a:pt x="1750219" y="205384"/>
                </a:lnTo>
                <a:lnTo>
                  <a:pt x="1768078" y="196454"/>
                </a:lnTo>
                <a:lnTo>
                  <a:pt x="1794868" y="196454"/>
                </a:lnTo>
                <a:lnTo>
                  <a:pt x="1821657" y="205384"/>
                </a:lnTo>
                <a:lnTo>
                  <a:pt x="1839516" y="205384"/>
                </a:lnTo>
                <a:lnTo>
                  <a:pt x="1866305" y="223243"/>
                </a:lnTo>
                <a:lnTo>
                  <a:pt x="1884164" y="241102"/>
                </a:lnTo>
                <a:lnTo>
                  <a:pt x="1902024" y="250032"/>
                </a:lnTo>
                <a:lnTo>
                  <a:pt x="1902024" y="267891"/>
                </a:lnTo>
                <a:lnTo>
                  <a:pt x="1902024" y="285751"/>
                </a:lnTo>
                <a:lnTo>
                  <a:pt x="1893094" y="294680"/>
                </a:lnTo>
                <a:lnTo>
                  <a:pt x="1875235" y="303610"/>
                </a:lnTo>
                <a:lnTo>
                  <a:pt x="1857375" y="312540"/>
                </a:lnTo>
                <a:lnTo>
                  <a:pt x="1830586" y="312540"/>
                </a:lnTo>
                <a:lnTo>
                  <a:pt x="1812727" y="312540"/>
                </a:lnTo>
                <a:lnTo>
                  <a:pt x="1785938" y="303610"/>
                </a:lnTo>
                <a:lnTo>
                  <a:pt x="1777008" y="294680"/>
                </a:lnTo>
                <a:lnTo>
                  <a:pt x="1759149" y="285751"/>
                </a:lnTo>
                <a:lnTo>
                  <a:pt x="1750219" y="276821"/>
                </a:lnTo>
                <a:lnTo>
                  <a:pt x="1750219" y="267891"/>
                </a:lnTo>
                <a:lnTo>
                  <a:pt x="1768078" y="250032"/>
                </a:lnTo>
                <a:lnTo>
                  <a:pt x="1777008" y="232173"/>
                </a:lnTo>
                <a:lnTo>
                  <a:pt x="1794868" y="223243"/>
                </a:lnTo>
                <a:lnTo>
                  <a:pt x="1821657" y="214313"/>
                </a:lnTo>
                <a:lnTo>
                  <a:pt x="1839516" y="223243"/>
                </a:lnTo>
                <a:lnTo>
                  <a:pt x="1857375" y="223243"/>
                </a:lnTo>
                <a:lnTo>
                  <a:pt x="1884164" y="232173"/>
                </a:lnTo>
                <a:lnTo>
                  <a:pt x="1893094" y="241102"/>
                </a:lnTo>
                <a:lnTo>
                  <a:pt x="1902024" y="258962"/>
                </a:lnTo>
                <a:lnTo>
                  <a:pt x="1902024" y="267891"/>
                </a:lnTo>
                <a:lnTo>
                  <a:pt x="1893094" y="285751"/>
                </a:lnTo>
                <a:lnTo>
                  <a:pt x="1875235" y="294680"/>
                </a:lnTo>
                <a:lnTo>
                  <a:pt x="1857375" y="303610"/>
                </a:lnTo>
                <a:lnTo>
                  <a:pt x="1839516" y="303610"/>
                </a:lnTo>
                <a:lnTo>
                  <a:pt x="1821657" y="303610"/>
                </a:lnTo>
                <a:lnTo>
                  <a:pt x="1803797" y="303610"/>
                </a:lnTo>
                <a:lnTo>
                  <a:pt x="1794868" y="294680"/>
                </a:lnTo>
                <a:lnTo>
                  <a:pt x="1785938" y="294680"/>
                </a:lnTo>
                <a:lnTo>
                  <a:pt x="1785938" y="285751"/>
                </a:lnTo>
                <a:lnTo>
                  <a:pt x="1794868" y="267891"/>
                </a:lnTo>
                <a:lnTo>
                  <a:pt x="1803797" y="258962"/>
                </a:lnTo>
                <a:lnTo>
                  <a:pt x="1821657" y="250032"/>
                </a:lnTo>
                <a:lnTo>
                  <a:pt x="1839516" y="241102"/>
                </a:lnTo>
                <a:lnTo>
                  <a:pt x="1857375" y="241102"/>
                </a:lnTo>
                <a:lnTo>
                  <a:pt x="1875235" y="250032"/>
                </a:lnTo>
                <a:lnTo>
                  <a:pt x="1893094" y="250032"/>
                </a:lnTo>
                <a:lnTo>
                  <a:pt x="1893094" y="258962"/>
                </a:lnTo>
                <a:lnTo>
                  <a:pt x="1902024" y="267891"/>
                </a:lnTo>
                <a:lnTo>
                  <a:pt x="1893094" y="276821"/>
                </a:lnTo>
                <a:lnTo>
                  <a:pt x="1884164" y="285751"/>
                </a:lnTo>
                <a:lnTo>
                  <a:pt x="1866305" y="294680"/>
                </a:lnTo>
                <a:lnTo>
                  <a:pt x="1848446" y="303610"/>
                </a:lnTo>
                <a:lnTo>
                  <a:pt x="1830586" y="303610"/>
                </a:lnTo>
                <a:lnTo>
                  <a:pt x="1812727" y="303610"/>
                </a:lnTo>
                <a:lnTo>
                  <a:pt x="1803797" y="294680"/>
                </a:lnTo>
                <a:lnTo>
                  <a:pt x="1803797" y="294680"/>
                </a:lnTo>
                <a:lnTo>
                  <a:pt x="1803797" y="285751"/>
                </a:lnTo>
                <a:lnTo>
                  <a:pt x="1803797" y="276821"/>
                </a:lnTo>
                <a:lnTo>
                  <a:pt x="1803797" y="267891"/>
                </a:lnTo>
                <a:lnTo>
                  <a:pt x="1821657" y="250032"/>
                </a:lnTo>
                <a:lnTo>
                  <a:pt x="1830586" y="250032"/>
                </a:lnTo>
                <a:lnTo>
                  <a:pt x="1839516" y="241102"/>
                </a:lnTo>
                <a:lnTo>
                  <a:pt x="1848446" y="241102"/>
                </a:lnTo>
                <a:lnTo>
                  <a:pt x="1848446" y="241102"/>
                </a:lnTo>
                <a:lnTo>
                  <a:pt x="1848446" y="241102"/>
                </a:lnTo>
                <a:lnTo>
                  <a:pt x="1839516" y="250032"/>
                </a:lnTo>
                <a:lnTo>
                  <a:pt x="1830586" y="258962"/>
                </a:lnTo>
                <a:lnTo>
                  <a:pt x="1821657" y="267891"/>
                </a:lnTo>
                <a:lnTo>
                  <a:pt x="1803797" y="267891"/>
                </a:lnTo>
                <a:lnTo>
                  <a:pt x="1794868" y="276821"/>
                </a:lnTo>
                <a:lnTo>
                  <a:pt x="1777008" y="276821"/>
                </a:lnTo>
                <a:lnTo>
                  <a:pt x="1768078" y="276821"/>
                </a:lnTo>
                <a:lnTo>
                  <a:pt x="1759149" y="276821"/>
                </a:lnTo>
                <a:lnTo>
                  <a:pt x="1750219" y="267891"/>
                </a:lnTo>
                <a:lnTo>
                  <a:pt x="1750219" y="267891"/>
                </a:lnTo>
                <a:lnTo>
                  <a:pt x="1759149" y="250032"/>
                </a:lnTo>
                <a:lnTo>
                  <a:pt x="1768078" y="241102"/>
                </a:lnTo>
                <a:lnTo>
                  <a:pt x="1777008" y="232173"/>
                </a:lnTo>
                <a:lnTo>
                  <a:pt x="1785938" y="223243"/>
                </a:lnTo>
                <a:lnTo>
                  <a:pt x="1803797" y="214313"/>
                </a:lnTo>
                <a:lnTo>
                  <a:pt x="1812727" y="205384"/>
                </a:lnTo>
                <a:lnTo>
                  <a:pt x="1821657" y="205384"/>
                </a:lnTo>
                <a:lnTo>
                  <a:pt x="1830586" y="196454"/>
                </a:lnTo>
                <a:lnTo>
                  <a:pt x="1830586" y="196454"/>
                </a:lnTo>
                <a:lnTo>
                  <a:pt x="1830586" y="196454"/>
                </a:lnTo>
                <a:lnTo>
                  <a:pt x="1830586" y="196454"/>
                </a:lnTo>
                <a:lnTo>
                  <a:pt x="1830586" y="196454"/>
                </a:lnTo>
                <a:lnTo>
                  <a:pt x="1830586" y="196454"/>
                </a:lnTo>
                <a:lnTo>
                  <a:pt x="1830586" y="187524"/>
                </a:lnTo>
                <a:lnTo>
                  <a:pt x="1830586" y="187524"/>
                </a:lnTo>
                <a:lnTo>
                  <a:pt x="1830586" y="178594"/>
                </a:lnTo>
                <a:lnTo>
                  <a:pt x="1839516" y="169665"/>
                </a:lnTo>
                <a:lnTo>
                  <a:pt x="1839516" y="169665"/>
                </a:lnTo>
                <a:lnTo>
                  <a:pt x="1848446" y="160735"/>
                </a:lnTo>
                <a:lnTo>
                  <a:pt x="1848446" y="160735"/>
                </a:lnTo>
                <a:lnTo>
                  <a:pt x="1857375" y="160735"/>
                </a:lnTo>
                <a:lnTo>
                  <a:pt x="1857375" y="151805"/>
                </a:lnTo>
                <a:lnTo>
                  <a:pt x="1857375" y="151805"/>
                </a:lnTo>
                <a:lnTo>
                  <a:pt x="1857375" y="151805"/>
                </a:lnTo>
                <a:lnTo>
                  <a:pt x="1866305" y="151805"/>
                </a:lnTo>
                <a:lnTo>
                  <a:pt x="1866305" y="142876"/>
                </a:lnTo>
                <a:lnTo>
                  <a:pt x="1866305" y="142876"/>
                </a:lnTo>
                <a:lnTo>
                  <a:pt x="1866305" y="142876"/>
                </a:lnTo>
                <a:lnTo>
                  <a:pt x="1857375" y="142876"/>
                </a:lnTo>
                <a:lnTo>
                  <a:pt x="1857375" y="142876"/>
                </a:lnTo>
                <a:lnTo>
                  <a:pt x="1857375" y="142876"/>
                </a:lnTo>
                <a:lnTo>
                  <a:pt x="1857375" y="133946"/>
                </a:lnTo>
                <a:lnTo>
                  <a:pt x="1857375" y="142876"/>
                </a:lnTo>
                <a:lnTo>
                  <a:pt x="1857375" y="142876"/>
                </a:lnTo>
                <a:lnTo>
                  <a:pt x="1857375" y="142876"/>
                </a:lnTo>
                <a:lnTo>
                  <a:pt x="1848446" y="142876"/>
                </a:lnTo>
                <a:lnTo>
                  <a:pt x="1848446" y="142876"/>
                </a:lnTo>
                <a:lnTo>
                  <a:pt x="1839516" y="142876"/>
                </a:lnTo>
                <a:lnTo>
                  <a:pt x="1830586" y="142876"/>
                </a:lnTo>
                <a:lnTo>
                  <a:pt x="1821657" y="142876"/>
                </a:lnTo>
                <a:lnTo>
                  <a:pt x="1803797" y="142876"/>
                </a:lnTo>
                <a:lnTo>
                  <a:pt x="1794868" y="151805"/>
                </a:lnTo>
                <a:lnTo>
                  <a:pt x="1777008" y="151805"/>
                </a:lnTo>
                <a:lnTo>
                  <a:pt x="1759149" y="142876"/>
                </a:lnTo>
                <a:lnTo>
                  <a:pt x="1741289" y="151805"/>
                </a:lnTo>
                <a:lnTo>
                  <a:pt x="1714500" y="142876"/>
                </a:lnTo>
                <a:lnTo>
                  <a:pt x="1696641" y="151805"/>
                </a:lnTo>
                <a:lnTo>
                  <a:pt x="1669852" y="142876"/>
                </a:lnTo>
                <a:lnTo>
                  <a:pt x="1643063" y="142876"/>
                </a:lnTo>
                <a:lnTo>
                  <a:pt x="1607344" y="142876"/>
                </a:lnTo>
                <a:lnTo>
                  <a:pt x="1580555" y="142876"/>
                </a:lnTo>
                <a:lnTo>
                  <a:pt x="1544836" y="142876"/>
                </a:lnTo>
                <a:lnTo>
                  <a:pt x="1500188" y="133946"/>
                </a:lnTo>
                <a:lnTo>
                  <a:pt x="1464469" y="133946"/>
                </a:lnTo>
                <a:lnTo>
                  <a:pt x="1419821" y="133946"/>
                </a:lnTo>
                <a:lnTo>
                  <a:pt x="1375172" y="133946"/>
                </a:lnTo>
                <a:lnTo>
                  <a:pt x="1339453" y="125016"/>
                </a:lnTo>
                <a:lnTo>
                  <a:pt x="1294805" y="125016"/>
                </a:lnTo>
                <a:lnTo>
                  <a:pt x="1250157" y="125016"/>
                </a:lnTo>
                <a:lnTo>
                  <a:pt x="1205508" y="116087"/>
                </a:lnTo>
                <a:lnTo>
                  <a:pt x="1160860" y="116087"/>
                </a:lnTo>
                <a:lnTo>
                  <a:pt x="1116211" y="116087"/>
                </a:lnTo>
                <a:lnTo>
                  <a:pt x="1071563" y="116087"/>
                </a:lnTo>
                <a:lnTo>
                  <a:pt x="1017985" y="116087"/>
                </a:lnTo>
                <a:lnTo>
                  <a:pt x="973336" y="116087"/>
                </a:lnTo>
                <a:lnTo>
                  <a:pt x="928688" y="107157"/>
                </a:lnTo>
                <a:lnTo>
                  <a:pt x="884039" y="107157"/>
                </a:lnTo>
                <a:lnTo>
                  <a:pt x="830461" y="107157"/>
                </a:lnTo>
                <a:lnTo>
                  <a:pt x="785813" y="107157"/>
                </a:lnTo>
                <a:lnTo>
                  <a:pt x="741164" y="107157"/>
                </a:lnTo>
                <a:lnTo>
                  <a:pt x="696516" y="107157"/>
                </a:lnTo>
                <a:lnTo>
                  <a:pt x="651868" y="107157"/>
                </a:lnTo>
                <a:lnTo>
                  <a:pt x="607219" y="107157"/>
                </a:lnTo>
                <a:lnTo>
                  <a:pt x="553641" y="107157"/>
                </a:lnTo>
                <a:lnTo>
                  <a:pt x="508993" y="107157"/>
                </a:lnTo>
                <a:lnTo>
                  <a:pt x="464344" y="107157"/>
                </a:lnTo>
                <a:lnTo>
                  <a:pt x="419696" y="107157"/>
                </a:lnTo>
                <a:lnTo>
                  <a:pt x="375047" y="116087"/>
                </a:lnTo>
                <a:lnTo>
                  <a:pt x="330399" y="116087"/>
                </a:lnTo>
                <a:lnTo>
                  <a:pt x="285750" y="116087"/>
                </a:lnTo>
                <a:lnTo>
                  <a:pt x="241102" y="116087"/>
                </a:lnTo>
                <a:lnTo>
                  <a:pt x="196453" y="116087"/>
                </a:lnTo>
                <a:lnTo>
                  <a:pt x="160735" y="116087"/>
                </a:lnTo>
                <a:lnTo>
                  <a:pt x="133946" y="116087"/>
                </a:lnTo>
                <a:lnTo>
                  <a:pt x="98227" y="116087"/>
                </a:lnTo>
                <a:lnTo>
                  <a:pt x="80368" y="116087"/>
                </a:lnTo>
                <a:lnTo>
                  <a:pt x="62508" y="116087"/>
                </a:lnTo>
                <a:lnTo>
                  <a:pt x="53579" y="107157"/>
                </a:lnTo>
                <a:lnTo>
                  <a:pt x="44649" y="107157"/>
                </a:lnTo>
                <a:lnTo>
                  <a:pt x="35719" y="107157"/>
                </a:lnTo>
                <a:lnTo>
                  <a:pt x="35719" y="98227"/>
                </a:lnTo>
                <a:lnTo>
                  <a:pt x="35719" y="98227"/>
                </a:lnTo>
                <a:lnTo>
                  <a:pt x="44649" y="89298"/>
                </a:lnTo>
                <a:lnTo>
                  <a:pt x="62508" y="80368"/>
                </a:lnTo>
                <a:lnTo>
                  <a:pt x="80368" y="71438"/>
                </a:lnTo>
                <a:lnTo>
                  <a:pt x="98227" y="62509"/>
                </a:lnTo>
                <a:lnTo>
                  <a:pt x="125016" y="53579"/>
                </a:lnTo>
                <a:lnTo>
                  <a:pt x="151805" y="44649"/>
                </a:lnTo>
                <a:lnTo>
                  <a:pt x="187524" y="44649"/>
                </a:lnTo>
                <a:lnTo>
                  <a:pt x="214313" y="35719"/>
                </a:lnTo>
                <a:lnTo>
                  <a:pt x="241102" y="26790"/>
                </a:lnTo>
                <a:lnTo>
                  <a:pt x="276821" y="17860"/>
                </a:lnTo>
                <a:lnTo>
                  <a:pt x="303610" y="8930"/>
                </a:lnTo>
                <a:lnTo>
                  <a:pt x="321469" y="8930"/>
                </a:lnTo>
                <a:lnTo>
                  <a:pt x="339328" y="0"/>
                </a:lnTo>
                <a:lnTo>
                  <a:pt x="357188" y="0"/>
                </a:lnTo>
                <a:lnTo>
                  <a:pt x="357188" y="0"/>
                </a:lnTo>
                <a:lnTo>
                  <a:pt x="366118" y="0"/>
                </a:lnTo>
                <a:lnTo>
                  <a:pt x="357188" y="0"/>
                </a:lnTo>
                <a:lnTo>
                  <a:pt x="348258" y="8930"/>
                </a:lnTo>
                <a:lnTo>
                  <a:pt x="330399" y="17860"/>
                </a:lnTo>
                <a:lnTo>
                  <a:pt x="303610" y="17860"/>
                </a:lnTo>
                <a:lnTo>
                  <a:pt x="276821" y="35719"/>
                </a:lnTo>
                <a:lnTo>
                  <a:pt x="241102" y="44649"/>
                </a:lnTo>
                <a:lnTo>
                  <a:pt x="196453" y="62509"/>
                </a:lnTo>
                <a:lnTo>
                  <a:pt x="160735" y="80368"/>
                </a:lnTo>
                <a:lnTo>
                  <a:pt x="116086" y="98227"/>
                </a:lnTo>
                <a:lnTo>
                  <a:pt x="80368" y="116087"/>
                </a:lnTo>
                <a:lnTo>
                  <a:pt x="44649" y="133946"/>
                </a:lnTo>
                <a:lnTo>
                  <a:pt x="17860" y="160735"/>
                </a:lnTo>
                <a:lnTo>
                  <a:pt x="8930" y="169665"/>
                </a:lnTo>
                <a:lnTo>
                  <a:pt x="0" y="178594"/>
                </a:lnTo>
                <a:lnTo>
                  <a:pt x="0" y="187524"/>
                </a:lnTo>
                <a:lnTo>
                  <a:pt x="17860" y="196454"/>
                </a:lnTo>
                <a:lnTo>
                  <a:pt x="35719" y="196454"/>
                </a:lnTo>
                <a:lnTo>
                  <a:pt x="62508" y="196454"/>
                </a:lnTo>
                <a:lnTo>
                  <a:pt x="98227" y="187524"/>
                </a:lnTo>
                <a:lnTo>
                  <a:pt x="133946" y="178594"/>
                </a:lnTo>
                <a:lnTo>
                  <a:pt x="151805" y="178594"/>
                </a:lnTo>
                <a:lnTo>
                  <a:pt x="151805" y="17859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2303859" y="4027289"/>
            <a:ext cx="17861" cy="232173"/>
          </a:xfrm>
          <a:custGeom>
            <a:avLst/>
            <a:gdLst/>
            <a:ahLst/>
            <a:cxnLst/>
            <a:rect l="0" t="0" r="0" b="0"/>
            <a:pathLst>
              <a:path w="17861" h="232173">
                <a:moveTo>
                  <a:pt x="1786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25015"/>
                </a:lnTo>
                <a:lnTo>
                  <a:pt x="8930" y="151804"/>
                </a:lnTo>
                <a:lnTo>
                  <a:pt x="0" y="169664"/>
                </a:lnTo>
                <a:lnTo>
                  <a:pt x="0" y="187523"/>
                </a:lnTo>
                <a:lnTo>
                  <a:pt x="0" y="20538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2250281" y="4330898"/>
            <a:ext cx="169665" cy="178595"/>
          </a:xfrm>
          <a:custGeom>
            <a:avLst/>
            <a:gdLst/>
            <a:ahLst/>
            <a:cxnLst/>
            <a:rect l="0" t="0" r="0" b="0"/>
            <a:pathLst>
              <a:path w="169665" h="178595">
                <a:moveTo>
                  <a:pt x="107157" y="17859"/>
                </a:moveTo>
                <a:lnTo>
                  <a:pt x="107157" y="17859"/>
                </a:lnTo>
                <a:lnTo>
                  <a:pt x="98227" y="17859"/>
                </a:lnTo>
                <a:lnTo>
                  <a:pt x="98227" y="8930"/>
                </a:lnTo>
                <a:lnTo>
                  <a:pt x="98227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44649" y="8930"/>
                </a:lnTo>
                <a:lnTo>
                  <a:pt x="35719" y="17859"/>
                </a:lnTo>
                <a:lnTo>
                  <a:pt x="26789" y="35719"/>
                </a:lnTo>
                <a:lnTo>
                  <a:pt x="8930" y="44648"/>
                </a:lnTo>
                <a:lnTo>
                  <a:pt x="893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8930" y="125016"/>
                </a:lnTo>
                <a:lnTo>
                  <a:pt x="17860" y="142875"/>
                </a:lnTo>
                <a:lnTo>
                  <a:pt x="35719" y="151805"/>
                </a:lnTo>
                <a:lnTo>
                  <a:pt x="53578" y="169664"/>
                </a:lnTo>
                <a:lnTo>
                  <a:pt x="71438" y="169664"/>
                </a:lnTo>
                <a:lnTo>
                  <a:pt x="89297" y="178594"/>
                </a:lnTo>
                <a:lnTo>
                  <a:pt x="116086" y="169664"/>
                </a:lnTo>
                <a:lnTo>
                  <a:pt x="133946" y="169664"/>
                </a:lnTo>
                <a:lnTo>
                  <a:pt x="142875" y="160734"/>
                </a:lnTo>
                <a:lnTo>
                  <a:pt x="160735" y="151805"/>
                </a:lnTo>
                <a:lnTo>
                  <a:pt x="169664" y="142875"/>
                </a:lnTo>
                <a:lnTo>
                  <a:pt x="169664" y="125016"/>
                </a:lnTo>
                <a:lnTo>
                  <a:pt x="169664" y="107156"/>
                </a:lnTo>
                <a:lnTo>
                  <a:pt x="169664" y="80367"/>
                </a:lnTo>
                <a:lnTo>
                  <a:pt x="160735" y="62508"/>
                </a:lnTo>
                <a:lnTo>
                  <a:pt x="151805" y="44648"/>
                </a:lnTo>
                <a:lnTo>
                  <a:pt x="133946" y="35719"/>
                </a:lnTo>
                <a:lnTo>
                  <a:pt x="116086" y="26789"/>
                </a:lnTo>
                <a:lnTo>
                  <a:pt x="116086" y="26789"/>
                </a:lnTo>
                <a:lnTo>
                  <a:pt x="116086" y="2678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1393031" y="4027289"/>
            <a:ext cx="35720" cy="285751"/>
          </a:xfrm>
          <a:custGeom>
            <a:avLst/>
            <a:gdLst/>
            <a:ahLst/>
            <a:cxnLst/>
            <a:rect l="0" t="0" r="0" b="0"/>
            <a:pathLst>
              <a:path w="35720" h="285751">
                <a:moveTo>
                  <a:pt x="3571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8929"/>
                </a:lnTo>
                <a:lnTo>
                  <a:pt x="35719" y="17859"/>
                </a:lnTo>
                <a:lnTo>
                  <a:pt x="35719" y="26789"/>
                </a:lnTo>
                <a:lnTo>
                  <a:pt x="35719" y="44648"/>
                </a:lnTo>
                <a:lnTo>
                  <a:pt x="35719" y="71437"/>
                </a:lnTo>
                <a:lnTo>
                  <a:pt x="26789" y="98226"/>
                </a:lnTo>
                <a:lnTo>
                  <a:pt x="26789" y="125015"/>
                </a:lnTo>
                <a:lnTo>
                  <a:pt x="17860" y="151804"/>
                </a:lnTo>
                <a:lnTo>
                  <a:pt x="17860" y="178593"/>
                </a:lnTo>
                <a:lnTo>
                  <a:pt x="17860" y="196453"/>
                </a:lnTo>
                <a:lnTo>
                  <a:pt x="8930" y="223242"/>
                </a:lnTo>
                <a:lnTo>
                  <a:pt x="8930" y="241101"/>
                </a:lnTo>
                <a:lnTo>
                  <a:pt x="8930" y="26789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1196578" y="4438054"/>
            <a:ext cx="89298" cy="8931"/>
          </a:xfrm>
          <a:custGeom>
            <a:avLst/>
            <a:gdLst/>
            <a:ahLst/>
            <a:cxnLst/>
            <a:rect l="0" t="0" r="0" b="0"/>
            <a:pathLst>
              <a:path w="89298" h="8931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44649" y="893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1375172" y="4393406"/>
            <a:ext cx="205384" cy="160735"/>
          </a:xfrm>
          <a:custGeom>
            <a:avLst/>
            <a:gdLst/>
            <a:ahLst/>
            <a:cxnLst/>
            <a:rect l="0" t="0" r="0" b="0"/>
            <a:pathLst>
              <a:path w="205384" h="160735">
                <a:moveTo>
                  <a:pt x="35719" y="17859"/>
                </a:moveTo>
                <a:lnTo>
                  <a:pt x="35719" y="8930"/>
                </a:lnTo>
                <a:lnTo>
                  <a:pt x="44648" y="8930"/>
                </a:lnTo>
                <a:lnTo>
                  <a:pt x="53578" y="0"/>
                </a:lnTo>
                <a:lnTo>
                  <a:pt x="62508" y="0"/>
                </a:lnTo>
                <a:lnTo>
                  <a:pt x="71437" y="0"/>
                </a:lnTo>
                <a:lnTo>
                  <a:pt x="89297" y="0"/>
                </a:lnTo>
                <a:lnTo>
                  <a:pt x="98226" y="0"/>
                </a:lnTo>
                <a:lnTo>
                  <a:pt x="107156" y="8930"/>
                </a:lnTo>
                <a:lnTo>
                  <a:pt x="116086" y="17859"/>
                </a:lnTo>
                <a:lnTo>
                  <a:pt x="125016" y="17859"/>
                </a:lnTo>
                <a:lnTo>
                  <a:pt x="133945" y="26789"/>
                </a:lnTo>
                <a:lnTo>
                  <a:pt x="133945" y="35719"/>
                </a:lnTo>
                <a:lnTo>
                  <a:pt x="142875" y="53578"/>
                </a:lnTo>
                <a:lnTo>
                  <a:pt x="142875" y="71437"/>
                </a:lnTo>
                <a:lnTo>
                  <a:pt x="142875" y="89297"/>
                </a:lnTo>
                <a:lnTo>
                  <a:pt x="133945" y="107156"/>
                </a:lnTo>
                <a:lnTo>
                  <a:pt x="125016" y="116086"/>
                </a:lnTo>
                <a:lnTo>
                  <a:pt x="116086" y="133945"/>
                </a:lnTo>
                <a:lnTo>
                  <a:pt x="98226" y="142875"/>
                </a:lnTo>
                <a:lnTo>
                  <a:pt x="89297" y="151805"/>
                </a:lnTo>
                <a:lnTo>
                  <a:pt x="71437" y="151805"/>
                </a:lnTo>
                <a:lnTo>
                  <a:pt x="62508" y="160734"/>
                </a:lnTo>
                <a:lnTo>
                  <a:pt x="44648" y="151805"/>
                </a:lnTo>
                <a:lnTo>
                  <a:pt x="35719" y="151805"/>
                </a:lnTo>
                <a:lnTo>
                  <a:pt x="17859" y="142875"/>
                </a:lnTo>
                <a:lnTo>
                  <a:pt x="8930" y="133945"/>
                </a:lnTo>
                <a:lnTo>
                  <a:pt x="0" y="125015"/>
                </a:lnTo>
                <a:lnTo>
                  <a:pt x="0" y="107156"/>
                </a:lnTo>
                <a:lnTo>
                  <a:pt x="0" y="107156"/>
                </a:lnTo>
                <a:lnTo>
                  <a:pt x="8930" y="89297"/>
                </a:lnTo>
                <a:lnTo>
                  <a:pt x="17859" y="89297"/>
                </a:lnTo>
                <a:lnTo>
                  <a:pt x="26789" y="89297"/>
                </a:lnTo>
                <a:lnTo>
                  <a:pt x="44648" y="89297"/>
                </a:lnTo>
                <a:lnTo>
                  <a:pt x="62508" y="89297"/>
                </a:lnTo>
                <a:lnTo>
                  <a:pt x="89297" y="98226"/>
                </a:lnTo>
                <a:lnTo>
                  <a:pt x="107156" y="107156"/>
                </a:lnTo>
                <a:lnTo>
                  <a:pt x="125016" y="116086"/>
                </a:lnTo>
                <a:lnTo>
                  <a:pt x="142875" y="133945"/>
                </a:lnTo>
                <a:lnTo>
                  <a:pt x="160734" y="133945"/>
                </a:lnTo>
                <a:lnTo>
                  <a:pt x="178594" y="151805"/>
                </a:lnTo>
                <a:lnTo>
                  <a:pt x="196453" y="151805"/>
                </a:lnTo>
                <a:lnTo>
                  <a:pt x="205383" y="160734"/>
                </a:lnTo>
                <a:lnTo>
                  <a:pt x="205383" y="16073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1259086" y="3875484"/>
            <a:ext cx="1821657" cy="437556"/>
          </a:xfrm>
          <a:custGeom>
            <a:avLst/>
            <a:gdLst/>
            <a:ahLst/>
            <a:cxnLst/>
            <a:rect l="0" t="0" r="0" b="0"/>
            <a:pathLst>
              <a:path w="1821657" h="437556">
                <a:moveTo>
                  <a:pt x="258961" y="187523"/>
                </a:moveTo>
                <a:lnTo>
                  <a:pt x="258961" y="187523"/>
                </a:lnTo>
                <a:lnTo>
                  <a:pt x="258961" y="178594"/>
                </a:lnTo>
                <a:lnTo>
                  <a:pt x="258961" y="169664"/>
                </a:lnTo>
                <a:lnTo>
                  <a:pt x="258961" y="151805"/>
                </a:lnTo>
                <a:lnTo>
                  <a:pt x="258961" y="142875"/>
                </a:lnTo>
                <a:lnTo>
                  <a:pt x="258961" y="133945"/>
                </a:lnTo>
                <a:lnTo>
                  <a:pt x="258961" y="125016"/>
                </a:lnTo>
                <a:lnTo>
                  <a:pt x="250031" y="116086"/>
                </a:lnTo>
                <a:lnTo>
                  <a:pt x="241102" y="116086"/>
                </a:lnTo>
                <a:lnTo>
                  <a:pt x="232172" y="107156"/>
                </a:lnTo>
                <a:lnTo>
                  <a:pt x="223242" y="107156"/>
                </a:lnTo>
                <a:lnTo>
                  <a:pt x="205383" y="107156"/>
                </a:lnTo>
                <a:lnTo>
                  <a:pt x="187523" y="107156"/>
                </a:lnTo>
                <a:lnTo>
                  <a:pt x="160734" y="116086"/>
                </a:lnTo>
                <a:lnTo>
                  <a:pt x="142875" y="125016"/>
                </a:lnTo>
                <a:lnTo>
                  <a:pt x="116086" y="142875"/>
                </a:lnTo>
                <a:lnTo>
                  <a:pt x="89297" y="160734"/>
                </a:lnTo>
                <a:lnTo>
                  <a:pt x="62508" y="178594"/>
                </a:lnTo>
                <a:lnTo>
                  <a:pt x="44648" y="205383"/>
                </a:lnTo>
                <a:lnTo>
                  <a:pt x="26789" y="232172"/>
                </a:lnTo>
                <a:lnTo>
                  <a:pt x="8930" y="267891"/>
                </a:lnTo>
                <a:lnTo>
                  <a:pt x="0" y="294680"/>
                </a:lnTo>
                <a:lnTo>
                  <a:pt x="0" y="330398"/>
                </a:lnTo>
                <a:lnTo>
                  <a:pt x="0" y="357187"/>
                </a:lnTo>
                <a:lnTo>
                  <a:pt x="8930" y="383977"/>
                </a:lnTo>
                <a:lnTo>
                  <a:pt x="17859" y="401836"/>
                </a:lnTo>
                <a:lnTo>
                  <a:pt x="44648" y="419695"/>
                </a:lnTo>
                <a:lnTo>
                  <a:pt x="71437" y="428625"/>
                </a:lnTo>
                <a:lnTo>
                  <a:pt x="98227" y="437555"/>
                </a:lnTo>
                <a:lnTo>
                  <a:pt x="133945" y="437555"/>
                </a:lnTo>
                <a:lnTo>
                  <a:pt x="169664" y="437555"/>
                </a:lnTo>
                <a:lnTo>
                  <a:pt x="205383" y="428625"/>
                </a:lnTo>
                <a:lnTo>
                  <a:pt x="241102" y="419695"/>
                </a:lnTo>
                <a:lnTo>
                  <a:pt x="267891" y="410766"/>
                </a:lnTo>
                <a:lnTo>
                  <a:pt x="294680" y="401836"/>
                </a:lnTo>
                <a:lnTo>
                  <a:pt x="312539" y="375047"/>
                </a:lnTo>
                <a:lnTo>
                  <a:pt x="330398" y="357187"/>
                </a:lnTo>
                <a:lnTo>
                  <a:pt x="339328" y="330398"/>
                </a:lnTo>
                <a:lnTo>
                  <a:pt x="348258" y="312539"/>
                </a:lnTo>
                <a:lnTo>
                  <a:pt x="348258" y="285750"/>
                </a:lnTo>
                <a:lnTo>
                  <a:pt x="339328" y="258961"/>
                </a:lnTo>
                <a:lnTo>
                  <a:pt x="330398" y="232172"/>
                </a:lnTo>
                <a:lnTo>
                  <a:pt x="312539" y="205383"/>
                </a:lnTo>
                <a:lnTo>
                  <a:pt x="294680" y="187523"/>
                </a:lnTo>
                <a:lnTo>
                  <a:pt x="276820" y="160734"/>
                </a:lnTo>
                <a:lnTo>
                  <a:pt x="258961" y="142875"/>
                </a:lnTo>
                <a:lnTo>
                  <a:pt x="241102" y="133945"/>
                </a:lnTo>
                <a:lnTo>
                  <a:pt x="214312" y="116086"/>
                </a:lnTo>
                <a:lnTo>
                  <a:pt x="205383" y="107156"/>
                </a:lnTo>
                <a:lnTo>
                  <a:pt x="187523" y="98227"/>
                </a:lnTo>
                <a:lnTo>
                  <a:pt x="178594" y="89297"/>
                </a:lnTo>
                <a:lnTo>
                  <a:pt x="169664" y="80367"/>
                </a:lnTo>
                <a:lnTo>
                  <a:pt x="160734" y="71437"/>
                </a:lnTo>
                <a:lnTo>
                  <a:pt x="160734" y="62508"/>
                </a:lnTo>
                <a:lnTo>
                  <a:pt x="160734" y="62508"/>
                </a:lnTo>
                <a:lnTo>
                  <a:pt x="160734" y="62508"/>
                </a:lnTo>
                <a:lnTo>
                  <a:pt x="160734" y="62508"/>
                </a:lnTo>
                <a:lnTo>
                  <a:pt x="160734" y="53578"/>
                </a:lnTo>
                <a:lnTo>
                  <a:pt x="160734" y="53578"/>
                </a:lnTo>
                <a:lnTo>
                  <a:pt x="169664" y="53578"/>
                </a:lnTo>
                <a:lnTo>
                  <a:pt x="178594" y="62508"/>
                </a:lnTo>
                <a:lnTo>
                  <a:pt x="196453" y="62508"/>
                </a:lnTo>
                <a:lnTo>
                  <a:pt x="205383" y="62508"/>
                </a:lnTo>
                <a:lnTo>
                  <a:pt x="223242" y="71437"/>
                </a:lnTo>
                <a:lnTo>
                  <a:pt x="250031" y="71437"/>
                </a:lnTo>
                <a:lnTo>
                  <a:pt x="276820" y="80367"/>
                </a:lnTo>
                <a:lnTo>
                  <a:pt x="303609" y="80367"/>
                </a:lnTo>
                <a:lnTo>
                  <a:pt x="330398" y="89297"/>
                </a:lnTo>
                <a:lnTo>
                  <a:pt x="366117" y="89297"/>
                </a:lnTo>
                <a:lnTo>
                  <a:pt x="401836" y="89297"/>
                </a:lnTo>
                <a:lnTo>
                  <a:pt x="446484" y="89297"/>
                </a:lnTo>
                <a:lnTo>
                  <a:pt x="491133" y="89297"/>
                </a:lnTo>
                <a:lnTo>
                  <a:pt x="526852" y="89297"/>
                </a:lnTo>
                <a:lnTo>
                  <a:pt x="571500" y="80367"/>
                </a:lnTo>
                <a:lnTo>
                  <a:pt x="616148" y="80367"/>
                </a:lnTo>
                <a:lnTo>
                  <a:pt x="660797" y="80367"/>
                </a:lnTo>
                <a:lnTo>
                  <a:pt x="705445" y="80367"/>
                </a:lnTo>
                <a:lnTo>
                  <a:pt x="750094" y="80367"/>
                </a:lnTo>
                <a:lnTo>
                  <a:pt x="803672" y="80367"/>
                </a:lnTo>
                <a:lnTo>
                  <a:pt x="848320" y="71437"/>
                </a:lnTo>
                <a:lnTo>
                  <a:pt x="892969" y="71437"/>
                </a:lnTo>
                <a:lnTo>
                  <a:pt x="937617" y="80367"/>
                </a:lnTo>
                <a:lnTo>
                  <a:pt x="982266" y="80367"/>
                </a:lnTo>
                <a:lnTo>
                  <a:pt x="1026914" y="80367"/>
                </a:lnTo>
                <a:lnTo>
                  <a:pt x="1080492" y="80367"/>
                </a:lnTo>
                <a:lnTo>
                  <a:pt x="1116211" y="80367"/>
                </a:lnTo>
                <a:lnTo>
                  <a:pt x="1160859" y="71437"/>
                </a:lnTo>
                <a:lnTo>
                  <a:pt x="1205508" y="80367"/>
                </a:lnTo>
                <a:lnTo>
                  <a:pt x="1241227" y="71437"/>
                </a:lnTo>
                <a:lnTo>
                  <a:pt x="1285875" y="71437"/>
                </a:lnTo>
                <a:lnTo>
                  <a:pt x="1321594" y="71437"/>
                </a:lnTo>
                <a:lnTo>
                  <a:pt x="1366242" y="71437"/>
                </a:lnTo>
                <a:lnTo>
                  <a:pt x="1401961" y="71437"/>
                </a:lnTo>
                <a:lnTo>
                  <a:pt x="1446609" y="71437"/>
                </a:lnTo>
                <a:lnTo>
                  <a:pt x="1482328" y="80367"/>
                </a:lnTo>
                <a:lnTo>
                  <a:pt x="1518047" y="80367"/>
                </a:lnTo>
                <a:lnTo>
                  <a:pt x="1553766" y="89297"/>
                </a:lnTo>
                <a:lnTo>
                  <a:pt x="1589484" y="89297"/>
                </a:lnTo>
                <a:lnTo>
                  <a:pt x="1625203" y="89297"/>
                </a:lnTo>
                <a:lnTo>
                  <a:pt x="1651992" y="89297"/>
                </a:lnTo>
                <a:lnTo>
                  <a:pt x="1678781" y="98227"/>
                </a:lnTo>
                <a:lnTo>
                  <a:pt x="1705570" y="98227"/>
                </a:lnTo>
                <a:lnTo>
                  <a:pt x="1723430" y="98227"/>
                </a:lnTo>
                <a:lnTo>
                  <a:pt x="1732359" y="98227"/>
                </a:lnTo>
                <a:lnTo>
                  <a:pt x="1750219" y="89297"/>
                </a:lnTo>
                <a:lnTo>
                  <a:pt x="1759148" y="89297"/>
                </a:lnTo>
                <a:lnTo>
                  <a:pt x="1759148" y="89297"/>
                </a:lnTo>
                <a:lnTo>
                  <a:pt x="1759148" y="89297"/>
                </a:lnTo>
                <a:lnTo>
                  <a:pt x="1750219" y="80367"/>
                </a:lnTo>
                <a:lnTo>
                  <a:pt x="1732359" y="71437"/>
                </a:lnTo>
                <a:lnTo>
                  <a:pt x="1714500" y="62508"/>
                </a:lnTo>
                <a:lnTo>
                  <a:pt x="1687711" y="53578"/>
                </a:lnTo>
                <a:lnTo>
                  <a:pt x="1651992" y="44648"/>
                </a:lnTo>
                <a:lnTo>
                  <a:pt x="1625203" y="35719"/>
                </a:lnTo>
                <a:lnTo>
                  <a:pt x="1589484" y="35719"/>
                </a:lnTo>
                <a:lnTo>
                  <a:pt x="1562695" y="26789"/>
                </a:lnTo>
                <a:lnTo>
                  <a:pt x="1535906" y="17859"/>
                </a:lnTo>
                <a:lnTo>
                  <a:pt x="1518047" y="17859"/>
                </a:lnTo>
                <a:lnTo>
                  <a:pt x="1500187" y="8930"/>
                </a:lnTo>
                <a:lnTo>
                  <a:pt x="1491258" y="8930"/>
                </a:lnTo>
                <a:lnTo>
                  <a:pt x="1491258" y="8930"/>
                </a:lnTo>
                <a:lnTo>
                  <a:pt x="1500187" y="0"/>
                </a:lnTo>
                <a:lnTo>
                  <a:pt x="1526977" y="0"/>
                </a:lnTo>
                <a:lnTo>
                  <a:pt x="1544836" y="0"/>
                </a:lnTo>
                <a:lnTo>
                  <a:pt x="1580555" y="0"/>
                </a:lnTo>
                <a:lnTo>
                  <a:pt x="1616273" y="8930"/>
                </a:lnTo>
                <a:lnTo>
                  <a:pt x="1660922" y="17859"/>
                </a:lnTo>
                <a:lnTo>
                  <a:pt x="1705570" y="26789"/>
                </a:lnTo>
                <a:lnTo>
                  <a:pt x="1741289" y="35719"/>
                </a:lnTo>
                <a:lnTo>
                  <a:pt x="1768078" y="44648"/>
                </a:lnTo>
                <a:lnTo>
                  <a:pt x="1794867" y="62508"/>
                </a:lnTo>
                <a:lnTo>
                  <a:pt x="1812727" y="71437"/>
                </a:lnTo>
                <a:lnTo>
                  <a:pt x="1821656" y="80367"/>
                </a:lnTo>
                <a:lnTo>
                  <a:pt x="1821656" y="89297"/>
                </a:lnTo>
                <a:lnTo>
                  <a:pt x="1812727" y="98227"/>
                </a:lnTo>
                <a:lnTo>
                  <a:pt x="1803797" y="107156"/>
                </a:lnTo>
                <a:lnTo>
                  <a:pt x="1785937" y="125016"/>
                </a:lnTo>
                <a:lnTo>
                  <a:pt x="1768078" y="133945"/>
                </a:lnTo>
                <a:lnTo>
                  <a:pt x="1750219" y="142875"/>
                </a:lnTo>
                <a:lnTo>
                  <a:pt x="1723430" y="160734"/>
                </a:lnTo>
                <a:lnTo>
                  <a:pt x="1705570" y="169664"/>
                </a:lnTo>
                <a:lnTo>
                  <a:pt x="1696641" y="169664"/>
                </a:lnTo>
                <a:lnTo>
                  <a:pt x="1696641" y="16966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2277070" y="5402461"/>
            <a:ext cx="8931" cy="232172"/>
          </a:xfrm>
          <a:custGeom>
            <a:avLst/>
            <a:gdLst/>
            <a:ahLst/>
            <a:cxnLst/>
            <a:rect l="0" t="0" r="0" b="0"/>
            <a:pathLst>
              <a:path w="8931" h="232172">
                <a:moveTo>
                  <a:pt x="8930" y="0"/>
                </a:moveTo>
                <a:lnTo>
                  <a:pt x="893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71437"/>
                </a:lnTo>
                <a:lnTo>
                  <a:pt x="0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0" y="196452"/>
                </a:lnTo>
                <a:lnTo>
                  <a:pt x="0" y="214312"/>
                </a:lnTo>
                <a:lnTo>
                  <a:pt x="0" y="232171"/>
                </a:lnTo>
                <a:lnTo>
                  <a:pt x="0" y="23217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2205633" y="5732859"/>
            <a:ext cx="151806" cy="250032"/>
          </a:xfrm>
          <a:custGeom>
            <a:avLst/>
            <a:gdLst/>
            <a:ahLst/>
            <a:cxnLst/>
            <a:rect l="0" t="0" r="0" b="0"/>
            <a:pathLst>
              <a:path w="151806" h="250032">
                <a:moveTo>
                  <a:pt x="80367" y="44648"/>
                </a:moveTo>
                <a:lnTo>
                  <a:pt x="80367" y="35718"/>
                </a:lnTo>
                <a:lnTo>
                  <a:pt x="80367" y="35718"/>
                </a:lnTo>
                <a:lnTo>
                  <a:pt x="71437" y="35718"/>
                </a:lnTo>
                <a:lnTo>
                  <a:pt x="71437" y="35718"/>
                </a:lnTo>
                <a:lnTo>
                  <a:pt x="71437" y="35718"/>
                </a:lnTo>
                <a:lnTo>
                  <a:pt x="71437" y="35718"/>
                </a:lnTo>
                <a:lnTo>
                  <a:pt x="80367" y="35718"/>
                </a:lnTo>
                <a:lnTo>
                  <a:pt x="80367" y="35718"/>
                </a:lnTo>
                <a:lnTo>
                  <a:pt x="71437" y="44648"/>
                </a:lnTo>
                <a:lnTo>
                  <a:pt x="62508" y="62507"/>
                </a:lnTo>
                <a:lnTo>
                  <a:pt x="53578" y="80367"/>
                </a:lnTo>
                <a:lnTo>
                  <a:pt x="35719" y="98226"/>
                </a:lnTo>
                <a:lnTo>
                  <a:pt x="26789" y="125015"/>
                </a:lnTo>
                <a:lnTo>
                  <a:pt x="8930" y="151804"/>
                </a:lnTo>
                <a:lnTo>
                  <a:pt x="0" y="178593"/>
                </a:lnTo>
                <a:lnTo>
                  <a:pt x="0" y="205382"/>
                </a:lnTo>
                <a:lnTo>
                  <a:pt x="0" y="223242"/>
                </a:lnTo>
                <a:lnTo>
                  <a:pt x="17859" y="241101"/>
                </a:lnTo>
                <a:lnTo>
                  <a:pt x="26789" y="241101"/>
                </a:lnTo>
                <a:lnTo>
                  <a:pt x="35719" y="250031"/>
                </a:lnTo>
                <a:lnTo>
                  <a:pt x="53578" y="250031"/>
                </a:lnTo>
                <a:lnTo>
                  <a:pt x="80367" y="250031"/>
                </a:lnTo>
                <a:lnTo>
                  <a:pt x="98226" y="241101"/>
                </a:lnTo>
                <a:lnTo>
                  <a:pt x="107156" y="232171"/>
                </a:lnTo>
                <a:lnTo>
                  <a:pt x="125015" y="214312"/>
                </a:lnTo>
                <a:lnTo>
                  <a:pt x="142875" y="196453"/>
                </a:lnTo>
                <a:lnTo>
                  <a:pt x="142875" y="169664"/>
                </a:lnTo>
                <a:lnTo>
                  <a:pt x="151805" y="142875"/>
                </a:lnTo>
                <a:lnTo>
                  <a:pt x="151805" y="116086"/>
                </a:lnTo>
                <a:lnTo>
                  <a:pt x="151805" y="89296"/>
                </a:lnTo>
                <a:lnTo>
                  <a:pt x="151805" y="71437"/>
                </a:lnTo>
                <a:lnTo>
                  <a:pt x="142875" y="53578"/>
                </a:lnTo>
                <a:lnTo>
                  <a:pt x="133945" y="35718"/>
                </a:lnTo>
                <a:lnTo>
                  <a:pt x="125015" y="26789"/>
                </a:lnTo>
                <a:lnTo>
                  <a:pt x="116086" y="17859"/>
                </a:lnTo>
                <a:lnTo>
                  <a:pt x="116086" y="8929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3330773" y="5357813"/>
            <a:ext cx="26791" cy="330398"/>
          </a:xfrm>
          <a:custGeom>
            <a:avLst/>
            <a:gdLst/>
            <a:ahLst/>
            <a:cxnLst/>
            <a:rect l="0" t="0" r="0" b="0"/>
            <a:pathLst>
              <a:path w="26791" h="330398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17860" y="53578"/>
                </a:lnTo>
                <a:lnTo>
                  <a:pt x="26790" y="80367"/>
                </a:lnTo>
                <a:lnTo>
                  <a:pt x="26790" y="107156"/>
                </a:lnTo>
                <a:lnTo>
                  <a:pt x="26790" y="133945"/>
                </a:lnTo>
                <a:lnTo>
                  <a:pt x="26790" y="169664"/>
                </a:lnTo>
                <a:lnTo>
                  <a:pt x="26790" y="205382"/>
                </a:lnTo>
                <a:lnTo>
                  <a:pt x="17860" y="241100"/>
                </a:lnTo>
                <a:lnTo>
                  <a:pt x="17860" y="267889"/>
                </a:lnTo>
                <a:lnTo>
                  <a:pt x="17860" y="303608"/>
                </a:lnTo>
                <a:lnTo>
                  <a:pt x="8930" y="321467"/>
                </a:lnTo>
                <a:lnTo>
                  <a:pt x="8930" y="330397"/>
                </a:lnTo>
                <a:lnTo>
                  <a:pt x="8930" y="33039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3295055" y="5795366"/>
            <a:ext cx="178594" cy="321470"/>
          </a:xfrm>
          <a:custGeom>
            <a:avLst/>
            <a:gdLst/>
            <a:ahLst/>
            <a:cxnLst/>
            <a:rect l="0" t="0" r="0" b="0"/>
            <a:pathLst>
              <a:path w="178594" h="321470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17859" y="8930"/>
                </a:lnTo>
                <a:lnTo>
                  <a:pt x="35718" y="8930"/>
                </a:lnTo>
                <a:lnTo>
                  <a:pt x="53578" y="8930"/>
                </a:lnTo>
                <a:lnTo>
                  <a:pt x="80367" y="17860"/>
                </a:lnTo>
                <a:lnTo>
                  <a:pt x="98226" y="17860"/>
                </a:lnTo>
                <a:lnTo>
                  <a:pt x="116086" y="17860"/>
                </a:lnTo>
                <a:lnTo>
                  <a:pt x="133945" y="17860"/>
                </a:lnTo>
                <a:lnTo>
                  <a:pt x="151804" y="26789"/>
                </a:lnTo>
                <a:lnTo>
                  <a:pt x="160734" y="26789"/>
                </a:lnTo>
                <a:lnTo>
                  <a:pt x="169664" y="26789"/>
                </a:lnTo>
                <a:lnTo>
                  <a:pt x="178593" y="35719"/>
                </a:lnTo>
                <a:lnTo>
                  <a:pt x="178593" y="35719"/>
                </a:lnTo>
                <a:lnTo>
                  <a:pt x="178593" y="44649"/>
                </a:lnTo>
                <a:lnTo>
                  <a:pt x="178593" y="53579"/>
                </a:lnTo>
                <a:lnTo>
                  <a:pt x="178593" y="71438"/>
                </a:lnTo>
                <a:lnTo>
                  <a:pt x="169664" y="89297"/>
                </a:lnTo>
                <a:lnTo>
                  <a:pt x="160734" y="107157"/>
                </a:lnTo>
                <a:lnTo>
                  <a:pt x="151804" y="133946"/>
                </a:lnTo>
                <a:lnTo>
                  <a:pt x="133945" y="160735"/>
                </a:lnTo>
                <a:lnTo>
                  <a:pt x="125015" y="187524"/>
                </a:lnTo>
                <a:lnTo>
                  <a:pt x="107156" y="214313"/>
                </a:lnTo>
                <a:lnTo>
                  <a:pt x="98226" y="241102"/>
                </a:lnTo>
                <a:lnTo>
                  <a:pt x="80367" y="258961"/>
                </a:lnTo>
                <a:lnTo>
                  <a:pt x="71437" y="285750"/>
                </a:lnTo>
                <a:lnTo>
                  <a:pt x="62508" y="303610"/>
                </a:lnTo>
                <a:lnTo>
                  <a:pt x="62508" y="312539"/>
                </a:lnTo>
                <a:lnTo>
                  <a:pt x="62508" y="321469"/>
                </a:lnTo>
                <a:lnTo>
                  <a:pt x="62508" y="32146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6643688" y="2652117"/>
            <a:ext cx="8930" cy="133947"/>
          </a:xfrm>
          <a:custGeom>
            <a:avLst/>
            <a:gdLst/>
            <a:ahLst/>
            <a:cxnLst/>
            <a:rect l="0" t="0" r="0" b="0"/>
            <a:pathLst>
              <a:path w="8930" h="133947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8929" y="35719"/>
                </a:lnTo>
                <a:lnTo>
                  <a:pt x="8929" y="44649"/>
                </a:lnTo>
                <a:lnTo>
                  <a:pt x="8929" y="62508"/>
                </a:lnTo>
                <a:lnTo>
                  <a:pt x="8929" y="71438"/>
                </a:lnTo>
                <a:lnTo>
                  <a:pt x="8929" y="80367"/>
                </a:lnTo>
                <a:lnTo>
                  <a:pt x="8929" y="98227"/>
                </a:lnTo>
                <a:lnTo>
                  <a:pt x="8929" y="116086"/>
                </a:lnTo>
                <a:lnTo>
                  <a:pt x="8929" y="133946"/>
                </a:lnTo>
                <a:lnTo>
                  <a:pt x="8929" y="133946"/>
                </a:lnTo>
                <a:lnTo>
                  <a:pt x="8929" y="13394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6563320" y="2920007"/>
            <a:ext cx="196454" cy="151806"/>
          </a:xfrm>
          <a:custGeom>
            <a:avLst/>
            <a:gdLst/>
            <a:ahLst/>
            <a:cxnLst/>
            <a:rect l="0" t="0" r="0" b="0"/>
            <a:pathLst>
              <a:path w="196454" h="151806">
                <a:moveTo>
                  <a:pt x="71438" y="26789"/>
                </a:moveTo>
                <a:lnTo>
                  <a:pt x="71438" y="35719"/>
                </a:lnTo>
                <a:lnTo>
                  <a:pt x="71438" y="35719"/>
                </a:lnTo>
                <a:lnTo>
                  <a:pt x="71438" y="35719"/>
                </a:lnTo>
                <a:lnTo>
                  <a:pt x="62508" y="35719"/>
                </a:lnTo>
                <a:lnTo>
                  <a:pt x="62508" y="35719"/>
                </a:lnTo>
                <a:lnTo>
                  <a:pt x="53578" y="44649"/>
                </a:lnTo>
                <a:lnTo>
                  <a:pt x="44649" y="44649"/>
                </a:lnTo>
                <a:lnTo>
                  <a:pt x="35719" y="53579"/>
                </a:lnTo>
                <a:lnTo>
                  <a:pt x="26789" y="53579"/>
                </a:lnTo>
                <a:lnTo>
                  <a:pt x="17860" y="62508"/>
                </a:lnTo>
                <a:lnTo>
                  <a:pt x="8930" y="71438"/>
                </a:lnTo>
                <a:lnTo>
                  <a:pt x="893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0" y="125016"/>
                </a:lnTo>
                <a:lnTo>
                  <a:pt x="8930" y="133946"/>
                </a:lnTo>
                <a:lnTo>
                  <a:pt x="17860" y="142875"/>
                </a:lnTo>
                <a:lnTo>
                  <a:pt x="35719" y="151805"/>
                </a:lnTo>
                <a:lnTo>
                  <a:pt x="53578" y="151805"/>
                </a:lnTo>
                <a:lnTo>
                  <a:pt x="80368" y="151805"/>
                </a:lnTo>
                <a:lnTo>
                  <a:pt x="107157" y="151805"/>
                </a:lnTo>
                <a:lnTo>
                  <a:pt x="133946" y="142875"/>
                </a:lnTo>
                <a:lnTo>
                  <a:pt x="151805" y="133946"/>
                </a:lnTo>
                <a:lnTo>
                  <a:pt x="169664" y="125016"/>
                </a:lnTo>
                <a:lnTo>
                  <a:pt x="187524" y="107157"/>
                </a:lnTo>
                <a:lnTo>
                  <a:pt x="196453" y="98227"/>
                </a:lnTo>
                <a:lnTo>
                  <a:pt x="196453" y="80368"/>
                </a:lnTo>
                <a:lnTo>
                  <a:pt x="196453" y="71438"/>
                </a:lnTo>
                <a:lnTo>
                  <a:pt x="187524" y="53579"/>
                </a:lnTo>
                <a:lnTo>
                  <a:pt x="169664" y="35719"/>
                </a:lnTo>
                <a:lnTo>
                  <a:pt x="151805" y="26789"/>
                </a:lnTo>
                <a:lnTo>
                  <a:pt x="133946" y="8930"/>
                </a:lnTo>
                <a:lnTo>
                  <a:pt x="116086" y="0"/>
                </a:lnTo>
                <a:lnTo>
                  <a:pt x="107157" y="0"/>
                </a:lnTo>
                <a:lnTo>
                  <a:pt x="107157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Freeform 31"/>
          <p:cNvSpPr/>
          <p:nvPr/>
        </p:nvSpPr>
        <p:spPr bwMode="auto">
          <a:xfrm>
            <a:off x="5920383" y="2598539"/>
            <a:ext cx="8931" cy="187525"/>
          </a:xfrm>
          <a:custGeom>
            <a:avLst/>
            <a:gdLst/>
            <a:ahLst/>
            <a:cxnLst/>
            <a:rect l="0" t="0" r="0" b="0"/>
            <a:pathLst>
              <a:path w="8931" h="187525">
                <a:moveTo>
                  <a:pt x="8930" y="893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4"/>
                </a:lnTo>
                <a:lnTo>
                  <a:pt x="0" y="178594"/>
                </a:lnTo>
                <a:lnTo>
                  <a:pt x="0" y="187524"/>
                </a:lnTo>
                <a:lnTo>
                  <a:pt x="0" y="18752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Freeform 32"/>
          <p:cNvSpPr/>
          <p:nvPr/>
        </p:nvSpPr>
        <p:spPr bwMode="auto">
          <a:xfrm>
            <a:off x="5768578" y="2991445"/>
            <a:ext cx="116087" cy="8931"/>
          </a:xfrm>
          <a:custGeom>
            <a:avLst/>
            <a:gdLst/>
            <a:ahLst/>
            <a:cxnLst/>
            <a:rect l="0" t="0" r="0" b="0"/>
            <a:pathLst>
              <a:path w="116087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62508" y="0"/>
                </a:lnTo>
                <a:lnTo>
                  <a:pt x="89297" y="0"/>
                </a:lnTo>
                <a:lnTo>
                  <a:pt x="98227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Freeform 33"/>
          <p:cNvSpPr/>
          <p:nvPr/>
        </p:nvSpPr>
        <p:spPr bwMode="auto">
          <a:xfrm>
            <a:off x="5929313" y="2893218"/>
            <a:ext cx="205383" cy="178595"/>
          </a:xfrm>
          <a:custGeom>
            <a:avLst/>
            <a:gdLst/>
            <a:ahLst/>
            <a:cxnLst/>
            <a:rect l="0" t="0" r="0" b="0"/>
            <a:pathLst>
              <a:path w="205383" h="178595">
                <a:moveTo>
                  <a:pt x="116085" y="0"/>
                </a:moveTo>
                <a:lnTo>
                  <a:pt x="116085" y="0"/>
                </a:lnTo>
                <a:lnTo>
                  <a:pt x="116085" y="0"/>
                </a:lnTo>
                <a:lnTo>
                  <a:pt x="116085" y="0"/>
                </a:lnTo>
                <a:lnTo>
                  <a:pt x="107156" y="0"/>
                </a:lnTo>
                <a:lnTo>
                  <a:pt x="98226" y="0"/>
                </a:lnTo>
                <a:lnTo>
                  <a:pt x="89296" y="0"/>
                </a:lnTo>
                <a:lnTo>
                  <a:pt x="71437" y="0"/>
                </a:lnTo>
                <a:lnTo>
                  <a:pt x="62507" y="8930"/>
                </a:lnTo>
                <a:lnTo>
                  <a:pt x="44648" y="17860"/>
                </a:lnTo>
                <a:lnTo>
                  <a:pt x="35718" y="35719"/>
                </a:lnTo>
                <a:lnTo>
                  <a:pt x="17859" y="44649"/>
                </a:lnTo>
                <a:lnTo>
                  <a:pt x="8929" y="62508"/>
                </a:lnTo>
                <a:lnTo>
                  <a:pt x="0" y="80368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6"/>
                </a:lnTo>
                <a:lnTo>
                  <a:pt x="8929" y="151805"/>
                </a:lnTo>
                <a:lnTo>
                  <a:pt x="26789" y="160735"/>
                </a:lnTo>
                <a:lnTo>
                  <a:pt x="44648" y="169664"/>
                </a:lnTo>
                <a:lnTo>
                  <a:pt x="62507" y="178594"/>
                </a:lnTo>
                <a:lnTo>
                  <a:pt x="80367" y="178594"/>
                </a:lnTo>
                <a:lnTo>
                  <a:pt x="98226" y="178594"/>
                </a:lnTo>
                <a:lnTo>
                  <a:pt x="125015" y="169664"/>
                </a:lnTo>
                <a:lnTo>
                  <a:pt x="142875" y="169664"/>
                </a:lnTo>
                <a:lnTo>
                  <a:pt x="160734" y="160735"/>
                </a:lnTo>
                <a:lnTo>
                  <a:pt x="178593" y="151805"/>
                </a:lnTo>
                <a:lnTo>
                  <a:pt x="196453" y="142875"/>
                </a:lnTo>
                <a:lnTo>
                  <a:pt x="205382" y="125016"/>
                </a:lnTo>
                <a:lnTo>
                  <a:pt x="205382" y="116086"/>
                </a:lnTo>
                <a:lnTo>
                  <a:pt x="205382" y="107157"/>
                </a:lnTo>
                <a:lnTo>
                  <a:pt x="205382" y="107157"/>
                </a:lnTo>
                <a:lnTo>
                  <a:pt x="196453" y="98227"/>
                </a:lnTo>
                <a:lnTo>
                  <a:pt x="187523" y="98227"/>
                </a:lnTo>
                <a:lnTo>
                  <a:pt x="178593" y="98227"/>
                </a:lnTo>
                <a:lnTo>
                  <a:pt x="169664" y="98227"/>
                </a:lnTo>
                <a:lnTo>
                  <a:pt x="151804" y="107157"/>
                </a:lnTo>
                <a:lnTo>
                  <a:pt x="142875" y="107157"/>
                </a:lnTo>
                <a:lnTo>
                  <a:pt x="142875" y="125016"/>
                </a:lnTo>
                <a:lnTo>
                  <a:pt x="133945" y="133946"/>
                </a:lnTo>
                <a:lnTo>
                  <a:pt x="133945" y="142875"/>
                </a:lnTo>
                <a:lnTo>
                  <a:pt x="133945" y="151805"/>
                </a:lnTo>
                <a:lnTo>
                  <a:pt x="142875" y="160735"/>
                </a:lnTo>
                <a:lnTo>
                  <a:pt x="142875" y="160735"/>
                </a:lnTo>
                <a:lnTo>
                  <a:pt x="142875" y="16073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4741664" y="2330648"/>
            <a:ext cx="1276946" cy="446486"/>
          </a:xfrm>
          <a:custGeom>
            <a:avLst/>
            <a:gdLst/>
            <a:ahLst/>
            <a:cxnLst/>
            <a:rect l="0" t="0" r="0" b="0"/>
            <a:pathLst>
              <a:path w="1276946" h="446486">
                <a:moveTo>
                  <a:pt x="1160859" y="410766"/>
                </a:moveTo>
                <a:lnTo>
                  <a:pt x="1160859" y="410766"/>
                </a:lnTo>
                <a:lnTo>
                  <a:pt x="1160859" y="410766"/>
                </a:lnTo>
                <a:lnTo>
                  <a:pt x="1151930" y="410766"/>
                </a:lnTo>
                <a:lnTo>
                  <a:pt x="1143000" y="410766"/>
                </a:lnTo>
                <a:lnTo>
                  <a:pt x="1134070" y="419696"/>
                </a:lnTo>
                <a:lnTo>
                  <a:pt x="1125141" y="410766"/>
                </a:lnTo>
                <a:lnTo>
                  <a:pt x="1125141" y="410766"/>
                </a:lnTo>
                <a:lnTo>
                  <a:pt x="1116211" y="401836"/>
                </a:lnTo>
                <a:lnTo>
                  <a:pt x="1107281" y="401836"/>
                </a:lnTo>
                <a:lnTo>
                  <a:pt x="1098352" y="383977"/>
                </a:lnTo>
                <a:lnTo>
                  <a:pt x="1098352" y="375047"/>
                </a:lnTo>
                <a:lnTo>
                  <a:pt x="1089422" y="357188"/>
                </a:lnTo>
                <a:lnTo>
                  <a:pt x="1089422" y="339329"/>
                </a:lnTo>
                <a:lnTo>
                  <a:pt x="1089422" y="321469"/>
                </a:lnTo>
                <a:lnTo>
                  <a:pt x="1098352" y="294680"/>
                </a:lnTo>
                <a:lnTo>
                  <a:pt x="1107281" y="276821"/>
                </a:lnTo>
                <a:lnTo>
                  <a:pt x="1116211" y="258961"/>
                </a:lnTo>
                <a:lnTo>
                  <a:pt x="1134070" y="250032"/>
                </a:lnTo>
                <a:lnTo>
                  <a:pt x="1151930" y="241102"/>
                </a:lnTo>
                <a:lnTo>
                  <a:pt x="1169789" y="241102"/>
                </a:lnTo>
                <a:lnTo>
                  <a:pt x="1196578" y="250032"/>
                </a:lnTo>
                <a:lnTo>
                  <a:pt x="1214438" y="258961"/>
                </a:lnTo>
                <a:lnTo>
                  <a:pt x="1232297" y="267891"/>
                </a:lnTo>
                <a:lnTo>
                  <a:pt x="1250156" y="285750"/>
                </a:lnTo>
                <a:lnTo>
                  <a:pt x="1259086" y="303610"/>
                </a:lnTo>
                <a:lnTo>
                  <a:pt x="1268016" y="321469"/>
                </a:lnTo>
                <a:lnTo>
                  <a:pt x="1268016" y="339329"/>
                </a:lnTo>
                <a:lnTo>
                  <a:pt x="1268016" y="357188"/>
                </a:lnTo>
                <a:lnTo>
                  <a:pt x="1259086" y="383977"/>
                </a:lnTo>
                <a:lnTo>
                  <a:pt x="1241227" y="401836"/>
                </a:lnTo>
                <a:lnTo>
                  <a:pt x="1232297" y="419696"/>
                </a:lnTo>
                <a:lnTo>
                  <a:pt x="1205508" y="428625"/>
                </a:lnTo>
                <a:lnTo>
                  <a:pt x="1187649" y="437555"/>
                </a:lnTo>
                <a:lnTo>
                  <a:pt x="1160859" y="446485"/>
                </a:lnTo>
                <a:lnTo>
                  <a:pt x="1143000" y="446485"/>
                </a:lnTo>
                <a:lnTo>
                  <a:pt x="1116211" y="446485"/>
                </a:lnTo>
                <a:lnTo>
                  <a:pt x="1098352" y="437555"/>
                </a:lnTo>
                <a:lnTo>
                  <a:pt x="1080492" y="428625"/>
                </a:lnTo>
                <a:lnTo>
                  <a:pt x="1071563" y="410766"/>
                </a:lnTo>
                <a:lnTo>
                  <a:pt x="1062633" y="392907"/>
                </a:lnTo>
                <a:lnTo>
                  <a:pt x="1062633" y="375047"/>
                </a:lnTo>
                <a:lnTo>
                  <a:pt x="1062633" y="348258"/>
                </a:lnTo>
                <a:lnTo>
                  <a:pt x="1071563" y="330399"/>
                </a:lnTo>
                <a:lnTo>
                  <a:pt x="1089422" y="303610"/>
                </a:lnTo>
                <a:lnTo>
                  <a:pt x="1116211" y="294680"/>
                </a:lnTo>
                <a:lnTo>
                  <a:pt x="1143000" y="294680"/>
                </a:lnTo>
                <a:lnTo>
                  <a:pt x="1169789" y="294680"/>
                </a:lnTo>
                <a:lnTo>
                  <a:pt x="1205508" y="294680"/>
                </a:lnTo>
                <a:lnTo>
                  <a:pt x="1223367" y="303610"/>
                </a:lnTo>
                <a:lnTo>
                  <a:pt x="1241227" y="312540"/>
                </a:lnTo>
                <a:lnTo>
                  <a:pt x="1259086" y="321469"/>
                </a:lnTo>
                <a:lnTo>
                  <a:pt x="1268016" y="339329"/>
                </a:lnTo>
                <a:lnTo>
                  <a:pt x="1276945" y="357188"/>
                </a:lnTo>
                <a:lnTo>
                  <a:pt x="1268016" y="375047"/>
                </a:lnTo>
                <a:lnTo>
                  <a:pt x="1259086" y="383977"/>
                </a:lnTo>
                <a:lnTo>
                  <a:pt x="1241227" y="401836"/>
                </a:lnTo>
                <a:lnTo>
                  <a:pt x="1214438" y="410766"/>
                </a:lnTo>
                <a:lnTo>
                  <a:pt x="1187649" y="419696"/>
                </a:lnTo>
                <a:lnTo>
                  <a:pt x="1169789" y="428625"/>
                </a:lnTo>
                <a:lnTo>
                  <a:pt x="1151930" y="419696"/>
                </a:lnTo>
                <a:lnTo>
                  <a:pt x="1134070" y="419696"/>
                </a:lnTo>
                <a:lnTo>
                  <a:pt x="1125141" y="401836"/>
                </a:lnTo>
                <a:lnTo>
                  <a:pt x="1125141" y="392907"/>
                </a:lnTo>
                <a:lnTo>
                  <a:pt x="1125141" y="375047"/>
                </a:lnTo>
                <a:lnTo>
                  <a:pt x="1125141" y="348258"/>
                </a:lnTo>
                <a:lnTo>
                  <a:pt x="1143000" y="330399"/>
                </a:lnTo>
                <a:lnTo>
                  <a:pt x="1151930" y="312540"/>
                </a:lnTo>
                <a:lnTo>
                  <a:pt x="1169789" y="294680"/>
                </a:lnTo>
                <a:lnTo>
                  <a:pt x="1187649" y="285750"/>
                </a:lnTo>
                <a:lnTo>
                  <a:pt x="1205508" y="285750"/>
                </a:lnTo>
                <a:lnTo>
                  <a:pt x="1214438" y="294680"/>
                </a:lnTo>
                <a:lnTo>
                  <a:pt x="1223367" y="294680"/>
                </a:lnTo>
                <a:lnTo>
                  <a:pt x="1232297" y="312540"/>
                </a:lnTo>
                <a:lnTo>
                  <a:pt x="1232297" y="321469"/>
                </a:lnTo>
                <a:lnTo>
                  <a:pt x="1232297" y="339329"/>
                </a:lnTo>
                <a:lnTo>
                  <a:pt x="1223367" y="348258"/>
                </a:lnTo>
                <a:lnTo>
                  <a:pt x="1214438" y="366118"/>
                </a:lnTo>
                <a:lnTo>
                  <a:pt x="1196578" y="383977"/>
                </a:lnTo>
                <a:lnTo>
                  <a:pt x="1178719" y="392907"/>
                </a:lnTo>
                <a:lnTo>
                  <a:pt x="1169789" y="392907"/>
                </a:lnTo>
                <a:lnTo>
                  <a:pt x="1160859" y="392907"/>
                </a:lnTo>
                <a:lnTo>
                  <a:pt x="1160859" y="392907"/>
                </a:lnTo>
                <a:lnTo>
                  <a:pt x="1160859" y="383977"/>
                </a:lnTo>
                <a:lnTo>
                  <a:pt x="1160859" y="375047"/>
                </a:lnTo>
                <a:lnTo>
                  <a:pt x="1169789" y="348258"/>
                </a:lnTo>
                <a:lnTo>
                  <a:pt x="1187649" y="339329"/>
                </a:lnTo>
                <a:lnTo>
                  <a:pt x="1205508" y="321469"/>
                </a:lnTo>
                <a:lnTo>
                  <a:pt x="1223367" y="312540"/>
                </a:lnTo>
                <a:lnTo>
                  <a:pt x="1241227" y="303610"/>
                </a:lnTo>
                <a:lnTo>
                  <a:pt x="1259086" y="294680"/>
                </a:lnTo>
                <a:lnTo>
                  <a:pt x="1268016" y="303610"/>
                </a:lnTo>
                <a:lnTo>
                  <a:pt x="1276945" y="312540"/>
                </a:lnTo>
                <a:lnTo>
                  <a:pt x="1276945" y="321469"/>
                </a:lnTo>
                <a:lnTo>
                  <a:pt x="1276945" y="330399"/>
                </a:lnTo>
                <a:lnTo>
                  <a:pt x="1268016" y="348258"/>
                </a:lnTo>
                <a:lnTo>
                  <a:pt x="1259086" y="357188"/>
                </a:lnTo>
                <a:lnTo>
                  <a:pt x="1241227" y="366118"/>
                </a:lnTo>
                <a:lnTo>
                  <a:pt x="1214438" y="375047"/>
                </a:lnTo>
                <a:lnTo>
                  <a:pt x="1196578" y="383977"/>
                </a:lnTo>
                <a:lnTo>
                  <a:pt x="1178719" y="383977"/>
                </a:lnTo>
                <a:lnTo>
                  <a:pt x="1169789" y="383977"/>
                </a:lnTo>
                <a:lnTo>
                  <a:pt x="1169789" y="383977"/>
                </a:lnTo>
                <a:lnTo>
                  <a:pt x="1169789" y="366118"/>
                </a:lnTo>
                <a:lnTo>
                  <a:pt x="1169789" y="357188"/>
                </a:lnTo>
                <a:lnTo>
                  <a:pt x="1178719" y="348258"/>
                </a:lnTo>
                <a:lnTo>
                  <a:pt x="1196578" y="330399"/>
                </a:lnTo>
                <a:lnTo>
                  <a:pt x="1214438" y="321469"/>
                </a:lnTo>
                <a:lnTo>
                  <a:pt x="1232297" y="321469"/>
                </a:lnTo>
                <a:lnTo>
                  <a:pt x="1250156" y="321469"/>
                </a:lnTo>
                <a:lnTo>
                  <a:pt x="1259086" y="321469"/>
                </a:lnTo>
                <a:lnTo>
                  <a:pt x="1268016" y="330399"/>
                </a:lnTo>
                <a:lnTo>
                  <a:pt x="1268016" y="339329"/>
                </a:lnTo>
                <a:lnTo>
                  <a:pt x="1268016" y="348258"/>
                </a:lnTo>
                <a:lnTo>
                  <a:pt x="1259086" y="348258"/>
                </a:lnTo>
                <a:lnTo>
                  <a:pt x="1250156" y="357188"/>
                </a:lnTo>
                <a:lnTo>
                  <a:pt x="1241227" y="366118"/>
                </a:lnTo>
                <a:lnTo>
                  <a:pt x="1232297" y="366118"/>
                </a:lnTo>
                <a:lnTo>
                  <a:pt x="1223367" y="375047"/>
                </a:lnTo>
                <a:lnTo>
                  <a:pt x="1205508" y="366118"/>
                </a:lnTo>
                <a:lnTo>
                  <a:pt x="1196578" y="366118"/>
                </a:lnTo>
                <a:lnTo>
                  <a:pt x="1196578" y="366118"/>
                </a:lnTo>
                <a:lnTo>
                  <a:pt x="1196578" y="357188"/>
                </a:lnTo>
                <a:lnTo>
                  <a:pt x="1196578" y="348258"/>
                </a:lnTo>
                <a:lnTo>
                  <a:pt x="1196578" y="339329"/>
                </a:lnTo>
                <a:lnTo>
                  <a:pt x="1205508" y="330399"/>
                </a:lnTo>
                <a:lnTo>
                  <a:pt x="1205508" y="321469"/>
                </a:lnTo>
                <a:lnTo>
                  <a:pt x="1214438" y="321469"/>
                </a:lnTo>
                <a:lnTo>
                  <a:pt x="1214438" y="312540"/>
                </a:lnTo>
                <a:lnTo>
                  <a:pt x="1214438" y="321469"/>
                </a:lnTo>
                <a:lnTo>
                  <a:pt x="1223367" y="312540"/>
                </a:lnTo>
                <a:lnTo>
                  <a:pt x="1214438" y="321469"/>
                </a:lnTo>
                <a:lnTo>
                  <a:pt x="1214438" y="321469"/>
                </a:lnTo>
                <a:lnTo>
                  <a:pt x="1205508" y="321469"/>
                </a:lnTo>
                <a:lnTo>
                  <a:pt x="1196578" y="330399"/>
                </a:lnTo>
                <a:lnTo>
                  <a:pt x="1178719" y="321469"/>
                </a:lnTo>
                <a:lnTo>
                  <a:pt x="1169789" y="330399"/>
                </a:lnTo>
                <a:lnTo>
                  <a:pt x="1160859" y="321469"/>
                </a:lnTo>
                <a:lnTo>
                  <a:pt x="1160859" y="321469"/>
                </a:lnTo>
                <a:lnTo>
                  <a:pt x="1160859" y="312540"/>
                </a:lnTo>
                <a:lnTo>
                  <a:pt x="1160859" y="303610"/>
                </a:lnTo>
                <a:lnTo>
                  <a:pt x="1160859" y="294680"/>
                </a:lnTo>
                <a:lnTo>
                  <a:pt x="1160859" y="285750"/>
                </a:lnTo>
                <a:lnTo>
                  <a:pt x="1169789" y="276821"/>
                </a:lnTo>
                <a:lnTo>
                  <a:pt x="1178719" y="267891"/>
                </a:lnTo>
                <a:lnTo>
                  <a:pt x="1187649" y="267891"/>
                </a:lnTo>
                <a:lnTo>
                  <a:pt x="1196578" y="267891"/>
                </a:lnTo>
                <a:lnTo>
                  <a:pt x="1196578" y="267891"/>
                </a:lnTo>
                <a:lnTo>
                  <a:pt x="1205508" y="258961"/>
                </a:lnTo>
                <a:lnTo>
                  <a:pt x="1205508" y="258961"/>
                </a:lnTo>
                <a:lnTo>
                  <a:pt x="1214438" y="258961"/>
                </a:lnTo>
                <a:lnTo>
                  <a:pt x="1214438" y="258961"/>
                </a:lnTo>
                <a:lnTo>
                  <a:pt x="1214438" y="250032"/>
                </a:lnTo>
                <a:lnTo>
                  <a:pt x="1214438" y="250032"/>
                </a:lnTo>
                <a:lnTo>
                  <a:pt x="1214438" y="250032"/>
                </a:lnTo>
                <a:lnTo>
                  <a:pt x="1214438" y="241102"/>
                </a:lnTo>
                <a:lnTo>
                  <a:pt x="1214438" y="241102"/>
                </a:lnTo>
                <a:lnTo>
                  <a:pt x="1205508" y="241102"/>
                </a:lnTo>
                <a:lnTo>
                  <a:pt x="1205508" y="241102"/>
                </a:lnTo>
                <a:lnTo>
                  <a:pt x="1205508" y="241102"/>
                </a:lnTo>
                <a:lnTo>
                  <a:pt x="1196578" y="232172"/>
                </a:lnTo>
                <a:lnTo>
                  <a:pt x="1196578" y="232172"/>
                </a:lnTo>
                <a:lnTo>
                  <a:pt x="1187649" y="232172"/>
                </a:lnTo>
                <a:lnTo>
                  <a:pt x="1187649" y="232172"/>
                </a:lnTo>
                <a:lnTo>
                  <a:pt x="1178719" y="223243"/>
                </a:lnTo>
                <a:lnTo>
                  <a:pt x="1169789" y="223243"/>
                </a:lnTo>
                <a:lnTo>
                  <a:pt x="1169789" y="223243"/>
                </a:lnTo>
                <a:lnTo>
                  <a:pt x="1160859" y="223243"/>
                </a:lnTo>
                <a:lnTo>
                  <a:pt x="1143000" y="223243"/>
                </a:lnTo>
                <a:lnTo>
                  <a:pt x="1134070" y="214313"/>
                </a:lnTo>
                <a:lnTo>
                  <a:pt x="1116211" y="214313"/>
                </a:lnTo>
                <a:lnTo>
                  <a:pt x="1098352" y="205383"/>
                </a:lnTo>
                <a:lnTo>
                  <a:pt x="1080492" y="214313"/>
                </a:lnTo>
                <a:lnTo>
                  <a:pt x="1053703" y="205383"/>
                </a:lnTo>
                <a:lnTo>
                  <a:pt x="1026914" y="196454"/>
                </a:lnTo>
                <a:lnTo>
                  <a:pt x="1000125" y="196454"/>
                </a:lnTo>
                <a:lnTo>
                  <a:pt x="964406" y="187524"/>
                </a:lnTo>
                <a:lnTo>
                  <a:pt x="928688" y="187524"/>
                </a:lnTo>
                <a:lnTo>
                  <a:pt x="892969" y="187524"/>
                </a:lnTo>
                <a:lnTo>
                  <a:pt x="857250" y="187524"/>
                </a:lnTo>
                <a:lnTo>
                  <a:pt x="812602" y="187524"/>
                </a:lnTo>
                <a:lnTo>
                  <a:pt x="767953" y="187524"/>
                </a:lnTo>
                <a:lnTo>
                  <a:pt x="723305" y="178594"/>
                </a:lnTo>
                <a:lnTo>
                  <a:pt x="678656" y="178594"/>
                </a:lnTo>
                <a:lnTo>
                  <a:pt x="625078" y="178594"/>
                </a:lnTo>
                <a:lnTo>
                  <a:pt x="580430" y="169665"/>
                </a:lnTo>
                <a:lnTo>
                  <a:pt x="526852" y="169665"/>
                </a:lnTo>
                <a:lnTo>
                  <a:pt x="482203" y="169665"/>
                </a:lnTo>
                <a:lnTo>
                  <a:pt x="437555" y="169665"/>
                </a:lnTo>
                <a:lnTo>
                  <a:pt x="392906" y="169665"/>
                </a:lnTo>
                <a:lnTo>
                  <a:pt x="348258" y="169665"/>
                </a:lnTo>
                <a:lnTo>
                  <a:pt x="303609" y="169665"/>
                </a:lnTo>
                <a:lnTo>
                  <a:pt x="258961" y="169665"/>
                </a:lnTo>
                <a:lnTo>
                  <a:pt x="223242" y="169665"/>
                </a:lnTo>
                <a:lnTo>
                  <a:pt x="187524" y="169665"/>
                </a:lnTo>
                <a:lnTo>
                  <a:pt x="151805" y="169665"/>
                </a:lnTo>
                <a:lnTo>
                  <a:pt x="133945" y="160735"/>
                </a:lnTo>
                <a:lnTo>
                  <a:pt x="107156" y="160735"/>
                </a:lnTo>
                <a:lnTo>
                  <a:pt x="89297" y="160735"/>
                </a:lnTo>
                <a:lnTo>
                  <a:pt x="71438" y="160735"/>
                </a:lnTo>
                <a:lnTo>
                  <a:pt x="71438" y="151805"/>
                </a:lnTo>
                <a:lnTo>
                  <a:pt x="71438" y="151805"/>
                </a:lnTo>
                <a:lnTo>
                  <a:pt x="71438" y="142875"/>
                </a:lnTo>
                <a:lnTo>
                  <a:pt x="80367" y="133946"/>
                </a:lnTo>
                <a:lnTo>
                  <a:pt x="98227" y="125016"/>
                </a:lnTo>
                <a:lnTo>
                  <a:pt x="125016" y="116086"/>
                </a:lnTo>
                <a:lnTo>
                  <a:pt x="142875" y="107156"/>
                </a:lnTo>
                <a:lnTo>
                  <a:pt x="178594" y="89297"/>
                </a:lnTo>
                <a:lnTo>
                  <a:pt x="205383" y="80367"/>
                </a:lnTo>
                <a:lnTo>
                  <a:pt x="232172" y="71438"/>
                </a:lnTo>
                <a:lnTo>
                  <a:pt x="258961" y="53578"/>
                </a:lnTo>
                <a:lnTo>
                  <a:pt x="285750" y="44649"/>
                </a:lnTo>
                <a:lnTo>
                  <a:pt x="312539" y="35719"/>
                </a:lnTo>
                <a:lnTo>
                  <a:pt x="339328" y="26789"/>
                </a:lnTo>
                <a:lnTo>
                  <a:pt x="357188" y="17860"/>
                </a:lnTo>
                <a:lnTo>
                  <a:pt x="375047" y="17860"/>
                </a:lnTo>
                <a:lnTo>
                  <a:pt x="383977" y="8930"/>
                </a:lnTo>
                <a:lnTo>
                  <a:pt x="392906" y="0"/>
                </a:lnTo>
                <a:lnTo>
                  <a:pt x="392906" y="0"/>
                </a:lnTo>
                <a:lnTo>
                  <a:pt x="392906" y="0"/>
                </a:lnTo>
                <a:lnTo>
                  <a:pt x="383977" y="0"/>
                </a:lnTo>
                <a:lnTo>
                  <a:pt x="366117" y="8930"/>
                </a:lnTo>
                <a:lnTo>
                  <a:pt x="339328" y="17860"/>
                </a:lnTo>
                <a:lnTo>
                  <a:pt x="303609" y="26789"/>
                </a:lnTo>
                <a:lnTo>
                  <a:pt x="267891" y="35719"/>
                </a:lnTo>
                <a:lnTo>
                  <a:pt x="223242" y="53578"/>
                </a:lnTo>
                <a:lnTo>
                  <a:pt x="178594" y="71438"/>
                </a:lnTo>
                <a:lnTo>
                  <a:pt x="125016" y="98227"/>
                </a:lnTo>
                <a:lnTo>
                  <a:pt x="89297" y="116086"/>
                </a:lnTo>
                <a:lnTo>
                  <a:pt x="53578" y="142875"/>
                </a:lnTo>
                <a:lnTo>
                  <a:pt x="26789" y="160735"/>
                </a:lnTo>
                <a:lnTo>
                  <a:pt x="8930" y="178594"/>
                </a:lnTo>
                <a:lnTo>
                  <a:pt x="0" y="196454"/>
                </a:lnTo>
                <a:lnTo>
                  <a:pt x="8930" y="205383"/>
                </a:lnTo>
                <a:lnTo>
                  <a:pt x="26789" y="214313"/>
                </a:lnTo>
                <a:lnTo>
                  <a:pt x="44649" y="214313"/>
                </a:lnTo>
                <a:lnTo>
                  <a:pt x="80367" y="223243"/>
                </a:lnTo>
                <a:lnTo>
                  <a:pt x="125016" y="223243"/>
                </a:lnTo>
                <a:lnTo>
                  <a:pt x="196453" y="232172"/>
                </a:lnTo>
                <a:lnTo>
                  <a:pt x="196453" y="232172"/>
                </a:lnTo>
                <a:lnTo>
                  <a:pt x="196453" y="23217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Freeform 35"/>
          <p:cNvSpPr/>
          <p:nvPr/>
        </p:nvSpPr>
        <p:spPr bwMode="auto">
          <a:xfrm>
            <a:off x="6599039" y="4018359"/>
            <a:ext cx="8931" cy="241103"/>
          </a:xfrm>
          <a:custGeom>
            <a:avLst/>
            <a:gdLst/>
            <a:ahLst/>
            <a:cxnLst/>
            <a:rect l="0" t="0" r="0" b="0"/>
            <a:pathLst>
              <a:path w="8931" h="241103">
                <a:moveTo>
                  <a:pt x="8930" y="0"/>
                </a:moveTo>
                <a:lnTo>
                  <a:pt x="0" y="893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60734"/>
                </a:lnTo>
                <a:lnTo>
                  <a:pt x="8930" y="178594"/>
                </a:lnTo>
                <a:lnTo>
                  <a:pt x="8930" y="196453"/>
                </a:lnTo>
                <a:lnTo>
                  <a:pt x="8930" y="223242"/>
                </a:lnTo>
                <a:lnTo>
                  <a:pt x="8930" y="232172"/>
                </a:lnTo>
                <a:lnTo>
                  <a:pt x="8930" y="241102"/>
                </a:lnTo>
                <a:lnTo>
                  <a:pt x="8930" y="24110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Freeform 36"/>
          <p:cNvSpPr/>
          <p:nvPr/>
        </p:nvSpPr>
        <p:spPr bwMode="auto">
          <a:xfrm>
            <a:off x="6518672" y="4313039"/>
            <a:ext cx="214313" cy="267891"/>
          </a:xfrm>
          <a:custGeom>
            <a:avLst/>
            <a:gdLst/>
            <a:ahLst/>
            <a:cxnLst/>
            <a:rect l="0" t="0" r="0" b="0"/>
            <a:pathLst>
              <a:path w="214313" h="267891">
                <a:moveTo>
                  <a:pt x="107156" y="71437"/>
                </a:moveTo>
                <a:lnTo>
                  <a:pt x="107156" y="71437"/>
                </a:lnTo>
                <a:lnTo>
                  <a:pt x="107156" y="71437"/>
                </a:lnTo>
                <a:lnTo>
                  <a:pt x="107156" y="71437"/>
                </a:lnTo>
                <a:lnTo>
                  <a:pt x="107156" y="62507"/>
                </a:lnTo>
                <a:lnTo>
                  <a:pt x="98226" y="62507"/>
                </a:lnTo>
                <a:lnTo>
                  <a:pt x="89297" y="62507"/>
                </a:lnTo>
                <a:lnTo>
                  <a:pt x="80367" y="62507"/>
                </a:lnTo>
                <a:lnTo>
                  <a:pt x="62508" y="71437"/>
                </a:lnTo>
                <a:lnTo>
                  <a:pt x="53578" y="80367"/>
                </a:lnTo>
                <a:lnTo>
                  <a:pt x="35719" y="89297"/>
                </a:lnTo>
                <a:lnTo>
                  <a:pt x="26789" y="107156"/>
                </a:lnTo>
                <a:lnTo>
                  <a:pt x="8930" y="125015"/>
                </a:lnTo>
                <a:lnTo>
                  <a:pt x="8930" y="142875"/>
                </a:lnTo>
                <a:lnTo>
                  <a:pt x="0" y="169664"/>
                </a:lnTo>
                <a:lnTo>
                  <a:pt x="0" y="187523"/>
                </a:lnTo>
                <a:lnTo>
                  <a:pt x="8930" y="214312"/>
                </a:lnTo>
                <a:lnTo>
                  <a:pt x="17859" y="232172"/>
                </a:lnTo>
                <a:lnTo>
                  <a:pt x="35719" y="241101"/>
                </a:lnTo>
                <a:lnTo>
                  <a:pt x="62508" y="258961"/>
                </a:lnTo>
                <a:lnTo>
                  <a:pt x="89297" y="258961"/>
                </a:lnTo>
                <a:lnTo>
                  <a:pt x="116086" y="267890"/>
                </a:lnTo>
                <a:lnTo>
                  <a:pt x="142875" y="258961"/>
                </a:lnTo>
                <a:lnTo>
                  <a:pt x="169664" y="250031"/>
                </a:lnTo>
                <a:lnTo>
                  <a:pt x="187523" y="241101"/>
                </a:lnTo>
                <a:lnTo>
                  <a:pt x="205383" y="223242"/>
                </a:lnTo>
                <a:lnTo>
                  <a:pt x="214312" y="205382"/>
                </a:lnTo>
                <a:lnTo>
                  <a:pt x="214312" y="178593"/>
                </a:lnTo>
                <a:lnTo>
                  <a:pt x="205383" y="151804"/>
                </a:lnTo>
                <a:lnTo>
                  <a:pt x="196453" y="125015"/>
                </a:lnTo>
                <a:lnTo>
                  <a:pt x="187523" y="98226"/>
                </a:lnTo>
                <a:lnTo>
                  <a:pt x="169664" y="71437"/>
                </a:lnTo>
                <a:lnTo>
                  <a:pt x="151805" y="53578"/>
                </a:lnTo>
                <a:lnTo>
                  <a:pt x="133945" y="35718"/>
                </a:lnTo>
                <a:lnTo>
                  <a:pt x="116086" y="26789"/>
                </a:lnTo>
                <a:lnTo>
                  <a:pt x="107156" y="8929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Freeform 37"/>
          <p:cNvSpPr/>
          <p:nvPr/>
        </p:nvSpPr>
        <p:spPr bwMode="auto">
          <a:xfrm>
            <a:off x="7179469" y="4018359"/>
            <a:ext cx="17860" cy="241103"/>
          </a:xfrm>
          <a:custGeom>
            <a:avLst/>
            <a:gdLst/>
            <a:ahLst/>
            <a:cxnLst/>
            <a:rect l="0" t="0" r="0" b="0"/>
            <a:pathLst>
              <a:path w="17860" h="24110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8930"/>
                </a:lnTo>
                <a:lnTo>
                  <a:pt x="8929" y="26789"/>
                </a:lnTo>
                <a:lnTo>
                  <a:pt x="8929" y="35719"/>
                </a:lnTo>
                <a:lnTo>
                  <a:pt x="17859" y="53578"/>
                </a:lnTo>
                <a:lnTo>
                  <a:pt x="17859" y="71437"/>
                </a:lnTo>
                <a:lnTo>
                  <a:pt x="8929" y="98227"/>
                </a:lnTo>
                <a:lnTo>
                  <a:pt x="8929" y="125016"/>
                </a:lnTo>
                <a:lnTo>
                  <a:pt x="8929" y="151805"/>
                </a:lnTo>
                <a:lnTo>
                  <a:pt x="0" y="187523"/>
                </a:lnTo>
                <a:lnTo>
                  <a:pt x="0" y="205383"/>
                </a:lnTo>
                <a:lnTo>
                  <a:pt x="0" y="232172"/>
                </a:lnTo>
                <a:lnTo>
                  <a:pt x="0" y="241102"/>
                </a:lnTo>
                <a:lnTo>
                  <a:pt x="0" y="24110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7233047" y="4473773"/>
            <a:ext cx="8931" cy="169665"/>
          </a:xfrm>
          <a:custGeom>
            <a:avLst/>
            <a:gdLst/>
            <a:ahLst/>
            <a:cxnLst/>
            <a:rect l="0" t="0" r="0" b="0"/>
            <a:pathLst>
              <a:path w="8931" h="169665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44648"/>
                </a:lnTo>
                <a:lnTo>
                  <a:pt x="0" y="62508"/>
                </a:lnTo>
                <a:lnTo>
                  <a:pt x="8930" y="80367"/>
                </a:lnTo>
                <a:lnTo>
                  <a:pt x="8930" y="107156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6073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6991945" y="3839765"/>
            <a:ext cx="1312665" cy="437556"/>
          </a:xfrm>
          <a:custGeom>
            <a:avLst/>
            <a:gdLst/>
            <a:ahLst/>
            <a:cxnLst/>
            <a:rect l="0" t="0" r="0" b="0"/>
            <a:pathLst>
              <a:path w="1312665" h="437556">
                <a:moveTo>
                  <a:pt x="321469" y="205383"/>
                </a:moveTo>
                <a:lnTo>
                  <a:pt x="321469" y="205383"/>
                </a:lnTo>
                <a:lnTo>
                  <a:pt x="321469" y="196453"/>
                </a:lnTo>
                <a:lnTo>
                  <a:pt x="312539" y="187524"/>
                </a:lnTo>
                <a:lnTo>
                  <a:pt x="312539" y="169664"/>
                </a:lnTo>
                <a:lnTo>
                  <a:pt x="303610" y="160735"/>
                </a:lnTo>
                <a:lnTo>
                  <a:pt x="285750" y="151805"/>
                </a:lnTo>
                <a:lnTo>
                  <a:pt x="276821" y="142875"/>
                </a:lnTo>
                <a:lnTo>
                  <a:pt x="258961" y="133946"/>
                </a:lnTo>
                <a:lnTo>
                  <a:pt x="232172" y="125016"/>
                </a:lnTo>
                <a:lnTo>
                  <a:pt x="214313" y="125016"/>
                </a:lnTo>
                <a:lnTo>
                  <a:pt x="178594" y="125016"/>
                </a:lnTo>
                <a:lnTo>
                  <a:pt x="151805" y="142875"/>
                </a:lnTo>
                <a:lnTo>
                  <a:pt x="116086" y="151805"/>
                </a:lnTo>
                <a:lnTo>
                  <a:pt x="80368" y="169664"/>
                </a:lnTo>
                <a:lnTo>
                  <a:pt x="53578" y="196453"/>
                </a:lnTo>
                <a:lnTo>
                  <a:pt x="26789" y="223242"/>
                </a:lnTo>
                <a:lnTo>
                  <a:pt x="8930" y="258961"/>
                </a:lnTo>
                <a:lnTo>
                  <a:pt x="0" y="285750"/>
                </a:lnTo>
                <a:lnTo>
                  <a:pt x="0" y="312539"/>
                </a:lnTo>
                <a:lnTo>
                  <a:pt x="0" y="339328"/>
                </a:lnTo>
                <a:lnTo>
                  <a:pt x="17860" y="366117"/>
                </a:lnTo>
                <a:lnTo>
                  <a:pt x="35719" y="383977"/>
                </a:lnTo>
                <a:lnTo>
                  <a:pt x="62508" y="401836"/>
                </a:lnTo>
                <a:lnTo>
                  <a:pt x="98227" y="419696"/>
                </a:lnTo>
                <a:lnTo>
                  <a:pt x="133946" y="428625"/>
                </a:lnTo>
                <a:lnTo>
                  <a:pt x="169664" y="428625"/>
                </a:lnTo>
                <a:lnTo>
                  <a:pt x="205383" y="437555"/>
                </a:lnTo>
                <a:lnTo>
                  <a:pt x="241102" y="428625"/>
                </a:lnTo>
                <a:lnTo>
                  <a:pt x="276821" y="419696"/>
                </a:lnTo>
                <a:lnTo>
                  <a:pt x="303610" y="410766"/>
                </a:lnTo>
                <a:lnTo>
                  <a:pt x="330399" y="392906"/>
                </a:lnTo>
                <a:lnTo>
                  <a:pt x="339328" y="383977"/>
                </a:lnTo>
                <a:lnTo>
                  <a:pt x="357188" y="357188"/>
                </a:lnTo>
                <a:lnTo>
                  <a:pt x="357188" y="330399"/>
                </a:lnTo>
                <a:lnTo>
                  <a:pt x="357188" y="303610"/>
                </a:lnTo>
                <a:lnTo>
                  <a:pt x="348258" y="285750"/>
                </a:lnTo>
                <a:lnTo>
                  <a:pt x="339328" y="258961"/>
                </a:lnTo>
                <a:lnTo>
                  <a:pt x="321469" y="232172"/>
                </a:lnTo>
                <a:lnTo>
                  <a:pt x="303610" y="214313"/>
                </a:lnTo>
                <a:lnTo>
                  <a:pt x="276821" y="196453"/>
                </a:lnTo>
                <a:lnTo>
                  <a:pt x="258961" y="178594"/>
                </a:lnTo>
                <a:lnTo>
                  <a:pt x="241102" y="160735"/>
                </a:lnTo>
                <a:lnTo>
                  <a:pt x="223243" y="151805"/>
                </a:lnTo>
                <a:lnTo>
                  <a:pt x="205383" y="142875"/>
                </a:lnTo>
                <a:lnTo>
                  <a:pt x="187524" y="133946"/>
                </a:lnTo>
                <a:lnTo>
                  <a:pt x="178594" y="125016"/>
                </a:lnTo>
                <a:lnTo>
                  <a:pt x="178594" y="116086"/>
                </a:lnTo>
                <a:lnTo>
                  <a:pt x="169664" y="116086"/>
                </a:lnTo>
                <a:lnTo>
                  <a:pt x="169664" y="107156"/>
                </a:lnTo>
                <a:lnTo>
                  <a:pt x="169664" y="107156"/>
                </a:lnTo>
                <a:lnTo>
                  <a:pt x="169664" y="98227"/>
                </a:lnTo>
                <a:lnTo>
                  <a:pt x="169664" y="98227"/>
                </a:lnTo>
                <a:lnTo>
                  <a:pt x="169664" y="98227"/>
                </a:lnTo>
                <a:lnTo>
                  <a:pt x="178594" y="98227"/>
                </a:lnTo>
                <a:lnTo>
                  <a:pt x="178594" y="98227"/>
                </a:lnTo>
                <a:lnTo>
                  <a:pt x="196453" y="98227"/>
                </a:lnTo>
                <a:lnTo>
                  <a:pt x="214313" y="98227"/>
                </a:lnTo>
                <a:lnTo>
                  <a:pt x="232172" y="98227"/>
                </a:lnTo>
                <a:lnTo>
                  <a:pt x="258961" y="98227"/>
                </a:lnTo>
                <a:lnTo>
                  <a:pt x="294680" y="98227"/>
                </a:lnTo>
                <a:lnTo>
                  <a:pt x="330399" y="98227"/>
                </a:lnTo>
                <a:lnTo>
                  <a:pt x="375047" y="89297"/>
                </a:lnTo>
                <a:lnTo>
                  <a:pt x="410766" y="98227"/>
                </a:lnTo>
                <a:lnTo>
                  <a:pt x="455414" y="98227"/>
                </a:lnTo>
                <a:lnTo>
                  <a:pt x="500063" y="98227"/>
                </a:lnTo>
                <a:lnTo>
                  <a:pt x="553641" y="98227"/>
                </a:lnTo>
                <a:lnTo>
                  <a:pt x="598289" y="98227"/>
                </a:lnTo>
                <a:lnTo>
                  <a:pt x="642938" y="98227"/>
                </a:lnTo>
                <a:lnTo>
                  <a:pt x="687586" y="98227"/>
                </a:lnTo>
                <a:lnTo>
                  <a:pt x="732235" y="98227"/>
                </a:lnTo>
                <a:lnTo>
                  <a:pt x="776883" y="98227"/>
                </a:lnTo>
                <a:lnTo>
                  <a:pt x="821532" y="98227"/>
                </a:lnTo>
                <a:lnTo>
                  <a:pt x="875110" y="98227"/>
                </a:lnTo>
                <a:lnTo>
                  <a:pt x="919758" y="98227"/>
                </a:lnTo>
                <a:lnTo>
                  <a:pt x="964407" y="98227"/>
                </a:lnTo>
                <a:lnTo>
                  <a:pt x="1000125" y="89297"/>
                </a:lnTo>
                <a:lnTo>
                  <a:pt x="1044774" y="89297"/>
                </a:lnTo>
                <a:lnTo>
                  <a:pt x="1080493" y="80367"/>
                </a:lnTo>
                <a:lnTo>
                  <a:pt x="1107282" y="80367"/>
                </a:lnTo>
                <a:lnTo>
                  <a:pt x="1143000" y="62508"/>
                </a:lnTo>
                <a:lnTo>
                  <a:pt x="1160860" y="62508"/>
                </a:lnTo>
                <a:lnTo>
                  <a:pt x="1187649" y="53578"/>
                </a:lnTo>
                <a:lnTo>
                  <a:pt x="1205507" y="44649"/>
                </a:lnTo>
                <a:lnTo>
                  <a:pt x="1214437" y="35719"/>
                </a:lnTo>
                <a:lnTo>
                  <a:pt x="1232296" y="35719"/>
                </a:lnTo>
                <a:lnTo>
                  <a:pt x="1232296" y="26789"/>
                </a:lnTo>
                <a:lnTo>
                  <a:pt x="1241226" y="26789"/>
                </a:lnTo>
                <a:lnTo>
                  <a:pt x="1232296" y="26789"/>
                </a:lnTo>
                <a:lnTo>
                  <a:pt x="1232296" y="17860"/>
                </a:lnTo>
                <a:lnTo>
                  <a:pt x="1214437" y="17860"/>
                </a:lnTo>
                <a:lnTo>
                  <a:pt x="1196578" y="17860"/>
                </a:lnTo>
                <a:lnTo>
                  <a:pt x="1178719" y="17860"/>
                </a:lnTo>
                <a:lnTo>
                  <a:pt x="1143000" y="17860"/>
                </a:lnTo>
                <a:lnTo>
                  <a:pt x="1107282" y="17860"/>
                </a:lnTo>
                <a:lnTo>
                  <a:pt x="1071563" y="17860"/>
                </a:lnTo>
                <a:lnTo>
                  <a:pt x="1026914" y="8930"/>
                </a:lnTo>
                <a:lnTo>
                  <a:pt x="991196" y="17860"/>
                </a:lnTo>
                <a:lnTo>
                  <a:pt x="955477" y="17860"/>
                </a:lnTo>
                <a:lnTo>
                  <a:pt x="919758" y="17860"/>
                </a:lnTo>
                <a:lnTo>
                  <a:pt x="901899" y="17860"/>
                </a:lnTo>
                <a:lnTo>
                  <a:pt x="892969" y="17860"/>
                </a:lnTo>
                <a:lnTo>
                  <a:pt x="892969" y="17860"/>
                </a:lnTo>
                <a:lnTo>
                  <a:pt x="892969" y="8930"/>
                </a:lnTo>
                <a:lnTo>
                  <a:pt x="910828" y="8930"/>
                </a:lnTo>
                <a:lnTo>
                  <a:pt x="937618" y="8930"/>
                </a:lnTo>
                <a:lnTo>
                  <a:pt x="973336" y="0"/>
                </a:lnTo>
                <a:lnTo>
                  <a:pt x="1017985" y="0"/>
                </a:lnTo>
                <a:lnTo>
                  <a:pt x="1062633" y="8930"/>
                </a:lnTo>
                <a:lnTo>
                  <a:pt x="1107282" y="8930"/>
                </a:lnTo>
                <a:lnTo>
                  <a:pt x="1160860" y="17860"/>
                </a:lnTo>
                <a:lnTo>
                  <a:pt x="1205507" y="17860"/>
                </a:lnTo>
                <a:lnTo>
                  <a:pt x="1241226" y="26789"/>
                </a:lnTo>
                <a:lnTo>
                  <a:pt x="1268015" y="35719"/>
                </a:lnTo>
                <a:lnTo>
                  <a:pt x="1294804" y="35719"/>
                </a:lnTo>
                <a:lnTo>
                  <a:pt x="1303734" y="44649"/>
                </a:lnTo>
                <a:lnTo>
                  <a:pt x="1312664" y="44649"/>
                </a:lnTo>
                <a:lnTo>
                  <a:pt x="1312664" y="53578"/>
                </a:lnTo>
                <a:lnTo>
                  <a:pt x="1294804" y="62508"/>
                </a:lnTo>
                <a:lnTo>
                  <a:pt x="1276945" y="71438"/>
                </a:lnTo>
                <a:lnTo>
                  <a:pt x="1259085" y="80367"/>
                </a:lnTo>
                <a:lnTo>
                  <a:pt x="1232296" y="98227"/>
                </a:lnTo>
                <a:lnTo>
                  <a:pt x="1196578" y="116086"/>
                </a:lnTo>
                <a:lnTo>
                  <a:pt x="1169789" y="133946"/>
                </a:lnTo>
                <a:lnTo>
                  <a:pt x="1134071" y="169664"/>
                </a:lnTo>
                <a:lnTo>
                  <a:pt x="1134071" y="169664"/>
                </a:lnTo>
                <a:lnTo>
                  <a:pt x="1134071" y="16966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Freeform 40"/>
          <p:cNvSpPr/>
          <p:nvPr/>
        </p:nvSpPr>
        <p:spPr bwMode="auto">
          <a:xfrm>
            <a:off x="6625828" y="5411391"/>
            <a:ext cx="17861" cy="178594"/>
          </a:xfrm>
          <a:custGeom>
            <a:avLst/>
            <a:gdLst/>
            <a:ahLst/>
            <a:cxnLst/>
            <a:rect l="0" t="0" r="0" b="0"/>
            <a:pathLst>
              <a:path w="17861" h="178594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30" y="35718"/>
                </a:lnTo>
                <a:lnTo>
                  <a:pt x="8930" y="53578"/>
                </a:lnTo>
                <a:lnTo>
                  <a:pt x="17860" y="80367"/>
                </a:lnTo>
                <a:lnTo>
                  <a:pt x="17860" y="98226"/>
                </a:lnTo>
                <a:lnTo>
                  <a:pt x="17860" y="125015"/>
                </a:lnTo>
                <a:lnTo>
                  <a:pt x="17860" y="151804"/>
                </a:lnTo>
                <a:lnTo>
                  <a:pt x="17860" y="169663"/>
                </a:lnTo>
                <a:lnTo>
                  <a:pt x="17860" y="178593"/>
                </a:lnTo>
                <a:lnTo>
                  <a:pt x="17860" y="17859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Freeform 41"/>
          <p:cNvSpPr/>
          <p:nvPr/>
        </p:nvSpPr>
        <p:spPr bwMode="auto">
          <a:xfrm>
            <a:off x="6554391" y="5759648"/>
            <a:ext cx="205383" cy="285751"/>
          </a:xfrm>
          <a:custGeom>
            <a:avLst/>
            <a:gdLst/>
            <a:ahLst/>
            <a:cxnLst/>
            <a:rect l="0" t="0" r="0" b="0"/>
            <a:pathLst>
              <a:path w="205383" h="285751">
                <a:moveTo>
                  <a:pt x="133945" y="35718"/>
                </a:moveTo>
                <a:lnTo>
                  <a:pt x="133945" y="35718"/>
                </a:lnTo>
                <a:lnTo>
                  <a:pt x="133945" y="35718"/>
                </a:lnTo>
                <a:lnTo>
                  <a:pt x="133945" y="26789"/>
                </a:lnTo>
                <a:lnTo>
                  <a:pt x="133945" y="26789"/>
                </a:lnTo>
                <a:lnTo>
                  <a:pt x="133945" y="26789"/>
                </a:lnTo>
                <a:lnTo>
                  <a:pt x="125015" y="17859"/>
                </a:lnTo>
                <a:lnTo>
                  <a:pt x="116086" y="17859"/>
                </a:lnTo>
                <a:lnTo>
                  <a:pt x="107156" y="17859"/>
                </a:lnTo>
                <a:lnTo>
                  <a:pt x="89297" y="17859"/>
                </a:lnTo>
                <a:lnTo>
                  <a:pt x="71437" y="35718"/>
                </a:lnTo>
                <a:lnTo>
                  <a:pt x="53578" y="44648"/>
                </a:lnTo>
                <a:lnTo>
                  <a:pt x="35718" y="71437"/>
                </a:lnTo>
                <a:lnTo>
                  <a:pt x="17859" y="89297"/>
                </a:lnTo>
                <a:lnTo>
                  <a:pt x="8929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0" y="196453"/>
                </a:lnTo>
                <a:lnTo>
                  <a:pt x="8929" y="223242"/>
                </a:lnTo>
                <a:lnTo>
                  <a:pt x="26789" y="241101"/>
                </a:lnTo>
                <a:lnTo>
                  <a:pt x="35718" y="258961"/>
                </a:lnTo>
                <a:lnTo>
                  <a:pt x="62507" y="276820"/>
                </a:lnTo>
                <a:lnTo>
                  <a:pt x="80367" y="285750"/>
                </a:lnTo>
                <a:lnTo>
                  <a:pt x="98226" y="285750"/>
                </a:lnTo>
                <a:lnTo>
                  <a:pt x="125015" y="285750"/>
                </a:lnTo>
                <a:lnTo>
                  <a:pt x="142875" y="276820"/>
                </a:lnTo>
                <a:lnTo>
                  <a:pt x="160734" y="258961"/>
                </a:lnTo>
                <a:lnTo>
                  <a:pt x="178593" y="241101"/>
                </a:lnTo>
                <a:lnTo>
                  <a:pt x="187523" y="214312"/>
                </a:lnTo>
                <a:lnTo>
                  <a:pt x="196453" y="187523"/>
                </a:lnTo>
                <a:lnTo>
                  <a:pt x="205382" y="151804"/>
                </a:lnTo>
                <a:lnTo>
                  <a:pt x="205382" y="125015"/>
                </a:lnTo>
                <a:lnTo>
                  <a:pt x="205382" y="98226"/>
                </a:lnTo>
                <a:lnTo>
                  <a:pt x="196453" y="71437"/>
                </a:lnTo>
                <a:lnTo>
                  <a:pt x="196453" y="44648"/>
                </a:lnTo>
                <a:lnTo>
                  <a:pt x="178593" y="26789"/>
                </a:lnTo>
                <a:lnTo>
                  <a:pt x="169664" y="8929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Freeform 42"/>
          <p:cNvSpPr/>
          <p:nvPr/>
        </p:nvSpPr>
        <p:spPr bwMode="auto">
          <a:xfrm>
            <a:off x="7447359" y="5402461"/>
            <a:ext cx="17861" cy="339328"/>
          </a:xfrm>
          <a:custGeom>
            <a:avLst/>
            <a:gdLst/>
            <a:ahLst/>
            <a:cxnLst/>
            <a:rect l="0" t="0" r="0" b="0"/>
            <a:pathLst>
              <a:path w="17861" h="339328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17859"/>
                </a:lnTo>
                <a:lnTo>
                  <a:pt x="17860" y="26789"/>
                </a:lnTo>
                <a:lnTo>
                  <a:pt x="17860" y="44648"/>
                </a:lnTo>
                <a:lnTo>
                  <a:pt x="17860" y="62508"/>
                </a:lnTo>
                <a:lnTo>
                  <a:pt x="17860" y="89297"/>
                </a:lnTo>
                <a:lnTo>
                  <a:pt x="8930" y="116086"/>
                </a:lnTo>
                <a:lnTo>
                  <a:pt x="8930" y="142875"/>
                </a:lnTo>
                <a:lnTo>
                  <a:pt x="0" y="178593"/>
                </a:lnTo>
                <a:lnTo>
                  <a:pt x="0" y="214312"/>
                </a:lnTo>
                <a:lnTo>
                  <a:pt x="0" y="241101"/>
                </a:lnTo>
                <a:lnTo>
                  <a:pt x="0" y="276819"/>
                </a:lnTo>
                <a:lnTo>
                  <a:pt x="0" y="303609"/>
                </a:lnTo>
                <a:lnTo>
                  <a:pt x="0" y="330398"/>
                </a:lnTo>
                <a:lnTo>
                  <a:pt x="0" y="339327"/>
                </a:lnTo>
                <a:lnTo>
                  <a:pt x="0" y="33932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7384852" y="5866804"/>
            <a:ext cx="151805" cy="250032"/>
          </a:xfrm>
          <a:custGeom>
            <a:avLst/>
            <a:gdLst/>
            <a:ahLst/>
            <a:cxnLst/>
            <a:rect l="0" t="0" r="0" b="0"/>
            <a:pathLst>
              <a:path w="151805" h="250032">
                <a:moveTo>
                  <a:pt x="17859" y="8930"/>
                </a:moveTo>
                <a:lnTo>
                  <a:pt x="17859" y="8930"/>
                </a:lnTo>
                <a:lnTo>
                  <a:pt x="2678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9296" y="0"/>
                </a:lnTo>
                <a:lnTo>
                  <a:pt x="98226" y="8930"/>
                </a:lnTo>
                <a:lnTo>
                  <a:pt x="116086" y="8930"/>
                </a:lnTo>
                <a:lnTo>
                  <a:pt x="125015" y="26789"/>
                </a:lnTo>
                <a:lnTo>
                  <a:pt x="142875" y="26789"/>
                </a:lnTo>
                <a:lnTo>
                  <a:pt x="142875" y="35719"/>
                </a:lnTo>
                <a:lnTo>
                  <a:pt x="151804" y="44648"/>
                </a:lnTo>
                <a:lnTo>
                  <a:pt x="151804" y="53578"/>
                </a:lnTo>
                <a:lnTo>
                  <a:pt x="142875" y="62508"/>
                </a:lnTo>
                <a:lnTo>
                  <a:pt x="142875" y="62508"/>
                </a:lnTo>
                <a:lnTo>
                  <a:pt x="133945" y="71437"/>
                </a:lnTo>
                <a:lnTo>
                  <a:pt x="125015" y="71437"/>
                </a:lnTo>
                <a:lnTo>
                  <a:pt x="107156" y="80367"/>
                </a:lnTo>
                <a:lnTo>
                  <a:pt x="89296" y="89297"/>
                </a:lnTo>
                <a:lnTo>
                  <a:pt x="71437" y="98226"/>
                </a:lnTo>
                <a:lnTo>
                  <a:pt x="53578" y="107156"/>
                </a:lnTo>
                <a:lnTo>
                  <a:pt x="35718" y="125016"/>
                </a:lnTo>
                <a:lnTo>
                  <a:pt x="17859" y="142875"/>
                </a:lnTo>
                <a:lnTo>
                  <a:pt x="8929" y="160734"/>
                </a:lnTo>
                <a:lnTo>
                  <a:pt x="0" y="178594"/>
                </a:lnTo>
                <a:lnTo>
                  <a:pt x="0" y="187523"/>
                </a:lnTo>
                <a:lnTo>
                  <a:pt x="0" y="205383"/>
                </a:lnTo>
                <a:lnTo>
                  <a:pt x="8929" y="223242"/>
                </a:lnTo>
                <a:lnTo>
                  <a:pt x="17859" y="241101"/>
                </a:lnTo>
                <a:lnTo>
                  <a:pt x="26789" y="241101"/>
                </a:lnTo>
                <a:lnTo>
                  <a:pt x="44648" y="250031"/>
                </a:lnTo>
                <a:lnTo>
                  <a:pt x="62507" y="250031"/>
                </a:lnTo>
                <a:lnTo>
                  <a:pt x="71437" y="241101"/>
                </a:lnTo>
                <a:lnTo>
                  <a:pt x="80367" y="232172"/>
                </a:lnTo>
                <a:lnTo>
                  <a:pt x="89296" y="214312"/>
                </a:lnTo>
                <a:lnTo>
                  <a:pt x="98226" y="196453"/>
                </a:lnTo>
                <a:lnTo>
                  <a:pt x="98226" y="178594"/>
                </a:lnTo>
                <a:lnTo>
                  <a:pt x="98226" y="160734"/>
                </a:lnTo>
                <a:lnTo>
                  <a:pt x="98226" y="133945"/>
                </a:lnTo>
                <a:lnTo>
                  <a:pt x="89296" y="116086"/>
                </a:lnTo>
                <a:lnTo>
                  <a:pt x="80367" y="98226"/>
                </a:lnTo>
                <a:lnTo>
                  <a:pt x="71437" y="89297"/>
                </a:lnTo>
                <a:lnTo>
                  <a:pt x="62507" y="71437"/>
                </a:lnTo>
                <a:lnTo>
                  <a:pt x="53578" y="62508"/>
                </a:lnTo>
                <a:lnTo>
                  <a:pt x="44648" y="53578"/>
                </a:lnTo>
                <a:lnTo>
                  <a:pt x="44648" y="5357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7268766" y="5393531"/>
            <a:ext cx="294680" cy="294680"/>
          </a:xfrm>
          <a:custGeom>
            <a:avLst/>
            <a:gdLst/>
            <a:ahLst/>
            <a:cxnLst/>
            <a:rect l="0" t="0" r="0" b="0"/>
            <a:pathLst>
              <a:path w="294680" h="294680">
                <a:moveTo>
                  <a:pt x="98226" y="276820"/>
                </a:moveTo>
                <a:lnTo>
                  <a:pt x="89297" y="276820"/>
                </a:lnTo>
                <a:lnTo>
                  <a:pt x="89297" y="276820"/>
                </a:lnTo>
                <a:lnTo>
                  <a:pt x="80367" y="276820"/>
                </a:lnTo>
                <a:lnTo>
                  <a:pt x="71437" y="276820"/>
                </a:lnTo>
                <a:lnTo>
                  <a:pt x="62507" y="267890"/>
                </a:lnTo>
                <a:lnTo>
                  <a:pt x="62507" y="258960"/>
                </a:lnTo>
                <a:lnTo>
                  <a:pt x="53578" y="250031"/>
                </a:lnTo>
                <a:lnTo>
                  <a:pt x="53578" y="232171"/>
                </a:lnTo>
                <a:lnTo>
                  <a:pt x="44648" y="214312"/>
                </a:lnTo>
                <a:lnTo>
                  <a:pt x="53578" y="196453"/>
                </a:lnTo>
                <a:lnTo>
                  <a:pt x="44648" y="169664"/>
                </a:lnTo>
                <a:lnTo>
                  <a:pt x="53578" y="142875"/>
                </a:lnTo>
                <a:lnTo>
                  <a:pt x="53578" y="125016"/>
                </a:lnTo>
                <a:lnTo>
                  <a:pt x="53578" y="89297"/>
                </a:lnTo>
                <a:lnTo>
                  <a:pt x="71437" y="71438"/>
                </a:lnTo>
                <a:lnTo>
                  <a:pt x="80367" y="44649"/>
                </a:lnTo>
                <a:lnTo>
                  <a:pt x="89297" y="35719"/>
                </a:lnTo>
                <a:lnTo>
                  <a:pt x="107156" y="26789"/>
                </a:lnTo>
                <a:lnTo>
                  <a:pt x="125015" y="17860"/>
                </a:lnTo>
                <a:lnTo>
                  <a:pt x="142875" y="17860"/>
                </a:lnTo>
                <a:lnTo>
                  <a:pt x="160734" y="26789"/>
                </a:lnTo>
                <a:lnTo>
                  <a:pt x="187523" y="44649"/>
                </a:lnTo>
                <a:lnTo>
                  <a:pt x="214312" y="62508"/>
                </a:lnTo>
                <a:lnTo>
                  <a:pt x="232172" y="89297"/>
                </a:lnTo>
                <a:lnTo>
                  <a:pt x="258961" y="116086"/>
                </a:lnTo>
                <a:lnTo>
                  <a:pt x="276820" y="151805"/>
                </a:lnTo>
                <a:lnTo>
                  <a:pt x="294679" y="178594"/>
                </a:lnTo>
                <a:lnTo>
                  <a:pt x="294679" y="205382"/>
                </a:lnTo>
                <a:lnTo>
                  <a:pt x="294679" y="232171"/>
                </a:lnTo>
                <a:lnTo>
                  <a:pt x="285750" y="250031"/>
                </a:lnTo>
                <a:lnTo>
                  <a:pt x="276820" y="267890"/>
                </a:lnTo>
                <a:lnTo>
                  <a:pt x="250031" y="285749"/>
                </a:lnTo>
                <a:lnTo>
                  <a:pt x="232172" y="294679"/>
                </a:lnTo>
                <a:lnTo>
                  <a:pt x="196453" y="294679"/>
                </a:lnTo>
                <a:lnTo>
                  <a:pt x="169664" y="294679"/>
                </a:lnTo>
                <a:lnTo>
                  <a:pt x="133945" y="294679"/>
                </a:lnTo>
                <a:lnTo>
                  <a:pt x="107156" y="285749"/>
                </a:lnTo>
                <a:lnTo>
                  <a:pt x="80367" y="276820"/>
                </a:lnTo>
                <a:lnTo>
                  <a:pt x="53578" y="258960"/>
                </a:lnTo>
                <a:lnTo>
                  <a:pt x="35718" y="241101"/>
                </a:lnTo>
                <a:lnTo>
                  <a:pt x="17859" y="223242"/>
                </a:lnTo>
                <a:lnTo>
                  <a:pt x="8929" y="205382"/>
                </a:lnTo>
                <a:lnTo>
                  <a:pt x="0" y="178594"/>
                </a:lnTo>
                <a:lnTo>
                  <a:pt x="0" y="160735"/>
                </a:lnTo>
                <a:lnTo>
                  <a:pt x="8929" y="133946"/>
                </a:lnTo>
                <a:lnTo>
                  <a:pt x="17859" y="116086"/>
                </a:lnTo>
                <a:lnTo>
                  <a:pt x="35718" y="89297"/>
                </a:lnTo>
                <a:lnTo>
                  <a:pt x="62507" y="71438"/>
                </a:lnTo>
                <a:lnTo>
                  <a:pt x="89297" y="62508"/>
                </a:lnTo>
                <a:lnTo>
                  <a:pt x="116086" y="62508"/>
                </a:lnTo>
                <a:lnTo>
                  <a:pt x="142875" y="71438"/>
                </a:lnTo>
                <a:lnTo>
                  <a:pt x="169664" y="80367"/>
                </a:lnTo>
                <a:lnTo>
                  <a:pt x="196453" y="107157"/>
                </a:lnTo>
                <a:lnTo>
                  <a:pt x="223242" y="133946"/>
                </a:lnTo>
                <a:lnTo>
                  <a:pt x="250031" y="169664"/>
                </a:lnTo>
                <a:lnTo>
                  <a:pt x="267890" y="196453"/>
                </a:lnTo>
                <a:lnTo>
                  <a:pt x="276820" y="223242"/>
                </a:lnTo>
                <a:lnTo>
                  <a:pt x="276820" y="241101"/>
                </a:lnTo>
                <a:lnTo>
                  <a:pt x="276820" y="258960"/>
                </a:lnTo>
                <a:lnTo>
                  <a:pt x="267890" y="276820"/>
                </a:lnTo>
                <a:lnTo>
                  <a:pt x="250031" y="276820"/>
                </a:lnTo>
                <a:lnTo>
                  <a:pt x="223242" y="276820"/>
                </a:lnTo>
                <a:lnTo>
                  <a:pt x="187523" y="267890"/>
                </a:lnTo>
                <a:lnTo>
                  <a:pt x="160734" y="267890"/>
                </a:lnTo>
                <a:lnTo>
                  <a:pt x="125015" y="250031"/>
                </a:lnTo>
                <a:lnTo>
                  <a:pt x="98226" y="241101"/>
                </a:lnTo>
                <a:lnTo>
                  <a:pt x="80367" y="223242"/>
                </a:lnTo>
                <a:lnTo>
                  <a:pt x="62507" y="205382"/>
                </a:lnTo>
                <a:lnTo>
                  <a:pt x="44648" y="187523"/>
                </a:lnTo>
                <a:lnTo>
                  <a:pt x="44648" y="169664"/>
                </a:lnTo>
                <a:lnTo>
                  <a:pt x="35718" y="151805"/>
                </a:lnTo>
                <a:lnTo>
                  <a:pt x="44648" y="133946"/>
                </a:lnTo>
                <a:lnTo>
                  <a:pt x="53578" y="116086"/>
                </a:lnTo>
                <a:lnTo>
                  <a:pt x="80367" y="98227"/>
                </a:lnTo>
                <a:lnTo>
                  <a:pt x="107156" y="89297"/>
                </a:lnTo>
                <a:lnTo>
                  <a:pt x="133945" y="89297"/>
                </a:lnTo>
                <a:lnTo>
                  <a:pt x="169664" y="98227"/>
                </a:lnTo>
                <a:lnTo>
                  <a:pt x="196453" y="107157"/>
                </a:lnTo>
                <a:lnTo>
                  <a:pt x="223242" y="133946"/>
                </a:lnTo>
                <a:lnTo>
                  <a:pt x="241101" y="160735"/>
                </a:lnTo>
                <a:lnTo>
                  <a:pt x="258961" y="187523"/>
                </a:lnTo>
                <a:lnTo>
                  <a:pt x="267890" y="214312"/>
                </a:lnTo>
                <a:lnTo>
                  <a:pt x="267890" y="232171"/>
                </a:lnTo>
                <a:lnTo>
                  <a:pt x="258961" y="241101"/>
                </a:lnTo>
                <a:lnTo>
                  <a:pt x="241101" y="241101"/>
                </a:lnTo>
                <a:lnTo>
                  <a:pt x="223242" y="241101"/>
                </a:lnTo>
                <a:lnTo>
                  <a:pt x="187523" y="241101"/>
                </a:lnTo>
                <a:lnTo>
                  <a:pt x="160734" y="232171"/>
                </a:lnTo>
                <a:lnTo>
                  <a:pt x="133945" y="214312"/>
                </a:lnTo>
                <a:lnTo>
                  <a:pt x="107156" y="205382"/>
                </a:lnTo>
                <a:lnTo>
                  <a:pt x="89297" y="187523"/>
                </a:lnTo>
                <a:lnTo>
                  <a:pt x="80367" y="178594"/>
                </a:lnTo>
                <a:lnTo>
                  <a:pt x="80367" y="169664"/>
                </a:lnTo>
                <a:lnTo>
                  <a:pt x="80367" y="151805"/>
                </a:lnTo>
                <a:lnTo>
                  <a:pt x="89297" y="142875"/>
                </a:lnTo>
                <a:lnTo>
                  <a:pt x="107156" y="133946"/>
                </a:lnTo>
                <a:lnTo>
                  <a:pt x="133945" y="125016"/>
                </a:lnTo>
                <a:lnTo>
                  <a:pt x="160734" y="133946"/>
                </a:lnTo>
                <a:lnTo>
                  <a:pt x="187523" y="133946"/>
                </a:lnTo>
                <a:lnTo>
                  <a:pt x="205382" y="151805"/>
                </a:lnTo>
                <a:lnTo>
                  <a:pt x="223242" y="169664"/>
                </a:lnTo>
                <a:lnTo>
                  <a:pt x="241101" y="187523"/>
                </a:lnTo>
                <a:lnTo>
                  <a:pt x="241101" y="205382"/>
                </a:lnTo>
                <a:lnTo>
                  <a:pt x="232172" y="214312"/>
                </a:lnTo>
                <a:lnTo>
                  <a:pt x="223242" y="223242"/>
                </a:lnTo>
                <a:lnTo>
                  <a:pt x="205382" y="223242"/>
                </a:lnTo>
                <a:lnTo>
                  <a:pt x="178593" y="223242"/>
                </a:lnTo>
                <a:lnTo>
                  <a:pt x="142875" y="214312"/>
                </a:lnTo>
                <a:lnTo>
                  <a:pt x="116086" y="205382"/>
                </a:lnTo>
                <a:lnTo>
                  <a:pt x="89297" y="187523"/>
                </a:lnTo>
                <a:lnTo>
                  <a:pt x="71437" y="187523"/>
                </a:lnTo>
                <a:lnTo>
                  <a:pt x="62507" y="169664"/>
                </a:lnTo>
                <a:lnTo>
                  <a:pt x="62507" y="160735"/>
                </a:lnTo>
                <a:lnTo>
                  <a:pt x="62507" y="151805"/>
                </a:lnTo>
                <a:lnTo>
                  <a:pt x="80367" y="142875"/>
                </a:lnTo>
                <a:lnTo>
                  <a:pt x="89297" y="125016"/>
                </a:lnTo>
                <a:lnTo>
                  <a:pt x="116086" y="125016"/>
                </a:lnTo>
                <a:lnTo>
                  <a:pt x="142875" y="125016"/>
                </a:lnTo>
                <a:lnTo>
                  <a:pt x="169664" y="125016"/>
                </a:lnTo>
                <a:lnTo>
                  <a:pt x="196453" y="142875"/>
                </a:lnTo>
                <a:lnTo>
                  <a:pt x="214312" y="151805"/>
                </a:lnTo>
                <a:lnTo>
                  <a:pt x="223242" y="169664"/>
                </a:lnTo>
                <a:lnTo>
                  <a:pt x="223242" y="178594"/>
                </a:lnTo>
                <a:lnTo>
                  <a:pt x="214312" y="187523"/>
                </a:lnTo>
                <a:lnTo>
                  <a:pt x="205382" y="187523"/>
                </a:lnTo>
                <a:lnTo>
                  <a:pt x="187523" y="187523"/>
                </a:lnTo>
                <a:lnTo>
                  <a:pt x="169664" y="187523"/>
                </a:lnTo>
                <a:lnTo>
                  <a:pt x="151804" y="178594"/>
                </a:lnTo>
                <a:lnTo>
                  <a:pt x="133945" y="178594"/>
                </a:lnTo>
                <a:lnTo>
                  <a:pt x="125015" y="169664"/>
                </a:lnTo>
                <a:lnTo>
                  <a:pt x="116086" y="160735"/>
                </a:lnTo>
                <a:lnTo>
                  <a:pt x="116086" y="142875"/>
                </a:lnTo>
                <a:lnTo>
                  <a:pt x="116086" y="133946"/>
                </a:lnTo>
                <a:lnTo>
                  <a:pt x="125015" y="125016"/>
                </a:lnTo>
                <a:lnTo>
                  <a:pt x="133945" y="116086"/>
                </a:lnTo>
                <a:lnTo>
                  <a:pt x="142875" y="98227"/>
                </a:lnTo>
                <a:lnTo>
                  <a:pt x="160734" y="89297"/>
                </a:lnTo>
                <a:lnTo>
                  <a:pt x="178593" y="89297"/>
                </a:lnTo>
                <a:lnTo>
                  <a:pt x="196453" y="89297"/>
                </a:lnTo>
                <a:lnTo>
                  <a:pt x="205382" y="98227"/>
                </a:lnTo>
                <a:lnTo>
                  <a:pt x="214312" y="98227"/>
                </a:lnTo>
                <a:lnTo>
                  <a:pt x="214312" y="107157"/>
                </a:lnTo>
                <a:lnTo>
                  <a:pt x="214312" y="116086"/>
                </a:lnTo>
                <a:lnTo>
                  <a:pt x="205382" y="125016"/>
                </a:lnTo>
                <a:lnTo>
                  <a:pt x="187523" y="125016"/>
                </a:lnTo>
                <a:lnTo>
                  <a:pt x="169664" y="116086"/>
                </a:lnTo>
                <a:lnTo>
                  <a:pt x="160734" y="116086"/>
                </a:lnTo>
                <a:lnTo>
                  <a:pt x="142875" y="98227"/>
                </a:lnTo>
                <a:lnTo>
                  <a:pt x="125015" y="98227"/>
                </a:lnTo>
                <a:lnTo>
                  <a:pt x="116086" y="80367"/>
                </a:lnTo>
                <a:lnTo>
                  <a:pt x="107156" y="71438"/>
                </a:lnTo>
                <a:lnTo>
                  <a:pt x="107156" y="53578"/>
                </a:lnTo>
                <a:lnTo>
                  <a:pt x="107156" y="44649"/>
                </a:lnTo>
                <a:lnTo>
                  <a:pt x="116086" y="26789"/>
                </a:lnTo>
                <a:lnTo>
                  <a:pt x="125015" y="17860"/>
                </a:lnTo>
                <a:lnTo>
                  <a:pt x="133945" y="8930"/>
                </a:lnTo>
                <a:lnTo>
                  <a:pt x="151804" y="0"/>
                </a:lnTo>
                <a:lnTo>
                  <a:pt x="160734" y="0"/>
                </a:lnTo>
                <a:lnTo>
                  <a:pt x="169664" y="0"/>
                </a:lnTo>
                <a:lnTo>
                  <a:pt x="178593" y="8930"/>
                </a:lnTo>
                <a:lnTo>
                  <a:pt x="178593" y="8930"/>
                </a:lnTo>
                <a:lnTo>
                  <a:pt x="187523" y="17860"/>
                </a:lnTo>
                <a:lnTo>
                  <a:pt x="187523" y="26789"/>
                </a:lnTo>
                <a:lnTo>
                  <a:pt x="187523" y="35719"/>
                </a:lnTo>
                <a:lnTo>
                  <a:pt x="187523" y="44649"/>
                </a:lnTo>
                <a:lnTo>
                  <a:pt x="178593" y="44649"/>
                </a:lnTo>
                <a:lnTo>
                  <a:pt x="169664" y="53578"/>
                </a:lnTo>
                <a:lnTo>
                  <a:pt x="160734" y="53578"/>
                </a:lnTo>
                <a:lnTo>
                  <a:pt x="160734" y="53578"/>
                </a:lnTo>
                <a:lnTo>
                  <a:pt x="151804" y="44649"/>
                </a:lnTo>
                <a:lnTo>
                  <a:pt x="142875" y="44649"/>
                </a:lnTo>
                <a:lnTo>
                  <a:pt x="142875" y="35719"/>
                </a:lnTo>
                <a:lnTo>
                  <a:pt x="142875" y="26789"/>
                </a:lnTo>
                <a:lnTo>
                  <a:pt x="142875" y="8930"/>
                </a:lnTo>
                <a:lnTo>
                  <a:pt x="142875" y="0"/>
                </a:lnTo>
                <a:lnTo>
                  <a:pt x="142875" y="0"/>
                </a:lnTo>
                <a:lnTo>
                  <a:pt x="15180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8930"/>
                </a:lnTo>
                <a:lnTo>
                  <a:pt x="169664" y="17860"/>
                </a:lnTo>
                <a:lnTo>
                  <a:pt x="169664" y="26789"/>
                </a:lnTo>
                <a:lnTo>
                  <a:pt x="160734" y="35719"/>
                </a:lnTo>
                <a:lnTo>
                  <a:pt x="160734" y="35719"/>
                </a:lnTo>
                <a:lnTo>
                  <a:pt x="151804" y="44649"/>
                </a:lnTo>
                <a:lnTo>
                  <a:pt x="142875" y="44649"/>
                </a:lnTo>
                <a:lnTo>
                  <a:pt x="133945" y="44649"/>
                </a:lnTo>
                <a:lnTo>
                  <a:pt x="125015" y="35719"/>
                </a:lnTo>
                <a:lnTo>
                  <a:pt x="116086" y="35719"/>
                </a:lnTo>
                <a:lnTo>
                  <a:pt x="116086" y="35719"/>
                </a:lnTo>
                <a:lnTo>
                  <a:pt x="107156" y="3571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16086" y="26789"/>
                </a:lnTo>
                <a:lnTo>
                  <a:pt x="116086" y="26789"/>
                </a:lnTo>
                <a:lnTo>
                  <a:pt x="125015" y="26789"/>
                </a:lnTo>
                <a:lnTo>
                  <a:pt x="133945" y="2678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42875" y="2678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Freeform 45"/>
          <p:cNvSpPr/>
          <p:nvPr/>
        </p:nvSpPr>
        <p:spPr bwMode="auto">
          <a:xfrm>
            <a:off x="5732859" y="5375672"/>
            <a:ext cx="44650" cy="357188"/>
          </a:xfrm>
          <a:custGeom>
            <a:avLst/>
            <a:gdLst/>
            <a:ahLst/>
            <a:cxnLst/>
            <a:rect l="0" t="0" r="0" b="0"/>
            <a:pathLst>
              <a:path w="44650" h="35718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44648"/>
                </a:lnTo>
                <a:lnTo>
                  <a:pt x="17860" y="62508"/>
                </a:lnTo>
                <a:lnTo>
                  <a:pt x="17860" y="80367"/>
                </a:lnTo>
                <a:lnTo>
                  <a:pt x="17860" y="107156"/>
                </a:lnTo>
                <a:lnTo>
                  <a:pt x="17860" y="133945"/>
                </a:lnTo>
                <a:lnTo>
                  <a:pt x="26789" y="160734"/>
                </a:lnTo>
                <a:lnTo>
                  <a:pt x="26789" y="187523"/>
                </a:lnTo>
                <a:lnTo>
                  <a:pt x="26789" y="214312"/>
                </a:lnTo>
                <a:lnTo>
                  <a:pt x="35719" y="241101"/>
                </a:lnTo>
                <a:lnTo>
                  <a:pt x="35719" y="267890"/>
                </a:lnTo>
                <a:lnTo>
                  <a:pt x="35719" y="303608"/>
                </a:lnTo>
                <a:lnTo>
                  <a:pt x="44649" y="321468"/>
                </a:lnTo>
                <a:lnTo>
                  <a:pt x="44649" y="348257"/>
                </a:lnTo>
                <a:lnTo>
                  <a:pt x="44649" y="357187"/>
                </a:lnTo>
                <a:lnTo>
                  <a:pt x="44649" y="35718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5643563" y="5965030"/>
            <a:ext cx="80368" cy="17861"/>
          </a:xfrm>
          <a:custGeom>
            <a:avLst/>
            <a:gdLst/>
            <a:ahLst/>
            <a:cxnLst/>
            <a:rect l="0" t="0" r="0" b="0"/>
            <a:pathLst>
              <a:path w="80368" h="17861">
                <a:moveTo>
                  <a:pt x="0" y="8930"/>
                </a:moveTo>
                <a:lnTo>
                  <a:pt x="8929" y="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53578" y="17860"/>
                </a:lnTo>
                <a:lnTo>
                  <a:pt x="62507" y="17860"/>
                </a:lnTo>
                <a:lnTo>
                  <a:pt x="80367" y="17860"/>
                </a:lnTo>
                <a:lnTo>
                  <a:pt x="80367" y="17860"/>
                </a:lnTo>
                <a:lnTo>
                  <a:pt x="80367" y="1786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5813227" y="5893593"/>
            <a:ext cx="133946" cy="303610"/>
          </a:xfrm>
          <a:custGeom>
            <a:avLst/>
            <a:gdLst/>
            <a:ahLst/>
            <a:cxnLst/>
            <a:rect l="0" t="0" r="0" b="0"/>
            <a:pathLst>
              <a:path w="133946" h="303610">
                <a:moveTo>
                  <a:pt x="0" y="17859"/>
                </a:move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0"/>
                </a:lnTo>
                <a:lnTo>
                  <a:pt x="26789" y="8930"/>
                </a:lnTo>
                <a:lnTo>
                  <a:pt x="35718" y="8930"/>
                </a:lnTo>
                <a:lnTo>
                  <a:pt x="53578" y="17859"/>
                </a:lnTo>
                <a:lnTo>
                  <a:pt x="62507" y="26789"/>
                </a:lnTo>
                <a:lnTo>
                  <a:pt x="80367" y="35719"/>
                </a:lnTo>
                <a:lnTo>
                  <a:pt x="98226" y="44648"/>
                </a:lnTo>
                <a:lnTo>
                  <a:pt x="107156" y="53578"/>
                </a:lnTo>
                <a:lnTo>
                  <a:pt x="116086" y="62508"/>
                </a:lnTo>
                <a:lnTo>
                  <a:pt x="116086" y="71437"/>
                </a:lnTo>
                <a:lnTo>
                  <a:pt x="125015" y="80367"/>
                </a:lnTo>
                <a:lnTo>
                  <a:pt x="125015" y="89297"/>
                </a:lnTo>
                <a:lnTo>
                  <a:pt x="116086" y="98227"/>
                </a:lnTo>
                <a:lnTo>
                  <a:pt x="107156" y="107156"/>
                </a:lnTo>
                <a:lnTo>
                  <a:pt x="98226" y="125016"/>
                </a:lnTo>
                <a:lnTo>
                  <a:pt x="80367" y="133945"/>
                </a:lnTo>
                <a:lnTo>
                  <a:pt x="71437" y="142875"/>
                </a:lnTo>
                <a:lnTo>
                  <a:pt x="53578" y="160734"/>
                </a:lnTo>
                <a:lnTo>
                  <a:pt x="35718" y="169664"/>
                </a:lnTo>
                <a:lnTo>
                  <a:pt x="17859" y="178594"/>
                </a:lnTo>
                <a:lnTo>
                  <a:pt x="8929" y="187523"/>
                </a:lnTo>
                <a:lnTo>
                  <a:pt x="0" y="187523"/>
                </a:lnTo>
                <a:lnTo>
                  <a:pt x="0" y="196453"/>
                </a:lnTo>
                <a:lnTo>
                  <a:pt x="0" y="205383"/>
                </a:lnTo>
                <a:lnTo>
                  <a:pt x="8929" y="214312"/>
                </a:lnTo>
                <a:lnTo>
                  <a:pt x="17859" y="223242"/>
                </a:lnTo>
                <a:lnTo>
                  <a:pt x="35718" y="241102"/>
                </a:lnTo>
                <a:lnTo>
                  <a:pt x="53578" y="250031"/>
                </a:lnTo>
                <a:lnTo>
                  <a:pt x="71437" y="267891"/>
                </a:lnTo>
                <a:lnTo>
                  <a:pt x="98226" y="276820"/>
                </a:lnTo>
                <a:lnTo>
                  <a:pt x="116086" y="285750"/>
                </a:lnTo>
                <a:lnTo>
                  <a:pt x="125015" y="294680"/>
                </a:lnTo>
                <a:lnTo>
                  <a:pt x="133945" y="303609"/>
                </a:lnTo>
                <a:lnTo>
                  <a:pt x="133945" y="30360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Freeform 48"/>
          <p:cNvSpPr/>
          <p:nvPr/>
        </p:nvSpPr>
        <p:spPr bwMode="auto">
          <a:xfrm>
            <a:off x="5545336" y="5322094"/>
            <a:ext cx="1910954" cy="446484"/>
          </a:xfrm>
          <a:custGeom>
            <a:avLst/>
            <a:gdLst/>
            <a:ahLst/>
            <a:cxnLst/>
            <a:rect l="0" t="0" r="0" b="0"/>
            <a:pathLst>
              <a:path w="1910954" h="446484">
                <a:moveTo>
                  <a:pt x="267891" y="89297"/>
                </a:moveTo>
                <a:lnTo>
                  <a:pt x="267891" y="89297"/>
                </a:lnTo>
                <a:lnTo>
                  <a:pt x="258961" y="89297"/>
                </a:lnTo>
                <a:lnTo>
                  <a:pt x="258961" y="80367"/>
                </a:lnTo>
                <a:lnTo>
                  <a:pt x="241102" y="71437"/>
                </a:lnTo>
                <a:lnTo>
                  <a:pt x="232172" y="62508"/>
                </a:lnTo>
                <a:lnTo>
                  <a:pt x="223242" y="53578"/>
                </a:lnTo>
                <a:lnTo>
                  <a:pt x="205383" y="53578"/>
                </a:lnTo>
                <a:lnTo>
                  <a:pt x="196453" y="44648"/>
                </a:lnTo>
                <a:lnTo>
                  <a:pt x="178594" y="44648"/>
                </a:lnTo>
                <a:lnTo>
                  <a:pt x="160734" y="44648"/>
                </a:lnTo>
                <a:lnTo>
                  <a:pt x="142875" y="44648"/>
                </a:lnTo>
                <a:lnTo>
                  <a:pt x="125016" y="44648"/>
                </a:lnTo>
                <a:lnTo>
                  <a:pt x="107156" y="53578"/>
                </a:lnTo>
                <a:lnTo>
                  <a:pt x="80367" y="62508"/>
                </a:lnTo>
                <a:lnTo>
                  <a:pt x="62508" y="80367"/>
                </a:lnTo>
                <a:lnTo>
                  <a:pt x="44648" y="98226"/>
                </a:lnTo>
                <a:lnTo>
                  <a:pt x="26789" y="125015"/>
                </a:lnTo>
                <a:lnTo>
                  <a:pt x="8930" y="151804"/>
                </a:lnTo>
                <a:lnTo>
                  <a:pt x="0" y="187523"/>
                </a:lnTo>
                <a:lnTo>
                  <a:pt x="0" y="214312"/>
                </a:lnTo>
                <a:lnTo>
                  <a:pt x="0" y="241101"/>
                </a:lnTo>
                <a:lnTo>
                  <a:pt x="8930" y="267890"/>
                </a:lnTo>
                <a:lnTo>
                  <a:pt x="17859" y="294679"/>
                </a:lnTo>
                <a:lnTo>
                  <a:pt x="35719" y="321468"/>
                </a:lnTo>
                <a:lnTo>
                  <a:pt x="53578" y="348257"/>
                </a:lnTo>
                <a:lnTo>
                  <a:pt x="71437" y="366116"/>
                </a:lnTo>
                <a:lnTo>
                  <a:pt x="98227" y="392905"/>
                </a:lnTo>
                <a:lnTo>
                  <a:pt x="125016" y="410765"/>
                </a:lnTo>
                <a:lnTo>
                  <a:pt x="151805" y="419694"/>
                </a:lnTo>
                <a:lnTo>
                  <a:pt x="178594" y="437554"/>
                </a:lnTo>
                <a:lnTo>
                  <a:pt x="205383" y="437554"/>
                </a:lnTo>
                <a:lnTo>
                  <a:pt x="232172" y="446483"/>
                </a:lnTo>
                <a:lnTo>
                  <a:pt x="258961" y="446483"/>
                </a:lnTo>
                <a:lnTo>
                  <a:pt x="276820" y="437554"/>
                </a:lnTo>
                <a:lnTo>
                  <a:pt x="294680" y="428624"/>
                </a:lnTo>
                <a:lnTo>
                  <a:pt x="312539" y="410765"/>
                </a:lnTo>
                <a:lnTo>
                  <a:pt x="321469" y="392905"/>
                </a:lnTo>
                <a:lnTo>
                  <a:pt x="330398" y="375046"/>
                </a:lnTo>
                <a:lnTo>
                  <a:pt x="339328" y="348257"/>
                </a:lnTo>
                <a:lnTo>
                  <a:pt x="348258" y="321468"/>
                </a:lnTo>
                <a:lnTo>
                  <a:pt x="348258" y="303608"/>
                </a:lnTo>
                <a:lnTo>
                  <a:pt x="348258" y="267890"/>
                </a:lnTo>
                <a:lnTo>
                  <a:pt x="348258" y="250031"/>
                </a:lnTo>
                <a:lnTo>
                  <a:pt x="348258" y="223242"/>
                </a:lnTo>
                <a:lnTo>
                  <a:pt x="339328" y="196453"/>
                </a:lnTo>
                <a:lnTo>
                  <a:pt x="339328" y="169664"/>
                </a:lnTo>
                <a:lnTo>
                  <a:pt x="330398" y="142875"/>
                </a:lnTo>
                <a:lnTo>
                  <a:pt x="321469" y="125015"/>
                </a:lnTo>
                <a:lnTo>
                  <a:pt x="312539" y="98226"/>
                </a:lnTo>
                <a:lnTo>
                  <a:pt x="294680" y="80367"/>
                </a:lnTo>
                <a:lnTo>
                  <a:pt x="285750" y="62508"/>
                </a:lnTo>
                <a:lnTo>
                  <a:pt x="267891" y="44648"/>
                </a:lnTo>
                <a:lnTo>
                  <a:pt x="258961" y="35719"/>
                </a:lnTo>
                <a:lnTo>
                  <a:pt x="241102" y="26789"/>
                </a:lnTo>
                <a:lnTo>
                  <a:pt x="232172" y="17859"/>
                </a:lnTo>
                <a:lnTo>
                  <a:pt x="223242" y="8929"/>
                </a:lnTo>
                <a:lnTo>
                  <a:pt x="214312" y="8929"/>
                </a:lnTo>
                <a:lnTo>
                  <a:pt x="214312" y="0"/>
                </a:lnTo>
                <a:lnTo>
                  <a:pt x="205383" y="0"/>
                </a:lnTo>
                <a:lnTo>
                  <a:pt x="205383" y="0"/>
                </a:lnTo>
                <a:lnTo>
                  <a:pt x="205383" y="0"/>
                </a:lnTo>
                <a:lnTo>
                  <a:pt x="205383" y="0"/>
                </a:lnTo>
                <a:lnTo>
                  <a:pt x="205383" y="8929"/>
                </a:lnTo>
                <a:lnTo>
                  <a:pt x="205383" y="8929"/>
                </a:lnTo>
                <a:lnTo>
                  <a:pt x="214312" y="8929"/>
                </a:lnTo>
                <a:lnTo>
                  <a:pt x="214312" y="8929"/>
                </a:lnTo>
                <a:lnTo>
                  <a:pt x="232172" y="8929"/>
                </a:lnTo>
                <a:lnTo>
                  <a:pt x="241102" y="8929"/>
                </a:lnTo>
                <a:lnTo>
                  <a:pt x="258961" y="8929"/>
                </a:lnTo>
                <a:lnTo>
                  <a:pt x="276820" y="17859"/>
                </a:lnTo>
                <a:lnTo>
                  <a:pt x="303609" y="8929"/>
                </a:lnTo>
                <a:lnTo>
                  <a:pt x="330398" y="17859"/>
                </a:lnTo>
                <a:lnTo>
                  <a:pt x="357187" y="17859"/>
                </a:lnTo>
                <a:lnTo>
                  <a:pt x="383977" y="17859"/>
                </a:lnTo>
                <a:lnTo>
                  <a:pt x="419695" y="26789"/>
                </a:lnTo>
                <a:lnTo>
                  <a:pt x="446484" y="26789"/>
                </a:lnTo>
                <a:lnTo>
                  <a:pt x="482203" y="26789"/>
                </a:lnTo>
                <a:lnTo>
                  <a:pt x="517922" y="26789"/>
                </a:lnTo>
                <a:lnTo>
                  <a:pt x="544711" y="26789"/>
                </a:lnTo>
                <a:lnTo>
                  <a:pt x="580430" y="26789"/>
                </a:lnTo>
                <a:lnTo>
                  <a:pt x="616148" y="35719"/>
                </a:lnTo>
                <a:lnTo>
                  <a:pt x="651867" y="35719"/>
                </a:lnTo>
                <a:lnTo>
                  <a:pt x="687586" y="35719"/>
                </a:lnTo>
                <a:lnTo>
                  <a:pt x="723305" y="35719"/>
                </a:lnTo>
                <a:lnTo>
                  <a:pt x="759023" y="44648"/>
                </a:lnTo>
                <a:lnTo>
                  <a:pt x="794742" y="44648"/>
                </a:lnTo>
                <a:lnTo>
                  <a:pt x="830461" y="44648"/>
                </a:lnTo>
                <a:lnTo>
                  <a:pt x="866180" y="53578"/>
                </a:lnTo>
                <a:lnTo>
                  <a:pt x="901898" y="53578"/>
                </a:lnTo>
                <a:lnTo>
                  <a:pt x="937617" y="53578"/>
                </a:lnTo>
                <a:lnTo>
                  <a:pt x="973336" y="53578"/>
                </a:lnTo>
                <a:lnTo>
                  <a:pt x="1009055" y="53578"/>
                </a:lnTo>
                <a:lnTo>
                  <a:pt x="1035844" y="53578"/>
                </a:lnTo>
                <a:lnTo>
                  <a:pt x="1071562" y="53578"/>
                </a:lnTo>
                <a:lnTo>
                  <a:pt x="1098352" y="53578"/>
                </a:lnTo>
                <a:lnTo>
                  <a:pt x="1134070" y="53578"/>
                </a:lnTo>
                <a:lnTo>
                  <a:pt x="1160859" y="62508"/>
                </a:lnTo>
                <a:lnTo>
                  <a:pt x="1196578" y="62508"/>
                </a:lnTo>
                <a:lnTo>
                  <a:pt x="1223367" y="62508"/>
                </a:lnTo>
                <a:lnTo>
                  <a:pt x="1259086" y="62508"/>
                </a:lnTo>
                <a:lnTo>
                  <a:pt x="1285875" y="71437"/>
                </a:lnTo>
                <a:lnTo>
                  <a:pt x="1312664" y="71437"/>
                </a:lnTo>
                <a:lnTo>
                  <a:pt x="1348383" y="71437"/>
                </a:lnTo>
                <a:lnTo>
                  <a:pt x="1375172" y="80367"/>
                </a:lnTo>
                <a:lnTo>
                  <a:pt x="1401961" y="80367"/>
                </a:lnTo>
                <a:lnTo>
                  <a:pt x="1428750" y="89297"/>
                </a:lnTo>
                <a:lnTo>
                  <a:pt x="1464469" y="89297"/>
                </a:lnTo>
                <a:lnTo>
                  <a:pt x="1491258" y="89297"/>
                </a:lnTo>
                <a:lnTo>
                  <a:pt x="1518047" y="89297"/>
                </a:lnTo>
                <a:lnTo>
                  <a:pt x="1544836" y="98226"/>
                </a:lnTo>
                <a:lnTo>
                  <a:pt x="1571625" y="98226"/>
                </a:lnTo>
                <a:lnTo>
                  <a:pt x="1598414" y="98226"/>
                </a:lnTo>
                <a:lnTo>
                  <a:pt x="1616273" y="98226"/>
                </a:lnTo>
                <a:lnTo>
                  <a:pt x="1643062" y="89297"/>
                </a:lnTo>
                <a:lnTo>
                  <a:pt x="1669852" y="89297"/>
                </a:lnTo>
                <a:lnTo>
                  <a:pt x="1687711" y="89297"/>
                </a:lnTo>
                <a:lnTo>
                  <a:pt x="1705570" y="89297"/>
                </a:lnTo>
                <a:lnTo>
                  <a:pt x="1723430" y="89297"/>
                </a:lnTo>
                <a:lnTo>
                  <a:pt x="1741289" y="98226"/>
                </a:lnTo>
                <a:lnTo>
                  <a:pt x="1759148" y="89297"/>
                </a:lnTo>
                <a:lnTo>
                  <a:pt x="1777008" y="89297"/>
                </a:lnTo>
                <a:lnTo>
                  <a:pt x="1794867" y="98226"/>
                </a:lnTo>
                <a:lnTo>
                  <a:pt x="1812727" y="98226"/>
                </a:lnTo>
                <a:lnTo>
                  <a:pt x="1830586" y="98226"/>
                </a:lnTo>
                <a:lnTo>
                  <a:pt x="1848445" y="98226"/>
                </a:lnTo>
                <a:lnTo>
                  <a:pt x="1857375" y="98226"/>
                </a:lnTo>
                <a:lnTo>
                  <a:pt x="1875234" y="98226"/>
                </a:lnTo>
                <a:lnTo>
                  <a:pt x="1884164" y="98226"/>
                </a:lnTo>
                <a:lnTo>
                  <a:pt x="1893094" y="98226"/>
                </a:lnTo>
                <a:lnTo>
                  <a:pt x="1902023" y="98226"/>
                </a:lnTo>
                <a:lnTo>
                  <a:pt x="1910953" y="98226"/>
                </a:lnTo>
                <a:lnTo>
                  <a:pt x="1910953" y="98226"/>
                </a:lnTo>
                <a:lnTo>
                  <a:pt x="1910953" y="9822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Freeform 49"/>
          <p:cNvSpPr/>
          <p:nvPr/>
        </p:nvSpPr>
        <p:spPr bwMode="auto">
          <a:xfrm>
            <a:off x="3107531" y="5268516"/>
            <a:ext cx="428626" cy="437555"/>
          </a:xfrm>
          <a:custGeom>
            <a:avLst/>
            <a:gdLst/>
            <a:ahLst/>
            <a:cxnLst/>
            <a:rect l="0" t="0" r="0" b="0"/>
            <a:pathLst>
              <a:path w="428626" h="437555">
                <a:moveTo>
                  <a:pt x="294680" y="35718"/>
                </a:moveTo>
                <a:lnTo>
                  <a:pt x="294680" y="26789"/>
                </a:lnTo>
                <a:lnTo>
                  <a:pt x="285750" y="26789"/>
                </a:lnTo>
                <a:lnTo>
                  <a:pt x="285750" y="17859"/>
                </a:lnTo>
                <a:lnTo>
                  <a:pt x="276821" y="8929"/>
                </a:lnTo>
                <a:lnTo>
                  <a:pt x="267891" y="8929"/>
                </a:lnTo>
                <a:lnTo>
                  <a:pt x="250032" y="0"/>
                </a:lnTo>
                <a:lnTo>
                  <a:pt x="241102" y="0"/>
                </a:lnTo>
                <a:lnTo>
                  <a:pt x="223242" y="0"/>
                </a:lnTo>
                <a:lnTo>
                  <a:pt x="205383" y="0"/>
                </a:lnTo>
                <a:lnTo>
                  <a:pt x="169664" y="8929"/>
                </a:lnTo>
                <a:lnTo>
                  <a:pt x="151805" y="17859"/>
                </a:lnTo>
                <a:lnTo>
                  <a:pt x="116086" y="35718"/>
                </a:lnTo>
                <a:lnTo>
                  <a:pt x="89297" y="53578"/>
                </a:lnTo>
                <a:lnTo>
                  <a:pt x="62508" y="80367"/>
                </a:lnTo>
                <a:lnTo>
                  <a:pt x="35719" y="107156"/>
                </a:lnTo>
                <a:lnTo>
                  <a:pt x="17860" y="133945"/>
                </a:lnTo>
                <a:lnTo>
                  <a:pt x="8930" y="160734"/>
                </a:lnTo>
                <a:lnTo>
                  <a:pt x="0" y="196453"/>
                </a:lnTo>
                <a:lnTo>
                  <a:pt x="0" y="223242"/>
                </a:lnTo>
                <a:lnTo>
                  <a:pt x="8930" y="258961"/>
                </a:lnTo>
                <a:lnTo>
                  <a:pt x="17860" y="285750"/>
                </a:lnTo>
                <a:lnTo>
                  <a:pt x="44649" y="312538"/>
                </a:lnTo>
                <a:lnTo>
                  <a:pt x="62508" y="339327"/>
                </a:lnTo>
                <a:lnTo>
                  <a:pt x="98227" y="366116"/>
                </a:lnTo>
                <a:lnTo>
                  <a:pt x="133946" y="392905"/>
                </a:lnTo>
                <a:lnTo>
                  <a:pt x="169664" y="410764"/>
                </a:lnTo>
                <a:lnTo>
                  <a:pt x="205383" y="428624"/>
                </a:lnTo>
                <a:lnTo>
                  <a:pt x="232172" y="437554"/>
                </a:lnTo>
                <a:lnTo>
                  <a:pt x="267891" y="437554"/>
                </a:lnTo>
                <a:lnTo>
                  <a:pt x="294680" y="437554"/>
                </a:lnTo>
                <a:lnTo>
                  <a:pt x="330399" y="437554"/>
                </a:lnTo>
                <a:lnTo>
                  <a:pt x="348258" y="428624"/>
                </a:lnTo>
                <a:lnTo>
                  <a:pt x="375047" y="419694"/>
                </a:lnTo>
                <a:lnTo>
                  <a:pt x="392907" y="401835"/>
                </a:lnTo>
                <a:lnTo>
                  <a:pt x="401836" y="375046"/>
                </a:lnTo>
                <a:lnTo>
                  <a:pt x="419696" y="348257"/>
                </a:lnTo>
                <a:lnTo>
                  <a:pt x="419696" y="321468"/>
                </a:lnTo>
                <a:lnTo>
                  <a:pt x="428625" y="294679"/>
                </a:lnTo>
                <a:lnTo>
                  <a:pt x="428625" y="267890"/>
                </a:lnTo>
                <a:lnTo>
                  <a:pt x="419696" y="232172"/>
                </a:lnTo>
                <a:lnTo>
                  <a:pt x="401836" y="205382"/>
                </a:lnTo>
                <a:lnTo>
                  <a:pt x="392907" y="169664"/>
                </a:lnTo>
                <a:lnTo>
                  <a:pt x="366117" y="142875"/>
                </a:lnTo>
                <a:lnTo>
                  <a:pt x="339328" y="107156"/>
                </a:lnTo>
                <a:lnTo>
                  <a:pt x="321469" y="80367"/>
                </a:lnTo>
                <a:lnTo>
                  <a:pt x="285750" y="53578"/>
                </a:lnTo>
                <a:lnTo>
                  <a:pt x="267891" y="35718"/>
                </a:lnTo>
                <a:lnTo>
                  <a:pt x="250032" y="26789"/>
                </a:lnTo>
                <a:lnTo>
                  <a:pt x="250032" y="2678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Freeform 50"/>
          <p:cNvSpPr/>
          <p:nvPr/>
        </p:nvSpPr>
        <p:spPr bwMode="auto">
          <a:xfrm>
            <a:off x="1348383" y="5384602"/>
            <a:ext cx="8931" cy="187524"/>
          </a:xfrm>
          <a:custGeom>
            <a:avLst/>
            <a:gdLst/>
            <a:ahLst/>
            <a:cxnLst/>
            <a:rect l="0" t="0" r="0" b="0"/>
            <a:pathLst>
              <a:path w="8931" h="187524">
                <a:moveTo>
                  <a:pt x="0" y="8929"/>
                </a:moveTo>
                <a:lnTo>
                  <a:pt x="0" y="8929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62507"/>
                </a:lnTo>
                <a:lnTo>
                  <a:pt x="8930" y="89296"/>
                </a:lnTo>
                <a:lnTo>
                  <a:pt x="8930" y="116086"/>
                </a:lnTo>
                <a:lnTo>
                  <a:pt x="8930" y="151804"/>
                </a:lnTo>
                <a:lnTo>
                  <a:pt x="8930" y="169664"/>
                </a:lnTo>
                <a:lnTo>
                  <a:pt x="8930" y="187523"/>
                </a:lnTo>
                <a:lnTo>
                  <a:pt x="8930" y="18752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Freeform 51"/>
          <p:cNvSpPr/>
          <p:nvPr/>
        </p:nvSpPr>
        <p:spPr bwMode="auto">
          <a:xfrm>
            <a:off x="1214438" y="5813226"/>
            <a:ext cx="116086" cy="8930"/>
          </a:xfrm>
          <a:custGeom>
            <a:avLst/>
            <a:gdLst/>
            <a:ahLst/>
            <a:cxnLst/>
            <a:rect l="0" t="0" r="0" b="0"/>
            <a:pathLst>
              <a:path w="116086" h="8930">
                <a:moveTo>
                  <a:pt x="0" y="0"/>
                </a:move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89296" y="8929"/>
                </a:lnTo>
                <a:lnTo>
                  <a:pt x="107156" y="8929"/>
                </a:lnTo>
                <a:lnTo>
                  <a:pt x="116085" y="8929"/>
                </a:lnTo>
                <a:lnTo>
                  <a:pt x="116085" y="892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Freeform 52"/>
          <p:cNvSpPr/>
          <p:nvPr/>
        </p:nvSpPr>
        <p:spPr bwMode="auto">
          <a:xfrm>
            <a:off x="1393031" y="5768577"/>
            <a:ext cx="187525" cy="312540"/>
          </a:xfrm>
          <a:custGeom>
            <a:avLst/>
            <a:gdLst/>
            <a:ahLst/>
            <a:cxnLst/>
            <a:rect l="0" t="0" r="0" b="0"/>
            <a:pathLst>
              <a:path w="187525" h="312540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71438" y="8930"/>
                </a:lnTo>
                <a:lnTo>
                  <a:pt x="80367" y="17860"/>
                </a:lnTo>
                <a:lnTo>
                  <a:pt x="98227" y="26789"/>
                </a:lnTo>
                <a:lnTo>
                  <a:pt x="116086" y="35719"/>
                </a:lnTo>
                <a:lnTo>
                  <a:pt x="125016" y="53578"/>
                </a:lnTo>
                <a:lnTo>
                  <a:pt x="125016" y="71438"/>
                </a:lnTo>
                <a:lnTo>
                  <a:pt x="133946" y="89297"/>
                </a:lnTo>
                <a:lnTo>
                  <a:pt x="133946" y="107157"/>
                </a:lnTo>
                <a:lnTo>
                  <a:pt x="133946" y="116086"/>
                </a:lnTo>
                <a:lnTo>
                  <a:pt x="133946" y="125016"/>
                </a:lnTo>
                <a:lnTo>
                  <a:pt x="125016" y="133946"/>
                </a:lnTo>
                <a:lnTo>
                  <a:pt x="116086" y="142875"/>
                </a:lnTo>
                <a:lnTo>
                  <a:pt x="107157" y="142875"/>
                </a:lnTo>
                <a:lnTo>
                  <a:pt x="98227" y="142875"/>
                </a:lnTo>
                <a:lnTo>
                  <a:pt x="89297" y="142875"/>
                </a:lnTo>
                <a:lnTo>
                  <a:pt x="89297" y="151805"/>
                </a:lnTo>
                <a:lnTo>
                  <a:pt x="80367" y="142875"/>
                </a:lnTo>
                <a:lnTo>
                  <a:pt x="89297" y="142875"/>
                </a:lnTo>
                <a:lnTo>
                  <a:pt x="98227" y="142875"/>
                </a:lnTo>
                <a:lnTo>
                  <a:pt x="107157" y="151805"/>
                </a:lnTo>
                <a:lnTo>
                  <a:pt x="116086" y="151805"/>
                </a:lnTo>
                <a:lnTo>
                  <a:pt x="133946" y="169664"/>
                </a:lnTo>
                <a:lnTo>
                  <a:pt x="151805" y="178594"/>
                </a:lnTo>
                <a:lnTo>
                  <a:pt x="160735" y="196453"/>
                </a:lnTo>
                <a:lnTo>
                  <a:pt x="178594" y="214313"/>
                </a:lnTo>
                <a:lnTo>
                  <a:pt x="187524" y="232172"/>
                </a:lnTo>
                <a:lnTo>
                  <a:pt x="187524" y="258961"/>
                </a:lnTo>
                <a:lnTo>
                  <a:pt x="187524" y="267891"/>
                </a:lnTo>
                <a:lnTo>
                  <a:pt x="178594" y="285750"/>
                </a:lnTo>
                <a:lnTo>
                  <a:pt x="169664" y="294680"/>
                </a:lnTo>
                <a:lnTo>
                  <a:pt x="160735" y="303610"/>
                </a:lnTo>
                <a:lnTo>
                  <a:pt x="142875" y="312539"/>
                </a:lnTo>
                <a:lnTo>
                  <a:pt x="116086" y="312539"/>
                </a:lnTo>
                <a:lnTo>
                  <a:pt x="98227" y="312539"/>
                </a:lnTo>
                <a:lnTo>
                  <a:pt x="80367" y="303610"/>
                </a:lnTo>
                <a:lnTo>
                  <a:pt x="53578" y="294680"/>
                </a:lnTo>
                <a:lnTo>
                  <a:pt x="35719" y="285750"/>
                </a:lnTo>
                <a:lnTo>
                  <a:pt x="17860" y="267891"/>
                </a:lnTo>
                <a:lnTo>
                  <a:pt x="8930" y="258961"/>
                </a:lnTo>
                <a:lnTo>
                  <a:pt x="0" y="250032"/>
                </a:lnTo>
                <a:lnTo>
                  <a:pt x="0" y="25003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Freeform 54"/>
          <p:cNvSpPr/>
          <p:nvPr/>
        </p:nvSpPr>
        <p:spPr bwMode="auto">
          <a:xfrm>
            <a:off x="3321844" y="5098852"/>
            <a:ext cx="651868" cy="285751"/>
          </a:xfrm>
          <a:custGeom>
            <a:avLst/>
            <a:gdLst/>
            <a:ahLst/>
            <a:cxnLst/>
            <a:rect l="0" t="0" r="0" b="0"/>
            <a:pathLst>
              <a:path w="651868" h="285751">
                <a:moveTo>
                  <a:pt x="8929" y="133945"/>
                </a:moveTo>
                <a:lnTo>
                  <a:pt x="8929" y="125015"/>
                </a:lnTo>
                <a:lnTo>
                  <a:pt x="8929" y="125015"/>
                </a:lnTo>
                <a:lnTo>
                  <a:pt x="8929" y="125015"/>
                </a:lnTo>
                <a:lnTo>
                  <a:pt x="8929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8929" y="125015"/>
                </a:lnTo>
                <a:lnTo>
                  <a:pt x="8929" y="125015"/>
                </a:lnTo>
                <a:lnTo>
                  <a:pt x="17859" y="125015"/>
                </a:lnTo>
                <a:lnTo>
                  <a:pt x="35719" y="125015"/>
                </a:lnTo>
                <a:lnTo>
                  <a:pt x="62508" y="125015"/>
                </a:lnTo>
                <a:lnTo>
                  <a:pt x="89297" y="125015"/>
                </a:lnTo>
                <a:lnTo>
                  <a:pt x="125015" y="125015"/>
                </a:lnTo>
                <a:lnTo>
                  <a:pt x="151804" y="125015"/>
                </a:lnTo>
                <a:lnTo>
                  <a:pt x="196453" y="116086"/>
                </a:lnTo>
                <a:lnTo>
                  <a:pt x="232172" y="125015"/>
                </a:lnTo>
                <a:lnTo>
                  <a:pt x="267890" y="125015"/>
                </a:lnTo>
                <a:lnTo>
                  <a:pt x="303609" y="125015"/>
                </a:lnTo>
                <a:lnTo>
                  <a:pt x="339328" y="125015"/>
                </a:lnTo>
                <a:lnTo>
                  <a:pt x="375047" y="125015"/>
                </a:lnTo>
                <a:lnTo>
                  <a:pt x="410765" y="125015"/>
                </a:lnTo>
                <a:lnTo>
                  <a:pt x="437554" y="125015"/>
                </a:lnTo>
                <a:lnTo>
                  <a:pt x="473273" y="125015"/>
                </a:lnTo>
                <a:lnTo>
                  <a:pt x="500062" y="125015"/>
                </a:lnTo>
                <a:lnTo>
                  <a:pt x="517922" y="125015"/>
                </a:lnTo>
                <a:lnTo>
                  <a:pt x="544711" y="116086"/>
                </a:lnTo>
                <a:lnTo>
                  <a:pt x="562570" y="116086"/>
                </a:lnTo>
                <a:lnTo>
                  <a:pt x="571500" y="116086"/>
                </a:lnTo>
                <a:lnTo>
                  <a:pt x="580429" y="107156"/>
                </a:lnTo>
                <a:lnTo>
                  <a:pt x="580429" y="98226"/>
                </a:lnTo>
                <a:lnTo>
                  <a:pt x="571500" y="80367"/>
                </a:lnTo>
                <a:lnTo>
                  <a:pt x="553640" y="71437"/>
                </a:lnTo>
                <a:lnTo>
                  <a:pt x="535781" y="53578"/>
                </a:lnTo>
                <a:lnTo>
                  <a:pt x="508992" y="44648"/>
                </a:lnTo>
                <a:lnTo>
                  <a:pt x="473273" y="35718"/>
                </a:lnTo>
                <a:lnTo>
                  <a:pt x="437554" y="26789"/>
                </a:lnTo>
                <a:lnTo>
                  <a:pt x="410765" y="17859"/>
                </a:lnTo>
                <a:lnTo>
                  <a:pt x="383976" y="17859"/>
                </a:lnTo>
                <a:lnTo>
                  <a:pt x="357187" y="8929"/>
                </a:lnTo>
                <a:lnTo>
                  <a:pt x="348258" y="8929"/>
                </a:lnTo>
                <a:lnTo>
                  <a:pt x="339328" y="8929"/>
                </a:lnTo>
                <a:lnTo>
                  <a:pt x="339328" y="0"/>
                </a:lnTo>
                <a:lnTo>
                  <a:pt x="357187" y="8929"/>
                </a:lnTo>
                <a:lnTo>
                  <a:pt x="375047" y="8929"/>
                </a:lnTo>
                <a:lnTo>
                  <a:pt x="410765" y="17859"/>
                </a:lnTo>
                <a:lnTo>
                  <a:pt x="446484" y="26789"/>
                </a:lnTo>
                <a:lnTo>
                  <a:pt x="482203" y="44648"/>
                </a:lnTo>
                <a:lnTo>
                  <a:pt x="526851" y="53578"/>
                </a:lnTo>
                <a:lnTo>
                  <a:pt x="562570" y="71437"/>
                </a:lnTo>
                <a:lnTo>
                  <a:pt x="589359" y="80367"/>
                </a:lnTo>
                <a:lnTo>
                  <a:pt x="616148" y="89296"/>
                </a:lnTo>
                <a:lnTo>
                  <a:pt x="634008" y="107156"/>
                </a:lnTo>
                <a:lnTo>
                  <a:pt x="642937" y="116086"/>
                </a:lnTo>
                <a:lnTo>
                  <a:pt x="651867" y="125015"/>
                </a:lnTo>
                <a:lnTo>
                  <a:pt x="651867" y="142875"/>
                </a:lnTo>
                <a:lnTo>
                  <a:pt x="642937" y="160734"/>
                </a:lnTo>
                <a:lnTo>
                  <a:pt x="634008" y="169664"/>
                </a:lnTo>
                <a:lnTo>
                  <a:pt x="616148" y="187523"/>
                </a:lnTo>
                <a:lnTo>
                  <a:pt x="589359" y="214312"/>
                </a:lnTo>
                <a:lnTo>
                  <a:pt x="562570" y="232171"/>
                </a:lnTo>
                <a:lnTo>
                  <a:pt x="535781" y="250031"/>
                </a:lnTo>
                <a:lnTo>
                  <a:pt x="508992" y="267890"/>
                </a:lnTo>
                <a:lnTo>
                  <a:pt x="491133" y="276820"/>
                </a:lnTo>
                <a:lnTo>
                  <a:pt x="482203" y="285750"/>
                </a:lnTo>
                <a:lnTo>
                  <a:pt x="482203" y="28575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Freeform 55"/>
          <p:cNvSpPr/>
          <p:nvPr/>
        </p:nvSpPr>
        <p:spPr bwMode="auto">
          <a:xfrm>
            <a:off x="651867" y="5036344"/>
            <a:ext cx="884040" cy="625078"/>
          </a:xfrm>
          <a:custGeom>
            <a:avLst/>
            <a:gdLst/>
            <a:ahLst/>
            <a:cxnLst/>
            <a:rect l="0" t="0" r="0" b="0"/>
            <a:pathLst>
              <a:path w="884040" h="625078">
                <a:moveTo>
                  <a:pt x="723305" y="250031"/>
                </a:moveTo>
                <a:lnTo>
                  <a:pt x="714375" y="250031"/>
                </a:lnTo>
                <a:lnTo>
                  <a:pt x="714375" y="258961"/>
                </a:lnTo>
                <a:lnTo>
                  <a:pt x="705446" y="258961"/>
                </a:lnTo>
                <a:lnTo>
                  <a:pt x="687586" y="267890"/>
                </a:lnTo>
                <a:lnTo>
                  <a:pt x="669727" y="267890"/>
                </a:lnTo>
                <a:lnTo>
                  <a:pt x="651867" y="285750"/>
                </a:lnTo>
                <a:lnTo>
                  <a:pt x="625078" y="294679"/>
                </a:lnTo>
                <a:lnTo>
                  <a:pt x="607219" y="312539"/>
                </a:lnTo>
                <a:lnTo>
                  <a:pt x="580430" y="339328"/>
                </a:lnTo>
                <a:lnTo>
                  <a:pt x="562571" y="366117"/>
                </a:lnTo>
                <a:lnTo>
                  <a:pt x="553641" y="401836"/>
                </a:lnTo>
                <a:lnTo>
                  <a:pt x="544711" y="428625"/>
                </a:lnTo>
                <a:lnTo>
                  <a:pt x="544711" y="464344"/>
                </a:lnTo>
                <a:lnTo>
                  <a:pt x="544711" y="491133"/>
                </a:lnTo>
                <a:lnTo>
                  <a:pt x="562571" y="517922"/>
                </a:lnTo>
                <a:lnTo>
                  <a:pt x="580430" y="544710"/>
                </a:lnTo>
                <a:lnTo>
                  <a:pt x="607219" y="562569"/>
                </a:lnTo>
                <a:lnTo>
                  <a:pt x="634008" y="589358"/>
                </a:lnTo>
                <a:lnTo>
                  <a:pt x="669727" y="598288"/>
                </a:lnTo>
                <a:lnTo>
                  <a:pt x="705446" y="616147"/>
                </a:lnTo>
                <a:lnTo>
                  <a:pt x="741164" y="616147"/>
                </a:lnTo>
                <a:lnTo>
                  <a:pt x="776883" y="625077"/>
                </a:lnTo>
                <a:lnTo>
                  <a:pt x="803672" y="616147"/>
                </a:lnTo>
                <a:lnTo>
                  <a:pt x="830461" y="598288"/>
                </a:lnTo>
                <a:lnTo>
                  <a:pt x="848321" y="580429"/>
                </a:lnTo>
                <a:lnTo>
                  <a:pt x="866180" y="553640"/>
                </a:lnTo>
                <a:lnTo>
                  <a:pt x="875110" y="526851"/>
                </a:lnTo>
                <a:lnTo>
                  <a:pt x="884039" y="491133"/>
                </a:lnTo>
                <a:lnTo>
                  <a:pt x="884039" y="455414"/>
                </a:lnTo>
                <a:lnTo>
                  <a:pt x="875110" y="419695"/>
                </a:lnTo>
                <a:lnTo>
                  <a:pt x="857250" y="383976"/>
                </a:lnTo>
                <a:lnTo>
                  <a:pt x="848321" y="348258"/>
                </a:lnTo>
                <a:lnTo>
                  <a:pt x="821531" y="321469"/>
                </a:lnTo>
                <a:lnTo>
                  <a:pt x="803672" y="285750"/>
                </a:lnTo>
                <a:lnTo>
                  <a:pt x="776883" y="267890"/>
                </a:lnTo>
                <a:lnTo>
                  <a:pt x="750094" y="241101"/>
                </a:lnTo>
                <a:lnTo>
                  <a:pt x="723305" y="223242"/>
                </a:lnTo>
                <a:lnTo>
                  <a:pt x="705446" y="214312"/>
                </a:lnTo>
                <a:lnTo>
                  <a:pt x="687586" y="205383"/>
                </a:lnTo>
                <a:lnTo>
                  <a:pt x="669727" y="196453"/>
                </a:lnTo>
                <a:lnTo>
                  <a:pt x="660797" y="196453"/>
                </a:lnTo>
                <a:lnTo>
                  <a:pt x="660797" y="196453"/>
                </a:lnTo>
                <a:lnTo>
                  <a:pt x="660797" y="187523"/>
                </a:lnTo>
                <a:lnTo>
                  <a:pt x="651867" y="196453"/>
                </a:lnTo>
                <a:lnTo>
                  <a:pt x="660797" y="196453"/>
                </a:lnTo>
                <a:lnTo>
                  <a:pt x="660797" y="196453"/>
                </a:lnTo>
                <a:lnTo>
                  <a:pt x="660797" y="196453"/>
                </a:lnTo>
                <a:lnTo>
                  <a:pt x="669727" y="205383"/>
                </a:lnTo>
                <a:lnTo>
                  <a:pt x="678656" y="205383"/>
                </a:lnTo>
                <a:lnTo>
                  <a:pt x="687586" y="205383"/>
                </a:lnTo>
                <a:lnTo>
                  <a:pt x="696516" y="214312"/>
                </a:lnTo>
                <a:lnTo>
                  <a:pt x="705446" y="205383"/>
                </a:lnTo>
                <a:lnTo>
                  <a:pt x="705446" y="214312"/>
                </a:lnTo>
                <a:lnTo>
                  <a:pt x="705446" y="205383"/>
                </a:lnTo>
                <a:lnTo>
                  <a:pt x="714375" y="205383"/>
                </a:lnTo>
                <a:lnTo>
                  <a:pt x="714375" y="205383"/>
                </a:lnTo>
                <a:lnTo>
                  <a:pt x="705446" y="205383"/>
                </a:lnTo>
                <a:lnTo>
                  <a:pt x="705446" y="205383"/>
                </a:lnTo>
                <a:lnTo>
                  <a:pt x="687586" y="196453"/>
                </a:lnTo>
                <a:lnTo>
                  <a:pt x="669727" y="196453"/>
                </a:lnTo>
                <a:lnTo>
                  <a:pt x="651867" y="187523"/>
                </a:lnTo>
                <a:lnTo>
                  <a:pt x="625078" y="187523"/>
                </a:lnTo>
                <a:lnTo>
                  <a:pt x="589360" y="178594"/>
                </a:lnTo>
                <a:lnTo>
                  <a:pt x="562571" y="169664"/>
                </a:lnTo>
                <a:lnTo>
                  <a:pt x="517922" y="169664"/>
                </a:lnTo>
                <a:lnTo>
                  <a:pt x="464344" y="160734"/>
                </a:lnTo>
                <a:lnTo>
                  <a:pt x="410766" y="160734"/>
                </a:lnTo>
                <a:lnTo>
                  <a:pt x="357188" y="160734"/>
                </a:lnTo>
                <a:lnTo>
                  <a:pt x="294680" y="160734"/>
                </a:lnTo>
                <a:lnTo>
                  <a:pt x="232172" y="160734"/>
                </a:lnTo>
                <a:lnTo>
                  <a:pt x="169664" y="169664"/>
                </a:lnTo>
                <a:lnTo>
                  <a:pt x="116086" y="169664"/>
                </a:lnTo>
                <a:lnTo>
                  <a:pt x="71438" y="169664"/>
                </a:lnTo>
                <a:lnTo>
                  <a:pt x="44649" y="169664"/>
                </a:lnTo>
                <a:lnTo>
                  <a:pt x="17860" y="169664"/>
                </a:lnTo>
                <a:lnTo>
                  <a:pt x="8930" y="169664"/>
                </a:lnTo>
                <a:lnTo>
                  <a:pt x="8930" y="160734"/>
                </a:lnTo>
                <a:lnTo>
                  <a:pt x="8930" y="160734"/>
                </a:lnTo>
                <a:lnTo>
                  <a:pt x="17860" y="151804"/>
                </a:lnTo>
                <a:lnTo>
                  <a:pt x="44649" y="133945"/>
                </a:lnTo>
                <a:lnTo>
                  <a:pt x="71438" y="125015"/>
                </a:lnTo>
                <a:lnTo>
                  <a:pt x="98227" y="116086"/>
                </a:lnTo>
                <a:lnTo>
                  <a:pt x="133946" y="98226"/>
                </a:lnTo>
                <a:lnTo>
                  <a:pt x="178594" y="89297"/>
                </a:lnTo>
                <a:lnTo>
                  <a:pt x="214313" y="80367"/>
                </a:lnTo>
                <a:lnTo>
                  <a:pt x="250032" y="71437"/>
                </a:lnTo>
                <a:lnTo>
                  <a:pt x="285750" y="53578"/>
                </a:lnTo>
                <a:lnTo>
                  <a:pt x="321469" y="44648"/>
                </a:lnTo>
                <a:lnTo>
                  <a:pt x="339328" y="35719"/>
                </a:lnTo>
                <a:lnTo>
                  <a:pt x="366117" y="26789"/>
                </a:lnTo>
                <a:lnTo>
                  <a:pt x="375047" y="17859"/>
                </a:lnTo>
                <a:lnTo>
                  <a:pt x="383977" y="8929"/>
                </a:lnTo>
                <a:lnTo>
                  <a:pt x="392907" y="8929"/>
                </a:lnTo>
                <a:lnTo>
                  <a:pt x="392907" y="0"/>
                </a:lnTo>
                <a:lnTo>
                  <a:pt x="375047" y="0"/>
                </a:lnTo>
                <a:lnTo>
                  <a:pt x="357188" y="0"/>
                </a:lnTo>
                <a:lnTo>
                  <a:pt x="330399" y="0"/>
                </a:lnTo>
                <a:lnTo>
                  <a:pt x="303610" y="0"/>
                </a:lnTo>
                <a:lnTo>
                  <a:pt x="267891" y="8929"/>
                </a:lnTo>
                <a:lnTo>
                  <a:pt x="223242" y="26789"/>
                </a:lnTo>
                <a:lnTo>
                  <a:pt x="178594" y="44648"/>
                </a:lnTo>
                <a:lnTo>
                  <a:pt x="133946" y="71437"/>
                </a:lnTo>
                <a:lnTo>
                  <a:pt x="89297" y="98226"/>
                </a:lnTo>
                <a:lnTo>
                  <a:pt x="53578" y="133945"/>
                </a:lnTo>
                <a:lnTo>
                  <a:pt x="17860" y="169664"/>
                </a:lnTo>
                <a:lnTo>
                  <a:pt x="0" y="205383"/>
                </a:lnTo>
                <a:lnTo>
                  <a:pt x="0" y="241101"/>
                </a:lnTo>
                <a:lnTo>
                  <a:pt x="8930" y="267890"/>
                </a:lnTo>
                <a:lnTo>
                  <a:pt x="35719" y="294679"/>
                </a:lnTo>
                <a:lnTo>
                  <a:pt x="80367" y="321469"/>
                </a:lnTo>
                <a:lnTo>
                  <a:pt x="116086" y="348258"/>
                </a:lnTo>
                <a:lnTo>
                  <a:pt x="142875" y="357187"/>
                </a:lnTo>
                <a:lnTo>
                  <a:pt x="142875" y="35718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93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Write an inequality showing I have at least six hats.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Draw a number line and then graph y ≥ 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Write an inequality for the problem below:</a:t>
            </a:r>
          </a:p>
          <a:p>
            <a:endParaRPr lang="en-US" dirty="0"/>
          </a:p>
        </p:txBody>
      </p:sp>
      <p:sp>
        <p:nvSpPr>
          <p:cNvPr id="6" name="Freeform 5"/>
          <p:cNvSpPr/>
          <p:nvPr/>
        </p:nvSpPr>
        <p:spPr bwMode="auto">
          <a:xfrm>
            <a:off x="4866680" y="3473648"/>
            <a:ext cx="3580805" cy="169665"/>
          </a:xfrm>
          <a:custGeom>
            <a:avLst/>
            <a:gdLst/>
            <a:ahLst/>
            <a:cxnLst/>
            <a:rect l="0" t="0" r="0" b="0"/>
            <a:pathLst>
              <a:path w="3580805" h="169665">
                <a:moveTo>
                  <a:pt x="0" y="133945"/>
                </a:moveTo>
                <a:lnTo>
                  <a:pt x="8929" y="133945"/>
                </a:lnTo>
                <a:lnTo>
                  <a:pt x="17859" y="133945"/>
                </a:lnTo>
                <a:lnTo>
                  <a:pt x="26789" y="133945"/>
                </a:lnTo>
                <a:lnTo>
                  <a:pt x="44648" y="133945"/>
                </a:lnTo>
                <a:lnTo>
                  <a:pt x="71437" y="133945"/>
                </a:lnTo>
                <a:lnTo>
                  <a:pt x="89297" y="133945"/>
                </a:lnTo>
                <a:lnTo>
                  <a:pt x="116086" y="133945"/>
                </a:lnTo>
                <a:lnTo>
                  <a:pt x="142875" y="133945"/>
                </a:lnTo>
                <a:lnTo>
                  <a:pt x="160734" y="133945"/>
                </a:lnTo>
                <a:lnTo>
                  <a:pt x="196453" y="142875"/>
                </a:lnTo>
                <a:lnTo>
                  <a:pt x="223242" y="142875"/>
                </a:lnTo>
                <a:lnTo>
                  <a:pt x="258961" y="142875"/>
                </a:lnTo>
                <a:lnTo>
                  <a:pt x="294679" y="142875"/>
                </a:lnTo>
                <a:lnTo>
                  <a:pt x="330398" y="142875"/>
                </a:lnTo>
                <a:lnTo>
                  <a:pt x="366117" y="142875"/>
                </a:lnTo>
                <a:lnTo>
                  <a:pt x="410765" y="142875"/>
                </a:lnTo>
                <a:lnTo>
                  <a:pt x="446484" y="142875"/>
                </a:lnTo>
                <a:lnTo>
                  <a:pt x="491133" y="142875"/>
                </a:lnTo>
                <a:lnTo>
                  <a:pt x="535781" y="142875"/>
                </a:lnTo>
                <a:lnTo>
                  <a:pt x="580429" y="142875"/>
                </a:lnTo>
                <a:lnTo>
                  <a:pt x="625078" y="142875"/>
                </a:lnTo>
                <a:lnTo>
                  <a:pt x="669726" y="142875"/>
                </a:lnTo>
                <a:lnTo>
                  <a:pt x="714375" y="133945"/>
                </a:lnTo>
                <a:lnTo>
                  <a:pt x="767953" y="133945"/>
                </a:lnTo>
                <a:lnTo>
                  <a:pt x="812601" y="133945"/>
                </a:lnTo>
                <a:lnTo>
                  <a:pt x="866179" y="133945"/>
                </a:lnTo>
                <a:lnTo>
                  <a:pt x="919758" y="133945"/>
                </a:lnTo>
                <a:lnTo>
                  <a:pt x="964406" y="125016"/>
                </a:lnTo>
                <a:lnTo>
                  <a:pt x="1017984" y="125016"/>
                </a:lnTo>
                <a:lnTo>
                  <a:pt x="1071562" y="125016"/>
                </a:lnTo>
                <a:lnTo>
                  <a:pt x="1125140" y="125016"/>
                </a:lnTo>
                <a:lnTo>
                  <a:pt x="1178718" y="125016"/>
                </a:lnTo>
                <a:lnTo>
                  <a:pt x="1232297" y="116086"/>
                </a:lnTo>
                <a:lnTo>
                  <a:pt x="1276945" y="116086"/>
                </a:lnTo>
                <a:lnTo>
                  <a:pt x="1330523" y="116086"/>
                </a:lnTo>
                <a:lnTo>
                  <a:pt x="1384101" y="116086"/>
                </a:lnTo>
                <a:lnTo>
                  <a:pt x="1437679" y="116086"/>
                </a:lnTo>
                <a:lnTo>
                  <a:pt x="1482328" y="116086"/>
                </a:lnTo>
                <a:lnTo>
                  <a:pt x="1535906" y="116086"/>
                </a:lnTo>
                <a:lnTo>
                  <a:pt x="1589484" y="116086"/>
                </a:lnTo>
                <a:lnTo>
                  <a:pt x="1643062" y="116086"/>
                </a:lnTo>
                <a:lnTo>
                  <a:pt x="1687711" y="116086"/>
                </a:lnTo>
                <a:lnTo>
                  <a:pt x="1741289" y="116086"/>
                </a:lnTo>
                <a:lnTo>
                  <a:pt x="1794867" y="116086"/>
                </a:lnTo>
                <a:lnTo>
                  <a:pt x="1839515" y="116086"/>
                </a:lnTo>
                <a:lnTo>
                  <a:pt x="1893093" y="116086"/>
                </a:lnTo>
                <a:lnTo>
                  <a:pt x="1937742" y="116086"/>
                </a:lnTo>
                <a:lnTo>
                  <a:pt x="1991320" y="116086"/>
                </a:lnTo>
                <a:lnTo>
                  <a:pt x="2035968" y="107156"/>
                </a:lnTo>
                <a:lnTo>
                  <a:pt x="2089547" y="107156"/>
                </a:lnTo>
                <a:lnTo>
                  <a:pt x="2134195" y="107156"/>
                </a:lnTo>
                <a:lnTo>
                  <a:pt x="2178843" y="107156"/>
                </a:lnTo>
                <a:lnTo>
                  <a:pt x="2223492" y="107156"/>
                </a:lnTo>
                <a:lnTo>
                  <a:pt x="2268140" y="107156"/>
                </a:lnTo>
                <a:lnTo>
                  <a:pt x="2312789" y="107156"/>
                </a:lnTo>
                <a:lnTo>
                  <a:pt x="2357437" y="107156"/>
                </a:lnTo>
                <a:lnTo>
                  <a:pt x="2402086" y="107156"/>
                </a:lnTo>
                <a:lnTo>
                  <a:pt x="2446734" y="98227"/>
                </a:lnTo>
                <a:lnTo>
                  <a:pt x="2491383" y="98227"/>
                </a:lnTo>
                <a:lnTo>
                  <a:pt x="2536031" y="98227"/>
                </a:lnTo>
                <a:lnTo>
                  <a:pt x="2580679" y="98227"/>
                </a:lnTo>
                <a:lnTo>
                  <a:pt x="2625328" y="98227"/>
                </a:lnTo>
                <a:lnTo>
                  <a:pt x="2661047" y="89297"/>
                </a:lnTo>
                <a:lnTo>
                  <a:pt x="2705695" y="89297"/>
                </a:lnTo>
                <a:lnTo>
                  <a:pt x="2741414" y="89297"/>
                </a:lnTo>
                <a:lnTo>
                  <a:pt x="2777133" y="89297"/>
                </a:lnTo>
                <a:lnTo>
                  <a:pt x="2812851" y="89297"/>
                </a:lnTo>
                <a:lnTo>
                  <a:pt x="2857500" y="89297"/>
                </a:lnTo>
                <a:lnTo>
                  <a:pt x="2893218" y="89297"/>
                </a:lnTo>
                <a:lnTo>
                  <a:pt x="2928937" y="89297"/>
                </a:lnTo>
                <a:lnTo>
                  <a:pt x="2973586" y="89297"/>
                </a:lnTo>
                <a:lnTo>
                  <a:pt x="3009304" y="89297"/>
                </a:lnTo>
                <a:lnTo>
                  <a:pt x="3045023" y="89297"/>
                </a:lnTo>
                <a:lnTo>
                  <a:pt x="3080742" y="89297"/>
                </a:lnTo>
                <a:lnTo>
                  <a:pt x="3107531" y="89297"/>
                </a:lnTo>
                <a:lnTo>
                  <a:pt x="3134320" y="89297"/>
                </a:lnTo>
                <a:lnTo>
                  <a:pt x="3170039" y="89297"/>
                </a:lnTo>
                <a:lnTo>
                  <a:pt x="3196828" y="89297"/>
                </a:lnTo>
                <a:lnTo>
                  <a:pt x="3223617" y="89297"/>
                </a:lnTo>
                <a:lnTo>
                  <a:pt x="3250406" y="89297"/>
                </a:lnTo>
                <a:lnTo>
                  <a:pt x="3277195" y="89297"/>
                </a:lnTo>
                <a:lnTo>
                  <a:pt x="3295054" y="89297"/>
                </a:lnTo>
                <a:lnTo>
                  <a:pt x="3321843" y="89297"/>
                </a:lnTo>
                <a:lnTo>
                  <a:pt x="3348632" y="89297"/>
                </a:lnTo>
                <a:lnTo>
                  <a:pt x="3366491" y="89297"/>
                </a:lnTo>
                <a:lnTo>
                  <a:pt x="3393280" y="89297"/>
                </a:lnTo>
                <a:lnTo>
                  <a:pt x="3411140" y="89297"/>
                </a:lnTo>
                <a:lnTo>
                  <a:pt x="3428999" y="80367"/>
                </a:lnTo>
                <a:lnTo>
                  <a:pt x="3446858" y="80367"/>
                </a:lnTo>
                <a:lnTo>
                  <a:pt x="3455788" y="80367"/>
                </a:lnTo>
                <a:lnTo>
                  <a:pt x="3473647" y="80367"/>
                </a:lnTo>
                <a:lnTo>
                  <a:pt x="3482577" y="80367"/>
                </a:lnTo>
                <a:lnTo>
                  <a:pt x="3500436" y="80367"/>
                </a:lnTo>
                <a:lnTo>
                  <a:pt x="3509366" y="80367"/>
                </a:lnTo>
                <a:lnTo>
                  <a:pt x="3518296" y="80367"/>
                </a:lnTo>
                <a:lnTo>
                  <a:pt x="3527225" y="71438"/>
                </a:lnTo>
                <a:lnTo>
                  <a:pt x="3536155" y="71438"/>
                </a:lnTo>
                <a:lnTo>
                  <a:pt x="3545085" y="71438"/>
                </a:lnTo>
                <a:lnTo>
                  <a:pt x="3545085" y="71438"/>
                </a:lnTo>
                <a:lnTo>
                  <a:pt x="3554015" y="71438"/>
                </a:lnTo>
                <a:lnTo>
                  <a:pt x="3554015" y="71438"/>
                </a:lnTo>
                <a:lnTo>
                  <a:pt x="3554015" y="62508"/>
                </a:lnTo>
                <a:lnTo>
                  <a:pt x="3562944" y="62508"/>
                </a:lnTo>
                <a:lnTo>
                  <a:pt x="3562944" y="62508"/>
                </a:lnTo>
                <a:lnTo>
                  <a:pt x="3562944" y="62508"/>
                </a:lnTo>
                <a:lnTo>
                  <a:pt x="3562944" y="62508"/>
                </a:lnTo>
                <a:lnTo>
                  <a:pt x="3562944" y="62508"/>
                </a:lnTo>
                <a:lnTo>
                  <a:pt x="3554015" y="53578"/>
                </a:lnTo>
                <a:lnTo>
                  <a:pt x="3545085" y="53578"/>
                </a:lnTo>
                <a:lnTo>
                  <a:pt x="3536155" y="44648"/>
                </a:lnTo>
                <a:lnTo>
                  <a:pt x="3527225" y="35719"/>
                </a:lnTo>
                <a:lnTo>
                  <a:pt x="3509366" y="26789"/>
                </a:lnTo>
                <a:lnTo>
                  <a:pt x="3500436" y="26789"/>
                </a:lnTo>
                <a:lnTo>
                  <a:pt x="3473647" y="17859"/>
                </a:lnTo>
                <a:lnTo>
                  <a:pt x="3455788" y="8930"/>
                </a:lnTo>
                <a:lnTo>
                  <a:pt x="3446858" y="0"/>
                </a:lnTo>
                <a:lnTo>
                  <a:pt x="3428999" y="0"/>
                </a:lnTo>
                <a:lnTo>
                  <a:pt x="3428999" y="0"/>
                </a:lnTo>
                <a:lnTo>
                  <a:pt x="3428999" y="0"/>
                </a:lnTo>
                <a:lnTo>
                  <a:pt x="3428999" y="0"/>
                </a:lnTo>
                <a:lnTo>
                  <a:pt x="3437929" y="8930"/>
                </a:lnTo>
                <a:lnTo>
                  <a:pt x="3455788" y="17859"/>
                </a:lnTo>
                <a:lnTo>
                  <a:pt x="3473647" y="26789"/>
                </a:lnTo>
                <a:lnTo>
                  <a:pt x="3491507" y="35719"/>
                </a:lnTo>
                <a:lnTo>
                  <a:pt x="3518296" y="44648"/>
                </a:lnTo>
                <a:lnTo>
                  <a:pt x="3536155" y="62508"/>
                </a:lnTo>
                <a:lnTo>
                  <a:pt x="3554015" y="71438"/>
                </a:lnTo>
                <a:lnTo>
                  <a:pt x="3562944" y="80367"/>
                </a:lnTo>
                <a:lnTo>
                  <a:pt x="3571874" y="89297"/>
                </a:lnTo>
                <a:lnTo>
                  <a:pt x="3580804" y="98227"/>
                </a:lnTo>
                <a:lnTo>
                  <a:pt x="3580804" y="107156"/>
                </a:lnTo>
                <a:lnTo>
                  <a:pt x="3580804" y="116086"/>
                </a:lnTo>
                <a:lnTo>
                  <a:pt x="3571874" y="125016"/>
                </a:lnTo>
                <a:lnTo>
                  <a:pt x="3562944" y="133945"/>
                </a:lnTo>
                <a:lnTo>
                  <a:pt x="3554015" y="142875"/>
                </a:lnTo>
                <a:lnTo>
                  <a:pt x="3536155" y="151805"/>
                </a:lnTo>
                <a:lnTo>
                  <a:pt x="3518296" y="160734"/>
                </a:lnTo>
                <a:lnTo>
                  <a:pt x="3509366" y="160734"/>
                </a:lnTo>
                <a:lnTo>
                  <a:pt x="3500436" y="169664"/>
                </a:lnTo>
                <a:lnTo>
                  <a:pt x="3500436" y="16966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4786313" y="3491507"/>
            <a:ext cx="169665" cy="187525"/>
          </a:xfrm>
          <a:custGeom>
            <a:avLst/>
            <a:gdLst/>
            <a:ahLst/>
            <a:cxnLst/>
            <a:rect l="0" t="0" r="0" b="0"/>
            <a:pathLst>
              <a:path w="169665" h="187525">
                <a:moveTo>
                  <a:pt x="151804" y="8930"/>
                </a:moveTo>
                <a:lnTo>
                  <a:pt x="151804" y="8930"/>
                </a:lnTo>
                <a:lnTo>
                  <a:pt x="151804" y="8930"/>
                </a:lnTo>
                <a:lnTo>
                  <a:pt x="151804" y="0"/>
                </a:lnTo>
                <a:lnTo>
                  <a:pt x="160734" y="0"/>
                </a:lnTo>
                <a:lnTo>
                  <a:pt x="160734" y="0"/>
                </a:lnTo>
                <a:lnTo>
                  <a:pt x="169664" y="0"/>
                </a:lnTo>
                <a:lnTo>
                  <a:pt x="169664" y="0"/>
                </a:lnTo>
                <a:lnTo>
                  <a:pt x="160734" y="8930"/>
                </a:lnTo>
                <a:lnTo>
                  <a:pt x="160734" y="17860"/>
                </a:lnTo>
                <a:lnTo>
                  <a:pt x="142875" y="26789"/>
                </a:lnTo>
                <a:lnTo>
                  <a:pt x="133945" y="44649"/>
                </a:lnTo>
                <a:lnTo>
                  <a:pt x="107156" y="62508"/>
                </a:lnTo>
                <a:lnTo>
                  <a:pt x="80367" y="80368"/>
                </a:lnTo>
                <a:lnTo>
                  <a:pt x="44648" y="98227"/>
                </a:lnTo>
                <a:lnTo>
                  <a:pt x="26789" y="116086"/>
                </a:lnTo>
                <a:lnTo>
                  <a:pt x="8929" y="133946"/>
                </a:lnTo>
                <a:lnTo>
                  <a:pt x="0" y="151805"/>
                </a:lnTo>
                <a:lnTo>
                  <a:pt x="8929" y="160735"/>
                </a:lnTo>
                <a:lnTo>
                  <a:pt x="26789" y="169664"/>
                </a:lnTo>
                <a:lnTo>
                  <a:pt x="62507" y="178594"/>
                </a:lnTo>
                <a:lnTo>
                  <a:pt x="89296" y="178594"/>
                </a:lnTo>
                <a:lnTo>
                  <a:pt x="116085" y="187524"/>
                </a:lnTo>
                <a:lnTo>
                  <a:pt x="116085" y="18752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6340078" y="3455789"/>
            <a:ext cx="26790" cy="205383"/>
          </a:xfrm>
          <a:custGeom>
            <a:avLst/>
            <a:gdLst/>
            <a:ahLst/>
            <a:cxnLst/>
            <a:rect l="0" t="0" r="0" b="0"/>
            <a:pathLst>
              <a:path w="26790" h="205383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35718"/>
                </a:lnTo>
                <a:lnTo>
                  <a:pt x="26789" y="53578"/>
                </a:lnTo>
                <a:lnTo>
                  <a:pt x="26789" y="62507"/>
                </a:lnTo>
                <a:lnTo>
                  <a:pt x="26789" y="80367"/>
                </a:lnTo>
                <a:lnTo>
                  <a:pt x="26789" y="98226"/>
                </a:lnTo>
                <a:lnTo>
                  <a:pt x="17860" y="116086"/>
                </a:lnTo>
                <a:lnTo>
                  <a:pt x="17860" y="133945"/>
                </a:lnTo>
                <a:lnTo>
                  <a:pt x="17860" y="142875"/>
                </a:lnTo>
                <a:lnTo>
                  <a:pt x="8930" y="160734"/>
                </a:lnTo>
                <a:lnTo>
                  <a:pt x="8930" y="169664"/>
                </a:lnTo>
                <a:lnTo>
                  <a:pt x="8930" y="178593"/>
                </a:lnTo>
                <a:lnTo>
                  <a:pt x="8930" y="187523"/>
                </a:lnTo>
                <a:lnTo>
                  <a:pt x="8930" y="196453"/>
                </a:lnTo>
                <a:lnTo>
                  <a:pt x="8930" y="205382"/>
                </a:lnTo>
                <a:lnTo>
                  <a:pt x="0" y="205382"/>
                </a:lnTo>
                <a:lnTo>
                  <a:pt x="0" y="205382"/>
                </a:lnTo>
                <a:lnTo>
                  <a:pt x="0" y="205382"/>
                </a:lnTo>
                <a:lnTo>
                  <a:pt x="0" y="20538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6206133" y="3848695"/>
            <a:ext cx="178595" cy="196454"/>
          </a:xfrm>
          <a:custGeom>
            <a:avLst/>
            <a:gdLst/>
            <a:ahLst/>
            <a:cxnLst/>
            <a:rect l="0" t="0" r="0" b="0"/>
            <a:pathLst>
              <a:path w="178595" h="196454">
                <a:moveTo>
                  <a:pt x="142875" y="17859"/>
                </a:moveTo>
                <a:lnTo>
                  <a:pt x="142875" y="17859"/>
                </a:lnTo>
                <a:lnTo>
                  <a:pt x="142875" y="17859"/>
                </a:lnTo>
                <a:lnTo>
                  <a:pt x="133945" y="17859"/>
                </a:lnTo>
                <a:lnTo>
                  <a:pt x="133945" y="8930"/>
                </a:lnTo>
                <a:lnTo>
                  <a:pt x="133945" y="8930"/>
                </a:lnTo>
                <a:lnTo>
                  <a:pt x="133945" y="893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8930"/>
                </a:lnTo>
                <a:lnTo>
                  <a:pt x="89297" y="8930"/>
                </a:lnTo>
                <a:lnTo>
                  <a:pt x="71437" y="17859"/>
                </a:lnTo>
                <a:lnTo>
                  <a:pt x="53578" y="35719"/>
                </a:lnTo>
                <a:lnTo>
                  <a:pt x="44648" y="44648"/>
                </a:lnTo>
                <a:lnTo>
                  <a:pt x="26789" y="62508"/>
                </a:lnTo>
                <a:lnTo>
                  <a:pt x="17859" y="80367"/>
                </a:lnTo>
                <a:lnTo>
                  <a:pt x="8930" y="107156"/>
                </a:lnTo>
                <a:lnTo>
                  <a:pt x="0" y="125016"/>
                </a:lnTo>
                <a:lnTo>
                  <a:pt x="0" y="142875"/>
                </a:lnTo>
                <a:lnTo>
                  <a:pt x="8930" y="160734"/>
                </a:lnTo>
                <a:lnTo>
                  <a:pt x="17859" y="178594"/>
                </a:lnTo>
                <a:lnTo>
                  <a:pt x="26789" y="187523"/>
                </a:lnTo>
                <a:lnTo>
                  <a:pt x="44648" y="196453"/>
                </a:lnTo>
                <a:lnTo>
                  <a:pt x="53578" y="196453"/>
                </a:lnTo>
                <a:lnTo>
                  <a:pt x="71437" y="196453"/>
                </a:lnTo>
                <a:lnTo>
                  <a:pt x="98226" y="196453"/>
                </a:lnTo>
                <a:lnTo>
                  <a:pt x="116086" y="196453"/>
                </a:lnTo>
                <a:lnTo>
                  <a:pt x="125015" y="187523"/>
                </a:lnTo>
                <a:lnTo>
                  <a:pt x="142875" y="178594"/>
                </a:lnTo>
                <a:lnTo>
                  <a:pt x="151805" y="169664"/>
                </a:lnTo>
                <a:lnTo>
                  <a:pt x="169664" y="151805"/>
                </a:lnTo>
                <a:lnTo>
                  <a:pt x="169664" y="142875"/>
                </a:lnTo>
                <a:lnTo>
                  <a:pt x="178594" y="125016"/>
                </a:lnTo>
                <a:lnTo>
                  <a:pt x="178594" y="107156"/>
                </a:lnTo>
                <a:lnTo>
                  <a:pt x="178594" y="89297"/>
                </a:lnTo>
                <a:lnTo>
                  <a:pt x="178594" y="80367"/>
                </a:lnTo>
                <a:lnTo>
                  <a:pt x="169664" y="62508"/>
                </a:lnTo>
                <a:lnTo>
                  <a:pt x="160734" y="44648"/>
                </a:lnTo>
                <a:lnTo>
                  <a:pt x="151805" y="35719"/>
                </a:lnTo>
                <a:lnTo>
                  <a:pt x="133945" y="26789"/>
                </a:lnTo>
                <a:lnTo>
                  <a:pt x="116086" y="17859"/>
                </a:lnTo>
                <a:lnTo>
                  <a:pt x="107156" y="8930"/>
                </a:lnTo>
                <a:lnTo>
                  <a:pt x="98226" y="8930"/>
                </a:lnTo>
                <a:lnTo>
                  <a:pt x="89297" y="8930"/>
                </a:lnTo>
                <a:lnTo>
                  <a:pt x="89297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7518797" y="3455789"/>
            <a:ext cx="8931" cy="205383"/>
          </a:xfrm>
          <a:custGeom>
            <a:avLst/>
            <a:gdLst/>
            <a:ahLst/>
            <a:cxnLst/>
            <a:rect l="0" t="0" r="0" b="0"/>
            <a:pathLst>
              <a:path w="8931" h="205383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0" y="44648"/>
                </a:lnTo>
                <a:lnTo>
                  <a:pt x="0" y="62507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0" y="160734"/>
                </a:lnTo>
                <a:lnTo>
                  <a:pt x="0" y="169664"/>
                </a:lnTo>
                <a:lnTo>
                  <a:pt x="0" y="178593"/>
                </a:lnTo>
                <a:lnTo>
                  <a:pt x="0" y="187523"/>
                </a:lnTo>
                <a:lnTo>
                  <a:pt x="8930" y="196453"/>
                </a:lnTo>
                <a:lnTo>
                  <a:pt x="8930" y="205382"/>
                </a:lnTo>
                <a:lnTo>
                  <a:pt x="8930" y="20538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7429500" y="3795117"/>
            <a:ext cx="205384" cy="196454"/>
          </a:xfrm>
          <a:custGeom>
            <a:avLst/>
            <a:gdLst/>
            <a:ahLst/>
            <a:cxnLst/>
            <a:rect l="0" t="0" r="0" b="0"/>
            <a:pathLst>
              <a:path w="205384" h="196454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8929"/>
                </a:lnTo>
                <a:lnTo>
                  <a:pt x="125016" y="8929"/>
                </a:lnTo>
                <a:lnTo>
                  <a:pt x="133945" y="17859"/>
                </a:lnTo>
                <a:lnTo>
                  <a:pt x="142875" y="17859"/>
                </a:lnTo>
                <a:lnTo>
                  <a:pt x="142875" y="35719"/>
                </a:lnTo>
                <a:lnTo>
                  <a:pt x="142875" y="35719"/>
                </a:lnTo>
                <a:lnTo>
                  <a:pt x="142875" y="53578"/>
                </a:lnTo>
                <a:lnTo>
                  <a:pt x="133945" y="62508"/>
                </a:lnTo>
                <a:lnTo>
                  <a:pt x="116086" y="71437"/>
                </a:lnTo>
                <a:lnTo>
                  <a:pt x="98227" y="89297"/>
                </a:lnTo>
                <a:lnTo>
                  <a:pt x="80367" y="107156"/>
                </a:lnTo>
                <a:lnTo>
                  <a:pt x="53578" y="116086"/>
                </a:lnTo>
                <a:lnTo>
                  <a:pt x="35719" y="133945"/>
                </a:lnTo>
                <a:lnTo>
                  <a:pt x="17859" y="142875"/>
                </a:lnTo>
                <a:lnTo>
                  <a:pt x="8930" y="151804"/>
                </a:lnTo>
                <a:lnTo>
                  <a:pt x="8930" y="160734"/>
                </a:lnTo>
                <a:lnTo>
                  <a:pt x="8930" y="169664"/>
                </a:lnTo>
                <a:lnTo>
                  <a:pt x="8930" y="178594"/>
                </a:lnTo>
                <a:lnTo>
                  <a:pt x="17859" y="187523"/>
                </a:lnTo>
                <a:lnTo>
                  <a:pt x="26789" y="187523"/>
                </a:lnTo>
                <a:lnTo>
                  <a:pt x="44648" y="196453"/>
                </a:lnTo>
                <a:lnTo>
                  <a:pt x="62508" y="196453"/>
                </a:lnTo>
                <a:lnTo>
                  <a:pt x="89297" y="196453"/>
                </a:lnTo>
                <a:lnTo>
                  <a:pt x="107156" y="196453"/>
                </a:lnTo>
                <a:lnTo>
                  <a:pt x="125016" y="196453"/>
                </a:lnTo>
                <a:lnTo>
                  <a:pt x="151805" y="196453"/>
                </a:lnTo>
                <a:lnTo>
                  <a:pt x="160734" y="196453"/>
                </a:lnTo>
                <a:lnTo>
                  <a:pt x="178594" y="196453"/>
                </a:lnTo>
                <a:lnTo>
                  <a:pt x="187523" y="196453"/>
                </a:lnTo>
                <a:lnTo>
                  <a:pt x="196453" y="196453"/>
                </a:lnTo>
                <a:lnTo>
                  <a:pt x="196453" y="196453"/>
                </a:lnTo>
                <a:lnTo>
                  <a:pt x="205383" y="196453"/>
                </a:lnTo>
                <a:lnTo>
                  <a:pt x="205383" y="196453"/>
                </a:lnTo>
                <a:lnTo>
                  <a:pt x="205383" y="196453"/>
                </a:lnTo>
                <a:lnTo>
                  <a:pt x="205383" y="19645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7259836" y="3393281"/>
            <a:ext cx="446485" cy="303610"/>
          </a:xfrm>
          <a:custGeom>
            <a:avLst/>
            <a:gdLst/>
            <a:ahLst/>
            <a:cxnLst/>
            <a:rect l="0" t="0" r="0" b="0"/>
            <a:pathLst>
              <a:path w="446485" h="303610">
                <a:moveTo>
                  <a:pt x="330398" y="17859"/>
                </a:moveTo>
                <a:lnTo>
                  <a:pt x="330398" y="17859"/>
                </a:lnTo>
                <a:lnTo>
                  <a:pt x="321469" y="17859"/>
                </a:lnTo>
                <a:lnTo>
                  <a:pt x="312539" y="8930"/>
                </a:lnTo>
                <a:lnTo>
                  <a:pt x="303609" y="8930"/>
                </a:lnTo>
                <a:lnTo>
                  <a:pt x="294680" y="8930"/>
                </a:lnTo>
                <a:lnTo>
                  <a:pt x="276820" y="0"/>
                </a:lnTo>
                <a:lnTo>
                  <a:pt x="258961" y="0"/>
                </a:lnTo>
                <a:lnTo>
                  <a:pt x="241102" y="0"/>
                </a:lnTo>
                <a:lnTo>
                  <a:pt x="223242" y="0"/>
                </a:lnTo>
                <a:lnTo>
                  <a:pt x="196453" y="8930"/>
                </a:lnTo>
                <a:lnTo>
                  <a:pt x="178594" y="8930"/>
                </a:lnTo>
                <a:lnTo>
                  <a:pt x="151805" y="17859"/>
                </a:lnTo>
                <a:lnTo>
                  <a:pt x="133945" y="26789"/>
                </a:lnTo>
                <a:lnTo>
                  <a:pt x="98227" y="44648"/>
                </a:lnTo>
                <a:lnTo>
                  <a:pt x="80367" y="62508"/>
                </a:lnTo>
                <a:lnTo>
                  <a:pt x="53578" y="80367"/>
                </a:lnTo>
                <a:lnTo>
                  <a:pt x="35719" y="98226"/>
                </a:lnTo>
                <a:lnTo>
                  <a:pt x="17859" y="125015"/>
                </a:lnTo>
                <a:lnTo>
                  <a:pt x="8930" y="151805"/>
                </a:lnTo>
                <a:lnTo>
                  <a:pt x="0" y="169664"/>
                </a:lnTo>
                <a:lnTo>
                  <a:pt x="0" y="187523"/>
                </a:lnTo>
                <a:lnTo>
                  <a:pt x="0" y="205383"/>
                </a:lnTo>
                <a:lnTo>
                  <a:pt x="8930" y="223242"/>
                </a:lnTo>
                <a:lnTo>
                  <a:pt x="17859" y="241101"/>
                </a:lnTo>
                <a:lnTo>
                  <a:pt x="35719" y="258961"/>
                </a:lnTo>
                <a:lnTo>
                  <a:pt x="53578" y="276820"/>
                </a:lnTo>
                <a:lnTo>
                  <a:pt x="80367" y="285750"/>
                </a:lnTo>
                <a:lnTo>
                  <a:pt x="107156" y="294680"/>
                </a:lnTo>
                <a:lnTo>
                  <a:pt x="142875" y="303609"/>
                </a:lnTo>
                <a:lnTo>
                  <a:pt x="169664" y="303609"/>
                </a:lnTo>
                <a:lnTo>
                  <a:pt x="205383" y="303609"/>
                </a:lnTo>
                <a:lnTo>
                  <a:pt x="232172" y="303609"/>
                </a:lnTo>
                <a:lnTo>
                  <a:pt x="267891" y="303609"/>
                </a:lnTo>
                <a:lnTo>
                  <a:pt x="294680" y="303609"/>
                </a:lnTo>
                <a:lnTo>
                  <a:pt x="312539" y="303609"/>
                </a:lnTo>
                <a:lnTo>
                  <a:pt x="339328" y="303609"/>
                </a:lnTo>
                <a:lnTo>
                  <a:pt x="357187" y="294680"/>
                </a:lnTo>
                <a:lnTo>
                  <a:pt x="375047" y="285750"/>
                </a:lnTo>
                <a:lnTo>
                  <a:pt x="392906" y="267890"/>
                </a:lnTo>
                <a:lnTo>
                  <a:pt x="401836" y="258961"/>
                </a:lnTo>
                <a:lnTo>
                  <a:pt x="419695" y="250031"/>
                </a:lnTo>
                <a:lnTo>
                  <a:pt x="428625" y="232172"/>
                </a:lnTo>
                <a:lnTo>
                  <a:pt x="428625" y="223242"/>
                </a:lnTo>
                <a:lnTo>
                  <a:pt x="437555" y="205383"/>
                </a:lnTo>
                <a:lnTo>
                  <a:pt x="437555" y="187523"/>
                </a:lnTo>
                <a:lnTo>
                  <a:pt x="446484" y="169664"/>
                </a:lnTo>
                <a:lnTo>
                  <a:pt x="437555" y="160734"/>
                </a:lnTo>
                <a:lnTo>
                  <a:pt x="437555" y="142875"/>
                </a:lnTo>
                <a:lnTo>
                  <a:pt x="428625" y="125015"/>
                </a:lnTo>
                <a:lnTo>
                  <a:pt x="419695" y="116086"/>
                </a:lnTo>
                <a:lnTo>
                  <a:pt x="410766" y="98226"/>
                </a:lnTo>
                <a:lnTo>
                  <a:pt x="401836" y="80367"/>
                </a:lnTo>
                <a:lnTo>
                  <a:pt x="375047" y="71437"/>
                </a:lnTo>
                <a:lnTo>
                  <a:pt x="357187" y="53578"/>
                </a:lnTo>
                <a:lnTo>
                  <a:pt x="339328" y="44648"/>
                </a:lnTo>
                <a:lnTo>
                  <a:pt x="321469" y="35719"/>
                </a:lnTo>
                <a:lnTo>
                  <a:pt x="312539" y="26789"/>
                </a:lnTo>
                <a:lnTo>
                  <a:pt x="294680" y="8930"/>
                </a:lnTo>
                <a:lnTo>
                  <a:pt x="276820" y="8930"/>
                </a:lnTo>
                <a:lnTo>
                  <a:pt x="276820" y="8930"/>
                </a:lnTo>
                <a:lnTo>
                  <a:pt x="276820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4947047" y="3241476"/>
            <a:ext cx="2589610" cy="169665"/>
          </a:xfrm>
          <a:custGeom>
            <a:avLst/>
            <a:gdLst/>
            <a:ahLst/>
            <a:cxnLst/>
            <a:rect l="0" t="0" r="0" b="0"/>
            <a:pathLst>
              <a:path w="2589610" h="169665">
                <a:moveTo>
                  <a:pt x="2589609" y="142875"/>
                </a:moveTo>
                <a:lnTo>
                  <a:pt x="2589609" y="142875"/>
                </a:lnTo>
                <a:lnTo>
                  <a:pt x="2589609" y="142875"/>
                </a:lnTo>
                <a:lnTo>
                  <a:pt x="2589609" y="142875"/>
                </a:lnTo>
                <a:lnTo>
                  <a:pt x="2589609" y="142875"/>
                </a:lnTo>
                <a:lnTo>
                  <a:pt x="2580680" y="133945"/>
                </a:lnTo>
                <a:lnTo>
                  <a:pt x="2571750" y="133945"/>
                </a:lnTo>
                <a:lnTo>
                  <a:pt x="2562820" y="133945"/>
                </a:lnTo>
                <a:lnTo>
                  <a:pt x="2553891" y="133945"/>
                </a:lnTo>
                <a:lnTo>
                  <a:pt x="2544961" y="133945"/>
                </a:lnTo>
                <a:lnTo>
                  <a:pt x="2536031" y="133945"/>
                </a:lnTo>
                <a:lnTo>
                  <a:pt x="2518172" y="133945"/>
                </a:lnTo>
                <a:lnTo>
                  <a:pt x="2500312" y="125016"/>
                </a:lnTo>
                <a:lnTo>
                  <a:pt x="2482453" y="125016"/>
                </a:lnTo>
                <a:lnTo>
                  <a:pt x="2464594" y="125016"/>
                </a:lnTo>
                <a:lnTo>
                  <a:pt x="2446734" y="125016"/>
                </a:lnTo>
                <a:lnTo>
                  <a:pt x="2419945" y="125016"/>
                </a:lnTo>
                <a:lnTo>
                  <a:pt x="2402086" y="125016"/>
                </a:lnTo>
                <a:lnTo>
                  <a:pt x="2375297" y="125016"/>
                </a:lnTo>
                <a:lnTo>
                  <a:pt x="2348508" y="125016"/>
                </a:lnTo>
                <a:lnTo>
                  <a:pt x="2321719" y="125016"/>
                </a:lnTo>
                <a:lnTo>
                  <a:pt x="2303859" y="125016"/>
                </a:lnTo>
                <a:lnTo>
                  <a:pt x="2268141" y="125016"/>
                </a:lnTo>
                <a:lnTo>
                  <a:pt x="2241351" y="125016"/>
                </a:lnTo>
                <a:lnTo>
                  <a:pt x="2214562" y="116086"/>
                </a:lnTo>
                <a:lnTo>
                  <a:pt x="2187773" y="116086"/>
                </a:lnTo>
                <a:lnTo>
                  <a:pt x="2152055" y="116086"/>
                </a:lnTo>
                <a:lnTo>
                  <a:pt x="2125266" y="116086"/>
                </a:lnTo>
                <a:lnTo>
                  <a:pt x="2089547" y="116086"/>
                </a:lnTo>
                <a:lnTo>
                  <a:pt x="2062758" y="116086"/>
                </a:lnTo>
                <a:lnTo>
                  <a:pt x="2027039" y="116086"/>
                </a:lnTo>
                <a:lnTo>
                  <a:pt x="2000250" y="107156"/>
                </a:lnTo>
                <a:lnTo>
                  <a:pt x="1964531" y="107156"/>
                </a:lnTo>
                <a:lnTo>
                  <a:pt x="1937742" y="107156"/>
                </a:lnTo>
                <a:lnTo>
                  <a:pt x="1902023" y="107156"/>
                </a:lnTo>
                <a:lnTo>
                  <a:pt x="1875234" y="107156"/>
                </a:lnTo>
                <a:lnTo>
                  <a:pt x="1839516" y="107156"/>
                </a:lnTo>
                <a:lnTo>
                  <a:pt x="1803797" y="107156"/>
                </a:lnTo>
                <a:lnTo>
                  <a:pt x="1777008" y="98227"/>
                </a:lnTo>
                <a:lnTo>
                  <a:pt x="1741289" y="98227"/>
                </a:lnTo>
                <a:lnTo>
                  <a:pt x="1696641" y="98227"/>
                </a:lnTo>
                <a:lnTo>
                  <a:pt x="1669851" y="98227"/>
                </a:lnTo>
                <a:lnTo>
                  <a:pt x="1625203" y="98227"/>
                </a:lnTo>
                <a:lnTo>
                  <a:pt x="1589484" y="98227"/>
                </a:lnTo>
                <a:lnTo>
                  <a:pt x="1553766" y="89297"/>
                </a:lnTo>
                <a:lnTo>
                  <a:pt x="1518047" y="89297"/>
                </a:lnTo>
                <a:lnTo>
                  <a:pt x="1482328" y="89297"/>
                </a:lnTo>
                <a:lnTo>
                  <a:pt x="1446609" y="89297"/>
                </a:lnTo>
                <a:lnTo>
                  <a:pt x="1410891" y="89297"/>
                </a:lnTo>
                <a:lnTo>
                  <a:pt x="1375172" y="89297"/>
                </a:lnTo>
                <a:lnTo>
                  <a:pt x="1339453" y="89297"/>
                </a:lnTo>
                <a:lnTo>
                  <a:pt x="1303734" y="89297"/>
                </a:lnTo>
                <a:lnTo>
                  <a:pt x="1268016" y="80367"/>
                </a:lnTo>
                <a:lnTo>
                  <a:pt x="1223367" y="80367"/>
                </a:lnTo>
                <a:lnTo>
                  <a:pt x="1196578" y="80367"/>
                </a:lnTo>
                <a:lnTo>
                  <a:pt x="1160859" y="80367"/>
                </a:lnTo>
                <a:lnTo>
                  <a:pt x="1125141" y="80367"/>
                </a:lnTo>
                <a:lnTo>
                  <a:pt x="1089422" y="80367"/>
                </a:lnTo>
                <a:lnTo>
                  <a:pt x="1053703" y="80367"/>
                </a:lnTo>
                <a:lnTo>
                  <a:pt x="1017984" y="80367"/>
                </a:lnTo>
                <a:lnTo>
                  <a:pt x="991195" y="80367"/>
                </a:lnTo>
                <a:lnTo>
                  <a:pt x="955476" y="80367"/>
                </a:lnTo>
                <a:lnTo>
                  <a:pt x="919758" y="80367"/>
                </a:lnTo>
                <a:lnTo>
                  <a:pt x="884039" y="80367"/>
                </a:lnTo>
                <a:lnTo>
                  <a:pt x="857250" y="80367"/>
                </a:lnTo>
                <a:lnTo>
                  <a:pt x="821531" y="80367"/>
                </a:lnTo>
                <a:lnTo>
                  <a:pt x="785812" y="80367"/>
                </a:lnTo>
                <a:lnTo>
                  <a:pt x="750094" y="80367"/>
                </a:lnTo>
                <a:lnTo>
                  <a:pt x="714375" y="80367"/>
                </a:lnTo>
                <a:lnTo>
                  <a:pt x="687586" y="80367"/>
                </a:lnTo>
                <a:lnTo>
                  <a:pt x="651867" y="80367"/>
                </a:lnTo>
                <a:lnTo>
                  <a:pt x="625078" y="80367"/>
                </a:lnTo>
                <a:lnTo>
                  <a:pt x="589359" y="80367"/>
                </a:lnTo>
                <a:lnTo>
                  <a:pt x="562570" y="80367"/>
                </a:lnTo>
                <a:lnTo>
                  <a:pt x="526851" y="89297"/>
                </a:lnTo>
                <a:lnTo>
                  <a:pt x="500062" y="89297"/>
                </a:lnTo>
                <a:lnTo>
                  <a:pt x="464344" y="89297"/>
                </a:lnTo>
                <a:lnTo>
                  <a:pt x="437555" y="89297"/>
                </a:lnTo>
                <a:lnTo>
                  <a:pt x="410766" y="89297"/>
                </a:lnTo>
                <a:lnTo>
                  <a:pt x="383976" y="98227"/>
                </a:lnTo>
                <a:lnTo>
                  <a:pt x="357187" y="98227"/>
                </a:lnTo>
                <a:lnTo>
                  <a:pt x="330398" y="98227"/>
                </a:lnTo>
                <a:lnTo>
                  <a:pt x="303609" y="98227"/>
                </a:lnTo>
                <a:lnTo>
                  <a:pt x="276820" y="98227"/>
                </a:lnTo>
                <a:lnTo>
                  <a:pt x="258961" y="98227"/>
                </a:lnTo>
                <a:lnTo>
                  <a:pt x="232172" y="107156"/>
                </a:lnTo>
                <a:lnTo>
                  <a:pt x="214312" y="107156"/>
                </a:lnTo>
                <a:lnTo>
                  <a:pt x="196453" y="107156"/>
                </a:lnTo>
                <a:lnTo>
                  <a:pt x="178594" y="107156"/>
                </a:lnTo>
                <a:lnTo>
                  <a:pt x="160734" y="107156"/>
                </a:lnTo>
                <a:lnTo>
                  <a:pt x="142875" y="107156"/>
                </a:lnTo>
                <a:lnTo>
                  <a:pt x="133945" y="107156"/>
                </a:lnTo>
                <a:lnTo>
                  <a:pt x="116086" y="107156"/>
                </a:lnTo>
                <a:lnTo>
                  <a:pt x="107156" y="107156"/>
                </a:lnTo>
                <a:lnTo>
                  <a:pt x="89297" y="116086"/>
                </a:lnTo>
                <a:lnTo>
                  <a:pt x="80367" y="116086"/>
                </a:lnTo>
                <a:lnTo>
                  <a:pt x="71437" y="116086"/>
                </a:lnTo>
                <a:lnTo>
                  <a:pt x="71437" y="116086"/>
                </a:lnTo>
                <a:lnTo>
                  <a:pt x="62508" y="116086"/>
                </a:lnTo>
                <a:lnTo>
                  <a:pt x="62508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62508" y="116086"/>
                </a:lnTo>
                <a:lnTo>
                  <a:pt x="62508" y="107156"/>
                </a:lnTo>
                <a:lnTo>
                  <a:pt x="71437" y="107156"/>
                </a:lnTo>
                <a:lnTo>
                  <a:pt x="71437" y="98227"/>
                </a:lnTo>
                <a:lnTo>
                  <a:pt x="80367" y="89297"/>
                </a:lnTo>
                <a:lnTo>
                  <a:pt x="89297" y="80367"/>
                </a:lnTo>
                <a:lnTo>
                  <a:pt x="98226" y="80367"/>
                </a:lnTo>
                <a:lnTo>
                  <a:pt x="107156" y="62508"/>
                </a:lnTo>
                <a:lnTo>
                  <a:pt x="125016" y="53578"/>
                </a:lnTo>
                <a:lnTo>
                  <a:pt x="133945" y="44649"/>
                </a:lnTo>
                <a:lnTo>
                  <a:pt x="142875" y="35719"/>
                </a:lnTo>
                <a:lnTo>
                  <a:pt x="151805" y="26789"/>
                </a:lnTo>
                <a:lnTo>
                  <a:pt x="160734" y="17860"/>
                </a:lnTo>
                <a:lnTo>
                  <a:pt x="169664" y="17860"/>
                </a:lnTo>
                <a:lnTo>
                  <a:pt x="178594" y="8930"/>
                </a:lnTo>
                <a:lnTo>
                  <a:pt x="178594" y="0"/>
                </a:lnTo>
                <a:lnTo>
                  <a:pt x="187523" y="0"/>
                </a:lnTo>
                <a:lnTo>
                  <a:pt x="187523" y="0"/>
                </a:lnTo>
                <a:lnTo>
                  <a:pt x="187523" y="0"/>
                </a:lnTo>
                <a:lnTo>
                  <a:pt x="178594" y="0"/>
                </a:lnTo>
                <a:lnTo>
                  <a:pt x="169664" y="0"/>
                </a:lnTo>
                <a:lnTo>
                  <a:pt x="160734" y="0"/>
                </a:lnTo>
                <a:lnTo>
                  <a:pt x="133945" y="8930"/>
                </a:lnTo>
                <a:lnTo>
                  <a:pt x="116086" y="17860"/>
                </a:lnTo>
                <a:lnTo>
                  <a:pt x="98226" y="35719"/>
                </a:lnTo>
                <a:lnTo>
                  <a:pt x="71437" y="44649"/>
                </a:lnTo>
                <a:lnTo>
                  <a:pt x="53578" y="62508"/>
                </a:lnTo>
                <a:lnTo>
                  <a:pt x="35719" y="71438"/>
                </a:lnTo>
                <a:lnTo>
                  <a:pt x="17859" y="89297"/>
                </a:lnTo>
                <a:lnTo>
                  <a:pt x="8930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25016"/>
                </a:lnTo>
                <a:lnTo>
                  <a:pt x="17859" y="133945"/>
                </a:lnTo>
                <a:lnTo>
                  <a:pt x="35719" y="142875"/>
                </a:lnTo>
                <a:lnTo>
                  <a:pt x="44648" y="151805"/>
                </a:lnTo>
                <a:lnTo>
                  <a:pt x="71437" y="160735"/>
                </a:lnTo>
                <a:lnTo>
                  <a:pt x="89297" y="160735"/>
                </a:lnTo>
                <a:lnTo>
                  <a:pt x="98226" y="169664"/>
                </a:lnTo>
                <a:lnTo>
                  <a:pt x="98226" y="16966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54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smtClean="0"/>
              <a:t>: worksheet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01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22D14"/>
                </a:solidFill>
              </a:rPr>
              <a:t>Information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1775" cy="4530725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Inequality: inequality sign instead of = sign.</a:t>
            </a:r>
          </a:p>
          <a:p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u="sng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Signs of inequality</a:t>
            </a:r>
          </a:p>
          <a:p>
            <a:pPr lvl="1"/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&lt;  less than</a:t>
            </a:r>
          </a:p>
          <a:p>
            <a:pPr lvl="1"/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&gt; greater than</a:t>
            </a:r>
          </a:p>
          <a:p>
            <a:pPr lvl="1"/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≥ greater/equal to</a:t>
            </a:r>
          </a:p>
          <a:p>
            <a:pPr lvl="1"/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≤ less/equal to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600200"/>
            <a:ext cx="4041775" cy="4530725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Solution of inequality: numbers that prove inequality.</a:t>
            </a:r>
          </a:p>
          <a:p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en-US"/>
          </a:p>
        </p:txBody>
      </p:sp>
      <p:pic>
        <p:nvPicPr>
          <p:cNvPr id="10246" name="Picture 6" descr="MCj041259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657600"/>
            <a:ext cx="3124200" cy="239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699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Graphing Inequalities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 Graphing Tips:</a:t>
            </a:r>
          </a:p>
          <a:p>
            <a:pPr lvl="1"/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&lt; or &gt; open circle   Ex: </a:t>
            </a:r>
          </a:p>
          <a:p>
            <a:pPr lvl="1"/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≤ or ≥ closed circle   Ex: </a:t>
            </a:r>
          </a:p>
          <a:p>
            <a:pPr lvl="1"/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charset="0"/>
            </a:endParaRPr>
          </a:p>
          <a:p>
            <a:pPr lvl="1"/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at most or no more than = ≤</a:t>
            </a:r>
          </a:p>
          <a:p>
            <a:pPr lvl="1"/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at least = ≥</a:t>
            </a:r>
          </a:p>
          <a:p>
            <a:pPr lvl="1"/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/>
            <a:endParaRPr lang="en-US"/>
          </a:p>
        </p:txBody>
      </p:sp>
      <p:sp>
        <p:nvSpPr>
          <p:cNvPr id="2" name="Freeform 1"/>
          <p:cNvSpPr/>
          <p:nvPr/>
        </p:nvSpPr>
        <p:spPr bwMode="auto">
          <a:xfrm>
            <a:off x="5241727" y="2027039"/>
            <a:ext cx="1848446" cy="508993"/>
          </a:xfrm>
          <a:custGeom>
            <a:avLst/>
            <a:gdLst/>
            <a:ahLst/>
            <a:cxnLst/>
            <a:rect l="0" t="0" r="0" b="0"/>
            <a:pathLst>
              <a:path w="1848446" h="508993">
                <a:moveTo>
                  <a:pt x="178593" y="187523"/>
                </a:moveTo>
                <a:lnTo>
                  <a:pt x="178593" y="187523"/>
                </a:lnTo>
                <a:lnTo>
                  <a:pt x="178593" y="187523"/>
                </a:lnTo>
                <a:lnTo>
                  <a:pt x="178593" y="187523"/>
                </a:lnTo>
                <a:lnTo>
                  <a:pt x="169664" y="187523"/>
                </a:lnTo>
                <a:lnTo>
                  <a:pt x="169664" y="187523"/>
                </a:lnTo>
                <a:lnTo>
                  <a:pt x="160734" y="196453"/>
                </a:lnTo>
                <a:lnTo>
                  <a:pt x="151804" y="196453"/>
                </a:lnTo>
                <a:lnTo>
                  <a:pt x="133945" y="196453"/>
                </a:lnTo>
                <a:lnTo>
                  <a:pt x="125015" y="205383"/>
                </a:lnTo>
                <a:lnTo>
                  <a:pt x="116086" y="205383"/>
                </a:lnTo>
                <a:lnTo>
                  <a:pt x="98226" y="214312"/>
                </a:lnTo>
                <a:lnTo>
                  <a:pt x="89296" y="223242"/>
                </a:lnTo>
                <a:lnTo>
                  <a:pt x="80367" y="232172"/>
                </a:lnTo>
                <a:lnTo>
                  <a:pt x="71437" y="241101"/>
                </a:lnTo>
                <a:lnTo>
                  <a:pt x="53578" y="258961"/>
                </a:lnTo>
                <a:lnTo>
                  <a:pt x="44648" y="267890"/>
                </a:lnTo>
                <a:lnTo>
                  <a:pt x="35718" y="285750"/>
                </a:lnTo>
                <a:lnTo>
                  <a:pt x="26789" y="294680"/>
                </a:lnTo>
                <a:lnTo>
                  <a:pt x="17859" y="312539"/>
                </a:lnTo>
                <a:lnTo>
                  <a:pt x="8929" y="321469"/>
                </a:lnTo>
                <a:lnTo>
                  <a:pt x="0" y="339328"/>
                </a:lnTo>
                <a:lnTo>
                  <a:pt x="0" y="357187"/>
                </a:lnTo>
                <a:lnTo>
                  <a:pt x="0" y="375047"/>
                </a:lnTo>
                <a:lnTo>
                  <a:pt x="0" y="383976"/>
                </a:lnTo>
                <a:lnTo>
                  <a:pt x="0" y="401836"/>
                </a:lnTo>
                <a:lnTo>
                  <a:pt x="8929" y="419695"/>
                </a:lnTo>
                <a:lnTo>
                  <a:pt x="8929" y="428625"/>
                </a:lnTo>
                <a:lnTo>
                  <a:pt x="17859" y="446484"/>
                </a:lnTo>
                <a:lnTo>
                  <a:pt x="26789" y="455414"/>
                </a:lnTo>
                <a:lnTo>
                  <a:pt x="44648" y="464344"/>
                </a:lnTo>
                <a:lnTo>
                  <a:pt x="53578" y="473274"/>
                </a:lnTo>
                <a:lnTo>
                  <a:pt x="62507" y="482203"/>
                </a:lnTo>
                <a:lnTo>
                  <a:pt x="80367" y="491133"/>
                </a:lnTo>
                <a:lnTo>
                  <a:pt x="98226" y="500063"/>
                </a:lnTo>
                <a:lnTo>
                  <a:pt x="107156" y="500063"/>
                </a:lnTo>
                <a:lnTo>
                  <a:pt x="125015" y="508992"/>
                </a:lnTo>
                <a:lnTo>
                  <a:pt x="142875" y="508992"/>
                </a:lnTo>
                <a:lnTo>
                  <a:pt x="151804" y="508992"/>
                </a:lnTo>
                <a:lnTo>
                  <a:pt x="169664" y="508992"/>
                </a:lnTo>
                <a:lnTo>
                  <a:pt x="187523" y="508992"/>
                </a:lnTo>
                <a:lnTo>
                  <a:pt x="205382" y="508992"/>
                </a:lnTo>
                <a:lnTo>
                  <a:pt x="223242" y="500063"/>
                </a:lnTo>
                <a:lnTo>
                  <a:pt x="232171" y="500063"/>
                </a:lnTo>
                <a:lnTo>
                  <a:pt x="250031" y="491133"/>
                </a:lnTo>
                <a:lnTo>
                  <a:pt x="267890" y="482203"/>
                </a:lnTo>
                <a:lnTo>
                  <a:pt x="276820" y="473274"/>
                </a:lnTo>
                <a:lnTo>
                  <a:pt x="285750" y="473274"/>
                </a:lnTo>
                <a:lnTo>
                  <a:pt x="294679" y="464344"/>
                </a:lnTo>
                <a:lnTo>
                  <a:pt x="303609" y="455414"/>
                </a:lnTo>
                <a:lnTo>
                  <a:pt x="312539" y="446484"/>
                </a:lnTo>
                <a:lnTo>
                  <a:pt x="321468" y="428625"/>
                </a:lnTo>
                <a:lnTo>
                  <a:pt x="330398" y="419695"/>
                </a:lnTo>
                <a:lnTo>
                  <a:pt x="330398" y="410765"/>
                </a:lnTo>
                <a:lnTo>
                  <a:pt x="339328" y="401836"/>
                </a:lnTo>
                <a:lnTo>
                  <a:pt x="339328" y="392906"/>
                </a:lnTo>
                <a:lnTo>
                  <a:pt x="348257" y="375047"/>
                </a:lnTo>
                <a:lnTo>
                  <a:pt x="348257" y="366117"/>
                </a:lnTo>
                <a:lnTo>
                  <a:pt x="348257" y="357187"/>
                </a:lnTo>
                <a:lnTo>
                  <a:pt x="348257" y="348258"/>
                </a:lnTo>
                <a:lnTo>
                  <a:pt x="348257" y="330398"/>
                </a:lnTo>
                <a:lnTo>
                  <a:pt x="348257" y="321469"/>
                </a:lnTo>
                <a:lnTo>
                  <a:pt x="348257" y="312539"/>
                </a:lnTo>
                <a:lnTo>
                  <a:pt x="339328" y="303609"/>
                </a:lnTo>
                <a:lnTo>
                  <a:pt x="339328" y="294680"/>
                </a:lnTo>
                <a:lnTo>
                  <a:pt x="330398" y="285750"/>
                </a:lnTo>
                <a:lnTo>
                  <a:pt x="321468" y="276820"/>
                </a:lnTo>
                <a:lnTo>
                  <a:pt x="321468" y="267890"/>
                </a:lnTo>
                <a:lnTo>
                  <a:pt x="312539" y="258961"/>
                </a:lnTo>
                <a:lnTo>
                  <a:pt x="303609" y="250031"/>
                </a:lnTo>
                <a:lnTo>
                  <a:pt x="294679" y="241101"/>
                </a:lnTo>
                <a:lnTo>
                  <a:pt x="285750" y="232172"/>
                </a:lnTo>
                <a:lnTo>
                  <a:pt x="276820" y="223242"/>
                </a:lnTo>
                <a:lnTo>
                  <a:pt x="267890" y="223242"/>
                </a:lnTo>
                <a:lnTo>
                  <a:pt x="258961" y="214312"/>
                </a:lnTo>
                <a:lnTo>
                  <a:pt x="250031" y="214312"/>
                </a:lnTo>
                <a:lnTo>
                  <a:pt x="232171" y="205383"/>
                </a:lnTo>
                <a:lnTo>
                  <a:pt x="223242" y="205383"/>
                </a:lnTo>
                <a:lnTo>
                  <a:pt x="214312" y="196453"/>
                </a:lnTo>
                <a:lnTo>
                  <a:pt x="196453" y="196453"/>
                </a:lnTo>
                <a:lnTo>
                  <a:pt x="187523" y="196453"/>
                </a:lnTo>
                <a:lnTo>
                  <a:pt x="178593" y="196453"/>
                </a:lnTo>
                <a:lnTo>
                  <a:pt x="169664" y="187523"/>
                </a:lnTo>
                <a:lnTo>
                  <a:pt x="160734" y="187523"/>
                </a:lnTo>
                <a:lnTo>
                  <a:pt x="151804" y="187523"/>
                </a:lnTo>
                <a:lnTo>
                  <a:pt x="142875" y="178594"/>
                </a:lnTo>
                <a:lnTo>
                  <a:pt x="142875" y="178594"/>
                </a:lnTo>
                <a:lnTo>
                  <a:pt x="133945" y="178594"/>
                </a:lnTo>
                <a:lnTo>
                  <a:pt x="133945" y="178594"/>
                </a:lnTo>
                <a:lnTo>
                  <a:pt x="133945" y="178594"/>
                </a:lnTo>
                <a:lnTo>
                  <a:pt x="133945" y="169664"/>
                </a:lnTo>
                <a:lnTo>
                  <a:pt x="125015" y="169664"/>
                </a:lnTo>
                <a:lnTo>
                  <a:pt x="125015" y="169664"/>
                </a:lnTo>
                <a:lnTo>
                  <a:pt x="133945" y="169664"/>
                </a:lnTo>
                <a:lnTo>
                  <a:pt x="133945" y="169664"/>
                </a:lnTo>
                <a:lnTo>
                  <a:pt x="133945" y="169664"/>
                </a:lnTo>
                <a:lnTo>
                  <a:pt x="133945" y="169664"/>
                </a:lnTo>
                <a:lnTo>
                  <a:pt x="133945" y="169664"/>
                </a:lnTo>
                <a:lnTo>
                  <a:pt x="133945" y="169664"/>
                </a:lnTo>
                <a:lnTo>
                  <a:pt x="133945" y="169664"/>
                </a:lnTo>
                <a:lnTo>
                  <a:pt x="142875" y="169664"/>
                </a:lnTo>
                <a:lnTo>
                  <a:pt x="142875" y="169664"/>
                </a:lnTo>
                <a:lnTo>
                  <a:pt x="151804" y="169664"/>
                </a:lnTo>
                <a:lnTo>
                  <a:pt x="160734" y="169664"/>
                </a:lnTo>
                <a:lnTo>
                  <a:pt x="169664" y="169664"/>
                </a:lnTo>
                <a:lnTo>
                  <a:pt x="178593" y="169664"/>
                </a:lnTo>
                <a:lnTo>
                  <a:pt x="196453" y="169664"/>
                </a:lnTo>
                <a:lnTo>
                  <a:pt x="214312" y="169664"/>
                </a:lnTo>
                <a:lnTo>
                  <a:pt x="232171" y="169664"/>
                </a:lnTo>
                <a:lnTo>
                  <a:pt x="250031" y="169664"/>
                </a:lnTo>
                <a:lnTo>
                  <a:pt x="267890" y="169664"/>
                </a:lnTo>
                <a:lnTo>
                  <a:pt x="285750" y="160734"/>
                </a:lnTo>
                <a:lnTo>
                  <a:pt x="303609" y="160734"/>
                </a:lnTo>
                <a:lnTo>
                  <a:pt x="330398" y="160734"/>
                </a:lnTo>
                <a:lnTo>
                  <a:pt x="357187" y="160734"/>
                </a:lnTo>
                <a:lnTo>
                  <a:pt x="375046" y="151805"/>
                </a:lnTo>
                <a:lnTo>
                  <a:pt x="401836" y="151805"/>
                </a:lnTo>
                <a:lnTo>
                  <a:pt x="428625" y="151805"/>
                </a:lnTo>
                <a:lnTo>
                  <a:pt x="455414" y="151805"/>
                </a:lnTo>
                <a:lnTo>
                  <a:pt x="482203" y="151805"/>
                </a:lnTo>
                <a:lnTo>
                  <a:pt x="508992" y="142875"/>
                </a:lnTo>
                <a:lnTo>
                  <a:pt x="535781" y="142875"/>
                </a:lnTo>
                <a:lnTo>
                  <a:pt x="562570" y="142875"/>
                </a:lnTo>
                <a:lnTo>
                  <a:pt x="589359" y="133945"/>
                </a:lnTo>
                <a:lnTo>
                  <a:pt x="616148" y="133945"/>
                </a:lnTo>
                <a:lnTo>
                  <a:pt x="642937" y="133945"/>
                </a:lnTo>
                <a:lnTo>
                  <a:pt x="669726" y="125015"/>
                </a:lnTo>
                <a:lnTo>
                  <a:pt x="696515" y="125015"/>
                </a:lnTo>
                <a:lnTo>
                  <a:pt x="714375" y="125015"/>
                </a:lnTo>
                <a:lnTo>
                  <a:pt x="741164" y="125015"/>
                </a:lnTo>
                <a:lnTo>
                  <a:pt x="767953" y="116086"/>
                </a:lnTo>
                <a:lnTo>
                  <a:pt x="794742" y="116086"/>
                </a:lnTo>
                <a:lnTo>
                  <a:pt x="812601" y="116086"/>
                </a:lnTo>
                <a:lnTo>
                  <a:pt x="839390" y="116086"/>
                </a:lnTo>
                <a:lnTo>
                  <a:pt x="857250" y="116086"/>
                </a:lnTo>
                <a:lnTo>
                  <a:pt x="884039" y="107156"/>
                </a:lnTo>
                <a:lnTo>
                  <a:pt x="910828" y="107156"/>
                </a:lnTo>
                <a:lnTo>
                  <a:pt x="928687" y="107156"/>
                </a:lnTo>
                <a:lnTo>
                  <a:pt x="955476" y="107156"/>
                </a:lnTo>
                <a:lnTo>
                  <a:pt x="973336" y="107156"/>
                </a:lnTo>
                <a:lnTo>
                  <a:pt x="1000125" y="107156"/>
                </a:lnTo>
                <a:lnTo>
                  <a:pt x="1017984" y="98226"/>
                </a:lnTo>
                <a:lnTo>
                  <a:pt x="1044773" y="98226"/>
                </a:lnTo>
                <a:lnTo>
                  <a:pt x="1062632" y="98226"/>
                </a:lnTo>
                <a:lnTo>
                  <a:pt x="1089421" y="98226"/>
                </a:lnTo>
                <a:lnTo>
                  <a:pt x="1107281" y="98226"/>
                </a:lnTo>
                <a:lnTo>
                  <a:pt x="1134070" y="98226"/>
                </a:lnTo>
                <a:lnTo>
                  <a:pt x="1151929" y="89297"/>
                </a:lnTo>
                <a:lnTo>
                  <a:pt x="1178718" y="89297"/>
                </a:lnTo>
                <a:lnTo>
                  <a:pt x="1196578" y="89297"/>
                </a:lnTo>
                <a:lnTo>
                  <a:pt x="1223367" y="89297"/>
                </a:lnTo>
                <a:lnTo>
                  <a:pt x="1241226" y="89297"/>
                </a:lnTo>
                <a:lnTo>
                  <a:pt x="1268015" y="80367"/>
                </a:lnTo>
                <a:lnTo>
                  <a:pt x="1285875" y="80367"/>
                </a:lnTo>
                <a:lnTo>
                  <a:pt x="1312664" y="80367"/>
                </a:lnTo>
                <a:lnTo>
                  <a:pt x="1330523" y="80367"/>
                </a:lnTo>
                <a:lnTo>
                  <a:pt x="1357312" y="80367"/>
                </a:lnTo>
                <a:lnTo>
                  <a:pt x="1375171" y="80367"/>
                </a:lnTo>
                <a:lnTo>
                  <a:pt x="1393031" y="80367"/>
                </a:lnTo>
                <a:lnTo>
                  <a:pt x="1419820" y="80367"/>
                </a:lnTo>
                <a:lnTo>
                  <a:pt x="1437679" y="80367"/>
                </a:lnTo>
                <a:lnTo>
                  <a:pt x="1455539" y="80367"/>
                </a:lnTo>
                <a:lnTo>
                  <a:pt x="1473398" y="80367"/>
                </a:lnTo>
                <a:lnTo>
                  <a:pt x="1500187" y="80367"/>
                </a:lnTo>
                <a:lnTo>
                  <a:pt x="1518046" y="80367"/>
                </a:lnTo>
                <a:lnTo>
                  <a:pt x="1535906" y="71437"/>
                </a:lnTo>
                <a:lnTo>
                  <a:pt x="1553765" y="71437"/>
                </a:lnTo>
                <a:lnTo>
                  <a:pt x="1571625" y="71437"/>
                </a:lnTo>
                <a:lnTo>
                  <a:pt x="1589484" y="71437"/>
                </a:lnTo>
                <a:lnTo>
                  <a:pt x="1607343" y="71437"/>
                </a:lnTo>
                <a:lnTo>
                  <a:pt x="1625203" y="71437"/>
                </a:lnTo>
                <a:lnTo>
                  <a:pt x="1643062" y="71437"/>
                </a:lnTo>
                <a:lnTo>
                  <a:pt x="1651992" y="71437"/>
                </a:lnTo>
                <a:lnTo>
                  <a:pt x="1669851" y="71437"/>
                </a:lnTo>
                <a:lnTo>
                  <a:pt x="1687711" y="71437"/>
                </a:lnTo>
                <a:lnTo>
                  <a:pt x="1705570" y="71437"/>
                </a:lnTo>
                <a:lnTo>
                  <a:pt x="1714500" y="71437"/>
                </a:lnTo>
                <a:lnTo>
                  <a:pt x="1732359" y="71437"/>
                </a:lnTo>
                <a:lnTo>
                  <a:pt x="1741289" y="71437"/>
                </a:lnTo>
                <a:lnTo>
                  <a:pt x="1759148" y="71437"/>
                </a:lnTo>
                <a:lnTo>
                  <a:pt x="1768078" y="71437"/>
                </a:lnTo>
                <a:lnTo>
                  <a:pt x="1777007" y="71437"/>
                </a:lnTo>
                <a:lnTo>
                  <a:pt x="1785937" y="71437"/>
                </a:lnTo>
                <a:lnTo>
                  <a:pt x="1794867" y="71437"/>
                </a:lnTo>
                <a:lnTo>
                  <a:pt x="1803796" y="71437"/>
                </a:lnTo>
                <a:lnTo>
                  <a:pt x="1812726" y="71437"/>
                </a:lnTo>
                <a:lnTo>
                  <a:pt x="1812726" y="71437"/>
                </a:lnTo>
                <a:lnTo>
                  <a:pt x="1821656" y="71437"/>
                </a:lnTo>
                <a:lnTo>
                  <a:pt x="1821656" y="71437"/>
                </a:lnTo>
                <a:lnTo>
                  <a:pt x="1821656" y="71437"/>
                </a:lnTo>
                <a:lnTo>
                  <a:pt x="1821656" y="71437"/>
                </a:lnTo>
                <a:lnTo>
                  <a:pt x="1821656" y="71437"/>
                </a:lnTo>
                <a:lnTo>
                  <a:pt x="1821656" y="71437"/>
                </a:lnTo>
                <a:lnTo>
                  <a:pt x="1821656" y="62508"/>
                </a:lnTo>
                <a:lnTo>
                  <a:pt x="1812726" y="62508"/>
                </a:lnTo>
                <a:lnTo>
                  <a:pt x="1803796" y="62508"/>
                </a:lnTo>
                <a:lnTo>
                  <a:pt x="1794867" y="53578"/>
                </a:lnTo>
                <a:lnTo>
                  <a:pt x="1777007" y="53578"/>
                </a:lnTo>
                <a:lnTo>
                  <a:pt x="1759148" y="44648"/>
                </a:lnTo>
                <a:lnTo>
                  <a:pt x="1741289" y="44648"/>
                </a:lnTo>
                <a:lnTo>
                  <a:pt x="1723429" y="35719"/>
                </a:lnTo>
                <a:lnTo>
                  <a:pt x="1696640" y="35719"/>
                </a:lnTo>
                <a:lnTo>
                  <a:pt x="1678781" y="26789"/>
                </a:lnTo>
                <a:lnTo>
                  <a:pt x="1669851" y="17859"/>
                </a:lnTo>
                <a:lnTo>
                  <a:pt x="1651992" y="17859"/>
                </a:lnTo>
                <a:lnTo>
                  <a:pt x="1643062" y="17859"/>
                </a:lnTo>
                <a:lnTo>
                  <a:pt x="1634132" y="8930"/>
                </a:lnTo>
                <a:lnTo>
                  <a:pt x="1634132" y="8930"/>
                </a:lnTo>
                <a:lnTo>
                  <a:pt x="1634132" y="8930"/>
                </a:lnTo>
                <a:lnTo>
                  <a:pt x="1634132" y="8930"/>
                </a:lnTo>
                <a:lnTo>
                  <a:pt x="1643062" y="0"/>
                </a:lnTo>
                <a:lnTo>
                  <a:pt x="1651992" y="0"/>
                </a:lnTo>
                <a:lnTo>
                  <a:pt x="1669851" y="0"/>
                </a:lnTo>
                <a:lnTo>
                  <a:pt x="1687711" y="0"/>
                </a:lnTo>
                <a:lnTo>
                  <a:pt x="1705570" y="0"/>
                </a:lnTo>
                <a:lnTo>
                  <a:pt x="1732359" y="8930"/>
                </a:lnTo>
                <a:lnTo>
                  <a:pt x="1750218" y="8930"/>
                </a:lnTo>
                <a:lnTo>
                  <a:pt x="1768078" y="8930"/>
                </a:lnTo>
                <a:lnTo>
                  <a:pt x="1785937" y="8930"/>
                </a:lnTo>
                <a:lnTo>
                  <a:pt x="1812726" y="8930"/>
                </a:lnTo>
                <a:lnTo>
                  <a:pt x="1821656" y="17859"/>
                </a:lnTo>
                <a:lnTo>
                  <a:pt x="1839515" y="26789"/>
                </a:lnTo>
                <a:lnTo>
                  <a:pt x="1839515" y="26789"/>
                </a:lnTo>
                <a:lnTo>
                  <a:pt x="1848445" y="35719"/>
                </a:lnTo>
                <a:lnTo>
                  <a:pt x="1848445" y="44648"/>
                </a:lnTo>
                <a:lnTo>
                  <a:pt x="1848445" y="44648"/>
                </a:lnTo>
                <a:lnTo>
                  <a:pt x="1839515" y="53578"/>
                </a:lnTo>
                <a:lnTo>
                  <a:pt x="1830586" y="62508"/>
                </a:lnTo>
                <a:lnTo>
                  <a:pt x="1821656" y="62508"/>
                </a:lnTo>
                <a:lnTo>
                  <a:pt x="1812726" y="71437"/>
                </a:lnTo>
                <a:lnTo>
                  <a:pt x="1794867" y="80367"/>
                </a:lnTo>
                <a:lnTo>
                  <a:pt x="1785937" y="89297"/>
                </a:lnTo>
                <a:lnTo>
                  <a:pt x="1768078" y="89297"/>
                </a:lnTo>
                <a:lnTo>
                  <a:pt x="1759148" y="98226"/>
                </a:lnTo>
                <a:lnTo>
                  <a:pt x="1750218" y="107156"/>
                </a:lnTo>
                <a:lnTo>
                  <a:pt x="1741289" y="107156"/>
                </a:lnTo>
                <a:lnTo>
                  <a:pt x="1732359" y="116086"/>
                </a:lnTo>
                <a:lnTo>
                  <a:pt x="1732359" y="116086"/>
                </a:lnTo>
                <a:lnTo>
                  <a:pt x="1732359" y="11608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5366742" y="2812851"/>
            <a:ext cx="321470" cy="276821"/>
          </a:xfrm>
          <a:custGeom>
            <a:avLst/>
            <a:gdLst/>
            <a:ahLst/>
            <a:cxnLst/>
            <a:rect l="0" t="0" r="0" b="0"/>
            <a:pathLst>
              <a:path w="321470" h="276821">
                <a:moveTo>
                  <a:pt x="107156" y="258961"/>
                </a:moveTo>
                <a:lnTo>
                  <a:pt x="107156" y="258961"/>
                </a:lnTo>
                <a:lnTo>
                  <a:pt x="98227" y="258961"/>
                </a:lnTo>
                <a:lnTo>
                  <a:pt x="89297" y="258961"/>
                </a:lnTo>
                <a:lnTo>
                  <a:pt x="80367" y="258961"/>
                </a:lnTo>
                <a:lnTo>
                  <a:pt x="71438" y="258961"/>
                </a:lnTo>
                <a:lnTo>
                  <a:pt x="71438" y="250031"/>
                </a:lnTo>
                <a:lnTo>
                  <a:pt x="62508" y="241102"/>
                </a:lnTo>
                <a:lnTo>
                  <a:pt x="44649" y="241102"/>
                </a:lnTo>
                <a:lnTo>
                  <a:pt x="35719" y="223242"/>
                </a:lnTo>
                <a:lnTo>
                  <a:pt x="26789" y="214313"/>
                </a:lnTo>
                <a:lnTo>
                  <a:pt x="17860" y="196453"/>
                </a:lnTo>
                <a:lnTo>
                  <a:pt x="8930" y="178594"/>
                </a:lnTo>
                <a:lnTo>
                  <a:pt x="8930" y="160735"/>
                </a:lnTo>
                <a:lnTo>
                  <a:pt x="0" y="142875"/>
                </a:lnTo>
                <a:lnTo>
                  <a:pt x="0" y="125016"/>
                </a:lnTo>
                <a:lnTo>
                  <a:pt x="0" y="107156"/>
                </a:lnTo>
                <a:lnTo>
                  <a:pt x="8930" y="89297"/>
                </a:lnTo>
                <a:lnTo>
                  <a:pt x="26789" y="71438"/>
                </a:lnTo>
                <a:lnTo>
                  <a:pt x="44649" y="53578"/>
                </a:lnTo>
                <a:lnTo>
                  <a:pt x="62508" y="44649"/>
                </a:lnTo>
                <a:lnTo>
                  <a:pt x="89297" y="26789"/>
                </a:lnTo>
                <a:lnTo>
                  <a:pt x="107156" y="17860"/>
                </a:lnTo>
                <a:lnTo>
                  <a:pt x="133946" y="8930"/>
                </a:lnTo>
                <a:lnTo>
                  <a:pt x="160735" y="0"/>
                </a:lnTo>
                <a:lnTo>
                  <a:pt x="178594" y="0"/>
                </a:lnTo>
                <a:lnTo>
                  <a:pt x="205383" y="0"/>
                </a:lnTo>
                <a:lnTo>
                  <a:pt x="223242" y="8930"/>
                </a:lnTo>
                <a:lnTo>
                  <a:pt x="250031" y="8930"/>
                </a:lnTo>
                <a:lnTo>
                  <a:pt x="258961" y="17860"/>
                </a:lnTo>
                <a:lnTo>
                  <a:pt x="276821" y="35719"/>
                </a:lnTo>
                <a:lnTo>
                  <a:pt x="294680" y="53578"/>
                </a:lnTo>
                <a:lnTo>
                  <a:pt x="303610" y="62508"/>
                </a:lnTo>
                <a:lnTo>
                  <a:pt x="312539" y="89297"/>
                </a:lnTo>
                <a:lnTo>
                  <a:pt x="312539" y="107156"/>
                </a:lnTo>
                <a:lnTo>
                  <a:pt x="321469" y="133945"/>
                </a:lnTo>
                <a:lnTo>
                  <a:pt x="321469" y="160735"/>
                </a:lnTo>
                <a:lnTo>
                  <a:pt x="312539" y="178594"/>
                </a:lnTo>
                <a:lnTo>
                  <a:pt x="312539" y="196453"/>
                </a:lnTo>
                <a:lnTo>
                  <a:pt x="303610" y="214313"/>
                </a:lnTo>
                <a:lnTo>
                  <a:pt x="294680" y="232172"/>
                </a:lnTo>
                <a:lnTo>
                  <a:pt x="285750" y="250031"/>
                </a:lnTo>
                <a:lnTo>
                  <a:pt x="267891" y="258961"/>
                </a:lnTo>
                <a:lnTo>
                  <a:pt x="258961" y="267891"/>
                </a:lnTo>
                <a:lnTo>
                  <a:pt x="241102" y="276820"/>
                </a:lnTo>
                <a:lnTo>
                  <a:pt x="223242" y="276820"/>
                </a:lnTo>
                <a:lnTo>
                  <a:pt x="214313" y="276820"/>
                </a:lnTo>
                <a:lnTo>
                  <a:pt x="196453" y="276820"/>
                </a:lnTo>
                <a:lnTo>
                  <a:pt x="178594" y="267891"/>
                </a:lnTo>
                <a:lnTo>
                  <a:pt x="160735" y="267891"/>
                </a:lnTo>
                <a:lnTo>
                  <a:pt x="142875" y="250031"/>
                </a:lnTo>
                <a:lnTo>
                  <a:pt x="125016" y="241102"/>
                </a:lnTo>
                <a:lnTo>
                  <a:pt x="107156" y="223242"/>
                </a:lnTo>
                <a:lnTo>
                  <a:pt x="89297" y="205383"/>
                </a:lnTo>
                <a:lnTo>
                  <a:pt x="71438" y="187524"/>
                </a:lnTo>
                <a:lnTo>
                  <a:pt x="62508" y="169664"/>
                </a:lnTo>
                <a:lnTo>
                  <a:pt x="53578" y="151805"/>
                </a:lnTo>
                <a:lnTo>
                  <a:pt x="44649" y="133945"/>
                </a:lnTo>
                <a:lnTo>
                  <a:pt x="44649" y="125016"/>
                </a:lnTo>
                <a:lnTo>
                  <a:pt x="53578" y="107156"/>
                </a:lnTo>
                <a:lnTo>
                  <a:pt x="62508" y="89297"/>
                </a:lnTo>
                <a:lnTo>
                  <a:pt x="80367" y="80367"/>
                </a:lnTo>
                <a:lnTo>
                  <a:pt x="98227" y="62508"/>
                </a:lnTo>
                <a:lnTo>
                  <a:pt x="116086" y="53578"/>
                </a:lnTo>
                <a:lnTo>
                  <a:pt x="142875" y="53578"/>
                </a:lnTo>
                <a:lnTo>
                  <a:pt x="169664" y="53578"/>
                </a:lnTo>
                <a:lnTo>
                  <a:pt x="187524" y="53578"/>
                </a:lnTo>
                <a:lnTo>
                  <a:pt x="214313" y="53578"/>
                </a:lnTo>
                <a:lnTo>
                  <a:pt x="232172" y="62508"/>
                </a:lnTo>
                <a:lnTo>
                  <a:pt x="250031" y="71438"/>
                </a:lnTo>
                <a:lnTo>
                  <a:pt x="267891" y="89297"/>
                </a:lnTo>
                <a:lnTo>
                  <a:pt x="276821" y="107156"/>
                </a:lnTo>
                <a:lnTo>
                  <a:pt x="285750" y="116086"/>
                </a:lnTo>
                <a:lnTo>
                  <a:pt x="285750" y="133945"/>
                </a:lnTo>
                <a:lnTo>
                  <a:pt x="276821" y="160735"/>
                </a:lnTo>
                <a:lnTo>
                  <a:pt x="267891" y="169664"/>
                </a:lnTo>
                <a:lnTo>
                  <a:pt x="258961" y="187524"/>
                </a:lnTo>
                <a:lnTo>
                  <a:pt x="241102" y="205383"/>
                </a:lnTo>
                <a:lnTo>
                  <a:pt x="232172" y="214313"/>
                </a:lnTo>
                <a:lnTo>
                  <a:pt x="205383" y="223242"/>
                </a:lnTo>
                <a:lnTo>
                  <a:pt x="187524" y="232172"/>
                </a:lnTo>
                <a:lnTo>
                  <a:pt x="160735" y="232172"/>
                </a:lnTo>
                <a:lnTo>
                  <a:pt x="142875" y="232172"/>
                </a:lnTo>
                <a:lnTo>
                  <a:pt x="125016" y="223242"/>
                </a:lnTo>
                <a:lnTo>
                  <a:pt x="107156" y="214313"/>
                </a:lnTo>
                <a:lnTo>
                  <a:pt x="98227" y="205383"/>
                </a:lnTo>
                <a:lnTo>
                  <a:pt x="80367" y="187524"/>
                </a:lnTo>
                <a:lnTo>
                  <a:pt x="71438" y="160735"/>
                </a:lnTo>
                <a:lnTo>
                  <a:pt x="62508" y="142875"/>
                </a:lnTo>
                <a:lnTo>
                  <a:pt x="53578" y="125016"/>
                </a:lnTo>
                <a:lnTo>
                  <a:pt x="53578" y="107156"/>
                </a:lnTo>
                <a:lnTo>
                  <a:pt x="62508" y="89297"/>
                </a:lnTo>
                <a:lnTo>
                  <a:pt x="80367" y="71438"/>
                </a:lnTo>
                <a:lnTo>
                  <a:pt x="98227" y="62508"/>
                </a:lnTo>
                <a:lnTo>
                  <a:pt x="116086" y="53578"/>
                </a:lnTo>
                <a:lnTo>
                  <a:pt x="142875" y="44649"/>
                </a:lnTo>
                <a:lnTo>
                  <a:pt x="169664" y="44649"/>
                </a:lnTo>
                <a:lnTo>
                  <a:pt x="196453" y="53578"/>
                </a:lnTo>
                <a:lnTo>
                  <a:pt x="214313" y="62508"/>
                </a:lnTo>
                <a:lnTo>
                  <a:pt x="241102" y="71438"/>
                </a:lnTo>
                <a:lnTo>
                  <a:pt x="258961" y="89297"/>
                </a:lnTo>
                <a:lnTo>
                  <a:pt x="276821" y="107156"/>
                </a:lnTo>
                <a:lnTo>
                  <a:pt x="285750" y="125016"/>
                </a:lnTo>
                <a:lnTo>
                  <a:pt x="285750" y="142875"/>
                </a:lnTo>
                <a:lnTo>
                  <a:pt x="285750" y="160735"/>
                </a:lnTo>
                <a:lnTo>
                  <a:pt x="285750" y="178594"/>
                </a:lnTo>
                <a:lnTo>
                  <a:pt x="276821" y="196453"/>
                </a:lnTo>
                <a:lnTo>
                  <a:pt x="267891" y="214313"/>
                </a:lnTo>
                <a:lnTo>
                  <a:pt x="250031" y="223242"/>
                </a:lnTo>
                <a:lnTo>
                  <a:pt x="232172" y="232172"/>
                </a:lnTo>
                <a:lnTo>
                  <a:pt x="205383" y="241102"/>
                </a:lnTo>
                <a:lnTo>
                  <a:pt x="187524" y="250031"/>
                </a:lnTo>
                <a:lnTo>
                  <a:pt x="160735" y="250031"/>
                </a:lnTo>
                <a:lnTo>
                  <a:pt x="142875" y="241102"/>
                </a:lnTo>
                <a:lnTo>
                  <a:pt x="125016" y="232172"/>
                </a:lnTo>
                <a:lnTo>
                  <a:pt x="116086" y="214313"/>
                </a:lnTo>
                <a:lnTo>
                  <a:pt x="107156" y="196453"/>
                </a:lnTo>
                <a:lnTo>
                  <a:pt x="98227" y="178594"/>
                </a:lnTo>
                <a:lnTo>
                  <a:pt x="98227" y="151805"/>
                </a:lnTo>
                <a:lnTo>
                  <a:pt x="98227" y="133945"/>
                </a:lnTo>
                <a:lnTo>
                  <a:pt x="107156" y="116086"/>
                </a:lnTo>
                <a:lnTo>
                  <a:pt x="116086" y="98227"/>
                </a:lnTo>
                <a:lnTo>
                  <a:pt x="133946" y="80367"/>
                </a:lnTo>
                <a:lnTo>
                  <a:pt x="151805" y="71438"/>
                </a:lnTo>
                <a:lnTo>
                  <a:pt x="178594" y="62508"/>
                </a:lnTo>
                <a:lnTo>
                  <a:pt x="196453" y="53578"/>
                </a:lnTo>
                <a:lnTo>
                  <a:pt x="214313" y="53578"/>
                </a:lnTo>
                <a:lnTo>
                  <a:pt x="232172" y="53578"/>
                </a:lnTo>
                <a:lnTo>
                  <a:pt x="250031" y="62508"/>
                </a:lnTo>
                <a:lnTo>
                  <a:pt x="267891" y="80367"/>
                </a:lnTo>
                <a:lnTo>
                  <a:pt x="276821" y="89297"/>
                </a:lnTo>
                <a:lnTo>
                  <a:pt x="285750" y="107156"/>
                </a:lnTo>
                <a:lnTo>
                  <a:pt x="285750" y="125016"/>
                </a:lnTo>
                <a:lnTo>
                  <a:pt x="285750" y="142875"/>
                </a:lnTo>
                <a:lnTo>
                  <a:pt x="285750" y="160735"/>
                </a:lnTo>
                <a:lnTo>
                  <a:pt x="276821" y="178594"/>
                </a:lnTo>
                <a:lnTo>
                  <a:pt x="267891" y="187524"/>
                </a:lnTo>
                <a:lnTo>
                  <a:pt x="250031" y="205383"/>
                </a:lnTo>
                <a:lnTo>
                  <a:pt x="232172" y="214313"/>
                </a:lnTo>
                <a:lnTo>
                  <a:pt x="214313" y="223242"/>
                </a:lnTo>
                <a:lnTo>
                  <a:pt x="187524" y="223242"/>
                </a:lnTo>
                <a:lnTo>
                  <a:pt x="160735" y="223242"/>
                </a:lnTo>
                <a:lnTo>
                  <a:pt x="142875" y="214313"/>
                </a:lnTo>
                <a:lnTo>
                  <a:pt x="116086" y="205383"/>
                </a:lnTo>
                <a:lnTo>
                  <a:pt x="98227" y="187524"/>
                </a:lnTo>
                <a:lnTo>
                  <a:pt x="80367" y="169664"/>
                </a:lnTo>
                <a:lnTo>
                  <a:pt x="71438" y="151805"/>
                </a:lnTo>
                <a:lnTo>
                  <a:pt x="62508" y="133945"/>
                </a:lnTo>
                <a:lnTo>
                  <a:pt x="62508" y="125016"/>
                </a:lnTo>
                <a:lnTo>
                  <a:pt x="71438" y="107156"/>
                </a:lnTo>
                <a:lnTo>
                  <a:pt x="80367" y="89297"/>
                </a:lnTo>
                <a:lnTo>
                  <a:pt x="98227" y="80367"/>
                </a:lnTo>
                <a:lnTo>
                  <a:pt x="125016" y="71438"/>
                </a:lnTo>
                <a:lnTo>
                  <a:pt x="151805" y="62508"/>
                </a:lnTo>
                <a:lnTo>
                  <a:pt x="178594" y="62508"/>
                </a:lnTo>
                <a:lnTo>
                  <a:pt x="205383" y="62508"/>
                </a:lnTo>
                <a:lnTo>
                  <a:pt x="223242" y="71438"/>
                </a:lnTo>
                <a:lnTo>
                  <a:pt x="241102" y="80367"/>
                </a:lnTo>
                <a:lnTo>
                  <a:pt x="250031" y="89297"/>
                </a:lnTo>
                <a:lnTo>
                  <a:pt x="258961" y="98227"/>
                </a:lnTo>
                <a:lnTo>
                  <a:pt x="258961" y="116086"/>
                </a:lnTo>
                <a:lnTo>
                  <a:pt x="250031" y="133945"/>
                </a:lnTo>
                <a:lnTo>
                  <a:pt x="241102" y="151805"/>
                </a:lnTo>
                <a:lnTo>
                  <a:pt x="232172" y="160735"/>
                </a:lnTo>
                <a:lnTo>
                  <a:pt x="205383" y="178594"/>
                </a:lnTo>
                <a:lnTo>
                  <a:pt x="187524" y="196453"/>
                </a:lnTo>
                <a:lnTo>
                  <a:pt x="160735" y="205383"/>
                </a:lnTo>
                <a:lnTo>
                  <a:pt x="142875" y="214313"/>
                </a:lnTo>
                <a:lnTo>
                  <a:pt x="116086" y="214313"/>
                </a:lnTo>
                <a:lnTo>
                  <a:pt x="98227" y="214313"/>
                </a:lnTo>
                <a:lnTo>
                  <a:pt x="80367" y="205383"/>
                </a:lnTo>
                <a:lnTo>
                  <a:pt x="71438" y="187524"/>
                </a:lnTo>
                <a:lnTo>
                  <a:pt x="62508" y="169664"/>
                </a:lnTo>
                <a:lnTo>
                  <a:pt x="62508" y="151805"/>
                </a:lnTo>
                <a:lnTo>
                  <a:pt x="62508" y="125016"/>
                </a:lnTo>
                <a:lnTo>
                  <a:pt x="62508" y="98227"/>
                </a:lnTo>
                <a:lnTo>
                  <a:pt x="80367" y="80367"/>
                </a:lnTo>
                <a:lnTo>
                  <a:pt x="89297" y="62508"/>
                </a:lnTo>
                <a:lnTo>
                  <a:pt x="116086" y="53578"/>
                </a:lnTo>
                <a:lnTo>
                  <a:pt x="142875" y="44649"/>
                </a:lnTo>
                <a:lnTo>
                  <a:pt x="160735" y="35719"/>
                </a:lnTo>
                <a:lnTo>
                  <a:pt x="187524" y="26789"/>
                </a:lnTo>
                <a:lnTo>
                  <a:pt x="205383" y="26789"/>
                </a:lnTo>
                <a:lnTo>
                  <a:pt x="223242" y="35719"/>
                </a:lnTo>
                <a:lnTo>
                  <a:pt x="232172" y="35719"/>
                </a:lnTo>
                <a:lnTo>
                  <a:pt x="241102" y="53578"/>
                </a:lnTo>
                <a:lnTo>
                  <a:pt x="250031" y="62508"/>
                </a:lnTo>
                <a:lnTo>
                  <a:pt x="241102" y="71438"/>
                </a:lnTo>
                <a:lnTo>
                  <a:pt x="232172" y="89297"/>
                </a:lnTo>
                <a:lnTo>
                  <a:pt x="223242" y="107156"/>
                </a:lnTo>
                <a:lnTo>
                  <a:pt x="196453" y="133945"/>
                </a:lnTo>
                <a:lnTo>
                  <a:pt x="178594" y="151805"/>
                </a:lnTo>
                <a:lnTo>
                  <a:pt x="151805" y="169664"/>
                </a:lnTo>
                <a:lnTo>
                  <a:pt x="125016" y="187524"/>
                </a:lnTo>
                <a:lnTo>
                  <a:pt x="98227" y="196453"/>
                </a:lnTo>
                <a:lnTo>
                  <a:pt x="80367" y="205383"/>
                </a:lnTo>
                <a:lnTo>
                  <a:pt x="71438" y="205383"/>
                </a:lnTo>
                <a:lnTo>
                  <a:pt x="62508" y="196453"/>
                </a:lnTo>
                <a:lnTo>
                  <a:pt x="53578" y="187524"/>
                </a:lnTo>
                <a:lnTo>
                  <a:pt x="53578" y="169664"/>
                </a:lnTo>
                <a:lnTo>
                  <a:pt x="53578" y="151805"/>
                </a:lnTo>
                <a:lnTo>
                  <a:pt x="53578" y="133945"/>
                </a:lnTo>
                <a:lnTo>
                  <a:pt x="53578" y="107156"/>
                </a:lnTo>
                <a:lnTo>
                  <a:pt x="62508" y="89297"/>
                </a:lnTo>
                <a:lnTo>
                  <a:pt x="71438" y="80367"/>
                </a:lnTo>
                <a:lnTo>
                  <a:pt x="89297" y="71438"/>
                </a:lnTo>
                <a:lnTo>
                  <a:pt x="107156" y="62508"/>
                </a:lnTo>
                <a:lnTo>
                  <a:pt x="125016" y="62508"/>
                </a:lnTo>
                <a:lnTo>
                  <a:pt x="133946" y="62508"/>
                </a:lnTo>
                <a:lnTo>
                  <a:pt x="142875" y="62508"/>
                </a:lnTo>
                <a:lnTo>
                  <a:pt x="151805" y="62508"/>
                </a:lnTo>
                <a:lnTo>
                  <a:pt x="151805" y="71438"/>
                </a:lnTo>
                <a:lnTo>
                  <a:pt x="151805" y="71438"/>
                </a:lnTo>
                <a:lnTo>
                  <a:pt x="142875" y="80367"/>
                </a:lnTo>
                <a:lnTo>
                  <a:pt x="133946" y="89297"/>
                </a:lnTo>
                <a:lnTo>
                  <a:pt x="125016" y="98227"/>
                </a:lnTo>
                <a:lnTo>
                  <a:pt x="107156" y="107156"/>
                </a:lnTo>
                <a:lnTo>
                  <a:pt x="89297" y="107156"/>
                </a:lnTo>
                <a:lnTo>
                  <a:pt x="80367" y="116086"/>
                </a:lnTo>
                <a:lnTo>
                  <a:pt x="71438" y="116086"/>
                </a:lnTo>
                <a:lnTo>
                  <a:pt x="71438" y="116086"/>
                </a:lnTo>
                <a:lnTo>
                  <a:pt x="71438" y="107156"/>
                </a:lnTo>
                <a:lnTo>
                  <a:pt x="80367" y="98227"/>
                </a:lnTo>
                <a:lnTo>
                  <a:pt x="89297" y="89297"/>
                </a:lnTo>
                <a:lnTo>
                  <a:pt x="107156" y="71438"/>
                </a:lnTo>
                <a:lnTo>
                  <a:pt x="133946" y="62508"/>
                </a:lnTo>
                <a:lnTo>
                  <a:pt x="151805" y="62508"/>
                </a:lnTo>
                <a:lnTo>
                  <a:pt x="169664" y="53578"/>
                </a:lnTo>
                <a:lnTo>
                  <a:pt x="178594" y="53578"/>
                </a:lnTo>
                <a:lnTo>
                  <a:pt x="187524" y="53578"/>
                </a:lnTo>
                <a:lnTo>
                  <a:pt x="187524" y="53578"/>
                </a:lnTo>
                <a:lnTo>
                  <a:pt x="187524" y="53578"/>
                </a:lnTo>
                <a:lnTo>
                  <a:pt x="178594" y="62508"/>
                </a:lnTo>
                <a:lnTo>
                  <a:pt x="169664" y="80367"/>
                </a:lnTo>
                <a:lnTo>
                  <a:pt x="142875" y="89297"/>
                </a:lnTo>
                <a:lnTo>
                  <a:pt x="125016" y="107156"/>
                </a:lnTo>
                <a:lnTo>
                  <a:pt x="98227" y="116086"/>
                </a:lnTo>
                <a:lnTo>
                  <a:pt x="71438" y="125016"/>
                </a:lnTo>
                <a:lnTo>
                  <a:pt x="62508" y="133945"/>
                </a:lnTo>
                <a:lnTo>
                  <a:pt x="53578" y="133945"/>
                </a:lnTo>
                <a:lnTo>
                  <a:pt x="53578" y="133945"/>
                </a:lnTo>
                <a:lnTo>
                  <a:pt x="53578" y="133945"/>
                </a:lnTo>
                <a:lnTo>
                  <a:pt x="62508" y="125016"/>
                </a:lnTo>
                <a:lnTo>
                  <a:pt x="89297" y="116086"/>
                </a:lnTo>
                <a:lnTo>
                  <a:pt x="107156" y="107156"/>
                </a:lnTo>
                <a:lnTo>
                  <a:pt x="133946" y="107156"/>
                </a:lnTo>
                <a:lnTo>
                  <a:pt x="151805" y="98227"/>
                </a:lnTo>
                <a:lnTo>
                  <a:pt x="169664" y="98227"/>
                </a:lnTo>
                <a:lnTo>
                  <a:pt x="187524" y="98227"/>
                </a:lnTo>
                <a:lnTo>
                  <a:pt x="196453" y="107156"/>
                </a:lnTo>
                <a:lnTo>
                  <a:pt x="196453" y="107156"/>
                </a:lnTo>
                <a:lnTo>
                  <a:pt x="196453" y="107156"/>
                </a:lnTo>
                <a:lnTo>
                  <a:pt x="196453" y="116086"/>
                </a:lnTo>
                <a:lnTo>
                  <a:pt x="196453" y="125016"/>
                </a:lnTo>
                <a:lnTo>
                  <a:pt x="187524" y="133945"/>
                </a:lnTo>
                <a:lnTo>
                  <a:pt x="169664" y="142875"/>
                </a:lnTo>
                <a:lnTo>
                  <a:pt x="151805" y="151805"/>
                </a:lnTo>
                <a:lnTo>
                  <a:pt x="142875" y="151805"/>
                </a:lnTo>
                <a:lnTo>
                  <a:pt x="133946" y="151805"/>
                </a:lnTo>
                <a:lnTo>
                  <a:pt x="133946" y="151805"/>
                </a:lnTo>
                <a:lnTo>
                  <a:pt x="133946" y="151805"/>
                </a:lnTo>
                <a:lnTo>
                  <a:pt x="142875" y="142875"/>
                </a:lnTo>
                <a:lnTo>
                  <a:pt x="151805" y="142875"/>
                </a:lnTo>
                <a:lnTo>
                  <a:pt x="151805" y="142875"/>
                </a:lnTo>
                <a:lnTo>
                  <a:pt x="160735" y="142875"/>
                </a:lnTo>
                <a:lnTo>
                  <a:pt x="169664" y="142875"/>
                </a:lnTo>
                <a:lnTo>
                  <a:pt x="169664" y="142875"/>
                </a:lnTo>
                <a:lnTo>
                  <a:pt x="169664" y="142875"/>
                </a:lnTo>
                <a:lnTo>
                  <a:pt x="169664" y="142875"/>
                </a:lnTo>
                <a:lnTo>
                  <a:pt x="169664" y="151805"/>
                </a:lnTo>
                <a:lnTo>
                  <a:pt x="169664" y="151805"/>
                </a:lnTo>
                <a:lnTo>
                  <a:pt x="160735" y="160735"/>
                </a:lnTo>
                <a:lnTo>
                  <a:pt x="151805" y="160735"/>
                </a:lnTo>
                <a:lnTo>
                  <a:pt x="151805" y="169664"/>
                </a:lnTo>
                <a:lnTo>
                  <a:pt x="142875" y="169664"/>
                </a:lnTo>
                <a:lnTo>
                  <a:pt x="133946" y="169664"/>
                </a:lnTo>
                <a:lnTo>
                  <a:pt x="133946" y="169664"/>
                </a:lnTo>
                <a:lnTo>
                  <a:pt x="133946" y="169664"/>
                </a:lnTo>
                <a:lnTo>
                  <a:pt x="133946" y="16966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5518547" y="2955726"/>
            <a:ext cx="35720" cy="98228"/>
          </a:xfrm>
          <a:custGeom>
            <a:avLst/>
            <a:gdLst/>
            <a:ahLst/>
            <a:cxnLst/>
            <a:rect l="0" t="0" r="0" b="0"/>
            <a:pathLst>
              <a:path w="35720" h="98228">
                <a:moveTo>
                  <a:pt x="2678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17860"/>
                </a:lnTo>
                <a:lnTo>
                  <a:pt x="26789" y="26789"/>
                </a:lnTo>
                <a:lnTo>
                  <a:pt x="17859" y="35719"/>
                </a:lnTo>
                <a:lnTo>
                  <a:pt x="17859" y="44649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80367"/>
                </a:lnTo>
                <a:lnTo>
                  <a:pt x="8930" y="8929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8930" y="98227"/>
                </a:lnTo>
                <a:lnTo>
                  <a:pt x="8930" y="98227"/>
                </a:lnTo>
                <a:lnTo>
                  <a:pt x="17859" y="98227"/>
                </a:lnTo>
                <a:lnTo>
                  <a:pt x="26789" y="98227"/>
                </a:lnTo>
                <a:lnTo>
                  <a:pt x="26789" y="98227"/>
                </a:lnTo>
                <a:lnTo>
                  <a:pt x="26789" y="98227"/>
                </a:lnTo>
                <a:lnTo>
                  <a:pt x="26789" y="98227"/>
                </a:lnTo>
                <a:lnTo>
                  <a:pt x="26789" y="98227"/>
                </a:lnTo>
                <a:lnTo>
                  <a:pt x="17859" y="98227"/>
                </a:lnTo>
                <a:lnTo>
                  <a:pt x="8930" y="98227"/>
                </a:lnTo>
                <a:lnTo>
                  <a:pt x="8930" y="98227"/>
                </a:lnTo>
                <a:lnTo>
                  <a:pt x="8930" y="9822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5563195" y="2598539"/>
            <a:ext cx="1687712" cy="214313"/>
          </a:xfrm>
          <a:custGeom>
            <a:avLst/>
            <a:gdLst/>
            <a:ahLst/>
            <a:cxnLst/>
            <a:rect l="0" t="0" r="0" b="0"/>
            <a:pathLst>
              <a:path w="1687712" h="214313">
                <a:moveTo>
                  <a:pt x="0" y="214312"/>
                </a:moveTo>
                <a:lnTo>
                  <a:pt x="0" y="205382"/>
                </a:lnTo>
                <a:lnTo>
                  <a:pt x="0" y="205382"/>
                </a:lnTo>
                <a:lnTo>
                  <a:pt x="0" y="205382"/>
                </a:lnTo>
                <a:lnTo>
                  <a:pt x="8930" y="205382"/>
                </a:lnTo>
                <a:lnTo>
                  <a:pt x="8930" y="196453"/>
                </a:lnTo>
                <a:lnTo>
                  <a:pt x="17860" y="196453"/>
                </a:lnTo>
                <a:lnTo>
                  <a:pt x="17860" y="196453"/>
                </a:lnTo>
                <a:lnTo>
                  <a:pt x="35719" y="196453"/>
                </a:lnTo>
                <a:lnTo>
                  <a:pt x="44649" y="196453"/>
                </a:lnTo>
                <a:lnTo>
                  <a:pt x="62508" y="187524"/>
                </a:lnTo>
                <a:lnTo>
                  <a:pt x="80368" y="187524"/>
                </a:lnTo>
                <a:lnTo>
                  <a:pt x="98227" y="187524"/>
                </a:lnTo>
                <a:lnTo>
                  <a:pt x="125016" y="187524"/>
                </a:lnTo>
                <a:lnTo>
                  <a:pt x="142875" y="187524"/>
                </a:lnTo>
                <a:lnTo>
                  <a:pt x="169664" y="187524"/>
                </a:lnTo>
                <a:lnTo>
                  <a:pt x="196453" y="178594"/>
                </a:lnTo>
                <a:lnTo>
                  <a:pt x="223243" y="178594"/>
                </a:lnTo>
                <a:lnTo>
                  <a:pt x="250032" y="178594"/>
                </a:lnTo>
                <a:lnTo>
                  <a:pt x="285750" y="178594"/>
                </a:lnTo>
                <a:lnTo>
                  <a:pt x="312539" y="169664"/>
                </a:lnTo>
                <a:lnTo>
                  <a:pt x="348258" y="169664"/>
                </a:lnTo>
                <a:lnTo>
                  <a:pt x="383977" y="169664"/>
                </a:lnTo>
                <a:lnTo>
                  <a:pt x="410766" y="169664"/>
                </a:lnTo>
                <a:lnTo>
                  <a:pt x="446485" y="169664"/>
                </a:lnTo>
                <a:lnTo>
                  <a:pt x="473274" y="160734"/>
                </a:lnTo>
                <a:lnTo>
                  <a:pt x="508993" y="160734"/>
                </a:lnTo>
                <a:lnTo>
                  <a:pt x="544711" y="160734"/>
                </a:lnTo>
                <a:lnTo>
                  <a:pt x="580430" y="160734"/>
                </a:lnTo>
                <a:lnTo>
                  <a:pt x="616149" y="160734"/>
                </a:lnTo>
                <a:lnTo>
                  <a:pt x="642938" y="160734"/>
                </a:lnTo>
                <a:lnTo>
                  <a:pt x="678657" y="151805"/>
                </a:lnTo>
                <a:lnTo>
                  <a:pt x="714375" y="151805"/>
                </a:lnTo>
                <a:lnTo>
                  <a:pt x="750094" y="151805"/>
                </a:lnTo>
                <a:lnTo>
                  <a:pt x="785813" y="142875"/>
                </a:lnTo>
                <a:lnTo>
                  <a:pt x="821532" y="142875"/>
                </a:lnTo>
                <a:lnTo>
                  <a:pt x="857250" y="142875"/>
                </a:lnTo>
                <a:lnTo>
                  <a:pt x="892969" y="133945"/>
                </a:lnTo>
                <a:lnTo>
                  <a:pt x="928688" y="133945"/>
                </a:lnTo>
                <a:lnTo>
                  <a:pt x="964407" y="133945"/>
                </a:lnTo>
                <a:lnTo>
                  <a:pt x="1000125" y="133945"/>
                </a:lnTo>
                <a:lnTo>
                  <a:pt x="1035844" y="125016"/>
                </a:lnTo>
                <a:lnTo>
                  <a:pt x="1062633" y="125016"/>
                </a:lnTo>
                <a:lnTo>
                  <a:pt x="1098352" y="125016"/>
                </a:lnTo>
                <a:lnTo>
                  <a:pt x="1125141" y="125016"/>
                </a:lnTo>
                <a:lnTo>
                  <a:pt x="1160860" y="125016"/>
                </a:lnTo>
                <a:lnTo>
                  <a:pt x="1187649" y="125016"/>
                </a:lnTo>
                <a:lnTo>
                  <a:pt x="1223368" y="125016"/>
                </a:lnTo>
                <a:lnTo>
                  <a:pt x="1250157" y="125016"/>
                </a:lnTo>
                <a:lnTo>
                  <a:pt x="1276946" y="125016"/>
                </a:lnTo>
                <a:lnTo>
                  <a:pt x="1303735" y="116086"/>
                </a:lnTo>
                <a:lnTo>
                  <a:pt x="1339453" y="116086"/>
                </a:lnTo>
                <a:lnTo>
                  <a:pt x="1357313" y="116086"/>
                </a:lnTo>
                <a:lnTo>
                  <a:pt x="1384102" y="116086"/>
                </a:lnTo>
                <a:lnTo>
                  <a:pt x="1410891" y="107156"/>
                </a:lnTo>
                <a:lnTo>
                  <a:pt x="1428750" y="107156"/>
                </a:lnTo>
                <a:lnTo>
                  <a:pt x="1455539" y="107156"/>
                </a:lnTo>
                <a:lnTo>
                  <a:pt x="1473399" y="98227"/>
                </a:lnTo>
                <a:lnTo>
                  <a:pt x="1491258" y="98227"/>
                </a:lnTo>
                <a:lnTo>
                  <a:pt x="1509118" y="98227"/>
                </a:lnTo>
                <a:lnTo>
                  <a:pt x="1535907" y="98227"/>
                </a:lnTo>
                <a:lnTo>
                  <a:pt x="1553766" y="89297"/>
                </a:lnTo>
                <a:lnTo>
                  <a:pt x="1571625" y="89297"/>
                </a:lnTo>
                <a:lnTo>
                  <a:pt x="1589485" y="89297"/>
                </a:lnTo>
                <a:lnTo>
                  <a:pt x="1607344" y="89297"/>
                </a:lnTo>
                <a:lnTo>
                  <a:pt x="1616274" y="89297"/>
                </a:lnTo>
                <a:lnTo>
                  <a:pt x="1634133" y="80367"/>
                </a:lnTo>
                <a:lnTo>
                  <a:pt x="1643063" y="80367"/>
                </a:lnTo>
                <a:lnTo>
                  <a:pt x="1651993" y="80367"/>
                </a:lnTo>
                <a:lnTo>
                  <a:pt x="1660922" y="80367"/>
                </a:lnTo>
                <a:lnTo>
                  <a:pt x="1669852" y="71438"/>
                </a:lnTo>
                <a:lnTo>
                  <a:pt x="1669852" y="71438"/>
                </a:lnTo>
                <a:lnTo>
                  <a:pt x="1678782" y="71438"/>
                </a:lnTo>
                <a:lnTo>
                  <a:pt x="1678782" y="62508"/>
                </a:lnTo>
                <a:lnTo>
                  <a:pt x="1687711" y="62508"/>
                </a:lnTo>
                <a:lnTo>
                  <a:pt x="1687711" y="62508"/>
                </a:lnTo>
                <a:lnTo>
                  <a:pt x="1678782" y="62508"/>
                </a:lnTo>
                <a:lnTo>
                  <a:pt x="1678782" y="53578"/>
                </a:lnTo>
                <a:lnTo>
                  <a:pt x="1669852" y="53578"/>
                </a:lnTo>
                <a:lnTo>
                  <a:pt x="1651993" y="44649"/>
                </a:lnTo>
                <a:lnTo>
                  <a:pt x="1634133" y="35719"/>
                </a:lnTo>
                <a:lnTo>
                  <a:pt x="1616274" y="26789"/>
                </a:lnTo>
                <a:lnTo>
                  <a:pt x="1598414" y="17859"/>
                </a:lnTo>
                <a:lnTo>
                  <a:pt x="1571625" y="8930"/>
                </a:lnTo>
                <a:lnTo>
                  <a:pt x="1553766" y="0"/>
                </a:lnTo>
                <a:lnTo>
                  <a:pt x="1544836" y="0"/>
                </a:lnTo>
                <a:lnTo>
                  <a:pt x="1535907" y="0"/>
                </a:lnTo>
                <a:lnTo>
                  <a:pt x="1535907" y="0"/>
                </a:lnTo>
                <a:lnTo>
                  <a:pt x="1535907" y="0"/>
                </a:lnTo>
                <a:lnTo>
                  <a:pt x="1544836" y="8930"/>
                </a:lnTo>
                <a:lnTo>
                  <a:pt x="1562696" y="17859"/>
                </a:lnTo>
                <a:lnTo>
                  <a:pt x="1580555" y="26789"/>
                </a:lnTo>
                <a:lnTo>
                  <a:pt x="1607344" y="35719"/>
                </a:lnTo>
                <a:lnTo>
                  <a:pt x="1625203" y="44649"/>
                </a:lnTo>
                <a:lnTo>
                  <a:pt x="1634133" y="53578"/>
                </a:lnTo>
                <a:lnTo>
                  <a:pt x="1651993" y="62508"/>
                </a:lnTo>
                <a:lnTo>
                  <a:pt x="1660922" y="80367"/>
                </a:lnTo>
                <a:lnTo>
                  <a:pt x="1669852" y="89297"/>
                </a:lnTo>
                <a:lnTo>
                  <a:pt x="1669852" y="107156"/>
                </a:lnTo>
                <a:lnTo>
                  <a:pt x="1660922" y="116086"/>
                </a:lnTo>
                <a:lnTo>
                  <a:pt x="1651993" y="133945"/>
                </a:lnTo>
                <a:lnTo>
                  <a:pt x="1643063" y="142875"/>
                </a:lnTo>
                <a:lnTo>
                  <a:pt x="1625203" y="151805"/>
                </a:lnTo>
                <a:lnTo>
                  <a:pt x="1607344" y="160734"/>
                </a:lnTo>
                <a:lnTo>
                  <a:pt x="1598414" y="169664"/>
                </a:lnTo>
                <a:lnTo>
                  <a:pt x="1598414" y="16966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03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Stadium can seat up to 52,000.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John can eat more than 6 slices of pizza.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I hit at most 12 home runs.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Jake can eat more than 20 candy bars.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cat weighs less than 10 pounds.</a:t>
            </a:r>
            <a:endParaRPr lang="en-US" sz="2000" dirty="0"/>
          </a:p>
        </p:txBody>
      </p:sp>
      <p:sp>
        <p:nvSpPr>
          <p:cNvPr id="5" name="Freeform 4"/>
          <p:cNvSpPr/>
          <p:nvPr/>
        </p:nvSpPr>
        <p:spPr bwMode="auto">
          <a:xfrm>
            <a:off x="1187649" y="2321719"/>
            <a:ext cx="482204" cy="598289"/>
          </a:xfrm>
          <a:custGeom>
            <a:avLst/>
            <a:gdLst/>
            <a:ahLst/>
            <a:cxnLst/>
            <a:rect l="0" t="0" r="0" b="0"/>
            <a:pathLst>
              <a:path w="482204" h="598289">
                <a:moveTo>
                  <a:pt x="8929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17859" y="17859"/>
                </a:lnTo>
                <a:lnTo>
                  <a:pt x="26789" y="26789"/>
                </a:lnTo>
                <a:lnTo>
                  <a:pt x="35718" y="35718"/>
                </a:lnTo>
                <a:lnTo>
                  <a:pt x="44648" y="53578"/>
                </a:lnTo>
                <a:lnTo>
                  <a:pt x="62507" y="62507"/>
                </a:lnTo>
                <a:lnTo>
                  <a:pt x="80367" y="89296"/>
                </a:lnTo>
                <a:lnTo>
                  <a:pt x="98226" y="107156"/>
                </a:lnTo>
                <a:lnTo>
                  <a:pt x="116085" y="125015"/>
                </a:lnTo>
                <a:lnTo>
                  <a:pt x="133945" y="151804"/>
                </a:lnTo>
                <a:lnTo>
                  <a:pt x="151804" y="169664"/>
                </a:lnTo>
                <a:lnTo>
                  <a:pt x="178593" y="196453"/>
                </a:lnTo>
                <a:lnTo>
                  <a:pt x="205382" y="223242"/>
                </a:lnTo>
                <a:lnTo>
                  <a:pt x="223242" y="258961"/>
                </a:lnTo>
                <a:lnTo>
                  <a:pt x="250031" y="285750"/>
                </a:lnTo>
                <a:lnTo>
                  <a:pt x="267890" y="321469"/>
                </a:lnTo>
                <a:lnTo>
                  <a:pt x="294679" y="348258"/>
                </a:lnTo>
                <a:lnTo>
                  <a:pt x="321468" y="383976"/>
                </a:lnTo>
                <a:lnTo>
                  <a:pt x="339328" y="410765"/>
                </a:lnTo>
                <a:lnTo>
                  <a:pt x="357187" y="437554"/>
                </a:lnTo>
                <a:lnTo>
                  <a:pt x="383976" y="464344"/>
                </a:lnTo>
                <a:lnTo>
                  <a:pt x="401835" y="491132"/>
                </a:lnTo>
                <a:lnTo>
                  <a:pt x="410765" y="517921"/>
                </a:lnTo>
                <a:lnTo>
                  <a:pt x="428624" y="535781"/>
                </a:lnTo>
                <a:lnTo>
                  <a:pt x="446484" y="553640"/>
                </a:lnTo>
                <a:lnTo>
                  <a:pt x="455414" y="571499"/>
                </a:lnTo>
                <a:lnTo>
                  <a:pt x="464343" y="580429"/>
                </a:lnTo>
                <a:lnTo>
                  <a:pt x="473273" y="589359"/>
                </a:lnTo>
                <a:lnTo>
                  <a:pt x="482203" y="598288"/>
                </a:lnTo>
                <a:lnTo>
                  <a:pt x="482203" y="598288"/>
                </a:lnTo>
                <a:lnTo>
                  <a:pt x="482203" y="59828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1250156" y="2339578"/>
            <a:ext cx="357189" cy="544712"/>
          </a:xfrm>
          <a:custGeom>
            <a:avLst/>
            <a:gdLst/>
            <a:ahLst/>
            <a:cxnLst/>
            <a:rect l="0" t="0" r="0" b="0"/>
            <a:pathLst>
              <a:path w="357189" h="544712">
                <a:moveTo>
                  <a:pt x="357188" y="0"/>
                </a:moveTo>
                <a:lnTo>
                  <a:pt x="357188" y="0"/>
                </a:lnTo>
                <a:lnTo>
                  <a:pt x="357188" y="0"/>
                </a:lnTo>
                <a:lnTo>
                  <a:pt x="348258" y="0"/>
                </a:lnTo>
                <a:lnTo>
                  <a:pt x="348258" y="17859"/>
                </a:lnTo>
                <a:lnTo>
                  <a:pt x="339328" y="26789"/>
                </a:lnTo>
                <a:lnTo>
                  <a:pt x="330399" y="35719"/>
                </a:lnTo>
                <a:lnTo>
                  <a:pt x="321469" y="53578"/>
                </a:lnTo>
                <a:lnTo>
                  <a:pt x="303610" y="80367"/>
                </a:lnTo>
                <a:lnTo>
                  <a:pt x="285750" y="107156"/>
                </a:lnTo>
                <a:lnTo>
                  <a:pt x="267891" y="133945"/>
                </a:lnTo>
                <a:lnTo>
                  <a:pt x="250032" y="169664"/>
                </a:lnTo>
                <a:lnTo>
                  <a:pt x="232172" y="205383"/>
                </a:lnTo>
                <a:lnTo>
                  <a:pt x="214313" y="232172"/>
                </a:lnTo>
                <a:lnTo>
                  <a:pt x="187524" y="267891"/>
                </a:lnTo>
                <a:lnTo>
                  <a:pt x="169664" y="303610"/>
                </a:lnTo>
                <a:lnTo>
                  <a:pt x="142875" y="339328"/>
                </a:lnTo>
                <a:lnTo>
                  <a:pt x="125016" y="366117"/>
                </a:lnTo>
                <a:lnTo>
                  <a:pt x="107157" y="401836"/>
                </a:lnTo>
                <a:lnTo>
                  <a:pt x="80367" y="428625"/>
                </a:lnTo>
                <a:lnTo>
                  <a:pt x="62508" y="455414"/>
                </a:lnTo>
                <a:lnTo>
                  <a:pt x="44649" y="482203"/>
                </a:lnTo>
                <a:lnTo>
                  <a:pt x="26789" y="500062"/>
                </a:lnTo>
                <a:lnTo>
                  <a:pt x="17860" y="517922"/>
                </a:lnTo>
                <a:lnTo>
                  <a:pt x="8930" y="526851"/>
                </a:lnTo>
                <a:lnTo>
                  <a:pt x="0" y="544711"/>
                </a:lnTo>
                <a:lnTo>
                  <a:pt x="0" y="544711"/>
                </a:lnTo>
                <a:lnTo>
                  <a:pt x="0" y="54471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1803797" y="2348508"/>
            <a:ext cx="258962" cy="133946"/>
          </a:xfrm>
          <a:custGeom>
            <a:avLst/>
            <a:gdLst/>
            <a:ahLst/>
            <a:cxnLst/>
            <a:rect l="0" t="0" r="0" b="0"/>
            <a:pathLst>
              <a:path w="258962" h="133946">
                <a:moveTo>
                  <a:pt x="125016" y="8929"/>
                </a:moveTo>
                <a:lnTo>
                  <a:pt x="125016" y="0"/>
                </a:lnTo>
                <a:lnTo>
                  <a:pt x="116086" y="8929"/>
                </a:lnTo>
                <a:lnTo>
                  <a:pt x="116086" y="8929"/>
                </a:lnTo>
                <a:lnTo>
                  <a:pt x="107156" y="17859"/>
                </a:lnTo>
                <a:lnTo>
                  <a:pt x="89297" y="26789"/>
                </a:lnTo>
                <a:lnTo>
                  <a:pt x="80367" y="35718"/>
                </a:lnTo>
                <a:lnTo>
                  <a:pt x="71437" y="53578"/>
                </a:lnTo>
                <a:lnTo>
                  <a:pt x="53578" y="62507"/>
                </a:lnTo>
                <a:lnTo>
                  <a:pt x="35719" y="80367"/>
                </a:lnTo>
                <a:lnTo>
                  <a:pt x="26789" y="89296"/>
                </a:lnTo>
                <a:lnTo>
                  <a:pt x="8930" y="107156"/>
                </a:lnTo>
                <a:lnTo>
                  <a:pt x="8930" y="116086"/>
                </a:lnTo>
                <a:lnTo>
                  <a:pt x="0" y="116086"/>
                </a:lnTo>
                <a:lnTo>
                  <a:pt x="8930" y="125015"/>
                </a:lnTo>
                <a:lnTo>
                  <a:pt x="17859" y="125015"/>
                </a:lnTo>
                <a:lnTo>
                  <a:pt x="35719" y="133945"/>
                </a:lnTo>
                <a:lnTo>
                  <a:pt x="53578" y="133945"/>
                </a:lnTo>
                <a:lnTo>
                  <a:pt x="80367" y="133945"/>
                </a:lnTo>
                <a:lnTo>
                  <a:pt x="116086" y="125015"/>
                </a:lnTo>
                <a:lnTo>
                  <a:pt x="142875" y="125015"/>
                </a:lnTo>
                <a:lnTo>
                  <a:pt x="178594" y="125015"/>
                </a:lnTo>
                <a:lnTo>
                  <a:pt x="205383" y="125015"/>
                </a:lnTo>
                <a:lnTo>
                  <a:pt x="223242" y="125015"/>
                </a:lnTo>
                <a:lnTo>
                  <a:pt x="241101" y="125015"/>
                </a:lnTo>
                <a:lnTo>
                  <a:pt x="258961" y="125015"/>
                </a:lnTo>
                <a:lnTo>
                  <a:pt x="258961" y="12501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1768078" y="2634258"/>
            <a:ext cx="214314" cy="17860"/>
          </a:xfrm>
          <a:custGeom>
            <a:avLst/>
            <a:gdLst/>
            <a:ahLst/>
            <a:cxnLst/>
            <a:rect l="0" t="0" r="0" b="0"/>
            <a:pathLst>
              <a:path w="214314" h="1786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35719" y="17859"/>
                </a:lnTo>
                <a:lnTo>
                  <a:pt x="62508" y="17859"/>
                </a:lnTo>
                <a:lnTo>
                  <a:pt x="89297" y="8930"/>
                </a:lnTo>
                <a:lnTo>
                  <a:pt x="125016" y="8930"/>
                </a:lnTo>
                <a:lnTo>
                  <a:pt x="151805" y="8930"/>
                </a:lnTo>
                <a:lnTo>
                  <a:pt x="178594" y="0"/>
                </a:lnTo>
                <a:lnTo>
                  <a:pt x="196453" y="8930"/>
                </a:lnTo>
                <a:lnTo>
                  <a:pt x="214313" y="0"/>
                </a:lnTo>
                <a:lnTo>
                  <a:pt x="214313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2169914" y="2330648"/>
            <a:ext cx="276821" cy="375048"/>
          </a:xfrm>
          <a:custGeom>
            <a:avLst/>
            <a:gdLst/>
            <a:ahLst/>
            <a:cxnLst/>
            <a:rect l="0" t="0" r="0" b="0"/>
            <a:pathLst>
              <a:path w="276821" h="375048">
                <a:moveTo>
                  <a:pt x="258961" y="26789"/>
                </a:moveTo>
                <a:lnTo>
                  <a:pt x="258961" y="17860"/>
                </a:lnTo>
                <a:lnTo>
                  <a:pt x="258961" y="17860"/>
                </a:lnTo>
                <a:lnTo>
                  <a:pt x="258961" y="8930"/>
                </a:lnTo>
                <a:lnTo>
                  <a:pt x="258961" y="8930"/>
                </a:lnTo>
                <a:lnTo>
                  <a:pt x="258961" y="0"/>
                </a:lnTo>
                <a:lnTo>
                  <a:pt x="258961" y="0"/>
                </a:lnTo>
                <a:lnTo>
                  <a:pt x="250031" y="0"/>
                </a:lnTo>
                <a:lnTo>
                  <a:pt x="241102" y="0"/>
                </a:lnTo>
                <a:lnTo>
                  <a:pt x="232172" y="0"/>
                </a:lnTo>
                <a:lnTo>
                  <a:pt x="214313" y="0"/>
                </a:lnTo>
                <a:lnTo>
                  <a:pt x="196453" y="0"/>
                </a:lnTo>
                <a:lnTo>
                  <a:pt x="169664" y="0"/>
                </a:lnTo>
                <a:lnTo>
                  <a:pt x="151805" y="8930"/>
                </a:lnTo>
                <a:lnTo>
                  <a:pt x="125016" y="8930"/>
                </a:lnTo>
                <a:lnTo>
                  <a:pt x="107156" y="17860"/>
                </a:lnTo>
                <a:lnTo>
                  <a:pt x="80367" y="17860"/>
                </a:lnTo>
                <a:lnTo>
                  <a:pt x="62508" y="26789"/>
                </a:lnTo>
                <a:lnTo>
                  <a:pt x="53578" y="35719"/>
                </a:lnTo>
                <a:lnTo>
                  <a:pt x="44649" y="44649"/>
                </a:lnTo>
                <a:lnTo>
                  <a:pt x="35719" y="53578"/>
                </a:lnTo>
                <a:lnTo>
                  <a:pt x="26789" y="62508"/>
                </a:lnTo>
                <a:lnTo>
                  <a:pt x="26789" y="71438"/>
                </a:lnTo>
                <a:lnTo>
                  <a:pt x="26789" y="80367"/>
                </a:lnTo>
                <a:lnTo>
                  <a:pt x="17859" y="98227"/>
                </a:lnTo>
                <a:lnTo>
                  <a:pt x="17859" y="107156"/>
                </a:lnTo>
                <a:lnTo>
                  <a:pt x="17859" y="125016"/>
                </a:lnTo>
                <a:lnTo>
                  <a:pt x="17859" y="142875"/>
                </a:lnTo>
                <a:lnTo>
                  <a:pt x="17859" y="160735"/>
                </a:lnTo>
                <a:lnTo>
                  <a:pt x="17859" y="169665"/>
                </a:lnTo>
                <a:lnTo>
                  <a:pt x="17859" y="187524"/>
                </a:lnTo>
                <a:lnTo>
                  <a:pt x="17859" y="196454"/>
                </a:lnTo>
                <a:lnTo>
                  <a:pt x="17859" y="205383"/>
                </a:lnTo>
                <a:lnTo>
                  <a:pt x="17859" y="214313"/>
                </a:lnTo>
                <a:lnTo>
                  <a:pt x="26789" y="214313"/>
                </a:lnTo>
                <a:lnTo>
                  <a:pt x="35719" y="214313"/>
                </a:lnTo>
                <a:lnTo>
                  <a:pt x="44649" y="214313"/>
                </a:lnTo>
                <a:lnTo>
                  <a:pt x="53578" y="214313"/>
                </a:lnTo>
                <a:lnTo>
                  <a:pt x="71438" y="205383"/>
                </a:lnTo>
                <a:lnTo>
                  <a:pt x="89297" y="196454"/>
                </a:lnTo>
                <a:lnTo>
                  <a:pt x="107156" y="187524"/>
                </a:lnTo>
                <a:lnTo>
                  <a:pt x="133945" y="187524"/>
                </a:lnTo>
                <a:lnTo>
                  <a:pt x="151805" y="187524"/>
                </a:lnTo>
                <a:lnTo>
                  <a:pt x="178594" y="187524"/>
                </a:lnTo>
                <a:lnTo>
                  <a:pt x="205383" y="187524"/>
                </a:lnTo>
                <a:lnTo>
                  <a:pt x="223242" y="187524"/>
                </a:lnTo>
                <a:lnTo>
                  <a:pt x="241102" y="196454"/>
                </a:lnTo>
                <a:lnTo>
                  <a:pt x="250031" y="205383"/>
                </a:lnTo>
                <a:lnTo>
                  <a:pt x="267891" y="214313"/>
                </a:lnTo>
                <a:lnTo>
                  <a:pt x="276820" y="223243"/>
                </a:lnTo>
                <a:lnTo>
                  <a:pt x="276820" y="232172"/>
                </a:lnTo>
                <a:lnTo>
                  <a:pt x="276820" y="250032"/>
                </a:lnTo>
                <a:lnTo>
                  <a:pt x="276820" y="267891"/>
                </a:lnTo>
                <a:lnTo>
                  <a:pt x="267891" y="285750"/>
                </a:lnTo>
                <a:lnTo>
                  <a:pt x="258961" y="294680"/>
                </a:lnTo>
                <a:lnTo>
                  <a:pt x="250031" y="312540"/>
                </a:lnTo>
                <a:lnTo>
                  <a:pt x="232172" y="321469"/>
                </a:lnTo>
                <a:lnTo>
                  <a:pt x="214313" y="330399"/>
                </a:lnTo>
                <a:lnTo>
                  <a:pt x="187524" y="348258"/>
                </a:lnTo>
                <a:lnTo>
                  <a:pt x="169664" y="357188"/>
                </a:lnTo>
                <a:lnTo>
                  <a:pt x="142875" y="366118"/>
                </a:lnTo>
                <a:lnTo>
                  <a:pt x="116086" y="366118"/>
                </a:lnTo>
                <a:lnTo>
                  <a:pt x="98227" y="375047"/>
                </a:lnTo>
                <a:lnTo>
                  <a:pt x="71438" y="375047"/>
                </a:lnTo>
                <a:lnTo>
                  <a:pt x="53578" y="375047"/>
                </a:lnTo>
                <a:lnTo>
                  <a:pt x="35719" y="366118"/>
                </a:lnTo>
                <a:lnTo>
                  <a:pt x="17859" y="357188"/>
                </a:lnTo>
                <a:lnTo>
                  <a:pt x="8930" y="348258"/>
                </a:lnTo>
                <a:lnTo>
                  <a:pt x="0" y="348258"/>
                </a:lnTo>
                <a:lnTo>
                  <a:pt x="0" y="34825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2500313" y="2357437"/>
            <a:ext cx="267891" cy="303611"/>
          </a:xfrm>
          <a:custGeom>
            <a:avLst/>
            <a:gdLst/>
            <a:ahLst/>
            <a:cxnLst/>
            <a:rect l="0" t="0" r="0" b="0"/>
            <a:pathLst>
              <a:path w="267891" h="303611">
                <a:moveTo>
                  <a:pt x="35718" y="44649"/>
                </a:moveTo>
                <a:lnTo>
                  <a:pt x="44648" y="35719"/>
                </a:lnTo>
                <a:lnTo>
                  <a:pt x="44648" y="35719"/>
                </a:lnTo>
                <a:lnTo>
                  <a:pt x="53578" y="26789"/>
                </a:lnTo>
                <a:lnTo>
                  <a:pt x="62507" y="17860"/>
                </a:lnTo>
                <a:lnTo>
                  <a:pt x="80367" y="8930"/>
                </a:lnTo>
                <a:lnTo>
                  <a:pt x="89296" y="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0"/>
                </a:lnTo>
                <a:lnTo>
                  <a:pt x="169664" y="0"/>
                </a:lnTo>
                <a:lnTo>
                  <a:pt x="187523" y="8930"/>
                </a:lnTo>
                <a:lnTo>
                  <a:pt x="205382" y="17860"/>
                </a:lnTo>
                <a:lnTo>
                  <a:pt x="223242" y="26789"/>
                </a:lnTo>
                <a:lnTo>
                  <a:pt x="232171" y="44649"/>
                </a:lnTo>
                <a:lnTo>
                  <a:pt x="250031" y="62508"/>
                </a:lnTo>
                <a:lnTo>
                  <a:pt x="258960" y="89297"/>
                </a:lnTo>
                <a:lnTo>
                  <a:pt x="258960" y="116086"/>
                </a:lnTo>
                <a:lnTo>
                  <a:pt x="267890" y="142876"/>
                </a:lnTo>
                <a:lnTo>
                  <a:pt x="258960" y="169665"/>
                </a:lnTo>
                <a:lnTo>
                  <a:pt x="250031" y="196454"/>
                </a:lnTo>
                <a:lnTo>
                  <a:pt x="241101" y="214313"/>
                </a:lnTo>
                <a:lnTo>
                  <a:pt x="223242" y="241102"/>
                </a:lnTo>
                <a:lnTo>
                  <a:pt x="205382" y="258961"/>
                </a:lnTo>
                <a:lnTo>
                  <a:pt x="178593" y="267891"/>
                </a:lnTo>
                <a:lnTo>
                  <a:pt x="160734" y="285751"/>
                </a:lnTo>
                <a:lnTo>
                  <a:pt x="133945" y="294680"/>
                </a:lnTo>
                <a:lnTo>
                  <a:pt x="107156" y="303610"/>
                </a:lnTo>
                <a:lnTo>
                  <a:pt x="80367" y="303610"/>
                </a:lnTo>
                <a:lnTo>
                  <a:pt x="53578" y="303610"/>
                </a:lnTo>
                <a:lnTo>
                  <a:pt x="35718" y="294680"/>
                </a:lnTo>
                <a:lnTo>
                  <a:pt x="17859" y="285751"/>
                </a:lnTo>
                <a:lnTo>
                  <a:pt x="8929" y="276821"/>
                </a:lnTo>
                <a:lnTo>
                  <a:pt x="0" y="267891"/>
                </a:lnTo>
                <a:lnTo>
                  <a:pt x="0" y="267891"/>
                </a:lnTo>
                <a:lnTo>
                  <a:pt x="0" y="258961"/>
                </a:lnTo>
                <a:lnTo>
                  <a:pt x="8929" y="250032"/>
                </a:lnTo>
                <a:lnTo>
                  <a:pt x="17859" y="250032"/>
                </a:lnTo>
                <a:lnTo>
                  <a:pt x="35718" y="250032"/>
                </a:lnTo>
                <a:lnTo>
                  <a:pt x="53578" y="250032"/>
                </a:lnTo>
                <a:lnTo>
                  <a:pt x="71437" y="250032"/>
                </a:lnTo>
                <a:lnTo>
                  <a:pt x="89296" y="258961"/>
                </a:lnTo>
                <a:lnTo>
                  <a:pt x="116085" y="267891"/>
                </a:lnTo>
                <a:lnTo>
                  <a:pt x="133945" y="267891"/>
                </a:lnTo>
                <a:lnTo>
                  <a:pt x="160734" y="276821"/>
                </a:lnTo>
                <a:lnTo>
                  <a:pt x="178593" y="276821"/>
                </a:lnTo>
                <a:lnTo>
                  <a:pt x="196453" y="276821"/>
                </a:lnTo>
                <a:lnTo>
                  <a:pt x="196453" y="27682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2830711" y="2598539"/>
            <a:ext cx="26790" cy="98228"/>
          </a:xfrm>
          <a:custGeom>
            <a:avLst/>
            <a:gdLst/>
            <a:ahLst/>
            <a:cxnLst/>
            <a:rect l="0" t="0" r="0" b="0"/>
            <a:pathLst>
              <a:path w="26790" h="98228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8930" y="26789"/>
                </a:lnTo>
                <a:lnTo>
                  <a:pt x="8930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8930" y="98227"/>
                </a:lnTo>
                <a:lnTo>
                  <a:pt x="8930" y="98227"/>
                </a:lnTo>
                <a:lnTo>
                  <a:pt x="8930" y="9822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2964656" y="2357437"/>
            <a:ext cx="267892" cy="232173"/>
          </a:xfrm>
          <a:custGeom>
            <a:avLst/>
            <a:gdLst/>
            <a:ahLst/>
            <a:cxnLst/>
            <a:rect l="0" t="0" r="0" b="0"/>
            <a:pathLst>
              <a:path w="267892" h="232173">
                <a:moveTo>
                  <a:pt x="178594" y="35719"/>
                </a:moveTo>
                <a:lnTo>
                  <a:pt x="178594" y="26789"/>
                </a:lnTo>
                <a:lnTo>
                  <a:pt x="169664" y="26789"/>
                </a:lnTo>
                <a:lnTo>
                  <a:pt x="169664" y="17860"/>
                </a:lnTo>
                <a:lnTo>
                  <a:pt x="160735" y="8930"/>
                </a:lnTo>
                <a:lnTo>
                  <a:pt x="160735" y="0"/>
                </a:lnTo>
                <a:lnTo>
                  <a:pt x="142875" y="0"/>
                </a:lnTo>
                <a:lnTo>
                  <a:pt x="133946" y="0"/>
                </a:lnTo>
                <a:lnTo>
                  <a:pt x="116086" y="0"/>
                </a:lnTo>
                <a:lnTo>
                  <a:pt x="98227" y="17860"/>
                </a:lnTo>
                <a:lnTo>
                  <a:pt x="80367" y="26789"/>
                </a:lnTo>
                <a:lnTo>
                  <a:pt x="62508" y="53578"/>
                </a:lnTo>
                <a:lnTo>
                  <a:pt x="35719" y="71438"/>
                </a:lnTo>
                <a:lnTo>
                  <a:pt x="17860" y="98227"/>
                </a:lnTo>
                <a:lnTo>
                  <a:pt x="8930" y="125016"/>
                </a:lnTo>
                <a:lnTo>
                  <a:pt x="0" y="151805"/>
                </a:lnTo>
                <a:lnTo>
                  <a:pt x="0" y="169665"/>
                </a:lnTo>
                <a:lnTo>
                  <a:pt x="8930" y="187524"/>
                </a:lnTo>
                <a:lnTo>
                  <a:pt x="17860" y="205383"/>
                </a:lnTo>
                <a:lnTo>
                  <a:pt x="35719" y="214313"/>
                </a:lnTo>
                <a:lnTo>
                  <a:pt x="62508" y="223243"/>
                </a:lnTo>
                <a:lnTo>
                  <a:pt x="89297" y="232172"/>
                </a:lnTo>
                <a:lnTo>
                  <a:pt x="116086" y="232172"/>
                </a:lnTo>
                <a:lnTo>
                  <a:pt x="142875" y="232172"/>
                </a:lnTo>
                <a:lnTo>
                  <a:pt x="178594" y="223243"/>
                </a:lnTo>
                <a:lnTo>
                  <a:pt x="205383" y="223243"/>
                </a:lnTo>
                <a:lnTo>
                  <a:pt x="232172" y="214313"/>
                </a:lnTo>
                <a:lnTo>
                  <a:pt x="250032" y="196454"/>
                </a:lnTo>
                <a:lnTo>
                  <a:pt x="267891" y="178594"/>
                </a:lnTo>
                <a:lnTo>
                  <a:pt x="267891" y="160735"/>
                </a:lnTo>
                <a:lnTo>
                  <a:pt x="267891" y="142876"/>
                </a:lnTo>
                <a:lnTo>
                  <a:pt x="258961" y="116086"/>
                </a:lnTo>
                <a:lnTo>
                  <a:pt x="250032" y="98227"/>
                </a:lnTo>
                <a:lnTo>
                  <a:pt x="232172" y="80367"/>
                </a:lnTo>
                <a:lnTo>
                  <a:pt x="214313" y="71438"/>
                </a:lnTo>
                <a:lnTo>
                  <a:pt x="187524" y="53578"/>
                </a:lnTo>
                <a:lnTo>
                  <a:pt x="169664" y="44649"/>
                </a:lnTo>
                <a:lnTo>
                  <a:pt x="151805" y="44649"/>
                </a:lnTo>
                <a:lnTo>
                  <a:pt x="133946" y="35719"/>
                </a:lnTo>
                <a:lnTo>
                  <a:pt x="133946" y="35719"/>
                </a:lnTo>
                <a:lnTo>
                  <a:pt x="133946" y="3571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3277195" y="2393156"/>
            <a:ext cx="303611" cy="196454"/>
          </a:xfrm>
          <a:custGeom>
            <a:avLst/>
            <a:gdLst/>
            <a:ahLst/>
            <a:cxnLst/>
            <a:rect l="0" t="0" r="0" b="0"/>
            <a:pathLst>
              <a:path w="303611" h="196454">
                <a:moveTo>
                  <a:pt x="187524" y="0"/>
                </a:moveTo>
                <a:lnTo>
                  <a:pt x="187524" y="0"/>
                </a:lnTo>
                <a:lnTo>
                  <a:pt x="187524" y="0"/>
                </a:lnTo>
                <a:lnTo>
                  <a:pt x="187524" y="8930"/>
                </a:lnTo>
                <a:lnTo>
                  <a:pt x="187524" y="8930"/>
                </a:lnTo>
                <a:lnTo>
                  <a:pt x="178594" y="0"/>
                </a:lnTo>
                <a:lnTo>
                  <a:pt x="169664" y="8930"/>
                </a:lnTo>
                <a:lnTo>
                  <a:pt x="142875" y="8930"/>
                </a:lnTo>
                <a:lnTo>
                  <a:pt x="125016" y="8930"/>
                </a:lnTo>
                <a:lnTo>
                  <a:pt x="98227" y="17859"/>
                </a:lnTo>
                <a:lnTo>
                  <a:pt x="71438" y="35719"/>
                </a:lnTo>
                <a:lnTo>
                  <a:pt x="44649" y="44648"/>
                </a:lnTo>
                <a:lnTo>
                  <a:pt x="26789" y="62508"/>
                </a:lnTo>
                <a:lnTo>
                  <a:pt x="8930" y="89297"/>
                </a:lnTo>
                <a:lnTo>
                  <a:pt x="0" y="107157"/>
                </a:lnTo>
                <a:lnTo>
                  <a:pt x="0" y="125016"/>
                </a:lnTo>
                <a:lnTo>
                  <a:pt x="0" y="142875"/>
                </a:lnTo>
                <a:lnTo>
                  <a:pt x="17860" y="160735"/>
                </a:lnTo>
                <a:lnTo>
                  <a:pt x="35719" y="169664"/>
                </a:lnTo>
                <a:lnTo>
                  <a:pt x="71438" y="178594"/>
                </a:lnTo>
                <a:lnTo>
                  <a:pt x="107157" y="196453"/>
                </a:lnTo>
                <a:lnTo>
                  <a:pt x="142875" y="196453"/>
                </a:lnTo>
                <a:lnTo>
                  <a:pt x="178594" y="196453"/>
                </a:lnTo>
                <a:lnTo>
                  <a:pt x="223243" y="196453"/>
                </a:lnTo>
                <a:lnTo>
                  <a:pt x="250032" y="196453"/>
                </a:lnTo>
                <a:lnTo>
                  <a:pt x="276821" y="187524"/>
                </a:lnTo>
                <a:lnTo>
                  <a:pt x="294680" y="169664"/>
                </a:lnTo>
                <a:lnTo>
                  <a:pt x="303610" y="160735"/>
                </a:lnTo>
                <a:lnTo>
                  <a:pt x="303610" y="142875"/>
                </a:lnTo>
                <a:lnTo>
                  <a:pt x="294680" y="125016"/>
                </a:lnTo>
                <a:lnTo>
                  <a:pt x="276821" y="98227"/>
                </a:lnTo>
                <a:lnTo>
                  <a:pt x="250032" y="80367"/>
                </a:lnTo>
                <a:lnTo>
                  <a:pt x="223243" y="62508"/>
                </a:lnTo>
                <a:lnTo>
                  <a:pt x="196453" y="44648"/>
                </a:lnTo>
                <a:lnTo>
                  <a:pt x="178594" y="35719"/>
                </a:lnTo>
                <a:lnTo>
                  <a:pt x="160735" y="26789"/>
                </a:lnTo>
                <a:lnTo>
                  <a:pt x="151805" y="17859"/>
                </a:lnTo>
                <a:lnTo>
                  <a:pt x="151805" y="17859"/>
                </a:lnTo>
                <a:lnTo>
                  <a:pt x="151805" y="17859"/>
                </a:lnTo>
                <a:lnTo>
                  <a:pt x="151805" y="1785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3634383" y="2393156"/>
            <a:ext cx="303610" cy="214314"/>
          </a:xfrm>
          <a:custGeom>
            <a:avLst/>
            <a:gdLst/>
            <a:ahLst/>
            <a:cxnLst/>
            <a:rect l="0" t="0" r="0" b="0"/>
            <a:pathLst>
              <a:path w="303610" h="214314">
                <a:moveTo>
                  <a:pt x="151805" y="8930"/>
                </a:moveTo>
                <a:lnTo>
                  <a:pt x="151805" y="8930"/>
                </a:lnTo>
                <a:lnTo>
                  <a:pt x="151805" y="893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42875" y="0"/>
                </a:lnTo>
                <a:lnTo>
                  <a:pt x="125015" y="8930"/>
                </a:lnTo>
                <a:lnTo>
                  <a:pt x="107156" y="17859"/>
                </a:lnTo>
                <a:lnTo>
                  <a:pt x="89297" y="26789"/>
                </a:lnTo>
                <a:lnTo>
                  <a:pt x="71437" y="35719"/>
                </a:lnTo>
                <a:lnTo>
                  <a:pt x="44648" y="53578"/>
                </a:lnTo>
                <a:lnTo>
                  <a:pt x="26789" y="71438"/>
                </a:lnTo>
                <a:lnTo>
                  <a:pt x="8930" y="89297"/>
                </a:lnTo>
                <a:lnTo>
                  <a:pt x="0" y="107157"/>
                </a:lnTo>
                <a:lnTo>
                  <a:pt x="0" y="125016"/>
                </a:lnTo>
                <a:lnTo>
                  <a:pt x="8930" y="142875"/>
                </a:lnTo>
                <a:lnTo>
                  <a:pt x="26789" y="160735"/>
                </a:lnTo>
                <a:lnTo>
                  <a:pt x="44648" y="178594"/>
                </a:lnTo>
                <a:lnTo>
                  <a:pt x="80367" y="187524"/>
                </a:lnTo>
                <a:lnTo>
                  <a:pt x="116086" y="205383"/>
                </a:lnTo>
                <a:lnTo>
                  <a:pt x="151805" y="214313"/>
                </a:lnTo>
                <a:lnTo>
                  <a:pt x="187523" y="214313"/>
                </a:lnTo>
                <a:lnTo>
                  <a:pt x="223242" y="214313"/>
                </a:lnTo>
                <a:lnTo>
                  <a:pt x="258961" y="214313"/>
                </a:lnTo>
                <a:lnTo>
                  <a:pt x="276820" y="205383"/>
                </a:lnTo>
                <a:lnTo>
                  <a:pt x="294680" y="187524"/>
                </a:lnTo>
                <a:lnTo>
                  <a:pt x="303609" y="169664"/>
                </a:lnTo>
                <a:lnTo>
                  <a:pt x="303609" y="151805"/>
                </a:lnTo>
                <a:lnTo>
                  <a:pt x="294680" y="125016"/>
                </a:lnTo>
                <a:lnTo>
                  <a:pt x="276820" y="98227"/>
                </a:lnTo>
                <a:lnTo>
                  <a:pt x="250031" y="71438"/>
                </a:lnTo>
                <a:lnTo>
                  <a:pt x="214312" y="53578"/>
                </a:lnTo>
                <a:lnTo>
                  <a:pt x="187523" y="35719"/>
                </a:lnTo>
                <a:lnTo>
                  <a:pt x="151805" y="26789"/>
                </a:lnTo>
                <a:lnTo>
                  <a:pt x="125015" y="17859"/>
                </a:lnTo>
                <a:lnTo>
                  <a:pt x="98226" y="8930"/>
                </a:lnTo>
                <a:lnTo>
                  <a:pt x="80367" y="8930"/>
                </a:lnTo>
                <a:lnTo>
                  <a:pt x="80367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1437680" y="4786312"/>
            <a:ext cx="366118" cy="526853"/>
          </a:xfrm>
          <a:custGeom>
            <a:avLst/>
            <a:gdLst/>
            <a:ahLst/>
            <a:cxnLst/>
            <a:rect l="0" t="0" r="0" b="0"/>
            <a:pathLst>
              <a:path w="366118" h="526853">
                <a:moveTo>
                  <a:pt x="0" y="0"/>
                </a:moveTo>
                <a:lnTo>
                  <a:pt x="0" y="0"/>
                </a:lnTo>
                <a:lnTo>
                  <a:pt x="8929" y="8930"/>
                </a:lnTo>
                <a:lnTo>
                  <a:pt x="26789" y="17859"/>
                </a:lnTo>
                <a:lnTo>
                  <a:pt x="44648" y="35719"/>
                </a:lnTo>
                <a:lnTo>
                  <a:pt x="53578" y="62508"/>
                </a:lnTo>
                <a:lnTo>
                  <a:pt x="71437" y="89297"/>
                </a:lnTo>
                <a:lnTo>
                  <a:pt x="98226" y="125016"/>
                </a:lnTo>
                <a:lnTo>
                  <a:pt x="116086" y="151805"/>
                </a:lnTo>
                <a:lnTo>
                  <a:pt x="133945" y="178594"/>
                </a:lnTo>
                <a:lnTo>
                  <a:pt x="151804" y="214313"/>
                </a:lnTo>
                <a:lnTo>
                  <a:pt x="169664" y="250032"/>
                </a:lnTo>
                <a:lnTo>
                  <a:pt x="196453" y="294680"/>
                </a:lnTo>
                <a:lnTo>
                  <a:pt x="214312" y="330399"/>
                </a:lnTo>
                <a:lnTo>
                  <a:pt x="241101" y="366118"/>
                </a:lnTo>
                <a:lnTo>
                  <a:pt x="267890" y="410766"/>
                </a:lnTo>
                <a:lnTo>
                  <a:pt x="294679" y="437555"/>
                </a:lnTo>
                <a:lnTo>
                  <a:pt x="321468" y="473274"/>
                </a:lnTo>
                <a:lnTo>
                  <a:pt x="339328" y="500063"/>
                </a:lnTo>
                <a:lnTo>
                  <a:pt x="357187" y="517922"/>
                </a:lnTo>
                <a:lnTo>
                  <a:pt x="366117" y="526852"/>
                </a:lnTo>
                <a:lnTo>
                  <a:pt x="366117" y="52685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1580555" y="4759523"/>
            <a:ext cx="151805" cy="491134"/>
          </a:xfrm>
          <a:custGeom>
            <a:avLst/>
            <a:gdLst/>
            <a:ahLst/>
            <a:cxnLst/>
            <a:rect l="0" t="0" r="0" b="0"/>
            <a:pathLst>
              <a:path w="151805" h="491134">
                <a:moveTo>
                  <a:pt x="151804" y="0"/>
                </a:move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8930"/>
                </a:lnTo>
                <a:lnTo>
                  <a:pt x="151804" y="17859"/>
                </a:lnTo>
                <a:lnTo>
                  <a:pt x="142875" y="44648"/>
                </a:lnTo>
                <a:lnTo>
                  <a:pt x="142875" y="71438"/>
                </a:lnTo>
                <a:lnTo>
                  <a:pt x="133945" y="107156"/>
                </a:lnTo>
                <a:lnTo>
                  <a:pt x="116086" y="142875"/>
                </a:lnTo>
                <a:lnTo>
                  <a:pt x="98226" y="187524"/>
                </a:lnTo>
                <a:lnTo>
                  <a:pt x="89297" y="232172"/>
                </a:lnTo>
                <a:lnTo>
                  <a:pt x="71437" y="267891"/>
                </a:lnTo>
                <a:lnTo>
                  <a:pt x="53578" y="312540"/>
                </a:lnTo>
                <a:lnTo>
                  <a:pt x="44648" y="357188"/>
                </a:lnTo>
                <a:lnTo>
                  <a:pt x="26789" y="392907"/>
                </a:lnTo>
                <a:lnTo>
                  <a:pt x="17859" y="437555"/>
                </a:lnTo>
                <a:lnTo>
                  <a:pt x="8929" y="473274"/>
                </a:lnTo>
                <a:lnTo>
                  <a:pt x="0" y="491133"/>
                </a:lnTo>
                <a:lnTo>
                  <a:pt x="0" y="49113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2000250" y="4848820"/>
            <a:ext cx="303610" cy="321470"/>
          </a:xfrm>
          <a:custGeom>
            <a:avLst/>
            <a:gdLst/>
            <a:ahLst/>
            <a:cxnLst/>
            <a:rect l="0" t="0" r="0" b="0"/>
            <a:pathLst>
              <a:path w="303610" h="321470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44648" y="8930"/>
                </a:lnTo>
                <a:lnTo>
                  <a:pt x="62508" y="17859"/>
                </a:lnTo>
                <a:lnTo>
                  <a:pt x="71438" y="26789"/>
                </a:lnTo>
                <a:lnTo>
                  <a:pt x="89297" y="35719"/>
                </a:lnTo>
                <a:lnTo>
                  <a:pt x="107156" y="53578"/>
                </a:lnTo>
                <a:lnTo>
                  <a:pt x="125016" y="62508"/>
                </a:lnTo>
                <a:lnTo>
                  <a:pt x="142875" y="80368"/>
                </a:lnTo>
                <a:lnTo>
                  <a:pt x="169664" y="98227"/>
                </a:lnTo>
                <a:lnTo>
                  <a:pt x="187523" y="107157"/>
                </a:lnTo>
                <a:lnTo>
                  <a:pt x="205383" y="116086"/>
                </a:lnTo>
                <a:lnTo>
                  <a:pt x="223242" y="125016"/>
                </a:lnTo>
                <a:lnTo>
                  <a:pt x="241102" y="142875"/>
                </a:lnTo>
                <a:lnTo>
                  <a:pt x="258961" y="142875"/>
                </a:lnTo>
                <a:lnTo>
                  <a:pt x="276820" y="160735"/>
                </a:lnTo>
                <a:lnTo>
                  <a:pt x="285750" y="160735"/>
                </a:lnTo>
                <a:lnTo>
                  <a:pt x="294680" y="160735"/>
                </a:lnTo>
                <a:lnTo>
                  <a:pt x="294680" y="169664"/>
                </a:lnTo>
                <a:lnTo>
                  <a:pt x="303609" y="169664"/>
                </a:lnTo>
                <a:lnTo>
                  <a:pt x="303609" y="169664"/>
                </a:lnTo>
                <a:lnTo>
                  <a:pt x="294680" y="178594"/>
                </a:lnTo>
                <a:lnTo>
                  <a:pt x="294680" y="178594"/>
                </a:lnTo>
                <a:lnTo>
                  <a:pt x="276820" y="187524"/>
                </a:lnTo>
                <a:lnTo>
                  <a:pt x="267891" y="196453"/>
                </a:lnTo>
                <a:lnTo>
                  <a:pt x="250031" y="196453"/>
                </a:lnTo>
                <a:lnTo>
                  <a:pt x="223242" y="214313"/>
                </a:lnTo>
                <a:lnTo>
                  <a:pt x="205383" y="223243"/>
                </a:lnTo>
                <a:lnTo>
                  <a:pt x="178594" y="232172"/>
                </a:lnTo>
                <a:lnTo>
                  <a:pt x="151805" y="250032"/>
                </a:lnTo>
                <a:lnTo>
                  <a:pt x="116086" y="258961"/>
                </a:lnTo>
                <a:lnTo>
                  <a:pt x="89297" y="276821"/>
                </a:lnTo>
                <a:lnTo>
                  <a:pt x="62508" y="285750"/>
                </a:lnTo>
                <a:lnTo>
                  <a:pt x="44648" y="303610"/>
                </a:lnTo>
                <a:lnTo>
                  <a:pt x="26789" y="312539"/>
                </a:lnTo>
                <a:lnTo>
                  <a:pt x="8930" y="321469"/>
                </a:lnTo>
                <a:lnTo>
                  <a:pt x="0" y="321469"/>
                </a:lnTo>
                <a:lnTo>
                  <a:pt x="0" y="321469"/>
                </a:lnTo>
                <a:lnTo>
                  <a:pt x="0" y="321469"/>
                </a:lnTo>
                <a:lnTo>
                  <a:pt x="0" y="32146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2446734" y="4768453"/>
            <a:ext cx="312540" cy="508993"/>
          </a:xfrm>
          <a:custGeom>
            <a:avLst/>
            <a:gdLst/>
            <a:ahLst/>
            <a:cxnLst/>
            <a:rect l="0" t="0" r="0" b="0"/>
            <a:pathLst>
              <a:path w="312540" h="508993">
                <a:moveTo>
                  <a:pt x="116086" y="0"/>
                </a:moveTo>
                <a:lnTo>
                  <a:pt x="116086" y="8929"/>
                </a:lnTo>
                <a:lnTo>
                  <a:pt x="116086" y="8929"/>
                </a:lnTo>
                <a:lnTo>
                  <a:pt x="107157" y="8929"/>
                </a:lnTo>
                <a:lnTo>
                  <a:pt x="107157" y="17859"/>
                </a:lnTo>
                <a:lnTo>
                  <a:pt x="98227" y="26789"/>
                </a:lnTo>
                <a:lnTo>
                  <a:pt x="89297" y="44648"/>
                </a:lnTo>
                <a:lnTo>
                  <a:pt x="80368" y="62508"/>
                </a:lnTo>
                <a:lnTo>
                  <a:pt x="71438" y="89297"/>
                </a:lnTo>
                <a:lnTo>
                  <a:pt x="53579" y="116086"/>
                </a:lnTo>
                <a:lnTo>
                  <a:pt x="44649" y="142875"/>
                </a:lnTo>
                <a:lnTo>
                  <a:pt x="26789" y="178594"/>
                </a:lnTo>
                <a:lnTo>
                  <a:pt x="17860" y="214313"/>
                </a:lnTo>
                <a:lnTo>
                  <a:pt x="8930" y="241102"/>
                </a:lnTo>
                <a:lnTo>
                  <a:pt x="0" y="267891"/>
                </a:lnTo>
                <a:lnTo>
                  <a:pt x="0" y="294680"/>
                </a:lnTo>
                <a:lnTo>
                  <a:pt x="8930" y="321469"/>
                </a:lnTo>
                <a:lnTo>
                  <a:pt x="17860" y="348258"/>
                </a:lnTo>
                <a:lnTo>
                  <a:pt x="35719" y="366117"/>
                </a:lnTo>
                <a:lnTo>
                  <a:pt x="53579" y="392906"/>
                </a:lnTo>
                <a:lnTo>
                  <a:pt x="80368" y="410766"/>
                </a:lnTo>
                <a:lnTo>
                  <a:pt x="116086" y="428625"/>
                </a:lnTo>
                <a:lnTo>
                  <a:pt x="151805" y="446485"/>
                </a:lnTo>
                <a:lnTo>
                  <a:pt x="187524" y="464344"/>
                </a:lnTo>
                <a:lnTo>
                  <a:pt x="214313" y="473274"/>
                </a:lnTo>
                <a:lnTo>
                  <a:pt x="241102" y="482203"/>
                </a:lnTo>
                <a:lnTo>
                  <a:pt x="267891" y="482203"/>
                </a:lnTo>
                <a:lnTo>
                  <a:pt x="285750" y="464344"/>
                </a:lnTo>
                <a:lnTo>
                  <a:pt x="303610" y="455414"/>
                </a:lnTo>
                <a:lnTo>
                  <a:pt x="312539" y="437555"/>
                </a:lnTo>
                <a:lnTo>
                  <a:pt x="312539" y="410766"/>
                </a:lnTo>
                <a:lnTo>
                  <a:pt x="312539" y="392906"/>
                </a:lnTo>
                <a:lnTo>
                  <a:pt x="312539" y="366117"/>
                </a:lnTo>
                <a:lnTo>
                  <a:pt x="303610" y="348258"/>
                </a:lnTo>
                <a:lnTo>
                  <a:pt x="294680" y="330399"/>
                </a:lnTo>
                <a:lnTo>
                  <a:pt x="276821" y="321469"/>
                </a:lnTo>
                <a:lnTo>
                  <a:pt x="258961" y="312539"/>
                </a:lnTo>
                <a:lnTo>
                  <a:pt x="241102" y="312539"/>
                </a:lnTo>
                <a:lnTo>
                  <a:pt x="223243" y="312539"/>
                </a:lnTo>
                <a:lnTo>
                  <a:pt x="205383" y="321469"/>
                </a:lnTo>
                <a:lnTo>
                  <a:pt x="187524" y="339328"/>
                </a:lnTo>
                <a:lnTo>
                  <a:pt x="169664" y="366117"/>
                </a:lnTo>
                <a:lnTo>
                  <a:pt x="160735" y="392906"/>
                </a:lnTo>
                <a:lnTo>
                  <a:pt x="151805" y="419695"/>
                </a:lnTo>
                <a:lnTo>
                  <a:pt x="151805" y="455414"/>
                </a:lnTo>
                <a:lnTo>
                  <a:pt x="151805" y="491133"/>
                </a:lnTo>
                <a:lnTo>
                  <a:pt x="160735" y="508992"/>
                </a:lnTo>
                <a:lnTo>
                  <a:pt x="160735" y="50899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5339953" y="2196703"/>
            <a:ext cx="410767" cy="464345"/>
          </a:xfrm>
          <a:custGeom>
            <a:avLst/>
            <a:gdLst/>
            <a:ahLst/>
            <a:cxnLst/>
            <a:rect l="0" t="0" r="0" b="0"/>
            <a:pathLst>
              <a:path w="410767" h="464345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8930"/>
                </a:lnTo>
                <a:lnTo>
                  <a:pt x="44649" y="26789"/>
                </a:lnTo>
                <a:lnTo>
                  <a:pt x="53578" y="35719"/>
                </a:lnTo>
                <a:lnTo>
                  <a:pt x="62508" y="53578"/>
                </a:lnTo>
                <a:lnTo>
                  <a:pt x="71438" y="71437"/>
                </a:lnTo>
                <a:lnTo>
                  <a:pt x="89297" y="98226"/>
                </a:lnTo>
                <a:lnTo>
                  <a:pt x="107156" y="116086"/>
                </a:lnTo>
                <a:lnTo>
                  <a:pt x="116086" y="142875"/>
                </a:lnTo>
                <a:lnTo>
                  <a:pt x="142875" y="160734"/>
                </a:lnTo>
                <a:lnTo>
                  <a:pt x="160735" y="187523"/>
                </a:lnTo>
                <a:lnTo>
                  <a:pt x="187524" y="214312"/>
                </a:lnTo>
                <a:lnTo>
                  <a:pt x="214313" y="241101"/>
                </a:lnTo>
                <a:lnTo>
                  <a:pt x="232172" y="276820"/>
                </a:lnTo>
                <a:lnTo>
                  <a:pt x="258961" y="294680"/>
                </a:lnTo>
                <a:lnTo>
                  <a:pt x="285750" y="321469"/>
                </a:lnTo>
                <a:lnTo>
                  <a:pt x="312539" y="348258"/>
                </a:lnTo>
                <a:lnTo>
                  <a:pt x="330399" y="375047"/>
                </a:lnTo>
                <a:lnTo>
                  <a:pt x="348258" y="392906"/>
                </a:lnTo>
                <a:lnTo>
                  <a:pt x="366117" y="410766"/>
                </a:lnTo>
                <a:lnTo>
                  <a:pt x="383977" y="428625"/>
                </a:lnTo>
                <a:lnTo>
                  <a:pt x="392906" y="446485"/>
                </a:lnTo>
                <a:lnTo>
                  <a:pt x="401836" y="455414"/>
                </a:lnTo>
                <a:lnTo>
                  <a:pt x="401836" y="455414"/>
                </a:lnTo>
                <a:lnTo>
                  <a:pt x="401836" y="464344"/>
                </a:lnTo>
                <a:lnTo>
                  <a:pt x="410766" y="464344"/>
                </a:lnTo>
                <a:lnTo>
                  <a:pt x="410766" y="46434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5331023" y="2169914"/>
            <a:ext cx="366119" cy="473275"/>
          </a:xfrm>
          <a:custGeom>
            <a:avLst/>
            <a:gdLst/>
            <a:ahLst/>
            <a:cxnLst/>
            <a:rect l="0" t="0" r="0" b="0"/>
            <a:pathLst>
              <a:path w="366119" h="473275">
                <a:moveTo>
                  <a:pt x="366118" y="0"/>
                </a:moveTo>
                <a:lnTo>
                  <a:pt x="366118" y="0"/>
                </a:lnTo>
                <a:lnTo>
                  <a:pt x="366118" y="8930"/>
                </a:lnTo>
                <a:lnTo>
                  <a:pt x="366118" y="8930"/>
                </a:lnTo>
                <a:lnTo>
                  <a:pt x="357188" y="26789"/>
                </a:lnTo>
                <a:lnTo>
                  <a:pt x="339329" y="35719"/>
                </a:lnTo>
                <a:lnTo>
                  <a:pt x="330399" y="53578"/>
                </a:lnTo>
                <a:lnTo>
                  <a:pt x="312540" y="80367"/>
                </a:lnTo>
                <a:lnTo>
                  <a:pt x="285750" y="107156"/>
                </a:lnTo>
                <a:lnTo>
                  <a:pt x="258961" y="133945"/>
                </a:lnTo>
                <a:lnTo>
                  <a:pt x="241102" y="169664"/>
                </a:lnTo>
                <a:lnTo>
                  <a:pt x="205383" y="205383"/>
                </a:lnTo>
                <a:lnTo>
                  <a:pt x="178594" y="241101"/>
                </a:lnTo>
                <a:lnTo>
                  <a:pt x="160735" y="276820"/>
                </a:lnTo>
                <a:lnTo>
                  <a:pt x="125016" y="303609"/>
                </a:lnTo>
                <a:lnTo>
                  <a:pt x="107157" y="339328"/>
                </a:lnTo>
                <a:lnTo>
                  <a:pt x="80368" y="366117"/>
                </a:lnTo>
                <a:lnTo>
                  <a:pt x="53579" y="392906"/>
                </a:lnTo>
                <a:lnTo>
                  <a:pt x="35719" y="419695"/>
                </a:lnTo>
                <a:lnTo>
                  <a:pt x="26790" y="437555"/>
                </a:lnTo>
                <a:lnTo>
                  <a:pt x="8930" y="455414"/>
                </a:lnTo>
                <a:lnTo>
                  <a:pt x="0" y="473274"/>
                </a:lnTo>
                <a:lnTo>
                  <a:pt x="0" y="473274"/>
                </a:lnTo>
                <a:lnTo>
                  <a:pt x="0" y="47327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5947172" y="2134195"/>
            <a:ext cx="276821" cy="169665"/>
          </a:xfrm>
          <a:custGeom>
            <a:avLst/>
            <a:gdLst/>
            <a:ahLst/>
            <a:cxnLst/>
            <a:rect l="0" t="0" r="0" b="0"/>
            <a:pathLst>
              <a:path w="276821" h="169665">
                <a:moveTo>
                  <a:pt x="151805" y="8930"/>
                </a:move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8930"/>
                </a:lnTo>
                <a:lnTo>
                  <a:pt x="142875" y="8930"/>
                </a:lnTo>
                <a:lnTo>
                  <a:pt x="142875" y="17859"/>
                </a:lnTo>
                <a:lnTo>
                  <a:pt x="133945" y="26789"/>
                </a:lnTo>
                <a:lnTo>
                  <a:pt x="125016" y="44649"/>
                </a:lnTo>
                <a:lnTo>
                  <a:pt x="116086" y="53578"/>
                </a:lnTo>
                <a:lnTo>
                  <a:pt x="98226" y="62508"/>
                </a:lnTo>
                <a:lnTo>
                  <a:pt x="89297" y="80367"/>
                </a:lnTo>
                <a:lnTo>
                  <a:pt x="71437" y="89297"/>
                </a:lnTo>
                <a:lnTo>
                  <a:pt x="53578" y="98227"/>
                </a:lnTo>
                <a:lnTo>
                  <a:pt x="44648" y="116086"/>
                </a:lnTo>
                <a:lnTo>
                  <a:pt x="26789" y="125016"/>
                </a:lnTo>
                <a:lnTo>
                  <a:pt x="17859" y="133945"/>
                </a:lnTo>
                <a:lnTo>
                  <a:pt x="8930" y="142875"/>
                </a:lnTo>
                <a:lnTo>
                  <a:pt x="0" y="151805"/>
                </a:lnTo>
                <a:lnTo>
                  <a:pt x="0" y="160734"/>
                </a:lnTo>
                <a:lnTo>
                  <a:pt x="0" y="160734"/>
                </a:lnTo>
                <a:lnTo>
                  <a:pt x="8930" y="169664"/>
                </a:lnTo>
                <a:lnTo>
                  <a:pt x="17859" y="169664"/>
                </a:lnTo>
                <a:lnTo>
                  <a:pt x="26789" y="169664"/>
                </a:lnTo>
                <a:lnTo>
                  <a:pt x="53578" y="169664"/>
                </a:lnTo>
                <a:lnTo>
                  <a:pt x="80367" y="160734"/>
                </a:lnTo>
                <a:lnTo>
                  <a:pt x="107156" y="160734"/>
                </a:lnTo>
                <a:lnTo>
                  <a:pt x="133945" y="160734"/>
                </a:lnTo>
                <a:lnTo>
                  <a:pt x="160734" y="160734"/>
                </a:lnTo>
                <a:lnTo>
                  <a:pt x="187523" y="151805"/>
                </a:lnTo>
                <a:lnTo>
                  <a:pt x="214312" y="151805"/>
                </a:lnTo>
                <a:lnTo>
                  <a:pt x="232172" y="151805"/>
                </a:lnTo>
                <a:lnTo>
                  <a:pt x="250031" y="151805"/>
                </a:lnTo>
                <a:lnTo>
                  <a:pt x="267891" y="151805"/>
                </a:lnTo>
                <a:lnTo>
                  <a:pt x="276820" y="151805"/>
                </a:lnTo>
                <a:lnTo>
                  <a:pt x="276820" y="151805"/>
                </a:lnTo>
                <a:lnTo>
                  <a:pt x="276820" y="151805"/>
                </a:lnTo>
                <a:lnTo>
                  <a:pt x="276820" y="151805"/>
                </a:lnTo>
                <a:lnTo>
                  <a:pt x="276820" y="160734"/>
                </a:lnTo>
                <a:lnTo>
                  <a:pt x="276820" y="160734"/>
                </a:lnTo>
                <a:lnTo>
                  <a:pt x="276820" y="16073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5973961" y="2428875"/>
            <a:ext cx="205384" cy="8930"/>
          </a:xfrm>
          <a:custGeom>
            <a:avLst/>
            <a:gdLst/>
            <a:ahLst/>
            <a:cxnLst/>
            <a:rect l="0" t="0" r="0" b="0"/>
            <a:pathLst>
              <a:path w="205384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53578" y="8929"/>
                </a:lnTo>
                <a:lnTo>
                  <a:pt x="71437" y="8929"/>
                </a:lnTo>
                <a:lnTo>
                  <a:pt x="98227" y="8929"/>
                </a:lnTo>
                <a:lnTo>
                  <a:pt x="125016" y="8929"/>
                </a:lnTo>
                <a:lnTo>
                  <a:pt x="151805" y="8929"/>
                </a:lnTo>
                <a:lnTo>
                  <a:pt x="169664" y="8929"/>
                </a:lnTo>
                <a:lnTo>
                  <a:pt x="187523" y="0"/>
                </a:lnTo>
                <a:lnTo>
                  <a:pt x="205383" y="8929"/>
                </a:lnTo>
                <a:lnTo>
                  <a:pt x="205383" y="892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6447234" y="2152054"/>
            <a:ext cx="80369" cy="383978"/>
          </a:xfrm>
          <a:custGeom>
            <a:avLst/>
            <a:gdLst/>
            <a:ahLst/>
            <a:cxnLst/>
            <a:rect l="0" t="0" r="0" b="0"/>
            <a:pathLst>
              <a:path w="80369" h="38397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90"/>
                </a:lnTo>
                <a:lnTo>
                  <a:pt x="0" y="35719"/>
                </a:lnTo>
                <a:lnTo>
                  <a:pt x="0" y="53579"/>
                </a:lnTo>
                <a:lnTo>
                  <a:pt x="8930" y="80368"/>
                </a:lnTo>
                <a:lnTo>
                  <a:pt x="8930" y="98227"/>
                </a:lnTo>
                <a:lnTo>
                  <a:pt x="8930" y="133946"/>
                </a:lnTo>
                <a:lnTo>
                  <a:pt x="8930" y="160735"/>
                </a:lnTo>
                <a:lnTo>
                  <a:pt x="17860" y="187524"/>
                </a:lnTo>
                <a:lnTo>
                  <a:pt x="17860" y="223243"/>
                </a:lnTo>
                <a:lnTo>
                  <a:pt x="26789" y="250032"/>
                </a:lnTo>
                <a:lnTo>
                  <a:pt x="26789" y="276821"/>
                </a:lnTo>
                <a:lnTo>
                  <a:pt x="35719" y="294680"/>
                </a:lnTo>
                <a:lnTo>
                  <a:pt x="44649" y="321469"/>
                </a:lnTo>
                <a:lnTo>
                  <a:pt x="44649" y="339329"/>
                </a:lnTo>
                <a:lnTo>
                  <a:pt x="53579" y="357188"/>
                </a:lnTo>
                <a:lnTo>
                  <a:pt x="62508" y="366118"/>
                </a:lnTo>
                <a:lnTo>
                  <a:pt x="71438" y="375048"/>
                </a:lnTo>
                <a:lnTo>
                  <a:pt x="71438" y="383977"/>
                </a:lnTo>
                <a:lnTo>
                  <a:pt x="80368" y="383977"/>
                </a:lnTo>
                <a:lnTo>
                  <a:pt x="80368" y="383977"/>
                </a:lnTo>
                <a:lnTo>
                  <a:pt x="80368" y="38397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6590109" y="2125265"/>
            <a:ext cx="446486" cy="383978"/>
          </a:xfrm>
          <a:custGeom>
            <a:avLst/>
            <a:gdLst/>
            <a:ahLst/>
            <a:cxnLst/>
            <a:rect l="0" t="0" r="0" b="0"/>
            <a:pathLst>
              <a:path w="446486" h="383978">
                <a:moveTo>
                  <a:pt x="0" y="71438"/>
                </a:moveTo>
                <a:lnTo>
                  <a:pt x="0" y="71438"/>
                </a:lnTo>
                <a:lnTo>
                  <a:pt x="0" y="62508"/>
                </a:lnTo>
                <a:lnTo>
                  <a:pt x="8930" y="53579"/>
                </a:lnTo>
                <a:lnTo>
                  <a:pt x="8930" y="44649"/>
                </a:lnTo>
                <a:lnTo>
                  <a:pt x="26789" y="26789"/>
                </a:lnTo>
                <a:lnTo>
                  <a:pt x="35719" y="17860"/>
                </a:lnTo>
                <a:lnTo>
                  <a:pt x="53579" y="8930"/>
                </a:lnTo>
                <a:lnTo>
                  <a:pt x="80368" y="8930"/>
                </a:lnTo>
                <a:lnTo>
                  <a:pt x="98227" y="0"/>
                </a:lnTo>
                <a:lnTo>
                  <a:pt x="125016" y="0"/>
                </a:lnTo>
                <a:lnTo>
                  <a:pt x="142875" y="0"/>
                </a:lnTo>
                <a:lnTo>
                  <a:pt x="169664" y="0"/>
                </a:lnTo>
                <a:lnTo>
                  <a:pt x="187524" y="17860"/>
                </a:lnTo>
                <a:lnTo>
                  <a:pt x="205383" y="17860"/>
                </a:lnTo>
                <a:lnTo>
                  <a:pt x="214313" y="26789"/>
                </a:lnTo>
                <a:lnTo>
                  <a:pt x="223243" y="44649"/>
                </a:lnTo>
                <a:lnTo>
                  <a:pt x="232172" y="62508"/>
                </a:lnTo>
                <a:lnTo>
                  <a:pt x="241102" y="80368"/>
                </a:lnTo>
                <a:lnTo>
                  <a:pt x="241102" y="98227"/>
                </a:lnTo>
                <a:lnTo>
                  <a:pt x="241102" y="125016"/>
                </a:lnTo>
                <a:lnTo>
                  <a:pt x="241102" y="151805"/>
                </a:lnTo>
                <a:lnTo>
                  <a:pt x="232172" y="178594"/>
                </a:lnTo>
                <a:lnTo>
                  <a:pt x="223243" y="196454"/>
                </a:lnTo>
                <a:lnTo>
                  <a:pt x="205383" y="223243"/>
                </a:lnTo>
                <a:lnTo>
                  <a:pt x="196454" y="250032"/>
                </a:lnTo>
                <a:lnTo>
                  <a:pt x="178594" y="276821"/>
                </a:lnTo>
                <a:lnTo>
                  <a:pt x="169664" y="294680"/>
                </a:lnTo>
                <a:lnTo>
                  <a:pt x="160735" y="321469"/>
                </a:lnTo>
                <a:lnTo>
                  <a:pt x="160735" y="339329"/>
                </a:lnTo>
                <a:lnTo>
                  <a:pt x="151805" y="348258"/>
                </a:lnTo>
                <a:lnTo>
                  <a:pt x="151805" y="366118"/>
                </a:lnTo>
                <a:lnTo>
                  <a:pt x="160735" y="375048"/>
                </a:lnTo>
                <a:lnTo>
                  <a:pt x="169664" y="375048"/>
                </a:lnTo>
                <a:lnTo>
                  <a:pt x="178594" y="383977"/>
                </a:lnTo>
                <a:lnTo>
                  <a:pt x="196454" y="383977"/>
                </a:lnTo>
                <a:lnTo>
                  <a:pt x="223243" y="383977"/>
                </a:lnTo>
                <a:lnTo>
                  <a:pt x="250032" y="375048"/>
                </a:lnTo>
                <a:lnTo>
                  <a:pt x="285750" y="375048"/>
                </a:lnTo>
                <a:lnTo>
                  <a:pt x="312539" y="375048"/>
                </a:lnTo>
                <a:lnTo>
                  <a:pt x="339329" y="375048"/>
                </a:lnTo>
                <a:lnTo>
                  <a:pt x="366118" y="366118"/>
                </a:lnTo>
                <a:lnTo>
                  <a:pt x="392907" y="375048"/>
                </a:lnTo>
                <a:lnTo>
                  <a:pt x="410766" y="366118"/>
                </a:lnTo>
                <a:lnTo>
                  <a:pt x="428625" y="366118"/>
                </a:lnTo>
                <a:lnTo>
                  <a:pt x="437555" y="366118"/>
                </a:lnTo>
                <a:lnTo>
                  <a:pt x="446485" y="366118"/>
                </a:lnTo>
                <a:lnTo>
                  <a:pt x="446485" y="366118"/>
                </a:lnTo>
                <a:lnTo>
                  <a:pt x="446485" y="36611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5527477" y="3795117"/>
            <a:ext cx="357188" cy="437555"/>
          </a:xfrm>
          <a:custGeom>
            <a:avLst/>
            <a:gdLst/>
            <a:ahLst/>
            <a:cxnLst/>
            <a:rect l="0" t="0" r="0" b="0"/>
            <a:pathLst>
              <a:path w="357188" h="437555">
                <a:moveTo>
                  <a:pt x="0" y="0"/>
                </a:moveTo>
                <a:lnTo>
                  <a:pt x="8929" y="0"/>
                </a:lnTo>
                <a:lnTo>
                  <a:pt x="8929" y="8929"/>
                </a:lnTo>
                <a:lnTo>
                  <a:pt x="8929" y="8929"/>
                </a:lnTo>
                <a:lnTo>
                  <a:pt x="26789" y="26789"/>
                </a:lnTo>
                <a:lnTo>
                  <a:pt x="35718" y="44648"/>
                </a:lnTo>
                <a:lnTo>
                  <a:pt x="44648" y="62508"/>
                </a:lnTo>
                <a:lnTo>
                  <a:pt x="62507" y="80367"/>
                </a:lnTo>
                <a:lnTo>
                  <a:pt x="71437" y="98226"/>
                </a:lnTo>
                <a:lnTo>
                  <a:pt x="98226" y="125015"/>
                </a:lnTo>
                <a:lnTo>
                  <a:pt x="116086" y="151804"/>
                </a:lnTo>
                <a:lnTo>
                  <a:pt x="133945" y="178594"/>
                </a:lnTo>
                <a:lnTo>
                  <a:pt x="151804" y="205383"/>
                </a:lnTo>
                <a:lnTo>
                  <a:pt x="178593" y="232172"/>
                </a:lnTo>
                <a:lnTo>
                  <a:pt x="205382" y="258961"/>
                </a:lnTo>
                <a:lnTo>
                  <a:pt x="223242" y="276820"/>
                </a:lnTo>
                <a:lnTo>
                  <a:pt x="250031" y="312539"/>
                </a:lnTo>
                <a:lnTo>
                  <a:pt x="267890" y="330398"/>
                </a:lnTo>
                <a:lnTo>
                  <a:pt x="285750" y="357187"/>
                </a:lnTo>
                <a:lnTo>
                  <a:pt x="303609" y="375047"/>
                </a:lnTo>
                <a:lnTo>
                  <a:pt x="321468" y="392906"/>
                </a:lnTo>
                <a:lnTo>
                  <a:pt x="330398" y="410765"/>
                </a:lnTo>
                <a:lnTo>
                  <a:pt x="339328" y="419695"/>
                </a:lnTo>
                <a:lnTo>
                  <a:pt x="348257" y="437554"/>
                </a:lnTo>
                <a:lnTo>
                  <a:pt x="357187" y="437554"/>
                </a:lnTo>
                <a:lnTo>
                  <a:pt x="357187" y="43755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5634633" y="3839765"/>
            <a:ext cx="241102" cy="446486"/>
          </a:xfrm>
          <a:custGeom>
            <a:avLst/>
            <a:gdLst/>
            <a:ahLst/>
            <a:cxnLst/>
            <a:rect l="0" t="0" r="0" b="0"/>
            <a:pathLst>
              <a:path w="241102" h="446486">
                <a:moveTo>
                  <a:pt x="241101" y="8930"/>
                </a:moveTo>
                <a:lnTo>
                  <a:pt x="241101" y="8930"/>
                </a:lnTo>
                <a:lnTo>
                  <a:pt x="241101" y="8930"/>
                </a:lnTo>
                <a:lnTo>
                  <a:pt x="241101" y="8930"/>
                </a:lnTo>
                <a:lnTo>
                  <a:pt x="241101" y="0"/>
                </a:lnTo>
                <a:lnTo>
                  <a:pt x="241101" y="8930"/>
                </a:lnTo>
                <a:lnTo>
                  <a:pt x="241101" y="17860"/>
                </a:lnTo>
                <a:lnTo>
                  <a:pt x="232172" y="26789"/>
                </a:lnTo>
                <a:lnTo>
                  <a:pt x="223242" y="44649"/>
                </a:lnTo>
                <a:lnTo>
                  <a:pt x="205383" y="62508"/>
                </a:lnTo>
                <a:lnTo>
                  <a:pt x="196453" y="89297"/>
                </a:lnTo>
                <a:lnTo>
                  <a:pt x="169664" y="116086"/>
                </a:lnTo>
                <a:lnTo>
                  <a:pt x="151805" y="151805"/>
                </a:lnTo>
                <a:lnTo>
                  <a:pt x="125015" y="178594"/>
                </a:lnTo>
                <a:lnTo>
                  <a:pt x="107156" y="214313"/>
                </a:lnTo>
                <a:lnTo>
                  <a:pt x="80367" y="241102"/>
                </a:lnTo>
                <a:lnTo>
                  <a:pt x="62508" y="276821"/>
                </a:lnTo>
                <a:lnTo>
                  <a:pt x="44648" y="312539"/>
                </a:lnTo>
                <a:lnTo>
                  <a:pt x="35719" y="339328"/>
                </a:lnTo>
                <a:lnTo>
                  <a:pt x="17859" y="375047"/>
                </a:lnTo>
                <a:lnTo>
                  <a:pt x="8930" y="410766"/>
                </a:lnTo>
                <a:lnTo>
                  <a:pt x="0" y="428625"/>
                </a:lnTo>
                <a:lnTo>
                  <a:pt x="0" y="446485"/>
                </a:lnTo>
                <a:lnTo>
                  <a:pt x="0" y="44648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6152555" y="3946921"/>
            <a:ext cx="267891" cy="214314"/>
          </a:xfrm>
          <a:custGeom>
            <a:avLst/>
            <a:gdLst/>
            <a:ahLst/>
            <a:cxnLst/>
            <a:rect l="0" t="0" r="0" b="0"/>
            <a:pathLst>
              <a:path w="267891" h="21431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8930"/>
                </a:lnTo>
                <a:lnTo>
                  <a:pt x="44648" y="17860"/>
                </a:lnTo>
                <a:lnTo>
                  <a:pt x="53578" y="17860"/>
                </a:lnTo>
                <a:lnTo>
                  <a:pt x="71437" y="26790"/>
                </a:lnTo>
                <a:lnTo>
                  <a:pt x="89297" y="35719"/>
                </a:lnTo>
                <a:lnTo>
                  <a:pt x="107156" y="53579"/>
                </a:lnTo>
                <a:lnTo>
                  <a:pt x="133945" y="62508"/>
                </a:lnTo>
                <a:lnTo>
                  <a:pt x="160734" y="71438"/>
                </a:lnTo>
                <a:lnTo>
                  <a:pt x="178593" y="71438"/>
                </a:lnTo>
                <a:lnTo>
                  <a:pt x="205383" y="80368"/>
                </a:lnTo>
                <a:lnTo>
                  <a:pt x="223242" y="89297"/>
                </a:lnTo>
                <a:lnTo>
                  <a:pt x="241101" y="89297"/>
                </a:lnTo>
                <a:lnTo>
                  <a:pt x="250031" y="98227"/>
                </a:lnTo>
                <a:lnTo>
                  <a:pt x="258961" y="98227"/>
                </a:lnTo>
                <a:lnTo>
                  <a:pt x="267890" y="98227"/>
                </a:lnTo>
                <a:lnTo>
                  <a:pt x="267890" y="98227"/>
                </a:lnTo>
                <a:lnTo>
                  <a:pt x="267890" y="107157"/>
                </a:lnTo>
                <a:lnTo>
                  <a:pt x="258961" y="107157"/>
                </a:lnTo>
                <a:lnTo>
                  <a:pt x="250031" y="116086"/>
                </a:lnTo>
                <a:lnTo>
                  <a:pt x="241101" y="125016"/>
                </a:lnTo>
                <a:lnTo>
                  <a:pt x="223242" y="125016"/>
                </a:lnTo>
                <a:lnTo>
                  <a:pt x="205383" y="133946"/>
                </a:lnTo>
                <a:lnTo>
                  <a:pt x="178593" y="142875"/>
                </a:lnTo>
                <a:lnTo>
                  <a:pt x="160734" y="151805"/>
                </a:lnTo>
                <a:lnTo>
                  <a:pt x="142875" y="160735"/>
                </a:lnTo>
                <a:lnTo>
                  <a:pt x="125015" y="178594"/>
                </a:lnTo>
                <a:lnTo>
                  <a:pt x="116086" y="178594"/>
                </a:lnTo>
                <a:lnTo>
                  <a:pt x="98226" y="196454"/>
                </a:lnTo>
                <a:lnTo>
                  <a:pt x="89297" y="205383"/>
                </a:lnTo>
                <a:lnTo>
                  <a:pt x="80367" y="205383"/>
                </a:lnTo>
                <a:lnTo>
                  <a:pt x="80367" y="214313"/>
                </a:lnTo>
                <a:lnTo>
                  <a:pt x="80367" y="214313"/>
                </a:lnTo>
                <a:lnTo>
                  <a:pt x="80367" y="214313"/>
                </a:lnTo>
                <a:lnTo>
                  <a:pt x="80367" y="21431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6625828" y="3866554"/>
            <a:ext cx="330400" cy="348259"/>
          </a:xfrm>
          <a:custGeom>
            <a:avLst/>
            <a:gdLst/>
            <a:ahLst/>
            <a:cxnLst/>
            <a:rect l="0" t="0" r="0" b="0"/>
            <a:pathLst>
              <a:path w="330400" h="348259">
                <a:moveTo>
                  <a:pt x="0" y="71438"/>
                </a:moveTo>
                <a:lnTo>
                  <a:pt x="0" y="71438"/>
                </a:lnTo>
                <a:lnTo>
                  <a:pt x="0" y="62508"/>
                </a:lnTo>
                <a:lnTo>
                  <a:pt x="8930" y="53578"/>
                </a:lnTo>
                <a:lnTo>
                  <a:pt x="17860" y="44649"/>
                </a:lnTo>
                <a:lnTo>
                  <a:pt x="35719" y="26789"/>
                </a:lnTo>
                <a:lnTo>
                  <a:pt x="44649" y="17860"/>
                </a:lnTo>
                <a:lnTo>
                  <a:pt x="53578" y="893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8930"/>
                </a:lnTo>
                <a:lnTo>
                  <a:pt x="142875" y="17860"/>
                </a:lnTo>
                <a:lnTo>
                  <a:pt x="160735" y="26789"/>
                </a:lnTo>
                <a:lnTo>
                  <a:pt x="178594" y="44649"/>
                </a:lnTo>
                <a:lnTo>
                  <a:pt x="196453" y="71438"/>
                </a:lnTo>
                <a:lnTo>
                  <a:pt x="205383" y="98227"/>
                </a:lnTo>
                <a:lnTo>
                  <a:pt x="214313" y="133946"/>
                </a:lnTo>
                <a:lnTo>
                  <a:pt x="214313" y="160735"/>
                </a:lnTo>
                <a:lnTo>
                  <a:pt x="214313" y="196453"/>
                </a:lnTo>
                <a:lnTo>
                  <a:pt x="214313" y="232172"/>
                </a:lnTo>
                <a:lnTo>
                  <a:pt x="205383" y="258961"/>
                </a:lnTo>
                <a:lnTo>
                  <a:pt x="187524" y="285750"/>
                </a:lnTo>
                <a:lnTo>
                  <a:pt x="178594" y="303610"/>
                </a:lnTo>
                <a:lnTo>
                  <a:pt x="160735" y="321469"/>
                </a:lnTo>
                <a:lnTo>
                  <a:pt x="142875" y="330399"/>
                </a:lnTo>
                <a:lnTo>
                  <a:pt x="116086" y="339328"/>
                </a:lnTo>
                <a:lnTo>
                  <a:pt x="98227" y="339328"/>
                </a:lnTo>
                <a:lnTo>
                  <a:pt x="80367" y="339328"/>
                </a:lnTo>
                <a:lnTo>
                  <a:pt x="62508" y="339328"/>
                </a:lnTo>
                <a:lnTo>
                  <a:pt x="53578" y="330399"/>
                </a:lnTo>
                <a:lnTo>
                  <a:pt x="44649" y="321469"/>
                </a:lnTo>
                <a:lnTo>
                  <a:pt x="35719" y="303610"/>
                </a:lnTo>
                <a:lnTo>
                  <a:pt x="35719" y="285750"/>
                </a:lnTo>
                <a:lnTo>
                  <a:pt x="35719" y="276821"/>
                </a:lnTo>
                <a:lnTo>
                  <a:pt x="35719" y="258961"/>
                </a:lnTo>
                <a:lnTo>
                  <a:pt x="44649" y="250032"/>
                </a:lnTo>
                <a:lnTo>
                  <a:pt x="62508" y="241102"/>
                </a:lnTo>
                <a:lnTo>
                  <a:pt x="71438" y="241102"/>
                </a:lnTo>
                <a:lnTo>
                  <a:pt x="98227" y="241102"/>
                </a:lnTo>
                <a:lnTo>
                  <a:pt x="116086" y="250032"/>
                </a:lnTo>
                <a:lnTo>
                  <a:pt x="142875" y="258961"/>
                </a:lnTo>
                <a:lnTo>
                  <a:pt x="169664" y="276821"/>
                </a:lnTo>
                <a:lnTo>
                  <a:pt x="196453" y="294680"/>
                </a:lnTo>
                <a:lnTo>
                  <a:pt x="223242" y="312539"/>
                </a:lnTo>
                <a:lnTo>
                  <a:pt x="258961" y="321469"/>
                </a:lnTo>
                <a:lnTo>
                  <a:pt x="276820" y="339328"/>
                </a:lnTo>
                <a:lnTo>
                  <a:pt x="303610" y="348258"/>
                </a:lnTo>
                <a:lnTo>
                  <a:pt x="330399" y="348258"/>
                </a:lnTo>
                <a:lnTo>
                  <a:pt x="330399" y="348258"/>
                </a:lnTo>
                <a:lnTo>
                  <a:pt x="330399" y="34825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7018734" y="3875484"/>
            <a:ext cx="303611" cy="348259"/>
          </a:xfrm>
          <a:custGeom>
            <a:avLst/>
            <a:gdLst/>
            <a:ahLst/>
            <a:cxnLst/>
            <a:rect l="0" t="0" r="0" b="0"/>
            <a:pathLst>
              <a:path w="303611" h="348259">
                <a:moveTo>
                  <a:pt x="196454" y="44648"/>
                </a:moveTo>
                <a:lnTo>
                  <a:pt x="196454" y="35719"/>
                </a:lnTo>
                <a:lnTo>
                  <a:pt x="196454" y="26789"/>
                </a:lnTo>
                <a:lnTo>
                  <a:pt x="187524" y="17859"/>
                </a:lnTo>
                <a:lnTo>
                  <a:pt x="178594" y="8930"/>
                </a:lnTo>
                <a:lnTo>
                  <a:pt x="160735" y="0"/>
                </a:lnTo>
                <a:lnTo>
                  <a:pt x="151805" y="0"/>
                </a:lnTo>
                <a:lnTo>
                  <a:pt x="133946" y="8930"/>
                </a:lnTo>
                <a:lnTo>
                  <a:pt x="116086" y="17859"/>
                </a:lnTo>
                <a:lnTo>
                  <a:pt x="89297" y="35719"/>
                </a:lnTo>
                <a:lnTo>
                  <a:pt x="71438" y="53578"/>
                </a:lnTo>
                <a:lnTo>
                  <a:pt x="44649" y="80367"/>
                </a:lnTo>
                <a:lnTo>
                  <a:pt x="26789" y="107156"/>
                </a:lnTo>
                <a:lnTo>
                  <a:pt x="17860" y="133945"/>
                </a:lnTo>
                <a:lnTo>
                  <a:pt x="8930" y="169664"/>
                </a:lnTo>
                <a:lnTo>
                  <a:pt x="0" y="196453"/>
                </a:lnTo>
                <a:lnTo>
                  <a:pt x="8930" y="223242"/>
                </a:lnTo>
                <a:lnTo>
                  <a:pt x="17860" y="250031"/>
                </a:lnTo>
                <a:lnTo>
                  <a:pt x="35719" y="276820"/>
                </a:lnTo>
                <a:lnTo>
                  <a:pt x="53579" y="303609"/>
                </a:lnTo>
                <a:lnTo>
                  <a:pt x="80368" y="321469"/>
                </a:lnTo>
                <a:lnTo>
                  <a:pt x="116086" y="330398"/>
                </a:lnTo>
                <a:lnTo>
                  <a:pt x="142875" y="339328"/>
                </a:lnTo>
                <a:lnTo>
                  <a:pt x="178594" y="348258"/>
                </a:lnTo>
                <a:lnTo>
                  <a:pt x="214313" y="339328"/>
                </a:lnTo>
                <a:lnTo>
                  <a:pt x="241102" y="330398"/>
                </a:lnTo>
                <a:lnTo>
                  <a:pt x="267891" y="312539"/>
                </a:lnTo>
                <a:lnTo>
                  <a:pt x="285750" y="294680"/>
                </a:lnTo>
                <a:lnTo>
                  <a:pt x="294680" y="267891"/>
                </a:lnTo>
                <a:lnTo>
                  <a:pt x="303610" y="241102"/>
                </a:lnTo>
                <a:lnTo>
                  <a:pt x="303610" y="205383"/>
                </a:lnTo>
                <a:lnTo>
                  <a:pt x="303610" y="178594"/>
                </a:lnTo>
                <a:lnTo>
                  <a:pt x="294680" y="151805"/>
                </a:lnTo>
                <a:lnTo>
                  <a:pt x="276821" y="125016"/>
                </a:lnTo>
                <a:lnTo>
                  <a:pt x="258961" y="107156"/>
                </a:lnTo>
                <a:lnTo>
                  <a:pt x="241102" y="80367"/>
                </a:lnTo>
                <a:lnTo>
                  <a:pt x="214313" y="62508"/>
                </a:lnTo>
                <a:lnTo>
                  <a:pt x="187524" y="44648"/>
                </a:lnTo>
                <a:lnTo>
                  <a:pt x="160735" y="35719"/>
                </a:lnTo>
                <a:lnTo>
                  <a:pt x="142875" y="26789"/>
                </a:lnTo>
                <a:lnTo>
                  <a:pt x="125016" y="17859"/>
                </a:lnTo>
                <a:lnTo>
                  <a:pt x="125016" y="1785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5509617" y="5339953"/>
            <a:ext cx="375048" cy="607219"/>
          </a:xfrm>
          <a:custGeom>
            <a:avLst/>
            <a:gdLst/>
            <a:ahLst/>
            <a:cxnLst/>
            <a:rect l="0" t="0" r="0" b="0"/>
            <a:pathLst>
              <a:path w="375048" h="607219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17860" y="62508"/>
                </a:lnTo>
                <a:lnTo>
                  <a:pt x="35719" y="80367"/>
                </a:lnTo>
                <a:lnTo>
                  <a:pt x="44649" y="107156"/>
                </a:lnTo>
                <a:lnTo>
                  <a:pt x="62508" y="142875"/>
                </a:lnTo>
                <a:lnTo>
                  <a:pt x="80367" y="169664"/>
                </a:lnTo>
                <a:lnTo>
                  <a:pt x="98227" y="205383"/>
                </a:lnTo>
                <a:lnTo>
                  <a:pt x="125016" y="241101"/>
                </a:lnTo>
                <a:lnTo>
                  <a:pt x="142875" y="276820"/>
                </a:lnTo>
                <a:lnTo>
                  <a:pt x="169664" y="312538"/>
                </a:lnTo>
                <a:lnTo>
                  <a:pt x="196453" y="357187"/>
                </a:lnTo>
                <a:lnTo>
                  <a:pt x="214313" y="392906"/>
                </a:lnTo>
                <a:lnTo>
                  <a:pt x="241102" y="428624"/>
                </a:lnTo>
                <a:lnTo>
                  <a:pt x="258961" y="464343"/>
                </a:lnTo>
                <a:lnTo>
                  <a:pt x="285750" y="500062"/>
                </a:lnTo>
                <a:lnTo>
                  <a:pt x="303610" y="526851"/>
                </a:lnTo>
                <a:lnTo>
                  <a:pt x="312539" y="553640"/>
                </a:lnTo>
                <a:lnTo>
                  <a:pt x="330399" y="571499"/>
                </a:lnTo>
                <a:lnTo>
                  <a:pt x="348258" y="580429"/>
                </a:lnTo>
                <a:lnTo>
                  <a:pt x="357188" y="598288"/>
                </a:lnTo>
                <a:lnTo>
                  <a:pt x="366117" y="607218"/>
                </a:lnTo>
                <a:lnTo>
                  <a:pt x="375047" y="607218"/>
                </a:lnTo>
                <a:lnTo>
                  <a:pt x="375047" y="60721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5607844" y="5429250"/>
            <a:ext cx="223243" cy="464344"/>
          </a:xfrm>
          <a:custGeom>
            <a:avLst/>
            <a:gdLst/>
            <a:ahLst/>
            <a:cxnLst/>
            <a:rect l="0" t="0" r="0" b="0"/>
            <a:pathLst>
              <a:path w="223243" h="464344">
                <a:moveTo>
                  <a:pt x="223242" y="0"/>
                </a:moveTo>
                <a:lnTo>
                  <a:pt x="223242" y="0"/>
                </a:lnTo>
                <a:lnTo>
                  <a:pt x="223242" y="0"/>
                </a:lnTo>
                <a:lnTo>
                  <a:pt x="223242" y="8930"/>
                </a:lnTo>
                <a:lnTo>
                  <a:pt x="214312" y="8930"/>
                </a:lnTo>
                <a:lnTo>
                  <a:pt x="214312" y="17859"/>
                </a:lnTo>
                <a:lnTo>
                  <a:pt x="205383" y="35719"/>
                </a:lnTo>
                <a:lnTo>
                  <a:pt x="196453" y="53578"/>
                </a:lnTo>
                <a:lnTo>
                  <a:pt x="187523" y="71438"/>
                </a:lnTo>
                <a:lnTo>
                  <a:pt x="169664" y="98227"/>
                </a:lnTo>
                <a:lnTo>
                  <a:pt x="151804" y="133945"/>
                </a:lnTo>
                <a:lnTo>
                  <a:pt x="133945" y="169663"/>
                </a:lnTo>
                <a:lnTo>
                  <a:pt x="116086" y="205382"/>
                </a:lnTo>
                <a:lnTo>
                  <a:pt x="89297" y="241101"/>
                </a:lnTo>
                <a:lnTo>
                  <a:pt x="71437" y="285749"/>
                </a:lnTo>
                <a:lnTo>
                  <a:pt x="44648" y="321468"/>
                </a:lnTo>
                <a:lnTo>
                  <a:pt x="35719" y="357187"/>
                </a:lnTo>
                <a:lnTo>
                  <a:pt x="17859" y="392905"/>
                </a:lnTo>
                <a:lnTo>
                  <a:pt x="8929" y="428624"/>
                </a:lnTo>
                <a:lnTo>
                  <a:pt x="0" y="455413"/>
                </a:lnTo>
                <a:lnTo>
                  <a:pt x="0" y="464343"/>
                </a:lnTo>
                <a:lnTo>
                  <a:pt x="0" y="46434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Freeform 31"/>
          <p:cNvSpPr/>
          <p:nvPr/>
        </p:nvSpPr>
        <p:spPr bwMode="auto">
          <a:xfrm>
            <a:off x="5973961" y="5545336"/>
            <a:ext cx="187524" cy="187524"/>
          </a:xfrm>
          <a:custGeom>
            <a:avLst/>
            <a:gdLst/>
            <a:ahLst/>
            <a:cxnLst/>
            <a:rect l="0" t="0" r="0" b="0"/>
            <a:pathLst>
              <a:path w="187524" h="187524">
                <a:moveTo>
                  <a:pt x="125016" y="0"/>
                </a:move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8930"/>
                </a:lnTo>
                <a:lnTo>
                  <a:pt x="98227" y="17859"/>
                </a:lnTo>
                <a:lnTo>
                  <a:pt x="89297" y="26789"/>
                </a:lnTo>
                <a:lnTo>
                  <a:pt x="80367" y="44648"/>
                </a:lnTo>
                <a:lnTo>
                  <a:pt x="62508" y="62507"/>
                </a:lnTo>
                <a:lnTo>
                  <a:pt x="44648" y="80366"/>
                </a:lnTo>
                <a:lnTo>
                  <a:pt x="35719" y="98226"/>
                </a:lnTo>
                <a:lnTo>
                  <a:pt x="17859" y="107155"/>
                </a:lnTo>
                <a:lnTo>
                  <a:pt x="8930" y="125015"/>
                </a:lnTo>
                <a:lnTo>
                  <a:pt x="0" y="125015"/>
                </a:lnTo>
                <a:lnTo>
                  <a:pt x="0" y="133944"/>
                </a:lnTo>
                <a:lnTo>
                  <a:pt x="0" y="142874"/>
                </a:lnTo>
                <a:lnTo>
                  <a:pt x="8930" y="142874"/>
                </a:lnTo>
                <a:lnTo>
                  <a:pt x="17859" y="151804"/>
                </a:lnTo>
                <a:lnTo>
                  <a:pt x="26789" y="160734"/>
                </a:lnTo>
                <a:lnTo>
                  <a:pt x="53578" y="169663"/>
                </a:lnTo>
                <a:lnTo>
                  <a:pt x="71437" y="169663"/>
                </a:lnTo>
                <a:lnTo>
                  <a:pt x="89297" y="178593"/>
                </a:lnTo>
                <a:lnTo>
                  <a:pt x="116086" y="178593"/>
                </a:lnTo>
                <a:lnTo>
                  <a:pt x="125016" y="187523"/>
                </a:lnTo>
                <a:lnTo>
                  <a:pt x="142875" y="187523"/>
                </a:lnTo>
                <a:lnTo>
                  <a:pt x="160734" y="187523"/>
                </a:lnTo>
                <a:lnTo>
                  <a:pt x="169664" y="178593"/>
                </a:lnTo>
                <a:lnTo>
                  <a:pt x="187523" y="178593"/>
                </a:lnTo>
                <a:lnTo>
                  <a:pt x="187523" y="178593"/>
                </a:lnTo>
                <a:lnTo>
                  <a:pt x="187523" y="17859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Freeform 32"/>
          <p:cNvSpPr/>
          <p:nvPr/>
        </p:nvSpPr>
        <p:spPr bwMode="auto">
          <a:xfrm>
            <a:off x="6349008" y="5411391"/>
            <a:ext cx="26790" cy="419695"/>
          </a:xfrm>
          <a:custGeom>
            <a:avLst/>
            <a:gdLst/>
            <a:ahLst/>
            <a:cxnLst/>
            <a:rect l="0" t="0" r="0" b="0"/>
            <a:pathLst>
              <a:path w="26790" h="419695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53578"/>
                </a:lnTo>
                <a:lnTo>
                  <a:pt x="26789" y="80367"/>
                </a:lnTo>
                <a:lnTo>
                  <a:pt x="17859" y="116086"/>
                </a:lnTo>
                <a:lnTo>
                  <a:pt x="17859" y="160734"/>
                </a:lnTo>
                <a:lnTo>
                  <a:pt x="17859" y="196452"/>
                </a:lnTo>
                <a:lnTo>
                  <a:pt x="8930" y="232171"/>
                </a:lnTo>
                <a:lnTo>
                  <a:pt x="0" y="267889"/>
                </a:lnTo>
                <a:lnTo>
                  <a:pt x="0" y="312538"/>
                </a:lnTo>
                <a:lnTo>
                  <a:pt x="0" y="348257"/>
                </a:lnTo>
                <a:lnTo>
                  <a:pt x="0" y="383975"/>
                </a:lnTo>
                <a:lnTo>
                  <a:pt x="0" y="419694"/>
                </a:lnTo>
                <a:lnTo>
                  <a:pt x="0" y="419694"/>
                </a:lnTo>
                <a:lnTo>
                  <a:pt x="0" y="41969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Freeform 33"/>
          <p:cNvSpPr/>
          <p:nvPr/>
        </p:nvSpPr>
        <p:spPr bwMode="auto">
          <a:xfrm>
            <a:off x="6438305" y="5420320"/>
            <a:ext cx="348259" cy="473274"/>
          </a:xfrm>
          <a:custGeom>
            <a:avLst/>
            <a:gdLst/>
            <a:ahLst/>
            <a:cxnLst/>
            <a:rect l="0" t="0" r="0" b="0"/>
            <a:pathLst>
              <a:path w="348259" h="473274">
                <a:moveTo>
                  <a:pt x="258961" y="89297"/>
                </a:moveTo>
                <a:lnTo>
                  <a:pt x="258961" y="80368"/>
                </a:lnTo>
                <a:lnTo>
                  <a:pt x="258961" y="71438"/>
                </a:lnTo>
                <a:lnTo>
                  <a:pt x="258961" y="53578"/>
                </a:lnTo>
                <a:lnTo>
                  <a:pt x="250031" y="35719"/>
                </a:lnTo>
                <a:lnTo>
                  <a:pt x="250031" y="26789"/>
                </a:lnTo>
                <a:lnTo>
                  <a:pt x="241101" y="17860"/>
                </a:lnTo>
                <a:lnTo>
                  <a:pt x="223242" y="8930"/>
                </a:lnTo>
                <a:lnTo>
                  <a:pt x="205383" y="0"/>
                </a:lnTo>
                <a:lnTo>
                  <a:pt x="187523" y="0"/>
                </a:lnTo>
                <a:lnTo>
                  <a:pt x="160734" y="0"/>
                </a:lnTo>
                <a:lnTo>
                  <a:pt x="133945" y="8930"/>
                </a:lnTo>
                <a:lnTo>
                  <a:pt x="107156" y="26789"/>
                </a:lnTo>
                <a:lnTo>
                  <a:pt x="80367" y="53578"/>
                </a:lnTo>
                <a:lnTo>
                  <a:pt x="53578" y="80368"/>
                </a:lnTo>
                <a:lnTo>
                  <a:pt x="35718" y="116086"/>
                </a:lnTo>
                <a:lnTo>
                  <a:pt x="17859" y="151805"/>
                </a:lnTo>
                <a:lnTo>
                  <a:pt x="0" y="187523"/>
                </a:lnTo>
                <a:lnTo>
                  <a:pt x="0" y="232171"/>
                </a:lnTo>
                <a:lnTo>
                  <a:pt x="0" y="267890"/>
                </a:lnTo>
                <a:lnTo>
                  <a:pt x="17859" y="312539"/>
                </a:lnTo>
                <a:lnTo>
                  <a:pt x="35718" y="348257"/>
                </a:lnTo>
                <a:lnTo>
                  <a:pt x="53578" y="383976"/>
                </a:lnTo>
                <a:lnTo>
                  <a:pt x="80367" y="419695"/>
                </a:lnTo>
                <a:lnTo>
                  <a:pt x="116086" y="437554"/>
                </a:lnTo>
                <a:lnTo>
                  <a:pt x="142875" y="464343"/>
                </a:lnTo>
                <a:lnTo>
                  <a:pt x="178593" y="464343"/>
                </a:lnTo>
                <a:lnTo>
                  <a:pt x="205383" y="473273"/>
                </a:lnTo>
                <a:lnTo>
                  <a:pt x="232172" y="464343"/>
                </a:lnTo>
                <a:lnTo>
                  <a:pt x="258961" y="455414"/>
                </a:lnTo>
                <a:lnTo>
                  <a:pt x="285750" y="437554"/>
                </a:lnTo>
                <a:lnTo>
                  <a:pt x="303609" y="410765"/>
                </a:lnTo>
                <a:lnTo>
                  <a:pt x="321468" y="383976"/>
                </a:lnTo>
                <a:lnTo>
                  <a:pt x="330398" y="348257"/>
                </a:lnTo>
                <a:lnTo>
                  <a:pt x="339328" y="321468"/>
                </a:lnTo>
                <a:lnTo>
                  <a:pt x="348258" y="276820"/>
                </a:lnTo>
                <a:lnTo>
                  <a:pt x="348258" y="250031"/>
                </a:lnTo>
                <a:lnTo>
                  <a:pt x="339328" y="214312"/>
                </a:lnTo>
                <a:lnTo>
                  <a:pt x="339328" y="178593"/>
                </a:lnTo>
                <a:lnTo>
                  <a:pt x="321468" y="151805"/>
                </a:lnTo>
                <a:lnTo>
                  <a:pt x="312539" y="116086"/>
                </a:lnTo>
                <a:lnTo>
                  <a:pt x="294679" y="98227"/>
                </a:lnTo>
                <a:lnTo>
                  <a:pt x="267890" y="71438"/>
                </a:lnTo>
                <a:lnTo>
                  <a:pt x="250031" y="53578"/>
                </a:lnTo>
                <a:lnTo>
                  <a:pt x="232172" y="44649"/>
                </a:lnTo>
                <a:lnTo>
                  <a:pt x="214312" y="35719"/>
                </a:lnTo>
                <a:lnTo>
                  <a:pt x="214312" y="3571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06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D2F1F"/>
                </a:solidFill>
              </a:rPr>
              <a:t>Writing Inequalities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1775" cy="4530725"/>
          </a:xfrm>
        </p:spPr>
        <p:txBody>
          <a:bodyPr/>
          <a:lstStyle/>
          <a:p>
            <a:r>
              <a:rPr lang="en-US" sz="2000" dirty="0"/>
              <a:t>Greatest weight person can lift is 220lbs.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John ate more than 53 </a:t>
            </a:r>
            <a:r>
              <a:rPr lang="en-US" sz="2000" dirty="0" err="1"/>
              <a:t>m&amp;m’s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I average at  least 23pts a game.</a:t>
            </a:r>
          </a:p>
          <a:p>
            <a:endParaRPr lang="en-US" sz="2000" dirty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600200"/>
            <a:ext cx="4041775" cy="4530725"/>
          </a:xfrm>
        </p:spPr>
        <p:txBody>
          <a:bodyPr/>
          <a:lstStyle/>
          <a:p>
            <a:r>
              <a:rPr lang="en-US" sz="2000" dirty="0"/>
              <a:t>Save at least $50 on coupon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Tow </a:t>
            </a:r>
            <a:r>
              <a:rPr lang="en-US" sz="2000" dirty="0"/>
              <a:t>truck can tow up to 7700 lbs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/>
              <a:t>The DVD cost s more than $14.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2134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Check solutions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Check to see if the numbers are solutions to the following inequality.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5x &gt; 4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4</a:t>
            </a:r>
          </a:p>
          <a:p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smtClean="0"/>
              <a:t>-2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smtClean="0"/>
              <a:t>8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/>
              <a:t>5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" name="Freeform 1"/>
          <p:cNvSpPr/>
          <p:nvPr/>
        </p:nvSpPr>
        <p:spPr bwMode="auto">
          <a:xfrm>
            <a:off x="5473898" y="1714500"/>
            <a:ext cx="160736" cy="205384"/>
          </a:xfrm>
          <a:custGeom>
            <a:avLst/>
            <a:gdLst/>
            <a:ahLst/>
            <a:cxnLst/>
            <a:rect l="0" t="0" r="0" b="0"/>
            <a:pathLst>
              <a:path w="160736" h="205384">
                <a:moveTo>
                  <a:pt x="133946" y="17859"/>
                </a:moveTo>
                <a:lnTo>
                  <a:pt x="133946" y="17859"/>
                </a:lnTo>
                <a:lnTo>
                  <a:pt x="133946" y="17859"/>
                </a:lnTo>
                <a:lnTo>
                  <a:pt x="125016" y="17859"/>
                </a:lnTo>
                <a:lnTo>
                  <a:pt x="125016" y="17859"/>
                </a:lnTo>
                <a:lnTo>
                  <a:pt x="116086" y="8929"/>
                </a:lnTo>
                <a:lnTo>
                  <a:pt x="107157" y="8929"/>
                </a:lnTo>
                <a:lnTo>
                  <a:pt x="107157" y="8929"/>
                </a:lnTo>
                <a:lnTo>
                  <a:pt x="98227" y="8929"/>
                </a:lnTo>
                <a:lnTo>
                  <a:pt x="89297" y="0"/>
                </a:lnTo>
                <a:lnTo>
                  <a:pt x="71438" y="0"/>
                </a:lnTo>
                <a:lnTo>
                  <a:pt x="62508" y="0"/>
                </a:lnTo>
                <a:lnTo>
                  <a:pt x="53579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8929"/>
                </a:lnTo>
                <a:lnTo>
                  <a:pt x="26790" y="8929"/>
                </a:lnTo>
                <a:lnTo>
                  <a:pt x="26790" y="26789"/>
                </a:lnTo>
                <a:lnTo>
                  <a:pt x="26790" y="26789"/>
                </a:lnTo>
                <a:lnTo>
                  <a:pt x="17860" y="44648"/>
                </a:lnTo>
                <a:lnTo>
                  <a:pt x="17860" y="53578"/>
                </a:lnTo>
                <a:lnTo>
                  <a:pt x="17860" y="71437"/>
                </a:lnTo>
                <a:lnTo>
                  <a:pt x="17860" y="89297"/>
                </a:lnTo>
                <a:lnTo>
                  <a:pt x="8930" y="98226"/>
                </a:lnTo>
                <a:lnTo>
                  <a:pt x="8930" y="107156"/>
                </a:lnTo>
                <a:lnTo>
                  <a:pt x="8930" y="107156"/>
                </a:lnTo>
                <a:lnTo>
                  <a:pt x="17860" y="116086"/>
                </a:lnTo>
                <a:lnTo>
                  <a:pt x="17860" y="116086"/>
                </a:lnTo>
                <a:lnTo>
                  <a:pt x="26790" y="116086"/>
                </a:lnTo>
                <a:lnTo>
                  <a:pt x="26790" y="116086"/>
                </a:lnTo>
                <a:lnTo>
                  <a:pt x="35719" y="107156"/>
                </a:lnTo>
                <a:lnTo>
                  <a:pt x="44649" y="107156"/>
                </a:lnTo>
                <a:lnTo>
                  <a:pt x="62508" y="98226"/>
                </a:lnTo>
                <a:lnTo>
                  <a:pt x="71438" y="89297"/>
                </a:lnTo>
                <a:lnTo>
                  <a:pt x="80368" y="89297"/>
                </a:lnTo>
                <a:lnTo>
                  <a:pt x="98227" y="89297"/>
                </a:lnTo>
                <a:lnTo>
                  <a:pt x="107157" y="80367"/>
                </a:lnTo>
                <a:lnTo>
                  <a:pt x="116086" y="89297"/>
                </a:lnTo>
                <a:lnTo>
                  <a:pt x="125016" y="89297"/>
                </a:lnTo>
                <a:lnTo>
                  <a:pt x="133946" y="89297"/>
                </a:lnTo>
                <a:lnTo>
                  <a:pt x="142875" y="98226"/>
                </a:lnTo>
                <a:lnTo>
                  <a:pt x="151805" y="107156"/>
                </a:lnTo>
                <a:lnTo>
                  <a:pt x="151805" y="125015"/>
                </a:lnTo>
                <a:lnTo>
                  <a:pt x="160735" y="133945"/>
                </a:lnTo>
                <a:lnTo>
                  <a:pt x="160735" y="142875"/>
                </a:lnTo>
                <a:lnTo>
                  <a:pt x="160735" y="151804"/>
                </a:lnTo>
                <a:lnTo>
                  <a:pt x="160735" y="160734"/>
                </a:lnTo>
                <a:lnTo>
                  <a:pt x="151805" y="169664"/>
                </a:lnTo>
                <a:lnTo>
                  <a:pt x="142875" y="178594"/>
                </a:lnTo>
                <a:lnTo>
                  <a:pt x="133946" y="187523"/>
                </a:lnTo>
                <a:lnTo>
                  <a:pt x="125016" y="187523"/>
                </a:lnTo>
                <a:lnTo>
                  <a:pt x="116086" y="196453"/>
                </a:lnTo>
                <a:lnTo>
                  <a:pt x="98227" y="196453"/>
                </a:lnTo>
                <a:lnTo>
                  <a:pt x="80368" y="205383"/>
                </a:lnTo>
                <a:lnTo>
                  <a:pt x="71438" y="205383"/>
                </a:lnTo>
                <a:lnTo>
                  <a:pt x="53579" y="205383"/>
                </a:lnTo>
                <a:lnTo>
                  <a:pt x="35719" y="205383"/>
                </a:lnTo>
                <a:lnTo>
                  <a:pt x="26790" y="205383"/>
                </a:lnTo>
                <a:lnTo>
                  <a:pt x="17860" y="205383"/>
                </a:lnTo>
                <a:lnTo>
                  <a:pt x="8930" y="20538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5723930" y="1571625"/>
            <a:ext cx="125016" cy="339329"/>
          </a:xfrm>
          <a:custGeom>
            <a:avLst/>
            <a:gdLst/>
            <a:ahLst/>
            <a:cxnLst/>
            <a:rect l="0" t="0" r="0" b="0"/>
            <a:pathLst>
              <a:path w="125016" h="339329">
                <a:moveTo>
                  <a:pt x="125015" y="0"/>
                </a:moveTo>
                <a:lnTo>
                  <a:pt x="125015" y="8929"/>
                </a:lnTo>
                <a:lnTo>
                  <a:pt x="125015" y="8929"/>
                </a:lnTo>
                <a:lnTo>
                  <a:pt x="116086" y="8929"/>
                </a:lnTo>
                <a:lnTo>
                  <a:pt x="116086" y="8929"/>
                </a:lnTo>
                <a:lnTo>
                  <a:pt x="116086" y="8929"/>
                </a:lnTo>
                <a:lnTo>
                  <a:pt x="107156" y="8929"/>
                </a:lnTo>
                <a:lnTo>
                  <a:pt x="107156" y="17859"/>
                </a:lnTo>
                <a:lnTo>
                  <a:pt x="89297" y="26789"/>
                </a:lnTo>
                <a:lnTo>
                  <a:pt x="80367" y="44648"/>
                </a:lnTo>
                <a:lnTo>
                  <a:pt x="62508" y="62508"/>
                </a:lnTo>
                <a:lnTo>
                  <a:pt x="53578" y="89297"/>
                </a:lnTo>
                <a:lnTo>
                  <a:pt x="35718" y="116086"/>
                </a:lnTo>
                <a:lnTo>
                  <a:pt x="26789" y="142875"/>
                </a:lnTo>
                <a:lnTo>
                  <a:pt x="17859" y="169664"/>
                </a:lnTo>
                <a:lnTo>
                  <a:pt x="8929" y="205383"/>
                </a:lnTo>
                <a:lnTo>
                  <a:pt x="0" y="232172"/>
                </a:lnTo>
                <a:lnTo>
                  <a:pt x="0" y="258961"/>
                </a:lnTo>
                <a:lnTo>
                  <a:pt x="8929" y="276820"/>
                </a:lnTo>
                <a:lnTo>
                  <a:pt x="8929" y="303609"/>
                </a:lnTo>
                <a:lnTo>
                  <a:pt x="17859" y="312539"/>
                </a:lnTo>
                <a:lnTo>
                  <a:pt x="26789" y="321469"/>
                </a:lnTo>
                <a:lnTo>
                  <a:pt x="44648" y="330398"/>
                </a:lnTo>
                <a:lnTo>
                  <a:pt x="62508" y="339328"/>
                </a:lnTo>
                <a:lnTo>
                  <a:pt x="71437" y="339328"/>
                </a:lnTo>
                <a:lnTo>
                  <a:pt x="89297" y="339328"/>
                </a:lnTo>
                <a:lnTo>
                  <a:pt x="89297" y="339328"/>
                </a:lnTo>
                <a:lnTo>
                  <a:pt x="89297" y="33932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5848945" y="1705570"/>
            <a:ext cx="71439" cy="80368"/>
          </a:xfrm>
          <a:custGeom>
            <a:avLst/>
            <a:gdLst/>
            <a:ahLst/>
            <a:cxnLst/>
            <a:rect l="0" t="0" r="0" b="0"/>
            <a:pathLst>
              <a:path w="71439" h="80368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62508"/>
                </a:lnTo>
                <a:lnTo>
                  <a:pt x="17860" y="71438"/>
                </a:lnTo>
                <a:lnTo>
                  <a:pt x="26789" y="80367"/>
                </a:lnTo>
                <a:lnTo>
                  <a:pt x="35719" y="80367"/>
                </a:lnTo>
                <a:lnTo>
                  <a:pt x="44649" y="80367"/>
                </a:lnTo>
                <a:lnTo>
                  <a:pt x="53578" y="80367"/>
                </a:lnTo>
                <a:lnTo>
                  <a:pt x="62508" y="71438"/>
                </a:lnTo>
                <a:lnTo>
                  <a:pt x="71438" y="62508"/>
                </a:lnTo>
                <a:lnTo>
                  <a:pt x="71438" y="6250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5902523" y="1687711"/>
            <a:ext cx="44650" cy="151805"/>
          </a:xfrm>
          <a:custGeom>
            <a:avLst/>
            <a:gdLst/>
            <a:ahLst/>
            <a:cxnLst/>
            <a:rect l="0" t="0" r="0" b="0"/>
            <a:pathLst>
              <a:path w="44650" h="151805">
                <a:moveTo>
                  <a:pt x="44649" y="8929"/>
                </a:moveTo>
                <a:lnTo>
                  <a:pt x="44649" y="0"/>
                </a:lnTo>
                <a:lnTo>
                  <a:pt x="35719" y="0"/>
                </a:lnTo>
                <a:lnTo>
                  <a:pt x="35719" y="8929"/>
                </a:lnTo>
                <a:lnTo>
                  <a:pt x="26790" y="8929"/>
                </a:lnTo>
                <a:lnTo>
                  <a:pt x="26790" y="17859"/>
                </a:lnTo>
                <a:lnTo>
                  <a:pt x="26790" y="35718"/>
                </a:lnTo>
                <a:lnTo>
                  <a:pt x="17860" y="44648"/>
                </a:lnTo>
                <a:lnTo>
                  <a:pt x="17860" y="62508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16086"/>
                </a:lnTo>
                <a:lnTo>
                  <a:pt x="0" y="133945"/>
                </a:lnTo>
                <a:lnTo>
                  <a:pt x="8930" y="133945"/>
                </a:lnTo>
                <a:lnTo>
                  <a:pt x="8930" y="142875"/>
                </a:lnTo>
                <a:lnTo>
                  <a:pt x="17860" y="151804"/>
                </a:lnTo>
                <a:lnTo>
                  <a:pt x="17860" y="142875"/>
                </a:lnTo>
                <a:lnTo>
                  <a:pt x="17860" y="142875"/>
                </a:lnTo>
                <a:lnTo>
                  <a:pt x="17860" y="14287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5991820" y="1526976"/>
            <a:ext cx="89298" cy="375048"/>
          </a:xfrm>
          <a:custGeom>
            <a:avLst/>
            <a:gdLst/>
            <a:ahLst/>
            <a:cxnLst/>
            <a:rect l="0" t="0" r="0" b="0"/>
            <a:pathLst>
              <a:path w="89298" h="375048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17860"/>
                </a:lnTo>
                <a:lnTo>
                  <a:pt x="44649" y="26789"/>
                </a:lnTo>
                <a:lnTo>
                  <a:pt x="53578" y="53578"/>
                </a:lnTo>
                <a:lnTo>
                  <a:pt x="71438" y="62508"/>
                </a:lnTo>
                <a:lnTo>
                  <a:pt x="71438" y="89297"/>
                </a:lnTo>
                <a:lnTo>
                  <a:pt x="80368" y="116086"/>
                </a:lnTo>
                <a:lnTo>
                  <a:pt x="80368" y="142875"/>
                </a:lnTo>
                <a:lnTo>
                  <a:pt x="89297" y="169664"/>
                </a:lnTo>
                <a:lnTo>
                  <a:pt x="89297" y="196453"/>
                </a:lnTo>
                <a:lnTo>
                  <a:pt x="80368" y="223243"/>
                </a:lnTo>
                <a:lnTo>
                  <a:pt x="80368" y="250032"/>
                </a:lnTo>
                <a:lnTo>
                  <a:pt x="71438" y="267891"/>
                </a:lnTo>
                <a:lnTo>
                  <a:pt x="62508" y="294680"/>
                </a:lnTo>
                <a:lnTo>
                  <a:pt x="53578" y="312539"/>
                </a:lnTo>
                <a:lnTo>
                  <a:pt x="44649" y="321469"/>
                </a:lnTo>
                <a:lnTo>
                  <a:pt x="26789" y="339328"/>
                </a:lnTo>
                <a:lnTo>
                  <a:pt x="26789" y="348258"/>
                </a:lnTo>
                <a:lnTo>
                  <a:pt x="17860" y="357188"/>
                </a:lnTo>
                <a:lnTo>
                  <a:pt x="8930" y="366118"/>
                </a:lnTo>
                <a:lnTo>
                  <a:pt x="0" y="366118"/>
                </a:lnTo>
                <a:lnTo>
                  <a:pt x="0" y="375047"/>
                </a:lnTo>
                <a:lnTo>
                  <a:pt x="0" y="366118"/>
                </a:lnTo>
                <a:lnTo>
                  <a:pt x="0" y="375047"/>
                </a:lnTo>
                <a:lnTo>
                  <a:pt x="0" y="366118"/>
                </a:lnTo>
                <a:lnTo>
                  <a:pt x="0" y="357188"/>
                </a:lnTo>
                <a:lnTo>
                  <a:pt x="0" y="357188"/>
                </a:lnTo>
                <a:lnTo>
                  <a:pt x="0" y="35718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215063" y="1660922"/>
            <a:ext cx="178594" cy="142876"/>
          </a:xfrm>
          <a:custGeom>
            <a:avLst/>
            <a:gdLst/>
            <a:ahLst/>
            <a:cxnLst/>
            <a:rect l="0" t="0" r="0" b="0"/>
            <a:pathLst>
              <a:path w="178594" h="142876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29"/>
                </a:lnTo>
                <a:lnTo>
                  <a:pt x="53578" y="8929"/>
                </a:lnTo>
                <a:lnTo>
                  <a:pt x="53578" y="8929"/>
                </a:lnTo>
                <a:lnTo>
                  <a:pt x="62507" y="17859"/>
                </a:lnTo>
                <a:lnTo>
                  <a:pt x="71437" y="17859"/>
                </a:lnTo>
                <a:lnTo>
                  <a:pt x="80367" y="26789"/>
                </a:lnTo>
                <a:lnTo>
                  <a:pt x="89296" y="26789"/>
                </a:lnTo>
                <a:lnTo>
                  <a:pt x="98226" y="35718"/>
                </a:lnTo>
                <a:lnTo>
                  <a:pt x="107156" y="35718"/>
                </a:lnTo>
                <a:lnTo>
                  <a:pt x="116085" y="44648"/>
                </a:lnTo>
                <a:lnTo>
                  <a:pt x="133945" y="44648"/>
                </a:lnTo>
                <a:lnTo>
                  <a:pt x="142875" y="53578"/>
                </a:lnTo>
                <a:lnTo>
                  <a:pt x="151804" y="53578"/>
                </a:lnTo>
                <a:lnTo>
                  <a:pt x="160734" y="53578"/>
                </a:lnTo>
                <a:lnTo>
                  <a:pt x="169664" y="62507"/>
                </a:lnTo>
                <a:lnTo>
                  <a:pt x="169664" y="62507"/>
                </a:lnTo>
                <a:lnTo>
                  <a:pt x="178593" y="71437"/>
                </a:lnTo>
                <a:lnTo>
                  <a:pt x="178593" y="71437"/>
                </a:lnTo>
                <a:lnTo>
                  <a:pt x="178593" y="80367"/>
                </a:lnTo>
                <a:lnTo>
                  <a:pt x="178593" y="80367"/>
                </a:lnTo>
                <a:lnTo>
                  <a:pt x="169664" y="80367"/>
                </a:lnTo>
                <a:lnTo>
                  <a:pt x="160734" y="89297"/>
                </a:lnTo>
                <a:lnTo>
                  <a:pt x="151804" y="98226"/>
                </a:lnTo>
                <a:lnTo>
                  <a:pt x="133945" y="107156"/>
                </a:lnTo>
                <a:lnTo>
                  <a:pt x="116085" y="116086"/>
                </a:lnTo>
                <a:lnTo>
                  <a:pt x="89296" y="125015"/>
                </a:lnTo>
                <a:lnTo>
                  <a:pt x="71437" y="133945"/>
                </a:lnTo>
                <a:lnTo>
                  <a:pt x="53578" y="133945"/>
                </a:lnTo>
                <a:lnTo>
                  <a:pt x="35718" y="142875"/>
                </a:lnTo>
                <a:lnTo>
                  <a:pt x="17859" y="142875"/>
                </a:lnTo>
                <a:lnTo>
                  <a:pt x="8929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6527602" y="1625203"/>
            <a:ext cx="116087" cy="107157"/>
          </a:xfrm>
          <a:custGeom>
            <a:avLst/>
            <a:gdLst/>
            <a:ahLst/>
            <a:cxnLst/>
            <a:rect l="0" t="0" r="0" b="0"/>
            <a:pathLst>
              <a:path w="116087" h="107157">
                <a:moveTo>
                  <a:pt x="8929" y="8930"/>
                </a:moveTo>
                <a:lnTo>
                  <a:pt x="892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17859"/>
                </a:lnTo>
                <a:lnTo>
                  <a:pt x="17859" y="26789"/>
                </a:lnTo>
                <a:lnTo>
                  <a:pt x="8929" y="35719"/>
                </a:lnTo>
                <a:lnTo>
                  <a:pt x="8929" y="53578"/>
                </a:lnTo>
                <a:lnTo>
                  <a:pt x="0" y="62508"/>
                </a:lnTo>
                <a:lnTo>
                  <a:pt x="0" y="71437"/>
                </a:lnTo>
                <a:lnTo>
                  <a:pt x="8929" y="89297"/>
                </a:lnTo>
                <a:lnTo>
                  <a:pt x="8929" y="98226"/>
                </a:lnTo>
                <a:lnTo>
                  <a:pt x="17859" y="98226"/>
                </a:lnTo>
                <a:lnTo>
                  <a:pt x="26789" y="107156"/>
                </a:lnTo>
                <a:lnTo>
                  <a:pt x="44648" y="98226"/>
                </a:lnTo>
                <a:lnTo>
                  <a:pt x="62507" y="98226"/>
                </a:lnTo>
                <a:lnTo>
                  <a:pt x="80367" y="89297"/>
                </a:lnTo>
                <a:lnTo>
                  <a:pt x="89296" y="89297"/>
                </a:lnTo>
                <a:lnTo>
                  <a:pt x="107156" y="80367"/>
                </a:lnTo>
                <a:lnTo>
                  <a:pt x="116086" y="80367"/>
                </a:lnTo>
                <a:lnTo>
                  <a:pt x="116086" y="8036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6590109" y="1562695"/>
            <a:ext cx="71439" cy="285751"/>
          </a:xfrm>
          <a:custGeom>
            <a:avLst/>
            <a:gdLst/>
            <a:ahLst/>
            <a:cxnLst/>
            <a:rect l="0" t="0" r="0" b="0"/>
            <a:pathLst>
              <a:path w="71439" h="285751">
                <a:moveTo>
                  <a:pt x="7143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8930"/>
                </a:lnTo>
                <a:lnTo>
                  <a:pt x="62508" y="17859"/>
                </a:lnTo>
                <a:lnTo>
                  <a:pt x="62508" y="26789"/>
                </a:lnTo>
                <a:lnTo>
                  <a:pt x="53579" y="44649"/>
                </a:lnTo>
                <a:lnTo>
                  <a:pt x="53579" y="62508"/>
                </a:lnTo>
                <a:lnTo>
                  <a:pt x="44649" y="89297"/>
                </a:lnTo>
                <a:lnTo>
                  <a:pt x="44649" y="107156"/>
                </a:lnTo>
                <a:lnTo>
                  <a:pt x="35719" y="133945"/>
                </a:lnTo>
                <a:lnTo>
                  <a:pt x="26789" y="160734"/>
                </a:lnTo>
                <a:lnTo>
                  <a:pt x="17860" y="187524"/>
                </a:lnTo>
                <a:lnTo>
                  <a:pt x="17860" y="205383"/>
                </a:lnTo>
                <a:lnTo>
                  <a:pt x="8930" y="232172"/>
                </a:lnTo>
                <a:lnTo>
                  <a:pt x="8930" y="250031"/>
                </a:lnTo>
                <a:lnTo>
                  <a:pt x="0" y="267891"/>
                </a:lnTo>
                <a:lnTo>
                  <a:pt x="0" y="27682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5598914" y="2035969"/>
            <a:ext cx="205384" cy="214313"/>
          </a:xfrm>
          <a:custGeom>
            <a:avLst/>
            <a:gdLst/>
            <a:ahLst/>
            <a:cxnLst/>
            <a:rect l="0" t="0" r="0" b="0"/>
            <a:pathLst>
              <a:path w="205384" h="214313">
                <a:moveTo>
                  <a:pt x="35719" y="80367"/>
                </a:moveTo>
                <a:lnTo>
                  <a:pt x="26789" y="80367"/>
                </a:lnTo>
                <a:lnTo>
                  <a:pt x="26789" y="80367"/>
                </a:lnTo>
                <a:lnTo>
                  <a:pt x="26789" y="71437"/>
                </a:lnTo>
                <a:lnTo>
                  <a:pt x="26789" y="62507"/>
                </a:lnTo>
                <a:lnTo>
                  <a:pt x="26789" y="53578"/>
                </a:lnTo>
                <a:lnTo>
                  <a:pt x="35719" y="35718"/>
                </a:lnTo>
                <a:lnTo>
                  <a:pt x="44649" y="26789"/>
                </a:lnTo>
                <a:lnTo>
                  <a:pt x="62508" y="17859"/>
                </a:lnTo>
                <a:lnTo>
                  <a:pt x="80367" y="8929"/>
                </a:lnTo>
                <a:lnTo>
                  <a:pt x="98227" y="0"/>
                </a:lnTo>
                <a:lnTo>
                  <a:pt x="125016" y="8929"/>
                </a:lnTo>
                <a:lnTo>
                  <a:pt x="142875" y="8929"/>
                </a:lnTo>
                <a:lnTo>
                  <a:pt x="160734" y="17859"/>
                </a:lnTo>
                <a:lnTo>
                  <a:pt x="178594" y="26789"/>
                </a:lnTo>
                <a:lnTo>
                  <a:pt x="187524" y="35718"/>
                </a:lnTo>
                <a:lnTo>
                  <a:pt x="196453" y="53578"/>
                </a:lnTo>
                <a:lnTo>
                  <a:pt x="205383" y="71437"/>
                </a:lnTo>
                <a:lnTo>
                  <a:pt x="205383" y="98226"/>
                </a:lnTo>
                <a:lnTo>
                  <a:pt x="205383" y="125015"/>
                </a:lnTo>
                <a:lnTo>
                  <a:pt x="196453" y="151804"/>
                </a:lnTo>
                <a:lnTo>
                  <a:pt x="187524" y="160734"/>
                </a:lnTo>
                <a:lnTo>
                  <a:pt x="178594" y="187523"/>
                </a:lnTo>
                <a:lnTo>
                  <a:pt x="160734" y="196453"/>
                </a:lnTo>
                <a:lnTo>
                  <a:pt x="142875" y="205382"/>
                </a:lnTo>
                <a:lnTo>
                  <a:pt x="125016" y="205382"/>
                </a:lnTo>
                <a:lnTo>
                  <a:pt x="107156" y="205382"/>
                </a:lnTo>
                <a:lnTo>
                  <a:pt x="80367" y="214312"/>
                </a:lnTo>
                <a:lnTo>
                  <a:pt x="62508" y="205382"/>
                </a:lnTo>
                <a:lnTo>
                  <a:pt x="44649" y="205382"/>
                </a:lnTo>
                <a:lnTo>
                  <a:pt x="26789" y="187523"/>
                </a:lnTo>
                <a:lnTo>
                  <a:pt x="8930" y="178593"/>
                </a:lnTo>
                <a:lnTo>
                  <a:pt x="0" y="169664"/>
                </a:lnTo>
                <a:lnTo>
                  <a:pt x="0" y="160734"/>
                </a:lnTo>
                <a:lnTo>
                  <a:pt x="0" y="160734"/>
                </a:lnTo>
                <a:lnTo>
                  <a:pt x="8930" y="151804"/>
                </a:lnTo>
                <a:lnTo>
                  <a:pt x="17859" y="151804"/>
                </a:lnTo>
                <a:lnTo>
                  <a:pt x="35719" y="151804"/>
                </a:lnTo>
                <a:lnTo>
                  <a:pt x="53578" y="151804"/>
                </a:lnTo>
                <a:lnTo>
                  <a:pt x="80367" y="151804"/>
                </a:lnTo>
                <a:lnTo>
                  <a:pt x="98227" y="151804"/>
                </a:lnTo>
                <a:lnTo>
                  <a:pt x="125016" y="160734"/>
                </a:lnTo>
                <a:lnTo>
                  <a:pt x="142875" y="160734"/>
                </a:lnTo>
                <a:lnTo>
                  <a:pt x="160734" y="169664"/>
                </a:lnTo>
                <a:lnTo>
                  <a:pt x="178594" y="169664"/>
                </a:lnTo>
                <a:lnTo>
                  <a:pt x="196453" y="169664"/>
                </a:lnTo>
                <a:lnTo>
                  <a:pt x="205383" y="160734"/>
                </a:lnTo>
                <a:lnTo>
                  <a:pt x="205383" y="16073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5893594" y="2009179"/>
            <a:ext cx="223243" cy="196455"/>
          </a:xfrm>
          <a:custGeom>
            <a:avLst/>
            <a:gdLst/>
            <a:ahLst/>
            <a:cxnLst/>
            <a:rect l="0" t="0" r="0" b="0"/>
            <a:pathLst>
              <a:path w="223243" h="196455">
                <a:moveTo>
                  <a:pt x="133945" y="8930"/>
                </a:moveTo>
                <a:lnTo>
                  <a:pt x="133945" y="8930"/>
                </a:lnTo>
                <a:lnTo>
                  <a:pt x="133945" y="8930"/>
                </a:lnTo>
                <a:lnTo>
                  <a:pt x="133945" y="893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0"/>
                </a:lnTo>
                <a:lnTo>
                  <a:pt x="89297" y="8930"/>
                </a:lnTo>
                <a:lnTo>
                  <a:pt x="71437" y="17860"/>
                </a:lnTo>
                <a:lnTo>
                  <a:pt x="53578" y="35719"/>
                </a:lnTo>
                <a:lnTo>
                  <a:pt x="35719" y="53579"/>
                </a:lnTo>
                <a:lnTo>
                  <a:pt x="26789" y="71438"/>
                </a:lnTo>
                <a:lnTo>
                  <a:pt x="8929" y="98227"/>
                </a:lnTo>
                <a:lnTo>
                  <a:pt x="0" y="125016"/>
                </a:lnTo>
                <a:lnTo>
                  <a:pt x="0" y="142875"/>
                </a:lnTo>
                <a:lnTo>
                  <a:pt x="8929" y="160735"/>
                </a:lnTo>
                <a:lnTo>
                  <a:pt x="17859" y="178594"/>
                </a:lnTo>
                <a:lnTo>
                  <a:pt x="35719" y="187524"/>
                </a:lnTo>
                <a:lnTo>
                  <a:pt x="53578" y="196454"/>
                </a:lnTo>
                <a:lnTo>
                  <a:pt x="71437" y="196454"/>
                </a:lnTo>
                <a:lnTo>
                  <a:pt x="98226" y="196454"/>
                </a:lnTo>
                <a:lnTo>
                  <a:pt x="125015" y="187524"/>
                </a:lnTo>
                <a:lnTo>
                  <a:pt x="151804" y="178594"/>
                </a:lnTo>
                <a:lnTo>
                  <a:pt x="169664" y="169665"/>
                </a:lnTo>
                <a:lnTo>
                  <a:pt x="196453" y="151805"/>
                </a:lnTo>
                <a:lnTo>
                  <a:pt x="205383" y="142875"/>
                </a:lnTo>
                <a:lnTo>
                  <a:pt x="214312" y="125016"/>
                </a:lnTo>
                <a:lnTo>
                  <a:pt x="223242" y="107157"/>
                </a:lnTo>
                <a:lnTo>
                  <a:pt x="223242" y="98227"/>
                </a:lnTo>
                <a:lnTo>
                  <a:pt x="214312" y="80368"/>
                </a:lnTo>
                <a:lnTo>
                  <a:pt x="205383" y="62508"/>
                </a:lnTo>
                <a:lnTo>
                  <a:pt x="196453" y="53579"/>
                </a:lnTo>
                <a:lnTo>
                  <a:pt x="178594" y="44649"/>
                </a:lnTo>
                <a:lnTo>
                  <a:pt x="169664" y="44649"/>
                </a:lnTo>
                <a:lnTo>
                  <a:pt x="151804" y="35719"/>
                </a:lnTo>
                <a:lnTo>
                  <a:pt x="142875" y="44649"/>
                </a:lnTo>
                <a:lnTo>
                  <a:pt x="142875" y="44649"/>
                </a:lnTo>
                <a:lnTo>
                  <a:pt x="142875" y="4464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6322219" y="2018109"/>
            <a:ext cx="125016" cy="133946"/>
          </a:xfrm>
          <a:custGeom>
            <a:avLst/>
            <a:gdLst/>
            <a:ahLst/>
            <a:cxnLst/>
            <a:rect l="0" t="0" r="0" b="0"/>
            <a:pathLst>
              <a:path w="125016" h="13394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9" y="26789"/>
                </a:lnTo>
                <a:lnTo>
                  <a:pt x="44648" y="35719"/>
                </a:lnTo>
                <a:lnTo>
                  <a:pt x="62508" y="35719"/>
                </a:lnTo>
                <a:lnTo>
                  <a:pt x="71437" y="44649"/>
                </a:lnTo>
                <a:lnTo>
                  <a:pt x="89297" y="44649"/>
                </a:lnTo>
                <a:lnTo>
                  <a:pt x="98226" y="53578"/>
                </a:lnTo>
                <a:lnTo>
                  <a:pt x="116086" y="53578"/>
                </a:lnTo>
                <a:lnTo>
                  <a:pt x="116086" y="53578"/>
                </a:lnTo>
                <a:lnTo>
                  <a:pt x="125015" y="62508"/>
                </a:lnTo>
                <a:lnTo>
                  <a:pt x="125015" y="62508"/>
                </a:lnTo>
                <a:lnTo>
                  <a:pt x="125015" y="71438"/>
                </a:lnTo>
                <a:lnTo>
                  <a:pt x="116086" y="80367"/>
                </a:lnTo>
                <a:lnTo>
                  <a:pt x="107156" y="89297"/>
                </a:lnTo>
                <a:lnTo>
                  <a:pt x="98226" y="98227"/>
                </a:lnTo>
                <a:lnTo>
                  <a:pt x="80367" y="107156"/>
                </a:lnTo>
                <a:lnTo>
                  <a:pt x="62508" y="116086"/>
                </a:lnTo>
                <a:lnTo>
                  <a:pt x="53578" y="125016"/>
                </a:lnTo>
                <a:lnTo>
                  <a:pt x="44648" y="125016"/>
                </a:lnTo>
                <a:lnTo>
                  <a:pt x="26789" y="133945"/>
                </a:lnTo>
                <a:lnTo>
                  <a:pt x="17859" y="133945"/>
                </a:lnTo>
                <a:lnTo>
                  <a:pt x="17859" y="133945"/>
                </a:lnTo>
                <a:lnTo>
                  <a:pt x="17859" y="133945"/>
                </a:lnTo>
                <a:lnTo>
                  <a:pt x="17859" y="125016"/>
                </a:lnTo>
                <a:lnTo>
                  <a:pt x="17859" y="12501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6607969" y="1964531"/>
            <a:ext cx="151805" cy="98228"/>
          </a:xfrm>
          <a:custGeom>
            <a:avLst/>
            <a:gdLst/>
            <a:ahLst/>
            <a:cxnLst/>
            <a:rect l="0" t="0" r="0" b="0"/>
            <a:pathLst>
              <a:path w="151805" h="98228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71438"/>
                </a:lnTo>
                <a:lnTo>
                  <a:pt x="8929" y="80367"/>
                </a:lnTo>
                <a:lnTo>
                  <a:pt x="17859" y="80367"/>
                </a:lnTo>
                <a:lnTo>
                  <a:pt x="35719" y="89297"/>
                </a:lnTo>
                <a:lnTo>
                  <a:pt x="44648" y="89297"/>
                </a:lnTo>
                <a:lnTo>
                  <a:pt x="71437" y="98227"/>
                </a:lnTo>
                <a:lnTo>
                  <a:pt x="89297" y="98227"/>
                </a:lnTo>
                <a:lnTo>
                  <a:pt x="107156" y="98227"/>
                </a:lnTo>
                <a:lnTo>
                  <a:pt x="133945" y="89297"/>
                </a:lnTo>
                <a:lnTo>
                  <a:pt x="151804" y="80367"/>
                </a:lnTo>
                <a:lnTo>
                  <a:pt x="151804" y="80367"/>
                </a:lnTo>
                <a:lnTo>
                  <a:pt x="151804" y="8036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6724055" y="1937742"/>
            <a:ext cx="44649" cy="267892"/>
          </a:xfrm>
          <a:custGeom>
            <a:avLst/>
            <a:gdLst/>
            <a:ahLst/>
            <a:cxnLst/>
            <a:rect l="0" t="0" r="0" b="0"/>
            <a:pathLst>
              <a:path w="44649" h="267892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35718" y="8930"/>
                </a:lnTo>
                <a:lnTo>
                  <a:pt x="35718" y="17859"/>
                </a:lnTo>
                <a:lnTo>
                  <a:pt x="26789" y="35719"/>
                </a:lnTo>
                <a:lnTo>
                  <a:pt x="26789" y="44648"/>
                </a:lnTo>
                <a:lnTo>
                  <a:pt x="17859" y="71437"/>
                </a:lnTo>
                <a:lnTo>
                  <a:pt x="17859" y="89297"/>
                </a:lnTo>
                <a:lnTo>
                  <a:pt x="8929" y="116086"/>
                </a:lnTo>
                <a:lnTo>
                  <a:pt x="8929" y="142875"/>
                </a:lnTo>
                <a:lnTo>
                  <a:pt x="0" y="169664"/>
                </a:lnTo>
                <a:lnTo>
                  <a:pt x="0" y="187523"/>
                </a:lnTo>
                <a:lnTo>
                  <a:pt x="0" y="214312"/>
                </a:lnTo>
                <a:lnTo>
                  <a:pt x="0" y="241102"/>
                </a:lnTo>
                <a:lnTo>
                  <a:pt x="0" y="258961"/>
                </a:lnTo>
                <a:lnTo>
                  <a:pt x="0" y="267891"/>
                </a:lnTo>
                <a:lnTo>
                  <a:pt x="0" y="26789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4473773" y="1553765"/>
            <a:ext cx="723306" cy="616150"/>
          </a:xfrm>
          <a:custGeom>
            <a:avLst/>
            <a:gdLst/>
            <a:ahLst/>
            <a:cxnLst/>
            <a:rect l="0" t="0" r="0" b="0"/>
            <a:pathLst>
              <a:path w="723306" h="616150">
                <a:moveTo>
                  <a:pt x="464344" y="53579"/>
                </a:moveTo>
                <a:lnTo>
                  <a:pt x="464344" y="44649"/>
                </a:lnTo>
                <a:lnTo>
                  <a:pt x="464344" y="44649"/>
                </a:lnTo>
                <a:lnTo>
                  <a:pt x="455415" y="35719"/>
                </a:lnTo>
                <a:lnTo>
                  <a:pt x="455415" y="26789"/>
                </a:lnTo>
                <a:lnTo>
                  <a:pt x="446485" y="8930"/>
                </a:lnTo>
                <a:lnTo>
                  <a:pt x="428625" y="8930"/>
                </a:lnTo>
                <a:lnTo>
                  <a:pt x="419696" y="0"/>
                </a:lnTo>
                <a:lnTo>
                  <a:pt x="401836" y="0"/>
                </a:lnTo>
                <a:lnTo>
                  <a:pt x="375047" y="0"/>
                </a:lnTo>
                <a:lnTo>
                  <a:pt x="348258" y="0"/>
                </a:lnTo>
                <a:lnTo>
                  <a:pt x="321469" y="0"/>
                </a:lnTo>
                <a:lnTo>
                  <a:pt x="285750" y="17860"/>
                </a:lnTo>
                <a:lnTo>
                  <a:pt x="258961" y="35719"/>
                </a:lnTo>
                <a:lnTo>
                  <a:pt x="223243" y="53579"/>
                </a:lnTo>
                <a:lnTo>
                  <a:pt x="187524" y="80368"/>
                </a:lnTo>
                <a:lnTo>
                  <a:pt x="151805" y="107157"/>
                </a:lnTo>
                <a:lnTo>
                  <a:pt x="116086" y="133946"/>
                </a:lnTo>
                <a:lnTo>
                  <a:pt x="89297" y="187524"/>
                </a:lnTo>
                <a:lnTo>
                  <a:pt x="62508" y="223243"/>
                </a:lnTo>
                <a:lnTo>
                  <a:pt x="35719" y="267891"/>
                </a:lnTo>
                <a:lnTo>
                  <a:pt x="17860" y="303610"/>
                </a:lnTo>
                <a:lnTo>
                  <a:pt x="8930" y="348258"/>
                </a:lnTo>
                <a:lnTo>
                  <a:pt x="0" y="383977"/>
                </a:lnTo>
                <a:lnTo>
                  <a:pt x="0" y="428625"/>
                </a:lnTo>
                <a:lnTo>
                  <a:pt x="8930" y="464344"/>
                </a:lnTo>
                <a:lnTo>
                  <a:pt x="17860" y="500063"/>
                </a:lnTo>
                <a:lnTo>
                  <a:pt x="35719" y="535782"/>
                </a:lnTo>
                <a:lnTo>
                  <a:pt x="53579" y="553641"/>
                </a:lnTo>
                <a:lnTo>
                  <a:pt x="80368" y="580430"/>
                </a:lnTo>
                <a:lnTo>
                  <a:pt x="107157" y="580430"/>
                </a:lnTo>
                <a:lnTo>
                  <a:pt x="142875" y="598289"/>
                </a:lnTo>
                <a:lnTo>
                  <a:pt x="187524" y="607219"/>
                </a:lnTo>
                <a:lnTo>
                  <a:pt x="232172" y="616149"/>
                </a:lnTo>
                <a:lnTo>
                  <a:pt x="276821" y="616149"/>
                </a:lnTo>
                <a:lnTo>
                  <a:pt x="321469" y="616149"/>
                </a:lnTo>
                <a:lnTo>
                  <a:pt x="366118" y="607219"/>
                </a:lnTo>
                <a:lnTo>
                  <a:pt x="410766" y="598289"/>
                </a:lnTo>
                <a:lnTo>
                  <a:pt x="455415" y="589360"/>
                </a:lnTo>
                <a:lnTo>
                  <a:pt x="491133" y="571500"/>
                </a:lnTo>
                <a:lnTo>
                  <a:pt x="526852" y="562571"/>
                </a:lnTo>
                <a:lnTo>
                  <a:pt x="562571" y="535782"/>
                </a:lnTo>
                <a:lnTo>
                  <a:pt x="598290" y="508993"/>
                </a:lnTo>
                <a:lnTo>
                  <a:pt x="625079" y="491133"/>
                </a:lnTo>
                <a:lnTo>
                  <a:pt x="651868" y="455414"/>
                </a:lnTo>
                <a:lnTo>
                  <a:pt x="678657" y="428625"/>
                </a:lnTo>
                <a:lnTo>
                  <a:pt x="696516" y="392907"/>
                </a:lnTo>
                <a:lnTo>
                  <a:pt x="705446" y="357188"/>
                </a:lnTo>
                <a:lnTo>
                  <a:pt x="714375" y="321469"/>
                </a:lnTo>
                <a:lnTo>
                  <a:pt x="723305" y="294680"/>
                </a:lnTo>
                <a:lnTo>
                  <a:pt x="723305" y="258961"/>
                </a:lnTo>
                <a:lnTo>
                  <a:pt x="714375" y="223243"/>
                </a:lnTo>
                <a:lnTo>
                  <a:pt x="705446" y="196454"/>
                </a:lnTo>
                <a:lnTo>
                  <a:pt x="696516" y="160735"/>
                </a:lnTo>
                <a:lnTo>
                  <a:pt x="678657" y="133946"/>
                </a:lnTo>
                <a:lnTo>
                  <a:pt x="651868" y="107157"/>
                </a:lnTo>
                <a:lnTo>
                  <a:pt x="625079" y="89297"/>
                </a:lnTo>
                <a:lnTo>
                  <a:pt x="598290" y="62508"/>
                </a:lnTo>
                <a:lnTo>
                  <a:pt x="562571" y="53579"/>
                </a:lnTo>
                <a:lnTo>
                  <a:pt x="526852" y="35719"/>
                </a:lnTo>
                <a:lnTo>
                  <a:pt x="491133" y="26789"/>
                </a:lnTo>
                <a:lnTo>
                  <a:pt x="446485" y="26789"/>
                </a:lnTo>
                <a:lnTo>
                  <a:pt x="401836" y="17860"/>
                </a:lnTo>
                <a:lnTo>
                  <a:pt x="366118" y="17860"/>
                </a:lnTo>
                <a:lnTo>
                  <a:pt x="348258" y="26789"/>
                </a:lnTo>
                <a:lnTo>
                  <a:pt x="348258" y="2678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5348883" y="2723555"/>
            <a:ext cx="169665" cy="223242"/>
          </a:xfrm>
          <a:custGeom>
            <a:avLst/>
            <a:gdLst/>
            <a:ahLst/>
            <a:cxnLst/>
            <a:rect l="0" t="0" r="0" b="0"/>
            <a:pathLst>
              <a:path w="169665" h="223242">
                <a:moveTo>
                  <a:pt x="160734" y="0"/>
                </a:move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8929"/>
                </a:lnTo>
                <a:lnTo>
                  <a:pt x="151805" y="0"/>
                </a:lnTo>
                <a:lnTo>
                  <a:pt x="151805" y="0"/>
                </a:lnTo>
                <a:lnTo>
                  <a:pt x="142875" y="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0"/>
                </a:lnTo>
                <a:lnTo>
                  <a:pt x="89297" y="8929"/>
                </a:lnTo>
                <a:lnTo>
                  <a:pt x="71437" y="8929"/>
                </a:lnTo>
                <a:lnTo>
                  <a:pt x="62508" y="8929"/>
                </a:lnTo>
                <a:lnTo>
                  <a:pt x="44648" y="8929"/>
                </a:lnTo>
                <a:lnTo>
                  <a:pt x="35719" y="17859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35718"/>
                </a:lnTo>
                <a:lnTo>
                  <a:pt x="17859" y="44648"/>
                </a:lnTo>
                <a:lnTo>
                  <a:pt x="17859" y="53578"/>
                </a:lnTo>
                <a:lnTo>
                  <a:pt x="17859" y="62508"/>
                </a:lnTo>
                <a:lnTo>
                  <a:pt x="17859" y="71437"/>
                </a:lnTo>
                <a:lnTo>
                  <a:pt x="17859" y="80366"/>
                </a:lnTo>
                <a:lnTo>
                  <a:pt x="17859" y="89296"/>
                </a:lnTo>
                <a:lnTo>
                  <a:pt x="17859" y="98226"/>
                </a:lnTo>
                <a:lnTo>
                  <a:pt x="26789" y="98226"/>
                </a:lnTo>
                <a:lnTo>
                  <a:pt x="26789" y="98226"/>
                </a:lnTo>
                <a:lnTo>
                  <a:pt x="35719" y="98226"/>
                </a:lnTo>
                <a:lnTo>
                  <a:pt x="44648" y="98226"/>
                </a:lnTo>
                <a:lnTo>
                  <a:pt x="53578" y="89296"/>
                </a:lnTo>
                <a:lnTo>
                  <a:pt x="62508" y="89296"/>
                </a:lnTo>
                <a:lnTo>
                  <a:pt x="71437" y="80366"/>
                </a:lnTo>
                <a:lnTo>
                  <a:pt x="89297" y="80366"/>
                </a:lnTo>
                <a:lnTo>
                  <a:pt x="98226" y="80366"/>
                </a:lnTo>
                <a:lnTo>
                  <a:pt x="116086" y="80366"/>
                </a:lnTo>
                <a:lnTo>
                  <a:pt x="125015" y="89296"/>
                </a:lnTo>
                <a:lnTo>
                  <a:pt x="142875" y="89296"/>
                </a:lnTo>
                <a:lnTo>
                  <a:pt x="151805" y="107156"/>
                </a:lnTo>
                <a:lnTo>
                  <a:pt x="160734" y="107156"/>
                </a:lnTo>
                <a:lnTo>
                  <a:pt x="169664" y="125015"/>
                </a:lnTo>
                <a:lnTo>
                  <a:pt x="169664" y="133945"/>
                </a:lnTo>
                <a:lnTo>
                  <a:pt x="169664" y="151804"/>
                </a:lnTo>
                <a:lnTo>
                  <a:pt x="169664" y="160734"/>
                </a:lnTo>
                <a:lnTo>
                  <a:pt x="169664" y="169663"/>
                </a:lnTo>
                <a:lnTo>
                  <a:pt x="160734" y="187523"/>
                </a:lnTo>
                <a:lnTo>
                  <a:pt x="151805" y="196452"/>
                </a:lnTo>
                <a:lnTo>
                  <a:pt x="142875" y="205382"/>
                </a:lnTo>
                <a:lnTo>
                  <a:pt x="125015" y="205382"/>
                </a:lnTo>
                <a:lnTo>
                  <a:pt x="107156" y="214312"/>
                </a:lnTo>
                <a:lnTo>
                  <a:pt x="98226" y="214312"/>
                </a:lnTo>
                <a:lnTo>
                  <a:pt x="71437" y="223241"/>
                </a:lnTo>
                <a:lnTo>
                  <a:pt x="53578" y="223241"/>
                </a:lnTo>
                <a:lnTo>
                  <a:pt x="35719" y="214312"/>
                </a:lnTo>
                <a:lnTo>
                  <a:pt x="26789" y="214312"/>
                </a:lnTo>
                <a:lnTo>
                  <a:pt x="8930" y="214312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5661422" y="2625328"/>
            <a:ext cx="116087" cy="339329"/>
          </a:xfrm>
          <a:custGeom>
            <a:avLst/>
            <a:gdLst/>
            <a:ahLst/>
            <a:cxnLst/>
            <a:rect l="0" t="0" r="0" b="0"/>
            <a:pathLst>
              <a:path w="116087" h="339329">
                <a:moveTo>
                  <a:pt x="107156" y="0"/>
                </a:move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8930"/>
                </a:lnTo>
                <a:lnTo>
                  <a:pt x="80367" y="26789"/>
                </a:lnTo>
                <a:lnTo>
                  <a:pt x="71437" y="35719"/>
                </a:lnTo>
                <a:lnTo>
                  <a:pt x="53578" y="53578"/>
                </a:lnTo>
                <a:lnTo>
                  <a:pt x="44648" y="80367"/>
                </a:lnTo>
                <a:lnTo>
                  <a:pt x="26789" y="107156"/>
                </a:lnTo>
                <a:lnTo>
                  <a:pt x="17859" y="133945"/>
                </a:lnTo>
                <a:lnTo>
                  <a:pt x="8930" y="169664"/>
                </a:lnTo>
                <a:lnTo>
                  <a:pt x="0" y="196453"/>
                </a:lnTo>
                <a:lnTo>
                  <a:pt x="0" y="223242"/>
                </a:lnTo>
                <a:lnTo>
                  <a:pt x="0" y="250031"/>
                </a:lnTo>
                <a:lnTo>
                  <a:pt x="8930" y="276820"/>
                </a:lnTo>
                <a:lnTo>
                  <a:pt x="17859" y="294679"/>
                </a:lnTo>
                <a:lnTo>
                  <a:pt x="26789" y="303609"/>
                </a:lnTo>
                <a:lnTo>
                  <a:pt x="35719" y="321468"/>
                </a:lnTo>
                <a:lnTo>
                  <a:pt x="53578" y="330398"/>
                </a:lnTo>
                <a:lnTo>
                  <a:pt x="71437" y="339328"/>
                </a:lnTo>
                <a:lnTo>
                  <a:pt x="89297" y="339328"/>
                </a:lnTo>
                <a:lnTo>
                  <a:pt x="107156" y="339328"/>
                </a:lnTo>
                <a:lnTo>
                  <a:pt x="116086" y="339328"/>
                </a:lnTo>
                <a:lnTo>
                  <a:pt x="116086" y="33932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5777508" y="2812851"/>
            <a:ext cx="107157" cy="26790"/>
          </a:xfrm>
          <a:custGeom>
            <a:avLst/>
            <a:gdLst/>
            <a:ahLst/>
            <a:cxnLst/>
            <a:rect l="0" t="0" r="0" b="0"/>
            <a:pathLst>
              <a:path w="107157" h="26790">
                <a:moveTo>
                  <a:pt x="8930" y="26789"/>
                </a:moveTo>
                <a:lnTo>
                  <a:pt x="8930" y="17860"/>
                </a:lnTo>
                <a:lnTo>
                  <a:pt x="0" y="1786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71437" y="0"/>
                </a:lnTo>
                <a:lnTo>
                  <a:pt x="89297" y="8930"/>
                </a:lnTo>
                <a:lnTo>
                  <a:pt x="107156" y="8930"/>
                </a:lnTo>
                <a:lnTo>
                  <a:pt x="107156" y="8930"/>
                </a:lnTo>
                <a:lnTo>
                  <a:pt x="107156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5947172" y="2732484"/>
            <a:ext cx="151806" cy="133946"/>
          </a:xfrm>
          <a:custGeom>
            <a:avLst/>
            <a:gdLst/>
            <a:ahLst/>
            <a:cxnLst/>
            <a:rect l="0" t="0" r="0" b="0"/>
            <a:pathLst>
              <a:path w="151806" h="133946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0"/>
                </a:lnTo>
                <a:lnTo>
                  <a:pt x="17859" y="0"/>
                </a:lnTo>
                <a:lnTo>
                  <a:pt x="35719" y="0"/>
                </a:lnTo>
                <a:lnTo>
                  <a:pt x="44648" y="0"/>
                </a:lnTo>
                <a:lnTo>
                  <a:pt x="62508" y="0"/>
                </a:lnTo>
                <a:lnTo>
                  <a:pt x="71437" y="0"/>
                </a:lnTo>
                <a:lnTo>
                  <a:pt x="80367" y="8930"/>
                </a:lnTo>
                <a:lnTo>
                  <a:pt x="98226" y="17860"/>
                </a:lnTo>
                <a:lnTo>
                  <a:pt x="107156" y="26789"/>
                </a:lnTo>
                <a:lnTo>
                  <a:pt x="107156" y="35719"/>
                </a:lnTo>
                <a:lnTo>
                  <a:pt x="116086" y="53579"/>
                </a:lnTo>
                <a:lnTo>
                  <a:pt x="116086" y="62508"/>
                </a:lnTo>
                <a:lnTo>
                  <a:pt x="116086" y="80367"/>
                </a:lnTo>
                <a:lnTo>
                  <a:pt x="107156" y="98227"/>
                </a:lnTo>
                <a:lnTo>
                  <a:pt x="107156" y="107156"/>
                </a:lnTo>
                <a:lnTo>
                  <a:pt x="98226" y="116086"/>
                </a:lnTo>
                <a:lnTo>
                  <a:pt x="89297" y="125016"/>
                </a:lnTo>
                <a:lnTo>
                  <a:pt x="71437" y="133945"/>
                </a:lnTo>
                <a:lnTo>
                  <a:pt x="53578" y="133945"/>
                </a:lnTo>
                <a:lnTo>
                  <a:pt x="44648" y="133945"/>
                </a:lnTo>
                <a:lnTo>
                  <a:pt x="26789" y="125016"/>
                </a:lnTo>
                <a:lnTo>
                  <a:pt x="8930" y="125016"/>
                </a:lnTo>
                <a:lnTo>
                  <a:pt x="0" y="116086"/>
                </a:lnTo>
                <a:lnTo>
                  <a:pt x="0" y="11608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8930" y="98227"/>
                </a:lnTo>
                <a:lnTo>
                  <a:pt x="26789" y="98227"/>
                </a:lnTo>
                <a:lnTo>
                  <a:pt x="44648" y="98227"/>
                </a:lnTo>
                <a:lnTo>
                  <a:pt x="62508" y="107156"/>
                </a:lnTo>
                <a:lnTo>
                  <a:pt x="80367" y="107156"/>
                </a:lnTo>
                <a:lnTo>
                  <a:pt x="98226" y="107156"/>
                </a:lnTo>
                <a:lnTo>
                  <a:pt x="107156" y="116086"/>
                </a:lnTo>
                <a:lnTo>
                  <a:pt x="125016" y="116086"/>
                </a:lnTo>
                <a:lnTo>
                  <a:pt x="151805" y="125016"/>
                </a:lnTo>
                <a:lnTo>
                  <a:pt x="151805" y="125016"/>
                </a:lnTo>
                <a:lnTo>
                  <a:pt x="151805" y="12501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6098977" y="2580680"/>
            <a:ext cx="116087" cy="375047"/>
          </a:xfrm>
          <a:custGeom>
            <a:avLst/>
            <a:gdLst/>
            <a:ahLst/>
            <a:cxnLst/>
            <a:rect l="0" t="0" r="0" b="0"/>
            <a:pathLst>
              <a:path w="116087" h="375047">
                <a:moveTo>
                  <a:pt x="0" y="1785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8929" y="8929"/>
                </a:lnTo>
                <a:lnTo>
                  <a:pt x="26789" y="17859"/>
                </a:lnTo>
                <a:lnTo>
                  <a:pt x="35718" y="26789"/>
                </a:lnTo>
                <a:lnTo>
                  <a:pt x="53578" y="35718"/>
                </a:lnTo>
                <a:lnTo>
                  <a:pt x="62507" y="53578"/>
                </a:lnTo>
                <a:lnTo>
                  <a:pt x="80367" y="71437"/>
                </a:lnTo>
                <a:lnTo>
                  <a:pt x="89296" y="98226"/>
                </a:lnTo>
                <a:lnTo>
                  <a:pt x="98226" y="125015"/>
                </a:lnTo>
                <a:lnTo>
                  <a:pt x="107156" y="142875"/>
                </a:lnTo>
                <a:lnTo>
                  <a:pt x="116086" y="178593"/>
                </a:lnTo>
                <a:lnTo>
                  <a:pt x="107156" y="196453"/>
                </a:lnTo>
                <a:lnTo>
                  <a:pt x="107156" y="232171"/>
                </a:lnTo>
                <a:lnTo>
                  <a:pt x="107156" y="250031"/>
                </a:lnTo>
                <a:lnTo>
                  <a:pt x="98226" y="276820"/>
                </a:lnTo>
                <a:lnTo>
                  <a:pt x="89296" y="294679"/>
                </a:lnTo>
                <a:lnTo>
                  <a:pt x="80367" y="312538"/>
                </a:lnTo>
                <a:lnTo>
                  <a:pt x="71437" y="330398"/>
                </a:lnTo>
                <a:lnTo>
                  <a:pt x="62507" y="348257"/>
                </a:lnTo>
                <a:lnTo>
                  <a:pt x="53578" y="357187"/>
                </a:lnTo>
                <a:lnTo>
                  <a:pt x="44648" y="366116"/>
                </a:lnTo>
                <a:lnTo>
                  <a:pt x="26789" y="375046"/>
                </a:lnTo>
                <a:lnTo>
                  <a:pt x="17859" y="375046"/>
                </a:lnTo>
                <a:lnTo>
                  <a:pt x="17859" y="375046"/>
                </a:lnTo>
                <a:lnTo>
                  <a:pt x="8929" y="366116"/>
                </a:lnTo>
                <a:lnTo>
                  <a:pt x="8929" y="36611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6447234" y="2652117"/>
            <a:ext cx="169665" cy="142876"/>
          </a:xfrm>
          <a:custGeom>
            <a:avLst/>
            <a:gdLst/>
            <a:ahLst/>
            <a:cxnLst/>
            <a:rect l="0" t="0" r="0" b="0"/>
            <a:pathLst>
              <a:path w="169665" h="1428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8930"/>
                </a:lnTo>
                <a:lnTo>
                  <a:pt x="62508" y="17860"/>
                </a:lnTo>
                <a:lnTo>
                  <a:pt x="71438" y="17860"/>
                </a:lnTo>
                <a:lnTo>
                  <a:pt x="98227" y="26789"/>
                </a:lnTo>
                <a:lnTo>
                  <a:pt x="116086" y="26789"/>
                </a:lnTo>
                <a:lnTo>
                  <a:pt x="125016" y="35719"/>
                </a:lnTo>
                <a:lnTo>
                  <a:pt x="142875" y="35719"/>
                </a:lnTo>
                <a:lnTo>
                  <a:pt x="160735" y="44649"/>
                </a:lnTo>
                <a:lnTo>
                  <a:pt x="169664" y="53578"/>
                </a:lnTo>
                <a:lnTo>
                  <a:pt x="169664" y="62508"/>
                </a:lnTo>
                <a:lnTo>
                  <a:pt x="169664" y="71438"/>
                </a:lnTo>
                <a:lnTo>
                  <a:pt x="160735" y="80367"/>
                </a:lnTo>
                <a:lnTo>
                  <a:pt x="151805" y="89297"/>
                </a:lnTo>
                <a:lnTo>
                  <a:pt x="133946" y="98227"/>
                </a:lnTo>
                <a:lnTo>
                  <a:pt x="116086" y="107156"/>
                </a:lnTo>
                <a:lnTo>
                  <a:pt x="89297" y="116086"/>
                </a:lnTo>
                <a:lnTo>
                  <a:pt x="71438" y="125016"/>
                </a:lnTo>
                <a:lnTo>
                  <a:pt x="53579" y="133946"/>
                </a:lnTo>
                <a:lnTo>
                  <a:pt x="35719" y="133946"/>
                </a:lnTo>
                <a:lnTo>
                  <a:pt x="26789" y="142875"/>
                </a:lnTo>
                <a:lnTo>
                  <a:pt x="17860" y="142875"/>
                </a:lnTo>
                <a:lnTo>
                  <a:pt x="17860" y="142875"/>
                </a:lnTo>
                <a:lnTo>
                  <a:pt x="17860" y="142875"/>
                </a:lnTo>
                <a:lnTo>
                  <a:pt x="17860" y="14287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6795492" y="2625328"/>
            <a:ext cx="142876" cy="89298"/>
          </a:xfrm>
          <a:custGeom>
            <a:avLst/>
            <a:gdLst/>
            <a:ahLst/>
            <a:cxnLst/>
            <a:rect l="0" t="0" r="0" b="0"/>
            <a:pathLst>
              <a:path w="142876" h="89298">
                <a:moveTo>
                  <a:pt x="893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8930" y="53578"/>
                </a:lnTo>
                <a:lnTo>
                  <a:pt x="17860" y="62508"/>
                </a:lnTo>
                <a:lnTo>
                  <a:pt x="26789" y="80367"/>
                </a:lnTo>
                <a:lnTo>
                  <a:pt x="44649" y="80367"/>
                </a:lnTo>
                <a:lnTo>
                  <a:pt x="62508" y="89297"/>
                </a:lnTo>
                <a:lnTo>
                  <a:pt x="80367" y="89297"/>
                </a:lnTo>
                <a:lnTo>
                  <a:pt x="98227" y="89297"/>
                </a:lnTo>
                <a:lnTo>
                  <a:pt x="116086" y="80367"/>
                </a:lnTo>
                <a:lnTo>
                  <a:pt x="133946" y="71438"/>
                </a:lnTo>
                <a:lnTo>
                  <a:pt x="142875" y="71438"/>
                </a:lnTo>
                <a:lnTo>
                  <a:pt x="142875" y="7143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6893719" y="2553891"/>
            <a:ext cx="53579" cy="339328"/>
          </a:xfrm>
          <a:custGeom>
            <a:avLst/>
            <a:gdLst/>
            <a:ahLst/>
            <a:cxnLst/>
            <a:rect l="0" t="0" r="0" b="0"/>
            <a:pathLst>
              <a:path w="53579" h="339328">
                <a:moveTo>
                  <a:pt x="53578" y="0"/>
                </a:moveTo>
                <a:lnTo>
                  <a:pt x="53578" y="8929"/>
                </a:lnTo>
                <a:lnTo>
                  <a:pt x="53578" y="8929"/>
                </a:lnTo>
                <a:lnTo>
                  <a:pt x="53578" y="8929"/>
                </a:lnTo>
                <a:lnTo>
                  <a:pt x="44648" y="17859"/>
                </a:lnTo>
                <a:lnTo>
                  <a:pt x="44648" y="26789"/>
                </a:lnTo>
                <a:lnTo>
                  <a:pt x="35719" y="44648"/>
                </a:lnTo>
                <a:lnTo>
                  <a:pt x="35719" y="62507"/>
                </a:lnTo>
                <a:lnTo>
                  <a:pt x="26789" y="89297"/>
                </a:lnTo>
                <a:lnTo>
                  <a:pt x="26789" y="116086"/>
                </a:lnTo>
                <a:lnTo>
                  <a:pt x="26789" y="142875"/>
                </a:lnTo>
                <a:lnTo>
                  <a:pt x="17859" y="169664"/>
                </a:lnTo>
                <a:lnTo>
                  <a:pt x="17859" y="205382"/>
                </a:lnTo>
                <a:lnTo>
                  <a:pt x="8929" y="232172"/>
                </a:lnTo>
                <a:lnTo>
                  <a:pt x="8929" y="258960"/>
                </a:lnTo>
                <a:lnTo>
                  <a:pt x="0" y="285749"/>
                </a:lnTo>
                <a:lnTo>
                  <a:pt x="0" y="312538"/>
                </a:lnTo>
                <a:lnTo>
                  <a:pt x="0" y="330398"/>
                </a:lnTo>
                <a:lnTo>
                  <a:pt x="0" y="339327"/>
                </a:lnTo>
                <a:lnTo>
                  <a:pt x="0" y="33932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5563195" y="3232546"/>
            <a:ext cx="107158" cy="8931"/>
          </a:xfrm>
          <a:custGeom>
            <a:avLst/>
            <a:gdLst/>
            <a:ahLst/>
            <a:cxnLst/>
            <a:rect l="0" t="0" r="0" b="0"/>
            <a:pathLst>
              <a:path w="107158" h="8931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8930"/>
                </a:lnTo>
                <a:lnTo>
                  <a:pt x="53578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98227" y="8930"/>
                </a:lnTo>
                <a:lnTo>
                  <a:pt x="107157" y="8930"/>
                </a:lnTo>
                <a:lnTo>
                  <a:pt x="107157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5831086" y="3107531"/>
            <a:ext cx="44649" cy="196454"/>
          </a:xfrm>
          <a:custGeom>
            <a:avLst/>
            <a:gdLst/>
            <a:ahLst/>
            <a:cxnLst/>
            <a:rect l="0" t="0" r="0" b="0"/>
            <a:pathLst>
              <a:path w="44649" h="196454">
                <a:moveTo>
                  <a:pt x="44648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17859"/>
                </a:lnTo>
                <a:lnTo>
                  <a:pt x="35719" y="26789"/>
                </a:lnTo>
                <a:lnTo>
                  <a:pt x="26789" y="44648"/>
                </a:lnTo>
                <a:lnTo>
                  <a:pt x="26789" y="62508"/>
                </a:lnTo>
                <a:lnTo>
                  <a:pt x="17859" y="89297"/>
                </a:lnTo>
                <a:lnTo>
                  <a:pt x="17859" y="107156"/>
                </a:lnTo>
                <a:lnTo>
                  <a:pt x="8930" y="125015"/>
                </a:lnTo>
                <a:lnTo>
                  <a:pt x="0" y="142875"/>
                </a:lnTo>
                <a:lnTo>
                  <a:pt x="0" y="160734"/>
                </a:lnTo>
                <a:lnTo>
                  <a:pt x="0" y="178594"/>
                </a:lnTo>
                <a:lnTo>
                  <a:pt x="0" y="18752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5947172" y="3098601"/>
            <a:ext cx="196454" cy="169665"/>
          </a:xfrm>
          <a:custGeom>
            <a:avLst/>
            <a:gdLst/>
            <a:ahLst/>
            <a:cxnLst/>
            <a:rect l="0" t="0" r="0" b="0"/>
            <a:pathLst>
              <a:path w="196454" h="169665">
                <a:moveTo>
                  <a:pt x="89297" y="17860"/>
                </a:moveTo>
                <a:lnTo>
                  <a:pt x="89297" y="17860"/>
                </a:lnTo>
                <a:lnTo>
                  <a:pt x="89297" y="17860"/>
                </a:lnTo>
                <a:lnTo>
                  <a:pt x="98226" y="8930"/>
                </a:lnTo>
                <a:lnTo>
                  <a:pt x="98226" y="893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62508" y="0"/>
                </a:lnTo>
                <a:lnTo>
                  <a:pt x="53578" y="8930"/>
                </a:lnTo>
                <a:lnTo>
                  <a:pt x="35719" y="17860"/>
                </a:lnTo>
                <a:lnTo>
                  <a:pt x="26789" y="44649"/>
                </a:lnTo>
                <a:lnTo>
                  <a:pt x="8930" y="62508"/>
                </a:lnTo>
                <a:lnTo>
                  <a:pt x="0" y="89297"/>
                </a:lnTo>
                <a:lnTo>
                  <a:pt x="0" y="107156"/>
                </a:lnTo>
                <a:lnTo>
                  <a:pt x="0" y="133945"/>
                </a:lnTo>
                <a:lnTo>
                  <a:pt x="8930" y="151805"/>
                </a:lnTo>
                <a:lnTo>
                  <a:pt x="17859" y="169664"/>
                </a:lnTo>
                <a:lnTo>
                  <a:pt x="44648" y="169664"/>
                </a:lnTo>
                <a:lnTo>
                  <a:pt x="62508" y="169664"/>
                </a:lnTo>
                <a:lnTo>
                  <a:pt x="89297" y="169664"/>
                </a:lnTo>
                <a:lnTo>
                  <a:pt x="116086" y="169664"/>
                </a:lnTo>
                <a:lnTo>
                  <a:pt x="142875" y="160735"/>
                </a:lnTo>
                <a:lnTo>
                  <a:pt x="160734" y="142875"/>
                </a:lnTo>
                <a:lnTo>
                  <a:pt x="178594" y="142875"/>
                </a:lnTo>
                <a:lnTo>
                  <a:pt x="187523" y="125016"/>
                </a:lnTo>
                <a:lnTo>
                  <a:pt x="196453" y="107156"/>
                </a:lnTo>
                <a:lnTo>
                  <a:pt x="196453" y="89297"/>
                </a:lnTo>
                <a:lnTo>
                  <a:pt x="196453" y="71438"/>
                </a:lnTo>
                <a:lnTo>
                  <a:pt x="187523" y="62508"/>
                </a:lnTo>
                <a:lnTo>
                  <a:pt x="178594" y="53578"/>
                </a:lnTo>
                <a:lnTo>
                  <a:pt x="169664" y="44649"/>
                </a:lnTo>
                <a:lnTo>
                  <a:pt x="160734" y="35719"/>
                </a:lnTo>
                <a:lnTo>
                  <a:pt x="151805" y="26789"/>
                </a:lnTo>
                <a:lnTo>
                  <a:pt x="142875" y="26789"/>
                </a:lnTo>
                <a:lnTo>
                  <a:pt x="142875" y="2678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6375797" y="3116461"/>
            <a:ext cx="133946" cy="142876"/>
          </a:xfrm>
          <a:custGeom>
            <a:avLst/>
            <a:gdLst/>
            <a:ahLst/>
            <a:cxnLst/>
            <a:rect l="0" t="0" r="0" b="0"/>
            <a:pathLst>
              <a:path w="133946" h="142876">
                <a:moveTo>
                  <a:pt x="0" y="8929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17859"/>
                </a:lnTo>
                <a:lnTo>
                  <a:pt x="44648" y="17859"/>
                </a:lnTo>
                <a:lnTo>
                  <a:pt x="62508" y="26789"/>
                </a:lnTo>
                <a:lnTo>
                  <a:pt x="71437" y="26789"/>
                </a:lnTo>
                <a:lnTo>
                  <a:pt x="89297" y="35718"/>
                </a:lnTo>
                <a:lnTo>
                  <a:pt x="107156" y="35718"/>
                </a:lnTo>
                <a:lnTo>
                  <a:pt x="116086" y="44648"/>
                </a:lnTo>
                <a:lnTo>
                  <a:pt x="125016" y="44648"/>
                </a:lnTo>
                <a:lnTo>
                  <a:pt x="133945" y="53578"/>
                </a:lnTo>
                <a:lnTo>
                  <a:pt x="133945" y="53578"/>
                </a:lnTo>
                <a:lnTo>
                  <a:pt x="125016" y="62507"/>
                </a:lnTo>
                <a:lnTo>
                  <a:pt x="116086" y="71437"/>
                </a:lnTo>
                <a:lnTo>
                  <a:pt x="107156" y="89296"/>
                </a:lnTo>
                <a:lnTo>
                  <a:pt x="89297" y="98226"/>
                </a:lnTo>
                <a:lnTo>
                  <a:pt x="71437" y="107156"/>
                </a:lnTo>
                <a:lnTo>
                  <a:pt x="53578" y="125015"/>
                </a:lnTo>
                <a:lnTo>
                  <a:pt x="35719" y="133945"/>
                </a:lnTo>
                <a:lnTo>
                  <a:pt x="26789" y="142875"/>
                </a:lnTo>
                <a:lnTo>
                  <a:pt x="26789" y="142875"/>
                </a:lnTo>
                <a:lnTo>
                  <a:pt x="17859" y="142875"/>
                </a:lnTo>
                <a:lnTo>
                  <a:pt x="17859" y="142875"/>
                </a:lnTo>
                <a:lnTo>
                  <a:pt x="17859" y="14287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6652617" y="3080742"/>
            <a:ext cx="133947" cy="89298"/>
          </a:xfrm>
          <a:custGeom>
            <a:avLst/>
            <a:gdLst/>
            <a:ahLst/>
            <a:cxnLst/>
            <a:rect l="0" t="0" r="0" b="0"/>
            <a:pathLst>
              <a:path w="133947" h="89298">
                <a:moveTo>
                  <a:pt x="17860" y="0"/>
                </a:move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0" y="892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8930" y="62508"/>
                </a:lnTo>
                <a:lnTo>
                  <a:pt x="17860" y="62508"/>
                </a:lnTo>
                <a:lnTo>
                  <a:pt x="26789" y="80367"/>
                </a:lnTo>
                <a:lnTo>
                  <a:pt x="44649" y="80367"/>
                </a:lnTo>
                <a:lnTo>
                  <a:pt x="62508" y="89297"/>
                </a:lnTo>
                <a:lnTo>
                  <a:pt x="80367" y="89297"/>
                </a:lnTo>
                <a:lnTo>
                  <a:pt x="98227" y="89297"/>
                </a:lnTo>
                <a:lnTo>
                  <a:pt x="116086" y="89297"/>
                </a:lnTo>
                <a:lnTo>
                  <a:pt x="133946" y="89297"/>
                </a:lnTo>
                <a:lnTo>
                  <a:pt x="133946" y="80367"/>
                </a:lnTo>
                <a:lnTo>
                  <a:pt x="133946" y="8036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6777633" y="3053953"/>
            <a:ext cx="53579" cy="339329"/>
          </a:xfrm>
          <a:custGeom>
            <a:avLst/>
            <a:gdLst/>
            <a:ahLst/>
            <a:cxnLst/>
            <a:rect l="0" t="0" r="0" b="0"/>
            <a:pathLst>
              <a:path w="53579" h="339329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17859"/>
                </a:lnTo>
                <a:lnTo>
                  <a:pt x="35719" y="26789"/>
                </a:lnTo>
                <a:lnTo>
                  <a:pt x="35719" y="53578"/>
                </a:lnTo>
                <a:lnTo>
                  <a:pt x="26789" y="80367"/>
                </a:lnTo>
                <a:lnTo>
                  <a:pt x="17859" y="107156"/>
                </a:lnTo>
                <a:lnTo>
                  <a:pt x="17859" y="133945"/>
                </a:lnTo>
                <a:lnTo>
                  <a:pt x="8930" y="169664"/>
                </a:lnTo>
                <a:lnTo>
                  <a:pt x="0" y="196453"/>
                </a:lnTo>
                <a:lnTo>
                  <a:pt x="0" y="223242"/>
                </a:lnTo>
                <a:lnTo>
                  <a:pt x="0" y="258961"/>
                </a:lnTo>
                <a:lnTo>
                  <a:pt x="0" y="276820"/>
                </a:lnTo>
                <a:lnTo>
                  <a:pt x="0" y="303609"/>
                </a:lnTo>
                <a:lnTo>
                  <a:pt x="0" y="321468"/>
                </a:lnTo>
                <a:lnTo>
                  <a:pt x="0" y="339328"/>
                </a:lnTo>
                <a:lnTo>
                  <a:pt x="0" y="33932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4804172" y="2598539"/>
            <a:ext cx="294681" cy="544712"/>
          </a:xfrm>
          <a:custGeom>
            <a:avLst/>
            <a:gdLst/>
            <a:ahLst/>
            <a:cxnLst/>
            <a:rect l="0" t="0" r="0" b="0"/>
            <a:pathLst>
              <a:path w="294681" h="544712">
                <a:moveTo>
                  <a:pt x="893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35719"/>
                </a:lnTo>
                <a:lnTo>
                  <a:pt x="17859" y="53578"/>
                </a:lnTo>
                <a:lnTo>
                  <a:pt x="26789" y="71438"/>
                </a:lnTo>
                <a:lnTo>
                  <a:pt x="35719" y="89297"/>
                </a:lnTo>
                <a:lnTo>
                  <a:pt x="53578" y="116086"/>
                </a:lnTo>
                <a:lnTo>
                  <a:pt x="62508" y="142875"/>
                </a:lnTo>
                <a:lnTo>
                  <a:pt x="80367" y="169664"/>
                </a:lnTo>
                <a:lnTo>
                  <a:pt x="89297" y="205382"/>
                </a:lnTo>
                <a:lnTo>
                  <a:pt x="107156" y="232172"/>
                </a:lnTo>
                <a:lnTo>
                  <a:pt x="116086" y="267890"/>
                </a:lnTo>
                <a:lnTo>
                  <a:pt x="133945" y="303609"/>
                </a:lnTo>
                <a:lnTo>
                  <a:pt x="151805" y="330398"/>
                </a:lnTo>
                <a:lnTo>
                  <a:pt x="169664" y="366117"/>
                </a:lnTo>
                <a:lnTo>
                  <a:pt x="187523" y="392906"/>
                </a:lnTo>
                <a:lnTo>
                  <a:pt x="196453" y="419695"/>
                </a:lnTo>
                <a:lnTo>
                  <a:pt x="214312" y="446484"/>
                </a:lnTo>
                <a:lnTo>
                  <a:pt x="232172" y="473273"/>
                </a:lnTo>
                <a:lnTo>
                  <a:pt x="250031" y="491132"/>
                </a:lnTo>
                <a:lnTo>
                  <a:pt x="258961" y="508992"/>
                </a:lnTo>
                <a:lnTo>
                  <a:pt x="276820" y="526851"/>
                </a:lnTo>
                <a:lnTo>
                  <a:pt x="285750" y="535781"/>
                </a:lnTo>
                <a:lnTo>
                  <a:pt x="285750" y="535781"/>
                </a:lnTo>
                <a:lnTo>
                  <a:pt x="294680" y="544711"/>
                </a:lnTo>
                <a:lnTo>
                  <a:pt x="294680" y="54471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4777383" y="2643188"/>
            <a:ext cx="348259" cy="500063"/>
          </a:xfrm>
          <a:custGeom>
            <a:avLst/>
            <a:gdLst/>
            <a:ahLst/>
            <a:cxnLst/>
            <a:rect l="0" t="0" r="0" b="0"/>
            <a:pathLst>
              <a:path w="348259" h="500063">
                <a:moveTo>
                  <a:pt x="348258" y="0"/>
                </a:moveTo>
                <a:lnTo>
                  <a:pt x="348258" y="0"/>
                </a:lnTo>
                <a:lnTo>
                  <a:pt x="348258" y="0"/>
                </a:lnTo>
                <a:lnTo>
                  <a:pt x="348258" y="0"/>
                </a:lnTo>
                <a:lnTo>
                  <a:pt x="348258" y="0"/>
                </a:lnTo>
                <a:lnTo>
                  <a:pt x="339328" y="0"/>
                </a:lnTo>
                <a:lnTo>
                  <a:pt x="339328" y="0"/>
                </a:lnTo>
                <a:lnTo>
                  <a:pt x="330398" y="8929"/>
                </a:lnTo>
                <a:lnTo>
                  <a:pt x="312539" y="26789"/>
                </a:lnTo>
                <a:lnTo>
                  <a:pt x="303609" y="44648"/>
                </a:lnTo>
                <a:lnTo>
                  <a:pt x="285750" y="62507"/>
                </a:lnTo>
                <a:lnTo>
                  <a:pt x="267890" y="89296"/>
                </a:lnTo>
                <a:lnTo>
                  <a:pt x="241101" y="125015"/>
                </a:lnTo>
                <a:lnTo>
                  <a:pt x="223242" y="160733"/>
                </a:lnTo>
                <a:lnTo>
                  <a:pt x="196453" y="196452"/>
                </a:lnTo>
                <a:lnTo>
                  <a:pt x="178594" y="241101"/>
                </a:lnTo>
                <a:lnTo>
                  <a:pt x="151805" y="276819"/>
                </a:lnTo>
                <a:lnTo>
                  <a:pt x="125015" y="312538"/>
                </a:lnTo>
                <a:lnTo>
                  <a:pt x="98226" y="357187"/>
                </a:lnTo>
                <a:lnTo>
                  <a:pt x="71437" y="392905"/>
                </a:lnTo>
                <a:lnTo>
                  <a:pt x="53578" y="428624"/>
                </a:lnTo>
                <a:lnTo>
                  <a:pt x="26789" y="464343"/>
                </a:lnTo>
                <a:lnTo>
                  <a:pt x="8930" y="482202"/>
                </a:lnTo>
                <a:lnTo>
                  <a:pt x="0" y="500062"/>
                </a:lnTo>
                <a:lnTo>
                  <a:pt x="0" y="50006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40" name="Freeform 10239"/>
          <p:cNvSpPr/>
          <p:nvPr/>
        </p:nvSpPr>
        <p:spPr bwMode="auto">
          <a:xfrm>
            <a:off x="5393531" y="3732609"/>
            <a:ext cx="187525" cy="285751"/>
          </a:xfrm>
          <a:custGeom>
            <a:avLst/>
            <a:gdLst/>
            <a:ahLst/>
            <a:cxnLst/>
            <a:rect l="0" t="0" r="0" b="0"/>
            <a:pathLst>
              <a:path w="187525" h="285751">
                <a:moveTo>
                  <a:pt x="187524" y="8930"/>
                </a:moveTo>
                <a:lnTo>
                  <a:pt x="187524" y="8930"/>
                </a:lnTo>
                <a:lnTo>
                  <a:pt x="187524" y="8930"/>
                </a:lnTo>
                <a:lnTo>
                  <a:pt x="178594" y="8930"/>
                </a:lnTo>
                <a:lnTo>
                  <a:pt x="178594" y="8930"/>
                </a:lnTo>
                <a:lnTo>
                  <a:pt x="169664" y="0"/>
                </a:lnTo>
                <a:lnTo>
                  <a:pt x="160735" y="0"/>
                </a:lnTo>
                <a:lnTo>
                  <a:pt x="151805" y="0"/>
                </a:lnTo>
                <a:lnTo>
                  <a:pt x="142875" y="8930"/>
                </a:lnTo>
                <a:lnTo>
                  <a:pt x="125016" y="8930"/>
                </a:lnTo>
                <a:lnTo>
                  <a:pt x="116086" y="8930"/>
                </a:lnTo>
                <a:lnTo>
                  <a:pt x="98227" y="8930"/>
                </a:lnTo>
                <a:lnTo>
                  <a:pt x="80367" y="8930"/>
                </a:lnTo>
                <a:lnTo>
                  <a:pt x="71438" y="17859"/>
                </a:lnTo>
                <a:lnTo>
                  <a:pt x="62508" y="17859"/>
                </a:lnTo>
                <a:lnTo>
                  <a:pt x="53578" y="26789"/>
                </a:lnTo>
                <a:lnTo>
                  <a:pt x="35719" y="35719"/>
                </a:lnTo>
                <a:lnTo>
                  <a:pt x="26789" y="44648"/>
                </a:lnTo>
                <a:lnTo>
                  <a:pt x="17860" y="62508"/>
                </a:lnTo>
                <a:lnTo>
                  <a:pt x="8930" y="80367"/>
                </a:lnTo>
                <a:lnTo>
                  <a:pt x="893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0" y="133945"/>
                </a:lnTo>
                <a:lnTo>
                  <a:pt x="8930" y="142875"/>
                </a:lnTo>
                <a:lnTo>
                  <a:pt x="17860" y="133945"/>
                </a:lnTo>
                <a:lnTo>
                  <a:pt x="26789" y="133945"/>
                </a:lnTo>
                <a:lnTo>
                  <a:pt x="44649" y="125016"/>
                </a:lnTo>
                <a:lnTo>
                  <a:pt x="62508" y="125016"/>
                </a:lnTo>
                <a:lnTo>
                  <a:pt x="80367" y="125016"/>
                </a:lnTo>
                <a:lnTo>
                  <a:pt x="98227" y="125016"/>
                </a:lnTo>
                <a:lnTo>
                  <a:pt x="116086" y="133945"/>
                </a:lnTo>
                <a:lnTo>
                  <a:pt x="133946" y="142875"/>
                </a:lnTo>
                <a:lnTo>
                  <a:pt x="151805" y="151805"/>
                </a:lnTo>
                <a:lnTo>
                  <a:pt x="160735" y="160734"/>
                </a:lnTo>
                <a:lnTo>
                  <a:pt x="169664" y="178594"/>
                </a:lnTo>
                <a:lnTo>
                  <a:pt x="178594" y="187523"/>
                </a:lnTo>
                <a:lnTo>
                  <a:pt x="178594" y="205383"/>
                </a:lnTo>
                <a:lnTo>
                  <a:pt x="178594" y="214312"/>
                </a:lnTo>
                <a:lnTo>
                  <a:pt x="178594" y="232172"/>
                </a:lnTo>
                <a:lnTo>
                  <a:pt x="169664" y="241102"/>
                </a:lnTo>
                <a:lnTo>
                  <a:pt x="160735" y="250031"/>
                </a:lnTo>
                <a:lnTo>
                  <a:pt x="151805" y="258961"/>
                </a:lnTo>
                <a:lnTo>
                  <a:pt x="133946" y="267891"/>
                </a:lnTo>
                <a:lnTo>
                  <a:pt x="116086" y="267891"/>
                </a:lnTo>
                <a:lnTo>
                  <a:pt x="98227" y="276820"/>
                </a:lnTo>
                <a:lnTo>
                  <a:pt x="80367" y="276820"/>
                </a:lnTo>
                <a:lnTo>
                  <a:pt x="62508" y="285750"/>
                </a:lnTo>
                <a:lnTo>
                  <a:pt x="44649" y="276820"/>
                </a:lnTo>
                <a:lnTo>
                  <a:pt x="26789" y="276820"/>
                </a:lnTo>
                <a:lnTo>
                  <a:pt x="17860" y="276820"/>
                </a:lnTo>
                <a:lnTo>
                  <a:pt x="8930" y="267891"/>
                </a:lnTo>
                <a:lnTo>
                  <a:pt x="8930" y="26789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41" name="Freeform 10240"/>
          <p:cNvSpPr/>
          <p:nvPr/>
        </p:nvSpPr>
        <p:spPr bwMode="auto">
          <a:xfrm>
            <a:off x="5723930" y="3643312"/>
            <a:ext cx="89298" cy="437556"/>
          </a:xfrm>
          <a:custGeom>
            <a:avLst/>
            <a:gdLst/>
            <a:ahLst/>
            <a:cxnLst/>
            <a:rect l="0" t="0" r="0" b="0"/>
            <a:pathLst>
              <a:path w="89298" h="437556">
                <a:moveTo>
                  <a:pt x="89297" y="0"/>
                </a:move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8930"/>
                </a:lnTo>
                <a:lnTo>
                  <a:pt x="53578" y="26789"/>
                </a:lnTo>
                <a:lnTo>
                  <a:pt x="44648" y="44649"/>
                </a:lnTo>
                <a:lnTo>
                  <a:pt x="35718" y="62508"/>
                </a:lnTo>
                <a:lnTo>
                  <a:pt x="17859" y="98227"/>
                </a:lnTo>
                <a:lnTo>
                  <a:pt x="17859" y="125016"/>
                </a:lnTo>
                <a:lnTo>
                  <a:pt x="8929" y="160734"/>
                </a:lnTo>
                <a:lnTo>
                  <a:pt x="0" y="196453"/>
                </a:lnTo>
                <a:lnTo>
                  <a:pt x="0" y="241102"/>
                </a:lnTo>
                <a:lnTo>
                  <a:pt x="0" y="276820"/>
                </a:lnTo>
                <a:lnTo>
                  <a:pt x="8929" y="312539"/>
                </a:lnTo>
                <a:lnTo>
                  <a:pt x="8929" y="348258"/>
                </a:lnTo>
                <a:lnTo>
                  <a:pt x="17859" y="375047"/>
                </a:lnTo>
                <a:lnTo>
                  <a:pt x="26789" y="392906"/>
                </a:lnTo>
                <a:lnTo>
                  <a:pt x="44648" y="410766"/>
                </a:lnTo>
                <a:lnTo>
                  <a:pt x="53578" y="428625"/>
                </a:lnTo>
                <a:lnTo>
                  <a:pt x="71437" y="437555"/>
                </a:lnTo>
                <a:lnTo>
                  <a:pt x="80367" y="437555"/>
                </a:lnTo>
                <a:lnTo>
                  <a:pt x="89297" y="437555"/>
                </a:lnTo>
                <a:lnTo>
                  <a:pt x="89297" y="43755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43" name="Freeform 10242"/>
          <p:cNvSpPr/>
          <p:nvPr/>
        </p:nvSpPr>
        <p:spPr bwMode="auto">
          <a:xfrm>
            <a:off x="5848945" y="3768328"/>
            <a:ext cx="125017" cy="223243"/>
          </a:xfrm>
          <a:custGeom>
            <a:avLst/>
            <a:gdLst/>
            <a:ahLst/>
            <a:cxnLst/>
            <a:rect l="0" t="0" r="0" b="0"/>
            <a:pathLst>
              <a:path w="125017" h="223243">
                <a:moveTo>
                  <a:pt x="26789" y="35718"/>
                </a:moveTo>
                <a:lnTo>
                  <a:pt x="26789" y="35718"/>
                </a:lnTo>
                <a:lnTo>
                  <a:pt x="35719" y="35718"/>
                </a:lnTo>
                <a:lnTo>
                  <a:pt x="35719" y="26789"/>
                </a:lnTo>
                <a:lnTo>
                  <a:pt x="44649" y="17859"/>
                </a:lnTo>
                <a:lnTo>
                  <a:pt x="53578" y="8929"/>
                </a:lnTo>
                <a:lnTo>
                  <a:pt x="62508" y="8929"/>
                </a:lnTo>
                <a:lnTo>
                  <a:pt x="71438" y="0"/>
                </a:lnTo>
                <a:lnTo>
                  <a:pt x="89297" y="0"/>
                </a:lnTo>
                <a:lnTo>
                  <a:pt x="98227" y="0"/>
                </a:lnTo>
                <a:lnTo>
                  <a:pt x="107157" y="8929"/>
                </a:lnTo>
                <a:lnTo>
                  <a:pt x="116086" y="8929"/>
                </a:lnTo>
                <a:lnTo>
                  <a:pt x="116086" y="17859"/>
                </a:lnTo>
                <a:lnTo>
                  <a:pt x="125016" y="26789"/>
                </a:lnTo>
                <a:lnTo>
                  <a:pt x="125016" y="35718"/>
                </a:lnTo>
                <a:lnTo>
                  <a:pt x="125016" y="44648"/>
                </a:lnTo>
                <a:lnTo>
                  <a:pt x="116086" y="53578"/>
                </a:lnTo>
                <a:lnTo>
                  <a:pt x="107157" y="71437"/>
                </a:lnTo>
                <a:lnTo>
                  <a:pt x="89297" y="89297"/>
                </a:lnTo>
                <a:lnTo>
                  <a:pt x="80368" y="116086"/>
                </a:lnTo>
                <a:lnTo>
                  <a:pt x="62508" y="133945"/>
                </a:lnTo>
                <a:lnTo>
                  <a:pt x="53578" y="160734"/>
                </a:lnTo>
                <a:lnTo>
                  <a:pt x="44649" y="178593"/>
                </a:lnTo>
                <a:lnTo>
                  <a:pt x="44649" y="196453"/>
                </a:lnTo>
                <a:lnTo>
                  <a:pt x="44649" y="205383"/>
                </a:lnTo>
                <a:lnTo>
                  <a:pt x="44649" y="214312"/>
                </a:lnTo>
                <a:lnTo>
                  <a:pt x="53578" y="223242"/>
                </a:lnTo>
                <a:lnTo>
                  <a:pt x="62508" y="223242"/>
                </a:lnTo>
                <a:lnTo>
                  <a:pt x="71438" y="214312"/>
                </a:lnTo>
                <a:lnTo>
                  <a:pt x="80368" y="205383"/>
                </a:lnTo>
                <a:lnTo>
                  <a:pt x="89297" y="196453"/>
                </a:lnTo>
                <a:lnTo>
                  <a:pt x="98227" y="187523"/>
                </a:lnTo>
                <a:lnTo>
                  <a:pt x="107157" y="178593"/>
                </a:lnTo>
                <a:lnTo>
                  <a:pt x="107157" y="169664"/>
                </a:lnTo>
                <a:lnTo>
                  <a:pt x="107157" y="151804"/>
                </a:lnTo>
                <a:lnTo>
                  <a:pt x="98227" y="142875"/>
                </a:lnTo>
                <a:lnTo>
                  <a:pt x="80368" y="125015"/>
                </a:lnTo>
                <a:lnTo>
                  <a:pt x="71438" y="116086"/>
                </a:lnTo>
                <a:lnTo>
                  <a:pt x="53578" y="98226"/>
                </a:lnTo>
                <a:lnTo>
                  <a:pt x="35719" y="89297"/>
                </a:lnTo>
                <a:lnTo>
                  <a:pt x="26789" y="89297"/>
                </a:lnTo>
                <a:lnTo>
                  <a:pt x="8930" y="80367"/>
                </a:lnTo>
                <a:lnTo>
                  <a:pt x="8930" y="80367"/>
                </a:lnTo>
                <a:lnTo>
                  <a:pt x="0" y="71437"/>
                </a:lnTo>
                <a:lnTo>
                  <a:pt x="0" y="7143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46" name="Freeform 10245"/>
          <p:cNvSpPr/>
          <p:nvPr/>
        </p:nvSpPr>
        <p:spPr bwMode="auto">
          <a:xfrm>
            <a:off x="6045398" y="3625453"/>
            <a:ext cx="116087" cy="491134"/>
          </a:xfrm>
          <a:custGeom>
            <a:avLst/>
            <a:gdLst/>
            <a:ahLst/>
            <a:cxnLst/>
            <a:rect l="0" t="0" r="0" b="0"/>
            <a:pathLst>
              <a:path w="116087" h="491134">
                <a:moveTo>
                  <a:pt x="0" y="8929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8929"/>
                </a:lnTo>
                <a:lnTo>
                  <a:pt x="26790" y="17859"/>
                </a:lnTo>
                <a:lnTo>
                  <a:pt x="44649" y="26789"/>
                </a:lnTo>
                <a:lnTo>
                  <a:pt x="53579" y="44648"/>
                </a:lnTo>
                <a:lnTo>
                  <a:pt x="62508" y="62508"/>
                </a:lnTo>
                <a:lnTo>
                  <a:pt x="80368" y="89297"/>
                </a:lnTo>
                <a:lnTo>
                  <a:pt x="89297" y="116086"/>
                </a:lnTo>
                <a:lnTo>
                  <a:pt x="98227" y="142875"/>
                </a:lnTo>
                <a:lnTo>
                  <a:pt x="107157" y="178593"/>
                </a:lnTo>
                <a:lnTo>
                  <a:pt x="116086" y="205383"/>
                </a:lnTo>
                <a:lnTo>
                  <a:pt x="116086" y="241101"/>
                </a:lnTo>
                <a:lnTo>
                  <a:pt x="116086" y="276820"/>
                </a:lnTo>
                <a:lnTo>
                  <a:pt x="107157" y="312539"/>
                </a:lnTo>
                <a:lnTo>
                  <a:pt x="98227" y="348258"/>
                </a:lnTo>
                <a:lnTo>
                  <a:pt x="98227" y="375047"/>
                </a:lnTo>
                <a:lnTo>
                  <a:pt x="89297" y="401836"/>
                </a:lnTo>
                <a:lnTo>
                  <a:pt x="71438" y="428625"/>
                </a:lnTo>
                <a:lnTo>
                  <a:pt x="62508" y="455414"/>
                </a:lnTo>
                <a:lnTo>
                  <a:pt x="53579" y="464343"/>
                </a:lnTo>
                <a:lnTo>
                  <a:pt x="35719" y="482203"/>
                </a:lnTo>
                <a:lnTo>
                  <a:pt x="26790" y="491133"/>
                </a:lnTo>
                <a:lnTo>
                  <a:pt x="17860" y="491133"/>
                </a:lnTo>
                <a:lnTo>
                  <a:pt x="17860" y="491133"/>
                </a:lnTo>
                <a:lnTo>
                  <a:pt x="8930" y="491133"/>
                </a:lnTo>
                <a:lnTo>
                  <a:pt x="8930" y="49113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47" name="Freeform 10246"/>
          <p:cNvSpPr/>
          <p:nvPr/>
        </p:nvSpPr>
        <p:spPr bwMode="auto">
          <a:xfrm>
            <a:off x="6384727" y="3759398"/>
            <a:ext cx="133946" cy="187524"/>
          </a:xfrm>
          <a:custGeom>
            <a:avLst/>
            <a:gdLst/>
            <a:ahLst/>
            <a:cxnLst/>
            <a:rect l="0" t="0" r="0" b="0"/>
            <a:pathLst>
              <a:path w="133946" h="187524">
                <a:moveTo>
                  <a:pt x="0" y="893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17859"/>
                </a:lnTo>
                <a:lnTo>
                  <a:pt x="26789" y="17859"/>
                </a:lnTo>
                <a:lnTo>
                  <a:pt x="35718" y="26789"/>
                </a:lnTo>
                <a:lnTo>
                  <a:pt x="53578" y="35719"/>
                </a:lnTo>
                <a:lnTo>
                  <a:pt x="71437" y="53578"/>
                </a:lnTo>
                <a:lnTo>
                  <a:pt x="89296" y="53578"/>
                </a:lnTo>
                <a:lnTo>
                  <a:pt x="107156" y="71438"/>
                </a:lnTo>
                <a:lnTo>
                  <a:pt x="116086" y="71438"/>
                </a:lnTo>
                <a:lnTo>
                  <a:pt x="125015" y="80367"/>
                </a:lnTo>
                <a:lnTo>
                  <a:pt x="133945" y="89297"/>
                </a:lnTo>
                <a:lnTo>
                  <a:pt x="133945" y="98227"/>
                </a:lnTo>
                <a:lnTo>
                  <a:pt x="133945" y="107156"/>
                </a:lnTo>
                <a:lnTo>
                  <a:pt x="133945" y="116086"/>
                </a:lnTo>
                <a:lnTo>
                  <a:pt x="116086" y="133945"/>
                </a:lnTo>
                <a:lnTo>
                  <a:pt x="107156" y="142875"/>
                </a:lnTo>
                <a:lnTo>
                  <a:pt x="80367" y="151805"/>
                </a:lnTo>
                <a:lnTo>
                  <a:pt x="62507" y="160734"/>
                </a:lnTo>
                <a:lnTo>
                  <a:pt x="44648" y="169664"/>
                </a:lnTo>
                <a:lnTo>
                  <a:pt x="35718" y="178594"/>
                </a:lnTo>
                <a:lnTo>
                  <a:pt x="26789" y="187523"/>
                </a:lnTo>
                <a:lnTo>
                  <a:pt x="17859" y="187523"/>
                </a:lnTo>
                <a:lnTo>
                  <a:pt x="17859" y="187523"/>
                </a:lnTo>
                <a:lnTo>
                  <a:pt x="8929" y="187523"/>
                </a:lnTo>
                <a:lnTo>
                  <a:pt x="8929" y="18752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48" name="Freeform 10247"/>
          <p:cNvSpPr/>
          <p:nvPr/>
        </p:nvSpPr>
        <p:spPr bwMode="auto">
          <a:xfrm>
            <a:off x="6679406" y="3750468"/>
            <a:ext cx="125017" cy="133947"/>
          </a:xfrm>
          <a:custGeom>
            <a:avLst/>
            <a:gdLst/>
            <a:ahLst/>
            <a:cxnLst/>
            <a:rect l="0" t="0" r="0" b="0"/>
            <a:pathLst>
              <a:path w="125017" h="133947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80368"/>
                </a:lnTo>
                <a:lnTo>
                  <a:pt x="8930" y="98227"/>
                </a:lnTo>
                <a:lnTo>
                  <a:pt x="26789" y="107157"/>
                </a:lnTo>
                <a:lnTo>
                  <a:pt x="35719" y="116086"/>
                </a:lnTo>
                <a:lnTo>
                  <a:pt x="53578" y="125016"/>
                </a:lnTo>
                <a:lnTo>
                  <a:pt x="71438" y="133946"/>
                </a:lnTo>
                <a:lnTo>
                  <a:pt x="89297" y="133946"/>
                </a:lnTo>
                <a:lnTo>
                  <a:pt x="107157" y="133946"/>
                </a:lnTo>
                <a:lnTo>
                  <a:pt x="116086" y="133946"/>
                </a:lnTo>
                <a:lnTo>
                  <a:pt x="125016" y="133946"/>
                </a:lnTo>
                <a:lnTo>
                  <a:pt x="125016" y="13394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49" name="Freeform 10248"/>
          <p:cNvSpPr/>
          <p:nvPr/>
        </p:nvSpPr>
        <p:spPr bwMode="auto">
          <a:xfrm>
            <a:off x="6741914" y="3705820"/>
            <a:ext cx="116087" cy="366118"/>
          </a:xfrm>
          <a:custGeom>
            <a:avLst/>
            <a:gdLst/>
            <a:ahLst/>
            <a:cxnLst/>
            <a:rect l="0" t="0" r="0" b="0"/>
            <a:pathLst>
              <a:path w="116087" h="366118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07156" y="8930"/>
                </a:lnTo>
                <a:lnTo>
                  <a:pt x="107156" y="8930"/>
                </a:lnTo>
                <a:lnTo>
                  <a:pt x="98227" y="26789"/>
                </a:lnTo>
                <a:lnTo>
                  <a:pt x="89297" y="44648"/>
                </a:lnTo>
                <a:lnTo>
                  <a:pt x="80367" y="62508"/>
                </a:lnTo>
                <a:lnTo>
                  <a:pt x="71438" y="98226"/>
                </a:lnTo>
                <a:lnTo>
                  <a:pt x="53578" y="125016"/>
                </a:lnTo>
                <a:lnTo>
                  <a:pt x="44649" y="160734"/>
                </a:lnTo>
                <a:lnTo>
                  <a:pt x="35719" y="196453"/>
                </a:lnTo>
                <a:lnTo>
                  <a:pt x="26789" y="232172"/>
                </a:lnTo>
                <a:lnTo>
                  <a:pt x="17859" y="267891"/>
                </a:lnTo>
                <a:lnTo>
                  <a:pt x="8930" y="303609"/>
                </a:lnTo>
                <a:lnTo>
                  <a:pt x="0" y="330398"/>
                </a:lnTo>
                <a:lnTo>
                  <a:pt x="0" y="357187"/>
                </a:lnTo>
                <a:lnTo>
                  <a:pt x="0" y="366117"/>
                </a:lnTo>
                <a:lnTo>
                  <a:pt x="0" y="36611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0" name="Freeform 10249"/>
          <p:cNvSpPr/>
          <p:nvPr/>
        </p:nvSpPr>
        <p:spPr bwMode="auto">
          <a:xfrm>
            <a:off x="5732859" y="4205882"/>
            <a:ext cx="116087" cy="169665"/>
          </a:xfrm>
          <a:custGeom>
            <a:avLst/>
            <a:gdLst/>
            <a:ahLst/>
            <a:cxnLst/>
            <a:rect l="0" t="0" r="0" b="0"/>
            <a:pathLst>
              <a:path w="116087" h="169665">
                <a:moveTo>
                  <a:pt x="35719" y="26789"/>
                </a:moveTo>
                <a:lnTo>
                  <a:pt x="35719" y="17860"/>
                </a:lnTo>
                <a:lnTo>
                  <a:pt x="35719" y="1786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17860"/>
                </a:lnTo>
                <a:lnTo>
                  <a:pt x="35719" y="26789"/>
                </a:lnTo>
                <a:lnTo>
                  <a:pt x="26789" y="44649"/>
                </a:lnTo>
                <a:lnTo>
                  <a:pt x="17860" y="62508"/>
                </a:lnTo>
                <a:lnTo>
                  <a:pt x="8930" y="80368"/>
                </a:lnTo>
                <a:lnTo>
                  <a:pt x="8930" y="107157"/>
                </a:lnTo>
                <a:lnTo>
                  <a:pt x="0" y="125016"/>
                </a:lnTo>
                <a:lnTo>
                  <a:pt x="0" y="142875"/>
                </a:lnTo>
                <a:lnTo>
                  <a:pt x="0" y="151805"/>
                </a:lnTo>
                <a:lnTo>
                  <a:pt x="8930" y="160735"/>
                </a:lnTo>
                <a:lnTo>
                  <a:pt x="26789" y="169664"/>
                </a:lnTo>
                <a:lnTo>
                  <a:pt x="35719" y="169664"/>
                </a:lnTo>
                <a:lnTo>
                  <a:pt x="53579" y="169664"/>
                </a:lnTo>
                <a:lnTo>
                  <a:pt x="71438" y="169664"/>
                </a:lnTo>
                <a:lnTo>
                  <a:pt x="98227" y="160735"/>
                </a:lnTo>
                <a:lnTo>
                  <a:pt x="107157" y="151805"/>
                </a:lnTo>
                <a:lnTo>
                  <a:pt x="116086" y="142875"/>
                </a:lnTo>
                <a:lnTo>
                  <a:pt x="116086" y="14287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1" name="Freeform 10250"/>
          <p:cNvSpPr/>
          <p:nvPr/>
        </p:nvSpPr>
        <p:spPr bwMode="auto">
          <a:xfrm>
            <a:off x="5857875" y="4188023"/>
            <a:ext cx="62509" cy="312540"/>
          </a:xfrm>
          <a:custGeom>
            <a:avLst/>
            <a:gdLst/>
            <a:ahLst/>
            <a:cxnLst/>
            <a:rect l="0" t="0" r="0" b="0"/>
            <a:pathLst>
              <a:path w="62509" h="312540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8930"/>
                </a:lnTo>
                <a:lnTo>
                  <a:pt x="44648" y="17859"/>
                </a:lnTo>
                <a:lnTo>
                  <a:pt x="35719" y="35719"/>
                </a:lnTo>
                <a:lnTo>
                  <a:pt x="35719" y="53578"/>
                </a:lnTo>
                <a:lnTo>
                  <a:pt x="26789" y="80367"/>
                </a:lnTo>
                <a:lnTo>
                  <a:pt x="17859" y="107156"/>
                </a:lnTo>
                <a:lnTo>
                  <a:pt x="17859" y="133945"/>
                </a:lnTo>
                <a:lnTo>
                  <a:pt x="8930" y="169664"/>
                </a:lnTo>
                <a:lnTo>
                  <a:pt x="0" y="196453"/>
                </a:lnTo>
                <a:lnTo>
                  <a:pt x="0" y="232172"/>
                </a:lnTo>
                <a:lnTo>
                  <a:pt x="0" y="250031"/>
                </a:lnTo>
                <a:lnTo>
                  <a:pt x="0" y="276820"/>
                </a:lnTo>
                <a:lnTo>
                  <a:pt x="0" y="294680"/>
                </a:lnTo>
                <a:lnTo>
                  <a:pt x="0" y="303609"/>
                </a:lnTo>
                <a:lnTo>
                  <a:pt x="8930" y="312539"/>
                </a:lnTo>
                <a:lnTo>
                  <a:pt x="8930" y="312539"/>
                </a:lnTo>
                <a:lnTo>
                  <a:pt x="8930" y="312539"/>
                </a:lnTo>
                <a:lnTo>
                  <a:pt x="8930" y="31253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2" name="Freeform 10251"/>
          <p:cNvSpPr/>
          <p:nvPr/>
        </p:nvSpPr>
        <p:spPr bwMode="auto">
          <a:xfrm>
            <a:off x="5965031" y="4232671"/>
            <a:ext cx="214314" cy="214314"/>
          </a:xfrm>
          <a:custGeom>
            <a:avLst/>
            <a:gdLst/>
            <a:ahLst/>
            <a:cxnLst/>
            <a:rect l="0" t="0" r="0" b="0"/>
            <a:pathLst>
              <a:path w="214314" h="214314">
                <a:moveTo>
                  <a:pt x="125016" y="35719"/>
                </a:moveTo>
                <a:lnTo>
                  <a:pt x="125016" y="26790"/>
                </a:lnTo>
                <a:lnTo>
                  <a:pt x="125016" y="26790"/>
                </a:lnTo>
                <a:lnTo>
                  <a:pt x="125016" y="17860"/>
                </a:lnTo>
                <a:lnTo>
                  <a:pt x="125016" y="8930"/>
                </a:lnTo>
                <a:lnTo>
                  <a:pt x="125016" y="0"/>
                </a:lnTo>
                <a:lnTo>
                  <a:pt x="116086" y="0"/>
                </a:lnTo>
                <a:lnTo>
                  <a:pt x="107157" y="0"/>
                </a:lnTo>
                <a:lnTo>
                  <a:pt x="89297" y="0"/>
                </a:lnTo>
                <a:lnTo>
                  <a:pt x="80367" y="8930"/>
                </a:lnTo>
                <a:lnTo>
                  <a:pt x="62508" y="17860"/>
                </a:lnTo>
                <a:lnTo>
                  <a:pt x="44649" y="35719"/>
                </a:lnTo>
                <a:lnTo>
                  <a:pt x="26789" y="62508"/>
                </a:lnTo>
                <a:lnTo>
                  <a:pt x="17860" y="89297"/>
                </a:lnTo>
                <a:lnTo>
                  <a:pt x="8930" y="116086"/>
                </a:lnTo>
                <a:lnTo>
                  <a:pt x="0" y="142875"/>
                </a:lnTo>
                <a:lnTo>
                  <a:pt x="0" y="169665"/>
                </a:lnTo>
                <a:lnTo>
                  <a:pt x="8930" y="187524"/>
                </a:lnTo>
                <a:lnTo>
                  <a:pt x="17860" y="205383"/>
                </a:lnTo>
                <a:lnTo>
                  <a:pt x="44649" y="205383"/>
                </a:lnTo>
                <a:lnTo>
                  <a:pt x="62508" y="214313"/>
                </a:lnTo>
                <a:lnTo>
                  <a:pt x="89297" y="205383"/>
                </a:lnTo>
                <a:lnTo>
                  <a:pt x="116086" y="196454"/>
                </a:lnTo>
                <a:lnTo>
                  <a:pt x="142875" y="187524"/>
                </a:lnTo>
                <a:lnTo>
                  <a:pt x="169664" y="169665"/>
                </a:lnTo>
                <a:lnTo>
                  <a:pt x="187524" y="160735"/>
                </a:lnTo>
                <a:lnTo>
                  <a:pt x="196453" y="133946"/>
                </a:lnTo>
                <a:lnTo>
                  <a:pt x="205383" y="116086"/>
                </a:lnTo>
                <a:lnTo>
                  <a:pt x="214313" y="98227"/>
                </a:lnTo>
                <a:lnTo>
                  <a:pt x="205383" y="80368"/>
                </a:lnTo>
                <a:lnTo>
                  <a:pt x="196453" y="53579"/>
                </a:lnTo>
                <a:lnTo>
                  <a:pt x="178594" y="35719"/>
                </a:lnTo>
                <a:lnTo>
                  <a:pt x="169664" y="26790"/>
                </a:lnTo>
                <a:lnTo>
                  <a:pt x="151805" y="17860"/>
                </a:lnTo>
                <a:lnTo>
                  <a:pt x="133946" y="8930"/>
                </a:lnTo>
                <a:lnTo>
                  <a:pt x="12501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3" name="Freeform 10252"/>
          <p:cNvSpPr/>
          <p:nvPr/>
        </p:nvSpPr>
        <p:spPr bwMode="auto">
          <a:xfrm>
            <a:off x="6349008" y="4232671"/>
            <a:ext cx="116087" cy="160736"/>
          </a:xfrm>
          <a:custGeom>
            <a:avLst/>
            <a:gdLst/>
            <a:ahLst/>
            <a:cxnLst/>
            <a:rect l="0" t="0" r="0" b="0"/>
            <a:pathLst>
              <a:path w="116087" h="160736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17860"/>
                </a:lnTo>
                <a:lnTo>
                  <a:pt x="35719" y="26790"/>
                </a:lnTo>
                <a:lnTo>
                  <a:pt x="44648" y="26790"/>
                </a:lnTo>
                <a:lnTo>
                  <a:pt x="62508" y="35719"/>
                </a:lnTo>
                <a:lnTo>
                  <a:pt x="80367" y="44649"/>
                </a:lnTo>
                <a:lnTo>
                  <a:pt x="89297" y="44649"/>
                </a:lnTo>
                <a:lnTo>
                  <a:pt x="98226" y="53579"/>
                </a:lnTo>
                <a:lnTo>
                  <a:pt x="107156" y="53579"/>
                </a:lnTo>
                <a:lnTo>
                  <a:pt x="116086" y="62508"/>
                </a:lnTo>
                <a:lnTo>
                  <a:pt x="116086" y="62508"/>
                </a:lnTo>
                <a:lnTo>
                  <a:pt x="116086" y="80368"/>
                </a:lnTo>
                <a:lnTo>
                  <a:pt x="107156" y="80368"/>
                </a:lnTo>
                <a:lnTo>
                  <a:pt x="98226" y="89297"/>
                </a:lnTo>
                <a:lnTo>
                  <a:pt x="89297" y="107157"/>
                </a:lnTo>
                <a:lnTo>
                  <a:pt x="71437" y="116086"/>
                </a:lnTo>
                <a:lnTo>
                  <a:pt x="53578" y="125016"/>
                </a:lnTo>
                <a:lnTo>
                  <a:pt x="35719" y="142875"/>
                </a:lnTo>
                <a:lnTo>
                  <a:pt x="26789" y="151805"/>
                </a:lnTo>
                <a:lnTo>
                  <a:pt x="17859" y="151805"/>
                </a:lnTo>
                <a:lnTo>
                  <a:pt x="17859" y="160735"/>
                </a:lnTo>
                <a:lnTo>
                  <a:pt x="17859" y="160735"/>
                </a:lnTo>
                <a:lnTo>
                  <a:pt x="17859" y="160735"/>
                </a:lnTo>
                <a:lnTo>
                  <a:pt x="26789" y="160735"/>
                </a:lnTo>
                <a:lnTo>
                  <a:pt x="26789" y="16073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4" name="Freeform 10253"/>
          <p:cNvSpPr/>
          <p:nvPr/>
        </p:nvSpPr>
        <p:spPr bwMode="auto">
          <a:xfrm>
            <a:off x="6616898" y="4214812"/>
            <a:ext cx="125017" cy="151806"/>
          </a:xfrm>
          <a:custGeom>
            <a:avLst/>
            <a:gdLst/>
            <a:ahLst/>
            <a:cxnLst/>
            <a:rect l="0" t="0" r="0" b="0"/>
            <a:pathLst>
              <a:path w="125017" h="151806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80367"/>
                </a:lnTo>
                <a:lnTo>
                  <a:pt x="8930" y="98227"/>
                </a:lnTo>
                <a:lnTo>
                  <a:pt x="8930" y="116086"/>
                </a:lnTo>
                <a:lnTo>
                  <a:pt x="26790" y="125016"/>
                </a:lnTo>
                <a:lnTo>
                  <a:pt x="35719" y="142875"/>
                </a:lnTo>
                <a:lnTo>
                  <a:pt x="53579" y="151805"/>
                </a:lnTo>
                <a:lnTo>
                  <a:pt x="71438" y="151805"/>
                </a:lnTo>
                <a:lnTo>
                  <a:pt x="89297" y="151805"/>
                </a:lnTo>
                <a:lnTo>
                  <a:pt x="107157" y="151805"/>
                </a:lnTo>
                <a:lnTo>
                  <a:pt x="116086" y="151805"/>
                </a:lnTo>
                <a:lnTo>
                  <a:pt x="125016" y="151805"/>
                </a:lnTo>
                <a:lnTo>
                  <a:pt x="125016" y="15180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5" name="Freeform 10254"/>
          <p:cNvSpPr/>
          <p:nvPr/>
        </p:nvSpPr>
        <p:spPr bwMode="auto">
          <a:xfrm>
            <a:off x="6741914" y="4196953"/>
            <a:ext cx="35720" cy="366118"/>
          </a:xfrm>
          <a:custGeom>
            <a:avLst/>
            <a:gdLst/>
            <a:ahLst/>
            <a:cxnLst/>
            <a:rect l="0" t="0" r="0" b="0"/>
            <a:pathLst>
              <a:path w="35720" h="366118">
                <a:moveTo>
                  <a:pt x="3571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17859"/>
                </a:lnTo>
                <a:lnTo>
                  <a:pt x="17859" y="26789"/>
                </a:lnTo>
                <a:lnTo>
                  <a:pt x="17859" y="44648"/>
                </a:lnTo>
                <a:lnTo>
                  <a:pt x="17859" y="71437"/>
                </a:lnTo>
                <a:lnTo>
                  <a:pt x="17859" y="98226"/>
                </a:lnTo>
                <a:lnTo>
                  <a:pt x="8930" y="142875"/>
                </a:lnTo>
                <a:lnTo>
                  <a:pt x="8930" y="169664"/>
                </a:lnTo>
                <a:lnTo>
                  <a:pt x="0" y="214312"/>
                </a:lnTo>
                <a:lnTo>
                  <a:pt x="0" y="250031"/>
                </a:lnTo>
                <a:lnTo>
                  <a:pt x="0" y="285750"/>
                </a:lnTo>
                <a:lnTo>
                  <a:pt x="0" y="321468"/>
                </a:lnTo>
                <a:lnTo>
                  <a:pt x="0" y="348258"/>
                </a:lnTo>
                <a:lnTo>
                  <a:pt x="0" y="366117"/>
                </a:lnTo>
                <a:lnTo>
                  <a:pt x="0" y="36611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6" name="Freeform 10255"/>
          <p:cNvSpPr/>
          <p:nvPr/>
        </p:nvSpPr>
        <p:spPr bwMode="auto">
          <a:xfrm>
            <a:off x="4500563" y="3607593"/>
            <a:ext cx="696516" cy="616150"/>
          </a:xfrm>
          <a:custGeom>
            <a:avLst/>
            <a:gdLst/>
            <a:ahLst/>
            <a:cxnLst/>
            <a:rect l="0" t="0" r="0" b="0"/>
            <a:pathLst>
              <a:path w="696516" h="616150">
                <a:moveTo>
                  <a:pt x="589359" y="133946"/>
                </a:moveTo>
                <a:lnTo>
                  <a:pt x="589359" y="125016"/>
                </a:lnTo>
                <a:lnTo>
                  <a:pt x="589359" y="116086"/>
                </a:lnTo>
                <a:lnTo>
                  <a:pt x="589359" y="107157"/>
                </a:lnTo>
                <a:lnTo>
                  <a:pt x="580429" y="98227"/>
                </a:lnTo>
                <a:lnTo>
                  <a:pt x="571500" y="80368"/>
                </a:lnTo>
                <a:lnTo>
                  <a:pt x="562570" y="62508"/>
                </a:lnTo>
                <a:lnTo>
                  <a:pt x="553640" y="44649"/>
                </a:lnTo>
                <a:lnTo>
                  <a:pt x="535781" y="35719"/>
                </a:lnTo>
                <a:lnTo>
                  <a:pt x="517921" y="17860"/>
                </a:lnTo>
                <a:lnTo>
                  <a:pt x="491132" y="8930"/>
                </a:lnTo>
                <a:lnTo>
                  <a:pt x="464343" y="0"/>
                </a:lnTo>
                <a:lnTo>
                  <a:pt x="428625" y="0"/>
                </a:lnTo>
                <a:lnTo>
                  <a:pt x="401835" y="0"/>
                </a:lnTo>
                <a:lnTo>
                  <a:pt x="357187" y="0"/>
                </a:lnTo>
                <a:lnTo>
                  <a:pt x="321468" y="8930"/>
                </a:lnTo>
                <a:lnTo>
                  <a:pt x="276820" y="17860"/>
                </a:lnTo>
                <a:lnTo>
                  <a:pt x="241101" y="35719"/>
                </a:lnTo>
                <a:lnTo>
                  <a:pt x="205382" y="53578"/>
                </a:lnTo>
                <a:lnTo>
                  <a:pt x="160734" y="80368"/>
                </a:lnTo>
                <a:lnTo>
                  <a:pt x="125015" y="107157"/>
                </a:lnTo>
                <a:lnTo>
                  <a:pt x="98226" y="133946"/>
                </a:lnTo>
                <a:lnTo>
                  <a:pt x="71437" y="160735"/>
                </a:lnTo>
                <a:lnTo>
                  <a:pt x="44648" y="187524"/>
                </a:lnTo>
                <a:lnTo>
                  <a:pt x="26789" y="223243"/>
                </a:lnTo>
                <a:lnTo>
                  <a:pt x="8929" y="267891"/>
                </a:lnTo>
                <a:lnTo>
                  <a:pt x="0" y="312539"/>
                </a:lnTo>
                <a:lnTo>
                  <a:pt x="0" y="348258"/>
                </a:lnTo>
                <a:lnTo>
                  <a:pt x="8929" y="383977"/>
                </a:lnTo>
                <a:lnTo>
                  <a:pt x="17859" y="419696"/>
                </a:lnTo>
                <a:lnTo>
                  <a:pt x="35718" y="455414"/>
                </a:lnTo>
                <a:lnTo>
                  <a:pt x="62507" y="491133"/>
                </a:lnTo>
                <a:lnTo>
                  <a:pt x="89296" y="526852"/>
                </a:lnTo>
                <a:lnTo>
                  <a:pt x="125015" y="553641"/>
                </a:lnTo>
                <a:lnTo>
                  <a:pt x="160734" y="571500"/>
                </a:lnTo>
                <a:lnTo>
                  <a:pt x="205382" y="589360"/>
                </a:lnTo>
                <a:lnTo>
                  <a:pt x="250031" y="598289"/>
                </a:lnTo>
                <a:lnTo>
                  <a:pt x="285750" y="607219"/>
                </a:lnTo>
                <a:lnTo>
                  <a:pt x="339328" y="616149"/>
                </a:lnTo>
                <a:lnTo>
                  <a:pt x="375046" y="607219"/>
                </a:lnTo>
                <a:lnTo>
                  <a:pt x="419695" y="607219"/>
                </a:lnTo>
                <a:lnTo>
                  <a:pt x="464343" y="598289"/>
                </a:lnTo>
                <a:lnTo>
                  <a:pt x="508992" y="589360"/>
                </a:lnTo>
                <a:lnTo>
                  <a:pt x="544710" y="571500"/>
                </a:lnTo>
                <a:lnTo>
                  <a:pt x="580429" y="553641"/>
                </a:lnTo>
                <a:lnTo>
                  <a:pt x="607218" y="526852"/>
                </a:lnTo>
                <a:lnTo>
                  <a:pt x="634007" y="500063"/>
                </a:lnTo>
                <a:lnTo>
                  <a:pt x="651867" y="473274"/>
                </a:lnTo>
                <a:lnTo>
                  <a:pt x="678656" y="446485"/>
                </a:lnTo>
                <a:lnTo>
                  <a:pt x="687585" y="410766"/>
                </a:lnTo>
                <a:lnTo>
                  <a:pt x="696515" y="375047"/>
                </a:lnTo>
                <a:lnTo>
                  <a:pt x="696515" y="339328"/>
                </a:lnTo>
                <a:lnTo>
                  <a:pt x="696515" y="303610"/>
                </a:lnTo>
                <a:lnTo>
                  <a:pt x="678656" y="267891"/>
                </a:lnTo>
                <a:lnTo>
                  <a:pt x="669726" y="232172"/>
                </a:lnTo>
                <a:lnTo>
                  <a:pt x="642937" y="196453"/>
                </a:lnTo>
                <a:lnTo>
                  <a:pt x="616148" y="169664"/>
                </a:lnTo>
                <a:lnTo>
                  <a:pt x="589359" y="142875"/>
                </a:lnTo>
                <a:lnTo>
                  <a:pt x="553640" y="116086"/>
                </a:lnTo>
                <a:lnTo>
                  <a:pt x="508992" y="98227"/>
                </a:lnTo>
                <a:lnTo>
                  <a:pt x="473273" y="89297"/>
                </a:lnTo>
                <a:lnTo>
                  <a:pt x="455414" y="80368"/>
                </a:lnTo>
                <a:lnTo>
                  <a:pt x="455414" y="8036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7" name="Freeform 10256"/>
          <p:cNvSpPr/>
          <p:nvPr/>
        </p:nvSpPr>
        <p:spPr bwMode="auto">
          <a:xfrm>
            <a:off x="5438180" y="4929188"/>
            <a:ext cx="178594" cy="285751"/>
          </a:xfrm>
          <a:custGeom>
            <a:avLst/>
            <a:gdLst/>
            <a:ahLst/>
            <a:cxnLst/>
            <a:rect l="0" t="0" r="0" b="0"/>
            <a:pathLst>
              <a:path w="178594" h="285751">
                <a:moveTo>
                  <a:pt x="178593" y="8929"/>
                </a:moveTo>
                <a:lnTo>
                  <a:pt x="169664" y="0"/>
                </a:lnTo>
                <a:lnTo>
                  <a:pt x="169664" y="0"/>
                </a:lnTo>
                <a:lnTo>
                  <a:pt x="160734" y="0"/>
                </a:lnTo>
                <a:lnTo>
                  <a:pt x="160734" y="0"/>
                </a:lnTo>
                <a:lnTo>
                  <a:pt x="151804" y="0"/>
                </a:lnTo>
                <a:lnTo>
                  <a:pt x="151804" y="0"/>
                </a:ln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33945" y="8929"/>
                </a:lnTo>
                <a:lnTo>
                  <a:pt x="125015" y="17859"/>
                </a:lnTo>
                <a:lnTo>
                  <a:pt x="107156" y="35718"/>
                </a:lnTo>
                <a:lnTo>
                  <a:pt x="98226" y="53578"/>
                </a:lnTo>
                <a:lnTo>
                  <a:pt x="80367" y="71437"/>
                </a:lnTo>
                <a:lnTo>
                  <a:pt x="62508" y="80367"/>
                </a:lnTo>
                <a:lnTo>
                  <a:pt x="44648" y="107156"/>
                </a:lnTo>
                <a:lnTo>
                  <a:pt x="35718" y="125015"/>
                </a:lnTo>
                <a:lnTo>
                  <a:pt x="26789" y="133945"/>
                </a:lnTo>
                <a:lnTo>
                  <a:pt x="17859" y="142875"/>
                </a:lnTo>
                <a:lnTo>
                  <a:pt x="17859" y="151804"/>
                </a:lnTo>
                <a:lnTo>
                  <a:pt x="17859" y="151804"/>
                </a:lnTo>
                <a:lnTo>
                  <a:pt x="26789" y="151804"/>
                </a:lnTo>
                <a:lnTo>
                  <a:pt x="35718" y="160734"/>
                </a:lnTo>
                <a:lnTo>
                  <a:pt x="53578" y="160734"/>
                </a:lnTo>
                <a:lnTo>
                  <a:pt x="71437" y="160734"/>
                </a:lnTo>
                <a:lnTo>
                  <a:pt x="89297" y="160734"/>
                </a:lnTo>
                <a:lnTo>
                  <a:pt x="107156" y="160734"/>
                </a:lnTo>
                <a:lnTo>
                  <a:pt x="125015" y="169664"/>
                </a:lnTo>
                <a:lnTo>
                  <a:pt x="142875" y="178593"/>
                </a:lnTo>
                <a:lnTo>
                  <a:pt x="160734" y="196453"/>
                </a:lnTo>
                <a:lnTo>
                  <a:pt x="169664" y="205382"/>
                </a:lnTo>
                <a:lnTo>
                  <a:pt x="178593" y="223242"/>
                </a:lnTo>
                <a:lnTo>
                  <a:pt x="178593" y="232171"/>
                </a:lnTo>
                <a:lnTo>
                  <a:pt x="178593" y="250031"/>
                </a:lnTo>
                <a:lnTo>
                  <a:pt x="178593" y="258960"/>
                </a:lnTo>
                <a:lnTo>
                  <a:pt x="169664" y="267890"/>
                </a:lnTo>
                <a:lnTo>
                  <a:pt x="151804" y="276820"/>
                </a:lnTo>
                <a:lnTo>
                  <a:pt x="133945" y="285750"/>
                </a:lnTo>
                <a:lnTo>
                  <a:pt x="107156" y="285750"/>
                </a:lnTo>
                <a:lnTo>
                  <a:pt x="89297" y="285750"/>
                </a:lnTo>
                <a:lnTo>
                  <a:pt x="62508" y="285750"/>
                </a:lnTo>
                <a:lnTo>
                  <a:pt x="44648" y="285750"/>
                </a:lnTo>
                <a:lnTo>
                  <a:pt x="26789" y="285750"/>
                </a:lnTo>
                <a:lnTo>
                  <a:pt x="8929" y="276820"/>
                </a:lnTo>
                <a:lnTo>
                  <a:pt x="0" y="267890"/>
                </a:lnTo>
                <a:lnTo>
                  <a:pt x="0" y="267890"/>
                </a:lnTo>
                <a:lnTo>
                  <a:pt x="0" y="26789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8" name="Freeform 10257"/>
          <p:cNvSpPr/>
          <p:nvPr/>
        </p:nvSpPr>
        <p:spPr bwMode="auto">
          <a:xfrm>
            <a:off x="5759648" y="4830961"/>
            <a:ext cx="53580" cy="482204"/>
          </a:xfrm>
          <a:custGeom>
            <a:avLst/>
            <a:gdLst/>
            <a:ahLst/>
            <a:cxnLst/>
            <a:rect l="0" t="0" r="0" b="0"/>
            <a:pathLst>
              <a:path w="53580" h="482204">
                <a:moveTo>
                  <a:pt x="53579" y="0"/>
                </a:moveTo>
                <a:lnTo>
                  <a:pt x="53579" y="8929"/>
                </a:lnTo>
                <a:lnTo>
                  <a:pt x="53579" y="17859"/>
                </a:lnTo>
                <a:lnTo>
                  <a:pt x="44649" y="26789"/>
                </a:lnTo>
                <a:lnTo>
                  <a:pt x="35719" y="44648"/>
                </a:lnTo>
                <a:lnTo>
                  <a:pt x="26790" y="62508"/>
                </a:lnTo>
                <a:lnTo>
                  <a:pt x="17860" y="98227"/>
                </a:lnTo>
                <a:lnTo>
                  <a:pt x="17860" y="125016"/>
                </a:lnTo>
                <a:lnTo>
                  <a:pt x="8930" y="169664"/>
                </a:lnTo>
                <a:lnTo>
                  <a:pt x="0" y="205383"/>
                </a:lnTo>
                <a:lnTo>
                  <a:pt x="0" y="250031"/>
                </a:lnTo>
                <a:lnTo>
                  <a:pt x="0" y="285750"/>
                </a:lnTo>
                <a:lnTo>
                  <a:pt x="0" y="321469"/>
                </a:lnTo>
                <a:lnTo>
                  <a:pt x="0" y="366117"/>
                </a:lnTo>
                <a:lnTo>
                  <a:pt x="8930" y="392906"/>
                </a:lnTo>
                <a:lnTo>
                  <a:pt x="17860" y="428625"/>
                </a:lnTo>
                <a:lnTo>
                  <a:pt x="26790" y="455414"/>
                </a:lnTo>
                <a:lnTo>
                  <a:pt x="44649" y="473273"/>
                </a:lnTo>
                <a:lnTo>
                  <a:pt x="44649" y="482203"/>
                </a:lnTo>
                <a:lnTo>
                  <a:pt x="44649" y="48220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9" name="Freeform 10258"/>
          <p:cNvSpPr/>
          <p:nvPr/>
        </p:nvSpPr>
        <p:spPr bwMode="auto">
          <a:xfrm>
            <a:off x="5813227" y="4991695"/>
            <a:ext cx="133946" cy="196454"/>
          </a:xfrm>
          <a:custGeom>
            <a:avLst/>
            <a:gdLst/>
            <a:ahLst/>
            <a:cxnLst/>
            <a:rect l="0" t="0" r="0" b="0"/>
            <a:pathLst>
              <a:path w="133946" h="196454">
                <a:moveTo>
                  <a:pt x="98226" y="0"/>
                </a:moveTo>
                <a:lnTo>
                  <a:pt x="89296" y="8930"/>
                </a:lnTo>
                <a:lnTo>
                  <a:pt x="80367" y="8930"/>
                </a:lnTo>
                <a:lnTo>
                  <a:pt x="71437" y="17860"/>
                </a:lnTo>
                <a:lnTo>
                  <a:pt x="53578" y="26789"/>
                </a:lnTo>
                <a:lnTo>
                  <a:pt x="44648" y="44649"/>
                </a:lnTo>
                <a:lnTo>
                  <a:pt x="35718" y="53578"/>
                </a:lnTo>
                <a:lnTo>
                  <a:pt x="26789" y="62508"/>
                </a:lnTo>
                <a:lnTo>
                  <a:pt x="26789" y="71438"/>
                </a:lnTo>
                <a:lnTo>
                  <a:pt x="35718" y="80368"/>
                </a:lnTo>
                <a:lnTo>
                  <a:pt x="44648" y="89297"/>
                </a:lnTo>
                <a:lnTo>
                  <a:pt x="53578" y="98227"/>
                </a:lnTo>
                <a:lnTo>
                  <a:pt x="71437" y="107157"/>
                </a:lnTo>
                <a:lnTo>
                  <a:pt x="89296" y="107157"/>
                </a:lnTo>
                <a:lnTo>
                  <a:pt x="107156" y="116086"/>
                </a:lnTo>
                <a:lnTo>
                  <a:pt x="125015" y="125016"/>
                </a:lnTo>
                <a:lnTo>
                  <a:pt x="133945" y="133946"/>
                </a:lnTo>
                <a:lnTo>
                  <a:pt x="133945" y="151805"/>
                </a:lnTo>
                <a:lnTo>
                  <a:pt x="133945" y="160735"/>
                </a:lnTo>
                <a:lnTo>
                  <a:pt x="133945" y="169664"/>
                </a:lnTo>
                <a:lnTo>
                  <a:pt x="133945" y="178594"/>
                </a:lnTo>
                <a:lnTo>
                  <a:pt x="125015" y="187524"/>
                </a:lnTo>
                <a:lnTo>
                  <a:pt x="116086" y="196453"/>
                </a:lnTo>
                <a:lnTo>
                  <a:pt x="98226" y="196453"/>
                </a:lnTo>
                <a:lnTo>
                  <a:pt x="80367" y="196453"/>
                </a:lnTo>
                <a:lnTo>
                  <a:pt x="62507" y="196453"/>
                </a:lnTo>
                <a:lnTo>
                  <a:pt x="44648" y="196453"/>
                </a:lnTo>
                <a:lnTo>
                  <a:pt x="17859" y="187524"/>
                </a:lnTo>
                <a:lnTo>
                  <a:pt x="8929" y="187524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60" name="Freeform 10259"/>
          <p:cNvSpPr/>
          <p:nvPr/>
        </p:nvSpPr>
        <p:spPr bwMode="auto">
          <a:xfrm>
            <a:off x="5965031" y="4822031"/>
            <a:ext cx="142876" cy="526853"/>
          </a:xfrm>
          <a:custGeom>
            <a:avLst/>
            <a:gdLst/>
            <a:ahLst/>
            <a:cxnLst/>
            <a:rect l="0" t="0" r="0" b="0"/>
            <a:pathLst>
              <a:path w="142876" h="526853">
                <a:moveTo>
                  <a:pt x="0" y="17859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60" y="17859"/>
                </a:lnTo>
                <a:lnTo>
                  <a:pt x="26789" y="35719"/>
                </a:lnTo>
                <a:lnTo>
                  <a:pt x="53578" y="53578"/>
                </a:lnTo>
                <a:lnTo>
                  <a:pt x="71438" y="80367"/>
                </a:lnTo>
                <a:lnTo>
                  <a:pt x="89297" y="107157"/>
                </a:lnTo>
                <a:lnTo>
                  <a:pt x="107157" y="142875"/>
                </a:lnTo>
                <a:lnTo>
                  <a:pt x="116086" y="178594"/>
                </a:lnTo>
                <a:lnTo>
                  <a:pt x="125016" y="223242"/>
                </a:lnTo>
                <a:lnTo>
                  <a:pt x="133946" y="258961"/>
                </a:lnTo>
                <a:lnTo>
                  <a:pt x="142875" y="294680"/>
                </a:lnTo>
                <a:lnTo>
                  <a:pt x="142875" y="339328"/>
                </a:lnTo>
                <a:lnTo>
                  <a:pt x="133946" y="375047"/>
                </a:lnTo>
                <a:lnTo>
                  <a:pt x="125016" y="410766"/>
                </a:lnTo>
                <a:lnTo>
                  <a:pt x="116086" y="437555"/>
                </a:lnTo>
                <a:lnTo>
                  <a:pt x="107157" y="473274"/>
                </a:lnTo>
                <a:lnTo>
                  <a:pt x="89297" y="491133"/>
                </a:lnTo>
                <a:lnTo>
                  <a:pt x="80367" y="508992"/>
                </a:lnTo>
                <a:lnTo>
                  <a:pt x="62508" y="517922"/>
                </a:lnTo>
                <a:lnTo>
                  <a:pt x="53578" y="526852"/>
                </a:lnTo>
                <a:lnTo>
                  <a:pt x="53578" y="526852"/>
                </a:lnTo>
                <a:lnTo>
                  <a:pt x="53578" y="52685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61" name="Freeform 10260"/>
          <p:cNvSpPr/>
          <p:nvPr/>
        </p:nvSpPr>
        <p:spPr bwMode="auto">
          <a:xfrm>
            <a:off x="6286500" y="4982766"/>
            <a:ext cx="116087" cy="142876"/>
          </a:xfrm>
          <a:custGeom>
            <a:avLst/>
            <a:gdLst/>
            <a:ahLst/>
            <a:cxnLst/>
            <a:rect l="0" t="0" r="0" b="0"/>
            <a:pathLst>
              <a:path w="116087" h="142876">
                <a:moveTo>
                  <a:pt x="0" y="8929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8929"/>
                </a:lnTo>
                <a:lnTo>
                  <a:pt x="35719" y="17859"/>
                </a:lnTo>
                <a:lnTo>
                  <a:pt x="44648" y="26789"/>
                </a:lnTo>
                <a:lnTo>
                  <a:pt x="62508" y="35718"/>
                </a:lnTo>
                <a:lnTo>
                  <a:pt x="80367" y="44648"/>
                </a:lnTo>
                <a:lnTo>
                  <a:pt x="89297" y="53578"/>
                </a:lnTo>
                <a:lnTo>
                  <a:pt x="107156" y="62507"/>
                </a:lnTo>
                <a:lnTo>
                  <a:pt x="107156" y="71437"/>
                </a:lnTo>
                <a:lnTo>
                  <a:pt x="116086" y="80367"/>
                </a:lnTo>
                <a:lnTo>
                  <a:pt x="116086" y="89297"/>
                </a:lnTo>
                <a:lnTo>
                  <a:pt x="107156" y="89297"/>
                </a:lnTo>
                <a:lnTo>
                  <a:pt x="98227" y="98226"/>
                </a:lnTo>
                <a:lnTo>
                  <a:pt x="89297" y="107156"/>
                </a:lnTo>
                <a:lnTo>
                  <a:pt x="71438" y="116086"/>
                </a:lnTo>
                <a:lnTo>
                  <a:pt x="53578" y="116086"/>
                </a:lnTo>
                <a:lnTo>
                  <a:pt x="35719" y="125015"/>
                </a:lnTo>
                <a:lnTo>
                  <a:pt x="26789" y="133945"/>
                </a:lnTo>
                <a:lnTo>
                  <a:pt x="8930" y="133945"/>
                </a:lnTo>
                <a:lnTo>
                  <a:pt x="8930" y="142875"/>
                </a:lnTo>
                <a:lnTo>
                  <a:pt x="8930" y="142875"/>
                </a:lnTo>
                <a:lnTo>
                  <a:pt x="8930" y="142875"/>
                </a:lnTo>
                <a:lnTo>
                  <a:pt x="8930" y="14287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62" name="Freeform 10261"/>
          <p:cNvSpPr/>
          <p:nvPr/>
        </p:nvSpPr>
        <p:spPr bwMode="auto">
          <a:xfrm>
            <a:off x="6536531" y="4955977"/>
            <a:ext cx="89298" cy="133946"/>
          </a:xfrm>
          <a:custGeom>
            <a:avLst/>
            <a:gdLst/>
            <a:ahLst/>
            <a:cxnLst/>
            <a:rect l="0" t="0" r="0" b="0"/>
            <a:pathLst>
              <a:path w="89298" h="13394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53578"/>
                </a:lnTo>
                <a:lnTo>
                  <a:pt x="0" y="71437"/>
                </a:lnTo>
                <a:lnTo>
                  <a:pt x="8930" y="89296"/>
                </a:lnTo>
                <a:lnTo>
                  <a:pt x="26789" y="98226"/>
                </a:lnTo>
                <a:lnTo>
                  <a:pt x="35719" y="107156"/>
                </a:lnTo>
                <a:lnTo>
                  <a:pt x="53578" y="116086"/>
                </a:lnTo>
                <a:lnTo>
                  <a:pt x="71438" y="125015"/>
                </a:lnTo>
                <a:lnTo>
                  <a:pt x="89297" y="133945"/>
                </a:lnTo>
                <a:lnTo>
                  <a:pt x="89297" y="133945"/>
                </a:lnTo>
                <a:lnTo>
                  <a:pt x="89297" y="13394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63" name="Freeform 10262"/>
          <p:cNvSpPr/>
          <p:nvPr/>
        </p:nvSpPr>
        <p:spPr bwMode="auto">
          <a:xfrm>
            <a:off x="6625828" y="4911328"/>
            <a:ext cx="71439" cy="392907"/>
          </a:xfrm>
          <a:custGeom>
            <a:avLst/>
            <a:gdLst/>
            <a:ahLst/>
            <a:cxnLst/>
            <a:rect l="0" t="0" r="0" b="0"/>
            <a:pathLst>
              <a:path w="71439" h="392907">
                <a:moveTo>
                  <a:pt x="71438" y="8930"/>
                </a:moveTo>
                <a:lnTo>
                  <a:pt x="71438" y="8930"/>
                </a:lnTo>
                <a:lnTo>
                  <a:pt x="71438" y="8930"/>
                </a:lnTo>
                <a:lnTo>
                  <a:pt x="71438" y="0"/>
                </a:lnTo>
                <a:lnTo>
                  <a:pt x="62508" y="8930"/>
                </a:lnTo>
                <a:lnTo>
                  <a:pt x="62508" y="17860"/>
                </a:lnTo>
                <a:lnTo>
                  <a:pt x="62508" y="26789"/>
                </a:lnTo>
                <a:lnTo>
                  <a:pt x="62508" y="53578"/>
                </a:lnTo>
                <a:lnTo>
                  <a:pt x="53578" y="80367"/>
                </a:lnTo>
                <a:lnTo>
                  <a:pt x="53578" y="116086"/>
                </a:lnTo>
                <a:lnTo>
                  <a:pt x="44649" y="151805"/>
                </a:lnTo>
                <a:lnTo>
                  <a:pt x="35719" y="196453"/>
                </a:lnTo>
                <a:lnTo>
                  <a:pt x="26789" y="241102"/>
                </a:lnTo>
                <a:lnTo>
                  <a:pt x="17860" y="285750"/>
                </a:lnTo>
                <a:lnTo>
                  <a:pt x="8930" y="339328"/>
                </a:lnTo>
                <a:lnTo>
                  <a:pt x="0" y="366117"/>
                </a:lnTo>
                <a:lnTo>
                  <a:pt x="0" y="392906"/>
                </a:lnTo>
                <a:lnTo>
                  <a:pt x="0" y="39290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64" name="Freeform 10263"/>
          <p:cNvSpPr/>
          <p:nvPr/>
        </p:nvSpPr>
        <p:spPr bwMode="auto">
          <a:xfrm>
            <a:off x="5715000" y="5429250"/>
            <a:ext cx="250032" cy="232172"/>
          </a:xfrm>
          <a:custGeom>
            <a:avLst/>
            <a:gdLst/>
            <a:ahLst/>
            <a:cxnLst/>
            <a:rect l="0" t="0" r="0" b="0"/>
            <a:pathLst>
              <a:path w="250032" h="232172">
                <a:moveTo>
                  <a:pt x="0" y="53578"/>
                </a:moveTo>
                <a:lnTo>
                  <a:pt x="0" y="53578"/>
                </a:lnTo>
                <a:lnTo>
                  <a:pt x="0" y="44648"/>
                </a:lnTo>
                <a:lnTo>
                  <a:pt x="0" y="35719"/>
                </a:lnTo>
                <a:lnTo>
                  <a:pt x="17859" y="17859"/>
                </a:lnTo>
                <a:lnTo>
                  <a:pt x="26789" y="8930"/>
                </a:lnTo>
                <a:lnTo>
                  <a:pt x="44648" y="0"/>
                </a:lnTo>
                <a:lnTo>
                  <a:pt x="62508" y="0"/>
                </a:lnTo>
                <a:lnTo>
                  <a:pt x="89297" y="0"/>
                </a:lnTo>
                <a:lnTo>
                  <a:pt x="107156" y="8930"/>
                </a:lnTo>
                <a:lnTo>
                  <a:pt x="125016" y="8930"/>
                </a:lnTo>
                <a:lnTo>
                  <a:pt x="142875" y="26789"/>
                </a:lnTo>
                <a:lnTo>
                  <a:pt x="151805" y="35719"/>
                </a:lnTo>
                <a:lnTo>
                  <a:pt x="160734" y="62508"/>
                </a:lnTo>
                <a:lnTo>
                  <a:pt x="169664" y="80367"/>
                </a:lnTo>
                <a:lnTo>
                  <a:pt x="169664" y="107156"/>
                </a:lnTo>
                <a:lnTo>
                  <a:pt x="169664" y="133945"/>
                </a:lnTo>
                <a:lnTo>
                  <a:pt x="160734" y="160734"/>
                </a:lnTo>
                <a:lnTo>
                  <a:pt x="151805" y="187523"/>
                </a:lnTo>
                <a:lnTo>
                  <a:pt x="133945" y="205382"/>
                </a:lnTo>
                <a:lnTo>
                  <a:pt x="107156" y="223241"/>
                </a:lnTo>
                <a:lnTo>
                  <a:pt x="89297" y="223241"/>
                </a:lnTo>
                <a:lnTo>
                  <a:pt x="71438" y="232171"/>
                </a:lnTo>
                <a:lnTo>
                  <a:pt x="53578" y="232171"/>
                </a:lnTo>
                <a:lnTo>
                  <a:pt x="35719" y="223241"/>
                </a:lnTo>
                <a:lnTo>
                  <a:pt x="26789" y="214312"/>
                </a:lnTo>
                <a:lnTo>
                  <a:pt x="17859" y="205382"/>
                </a:lnTo>
                <a:lnTo>
                  <a:pt x="8930" y="187523"/>
                </a:lnTo>
                <a:lnTo>
                  <a:pt x="8930" y="169663"/>
                </a:lnTo>
                <a:lnTo>
                  <a:pt x="8930" y="160734"/>
                </a:lnTo>
                <a:lnTo>
                  <a:pt x="8930" y="151804"/>
                </a:lnTo>
                <a:lnTo>
                  <a:pt x="17859" y="142875"/>
                </a:lnTo>
                <a:lnTo>
                  <a:pt x="35719" y="133945"/>
                </a:lnTo>
                <a:lnTo>
                  <a:pt x="53578" y="133945"/>
                </a:lnTo>
                <a:lnTo>
                  <a:pt x="80367" y="142875"/>
                </a:lnTo>
                <a:lnTo>
                  <a:pt x="98227" y="151804"/>
                </a:lnTo>
                <a:lnTo>
                  <a:pt x="125016" y="169663"/>
                </a:lnTo>
                <a:lnTo>
                  <a:pt x="151805" y="178593"/>
                </a:lnTo>
                <a:lnTo>
                  <a:pt x="169664" y="196452"/>
                </a:lnTo>
                <a:lnTo>
                  <a:pt x="196453" y="214312"/>
                </a:lnTo>
                <a:lnTo>
                  <a:pt x="214313" y="223241"/>
                </a:lnTo>
                <a:lnTo>
                  <a:pt x="232172" y="232171"/>
                </a:lnTo>
                <a:lnTo>
                  <a:pt x="241102" y="232171"/>
                </a:lnTo>
                <a:lnTo>
                  <a:pt x="250031" y="232171"/>
                </a:lnTo>
                <a:lnTo>
                  <a:pt x="250031" y="23217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65" name="Freeform 10264"/>
          <p:cNvSpPr/>
          <p:nvPr/>
        </p:nvSpPr>
        <p:spPr bwMode="auto">
          <a:xfrm>
            <a:off x="6000750" y="5456039"/>
            <a:ext cx="142876" cy="232172"/>
          </a:xfrm>
          <a:custGeom>
            <a:avLst/>
            <a:gdLst/>
            <a:ahLst/>
            <a:cxnLst/>
            <a:rect l="0" t="0" r="0" b="0"/>
            <a:pathLst>
              <a:path w="142876" h="232172">
                <a:moveTo>
                  <a:pt x="89297" y="26789"/>
                </a:moveTo>
                <a:lnTo>
                  <a:pt x="89297" y="17859"/>
                </a:lnTo>
                <a:lnTo>
                  <a:pt x="80367" y="17859"/>
                </a:lnTo>
                <a:lnTo>
                  <a:pt x="80367" y="8930"/>
                </a:lnTo>
                <a:lnTo>
                  <a:pt x="71438" y="0"/>
                </a:lnTo>
                <a:lnTo>
                  <a:pt x="62508" y="0"/>
                </a:lnTo>
                <a:lnTo>
                  <a:pt x="53578" y="8930"/>
                </a:lnTo>
                <a:lnTo>
                  <a:pt x="44648" y="17859"/>
                </a:lnTo>
                <a:lnTo>
                  <a:pt x="35719" y="26789"/>
                </a:lnTo>
                <a:lnTo>
                  <a:pt x="26789" y="53578"/>
                </a:lnTo>
                <a:lnTo>
                  <a:pt x="17859" y="80367"/>
                </a:lnTo>
                <a:lnTo>
                  <a:pt x="8930" y="107156"/>
                </a:lnTo>
                <a:lnTo>
                  <a:pt x="0" y="142874"/>
                </a:lnTo>
                <a:lnTo>
                  <a:pt x="0" y="160734"/>
                </a:lnTo>
                <a:lnTo>
                  <a:pt x="8930" y="187523"/>
                </a:lnTo>
                <a:lnTo>
                  <a:pt x="17859" y="205382"/>
                </a:lnTo>
                <a:lnTo>
                  <a:pt x="35719" y="223241"/>
                </a:lnTo>
                <a:lnTo>
                  <a:pt x="53578" y="232171"/>
                </a:lnTo>
                <a:lnTo>
                  <a:pt x="71438" y="232171"/>
                </a:lnTo>
                <a:lnTo>
                  <a:pt x="89297" y="232171"/>
                </a:lnTo>
                <a:lnTo>
                  <a:pt x="107156" y="232171"/>
                </a:lnTo>
                <a:lnTo>
                  <a:pt x="116086" y="223241"/>
                </a:lnTo>
                <a:lnTo>
                  <a:pt x="125016" y="205382"/>
                </a:lnTo>
                <a:lnTo>
                  <a:pt x="133945" y="178593"/>
                </a:lnTo>
                <a:lnTo>
                  <a:pt x="142875" y="151804"/>
                </a:lnTo>
                <a:lnTo>
                  <a:pt x="142875" y="133945"/>
                </a:lnTo>
                <a:lnTo>
                  <a:pt x="142875" y="98227"/>
                </a:lnTo>
                <a:lnTo>
                  <a:pt x="133945" y="80367"/>
                </a:lnTo>
                <a:lnTo>
                  <a:pt x="125016" y="62508"/>
                </a:lnTo>
                <a:lnTo>
                  <a:pt x="116086" y="44649"/>
                </a:lnTo>
                <a:lnTo>
                  <a:pt x="116086" y="3571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2678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66" name="Freeform 10265"/>
          <p:cNvSpPr/>
          <p:nvPr/>
        </p:nvSpPr>
        <p:spPr bwMode="auto">
          <a:xfrm>
            <a:off x="6277570" y="5456039"/>
            <a:ext cx="125017" cy="187524"/>
          </a:xfrm>
          <a:custGeom>
            <a:avLst/>
            <a:gdLst/>
            <a:ahLst/>
            <a:cxnLst/>
            <a:rect l="0" t="0" r="0" b="0"/>
            <a:pathLst>
              <a:path w="125017" h="187524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8930"/>
                </a:lnTo>
                <a:lnTo>
                  <a:pt x="35719" y="17859"/>
                </a:lnTo>
                <a:lnTo>
                  <a:pt x="44649" y="35719"/>
                </a:lnTo>
                <a:lnTo>
                  <a:pt x="62508" y="44649"/>
                </a:lnTo>
                <a:lnTo>
                  <a:pt x="71438" y="62508"/>
                </a:lnTo>
                <a:lnTo>
                  <a:pt x="89297" y="80367"/>
                </a:lnTo>
                <a:lnTo>
                  <a:pt x="107157" y="89297"/>
                </a:lnTo>
                <a:lnTo>
                  <a:pt x="116086" y="107156"/>
                </a:lnTo>
                <a:lnTo>
                  <a:pt x="125016" y="125015"/>
                </a:lnTo>
                <a:lnTo>
                  <a:pt x="125016" y="133945"/>
                </a:lnTo>
                <a:lnTo>
                  <a:pt x="125016" y="142874"/>
                </a:lnTo>
                <a:lnTo>
                  <a:pt x="116086" y="142874"/>
                </a:lnTo>
                <a:lnTo>
                  <a:pt x="107157" y="151804"/>
                </a:lnTo>
                <a:lnTo>
                  <a:pt x="98227" y="160734"/>
                </a:lnTo>
                <a:lnTo>
                  <a:pt x="80368" y="160734"/>
                </a:lnTo>
                <a:lnTo>
                  <a:pt x="53578" y="169663"/>
                </a:lnTo>
                <a:lnTo>
                  <a:pt x="35719" y="169663"/>
                </a:lnTo>
                <a:lnTo>
                  <a:pt x="17860" y="169663"/>
                </a:lnTo>
                <a:lnTo>
                  <a:pt x="8930" y="178593"/>
                </a:lnTo>
                <a:lnTo>
                  <a:pt x="8930" y="178593"/>
                </a:lnTo>
                <a:lnTo>
                  <a:pt x="0" y="187523"/>
                </a:lnTo>
                <a:lnTo>
                  <a:pt x="0" y="187523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67" name="Freeform 10266"/>
          <p:cNvSpPr/>
          <p:nvPr/>
        </p:nvSpPr>
        <p:spPr bwMode="auto">
          <a:xfrm>
            <a:off x="6527602" y="5456039"/>
            <a:ext cx="89297" cy="187524"/>
          </a:xfrm>
          <a:custGeom>
            <a:avLst/>
            <a:gdLst/>
            <a:ahLst/>
            <a:cxnLst/>
            <a:rect l="0" t="0" r="0" b="0"/>
            <a:pathLst>
              <a:path w="89297" h="187524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80367"/>
                </a:lnTo>
                <a:lnTo>
                  <a:pt x="8929" y="98227"/>
                </a:lnTo>
                <a:lnTo>
                  <a:pt x="17859" y="125015"/>
                </a:lnTo>
                <a:lnTo>
                  <a:pt x="26789" y="142874"/>
                </a:lnTo>
                <a:lnTo>
                  <a:pt x="44648" y="160734"/>
                </a:lnTo>
                <a:lnTo>
                  <a:pt x="62507" y="169663"/>
                </a:lnTo>
                <a:lnTo>
                  <a:pt x="89296" y="187523"/>
                </a:lnTo>
                <a:lnTo>
                  <a:pt x="89296" y="187523"/>
                </a:lnTo>
                <a:lnTo>
                  <a:pt x="89296" y="18752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68" name="Freeform 10267"/>
          <p:cNvSpPr/>
          <p:nvPr/>
        </p:nvSpPr>
        <p:spPr bwMode="auto">
          <a:xfrm>
            <a:off x="6625828" y="5456039"/>
            <a:ext cx="44650" cy="419696"/>
          </a:xfrm>
          <a:custGeom>
            <a:avLst/>
            <a:gdLst/>
            <a:ahLst/>
            <a:cxnLst/>
            <a:rect l="0" t="0" r="0" b="0"/>
            <a:pathLst>
              <a:path w="44650" h="419696">
                <a:moveTo>
                  <a:pt x="44649" y="0"/>
                </a:moveTo>
                <a:lnTo>
                  <a:pt x="4464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17859"/>
                </a:lnTo>
                <a:lnTo>
                  <a:pt x="35719" y="26789"/>
                </a:lnTo>
                <a:lnTo>
                  <a:pt x="35719" y="53578"/>
                </a:lnTo>
                <a:lnTo>
                  <a:pt x="35719" y="80367"/>
                </a:lnTo>
                <a:lnTo>
                  <a:pt x="35719" y="125015"/>
                </a:lnTo>
                <a:lnTo>
                  <a:pt x="35719" y="169663"/>
                </a:lnTo>
                <a:lnTo>
                  <a:pt x="35719" y="223241"/>
                </a:lnTo>
                <a:lnTo>
                  <a:pt x="26789" y="276820"/>
                </a:lnTo>
                <a:lnTo>
                  <a:pt x="17860" y="339327"/>
                </a:lnTo>
                <a:lnTo>
                  <a:pt x="8930" y="392906"/>
                </a:lnTo>
                <a:lnTo>
                  <a:pt x="0" y="419695"/>
                </a:lnTo>
                <a:lnTo>
                  <a:pt x="0" y="41969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69" name="Freeform 10268"/>
          <p:cNvSpPr/>
          <p:nvPr/>
        </p:nvSpPr>
        <p:spPr bwMode="auto">
          <a:xfrm>
            <a:off x="4580930" y="4607718"/>
            <a:ext cx="678657" cy="589361"/>
          </a:xfrm>
          <a:custGeom>
            <a:avLst/>
            <a:gdLst/>
            <a:ahLst/>
            <a:cxnLst/>
            <a:rect l="0" t="0" r="0" b="0"/>
            <a:pathLst>
              <a:path w="678657" h="589361">
                <a:moveTo>
                  <a:pt x="544711" y="160735"/>
                </a:moveTo>
                <a:lnTo>
                  <a:pt x="544711" y="151805"/>
                </a:lnTo>
                <a:lnTo>
                  <a:pt x="544711" y="142875"/>
                </a:lnTo>
                <a:lnTo>
                  <a:pt x="544711" y="133946"/>
                </a:lnTo>
                <a:lnTo>
                  <a:pt x="553640" y="116086"/>
                </a:lnTo>
                <a:lnTo>
                  <a:pt x="553640" y="98227"/>
                </a:lnTo>
                <a:lnTo>
                  <a:pt x="553640" y="80368"/>
                </a:lnTo>
                <a:lnTo>
                  <a:pt x="544711" y="62508"/>
                </a:lnTo>
                <a:lnTo>
                  <a:pt x="526851" y="44649"/>
                </a:lnTo>
                <a:lnTo>
                  <a:pt x="508992" y="26789"/>
                </a:lnTo>
                <a:lnTo>
                  <a:pt x="482203" y="17860"/>
                </a:lnTo>
                <a:lnTo>
                  <a:pt x="455414" y="8930"/>
                </a:lnTo>
                <a:lnTo>
                  <a:pt x="419695" y="0"/>
                </a:lnTo>
                <a:lnTo>
                  <a:pt x="383976" y="0"/>
                </a:lnTo>
                <a:lnTo>
                  <a:pt x="339328" y="0"/>
                </a:lnTo>
                <a:lnTo>
                  <a:pt x="294679" y="8930"/>
                </a:lnTo>
                <a:lnTo>
                  <a:pt x="250031" y="17860"/>
                </a:lnTo>
                <a:lnTo>
                  <a:pt x="205383" y="44649"/>
                </a:lnTo>
                <a:lnTo>
                  <a:pt x="160734" y="62508"/>
                </a:lnTo>
                <a:lnTo>
                  <a:pt x="116086" y="98227"/>
                </a:lnTo>
                <a:lnTo>
                  <a:pt x="80367" y="133946"/>
                </a:lnTo>
                <a:lnTo>
                  <a:pt x="44648" y="169664"/>
                </a:lnTo>
                <a:lnTo>
                  <a:pt x="26789" y="205383"/>
                </a:lnTo>
                <a:lnTo>
                  <a:pt x="8929" y="250032"/>
                </a:lnTo>
                <a:lnTo>
                  <a:pt x="0" y="294680"/>
                </a:lnTo>
                <a:lnTo>
                  <a:pt x="0" y="339329"/>
                </a:lnTo>
                <a:lnTo>
                  <a:pt x="8929" y="375048"/>
                </a:lnTo>
                <a:lnTo>
                  <a:pt x="17859" y="419696"/>
                </a:lnTo>
                <a:lnTo>
                  <a:pt x="44648" y="455415"/>
                </a:lnTo>
                <a:lnTo>
                  <a:pt x="71437" y="482204"/>
                </a:lnTo>
                <a:lnTo>
                  <a:pt x="98226" y="508993"/>
                </a:lnTo>
                <a:lnTo>
                  <a:pt x="142875" y="535782"/>
                </a:lnTo>
                <a:lnTo>
                  <a:pt x="178593" y="553641"/>
                </a:lnTo>
                <a:lnTo>
                  <a:pt x="232172" y="571501"/>
                </a:lnTo>
                <a:lnTo>
                  <a:pt x="276820" y="580430"/>
                </a:lnTo>
                <a:lnTo>
                  <a:pt x="321468" y="589360"/>
                </a:lnTo>
                <a:lnTo>
                  <a:pt x="375047" y="589360"/>
                </a:lnTo>
                <a:lnTo>
                  <a:pt x="419695" y="589360"/>
                </a:lnTo>
                <a:lnTo>
                  <a:pt x="464343" y="571501"/>
                </a:lnTo>
                <a:lnTo>
                  <a:pt x="508992" y="562571"/>
                </a:lnTo>
                <a:lnTo>
                  <a:pt x="544711" y="544712"/>
                </a:lnTo>
                <a:lnTo>
                  <a:pt x="580429" y="526852"/>
                </a:lnTo>
                <a:lnTo>
                  <a:pt x="607218" y="500063"/>
                </a:lnTo>
                <a:lnTo>
                  <a:pt x="634008" y="473274"/>
                </a:lnTo>
                <a:lnTo>
                  <a:pt x="651867" y="437555"/>
                </a:lnTo>
                <a:lnTo>
                  <a:pt x="669726" y="401837"/>
                </a:lnTo>
                <a:lnTo>
                  <a:pt x="678656" y="366118"/>
                </a:lnTo>
                <a:lnTo>
                  <a:pt x="678656" y="321470"/>
                </a:lnTo>
                <a:lnTo>
                  <a:pt x="678656" y="276821"/>
                </a:lnTo>
                <a:lnTo>
                  <a:pt x="669726" y="241102"/>
                </a:lnTo>
                <a:lnTo>
                  <a:pt x="651867" y="196453"/>
                </a:lnTo>
                <a:lnTo>
                  <a:pt x="616148" y="160735"/>
                </a:lnTo>
                <a:lnTo>
                  <a:pt x="580429" y="116086"/>
                </a:lnTo>
                <a:lnTo>
                  <a:pt x="526851" y="80368"/>
                </a:lnTo>
                <a:lnTo>
                  <a:pt x="482203" y="53578"/>
                </a:lnTo>
                <a:lnTo>
                  <a:pt x="455414" y="44649"/>
                </a:lnTo>
                <a:lnTo>
                  <a:pt x="455414" y="4464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14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St. Solutions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Which numbers are solutions:</a:t>
            </a:r>
          </a:p>
          <a:p>
            <a:pPr>
              <a:buFont typeface="Wingdings" pitchFamily="2" charset="2"/>
              <a:buNone/>
            </a:pPr>
            <a:r>
              <a:rPr lang="en-US"/>
              <a:t>	-5x &lt; 30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-9</a:t>
            </a:r>
          </a:p>
          <a:p>
            <a:endParaRPr lang="en-US"/>
          </a:p>
          <a:p>
            <a:r>
              <a:rPr lang="en-US"/>
              <a:t>3</a:t>
            </a:r>
          </a:p>
          <a:p>
            <a:endParaRPr lang="en-US"/>
          </a:p>
          <a:p>
            <a:r>
              <a:rPr lang="en-US"/>
              <a:t>5</a:t>
            </a:r>
          </a:p>
          <a:p>
            <a:endParaRPr lang="en-US"/>
          </a:p>
          <a:p>
            <a:r>
              <a:rPr lang="en-US"/>
              <a:t>6</a:t>
            </a:r>
          </a:p>
        </p:txBody>
      </p:sp>
      <p:pic>
        <p:nvPicPr>
          <p:cNvPr id="12294" name="Picture 6" descr="MCj042605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657600"/>
            <a:ext cx="2185988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57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D2F1F"/>
                </a:solidFill>
              </a:rPr>
              <a:t>Graphing Inequalities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1775" cy="4530725"/>
          </a:xfrm>
        </p:spPr>
        <p:txBody>
          <a:bodyPr/>
          <a:lstStyle/>
          <a:p>
            <a:r>
              <a:rPr lang="en-US" dirty="0"/>
              <a:t>x </a:t>
            </a:r>
            <a:r>
              <a:rPr lang="en-US" dirty="0" smtClean="0"/>
              <a:t>&lt; </a:t>
            </a:r>
            <a:r>
              <a:rPr lang="en-US" dirty="0"/>
              <a:t>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 </a:t>
            </a:r>
            <a:r>
              <a:rPr lang="en-US" dirty="0" smtClean="0">
                <a:cs typeface="Arial" charset="0"/>
              </a:rPr>
              <a:t>≥ </a:t>
            </a:r>
            <a:r>
              <a:rPr lang="en-US" dirty="0">
                <a:cs typeface="Arial" charset="0"/>
              </a:rPr>
              <a:t>12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600200"/>
            <a:ext cx="4041775" cy="4530725"/>
          </a:xfrm>
        </p:spPr>
        <p:txBody>
          <a:bodyPr/>
          <a:lstStyle/>
          <a:p>
            <a:r>
              <a:rPr lang="en-US" dirty="0"/>
              <a:t>z </a:t>
            </a:r>
            <a:r>
              <a:rPr lang="en-US" dirty="0" smtClean="0">
                <a:cs typeface="Arial" charset="0"/>
              </a:rPr>
              <a:t>≥ -6</a:t>
            </a:r>
            <a:endParaRPr lang="en-US" dirty="0">
              <a:cs typeface="Arial" charset="0"/>
            </a:endParaRPr>
          </a:p>
          <a:p>
            <a:endParaRPr lang="en-US" dirty="0">
              <a:cs typeface="Arial" charset="0"/>
            </a:endParaRPr>
          </a:p>
          <a:p>
            <a:endParaRPr lang="en-US" dirty="0">
              <a:cs typeface="Arial" charset="0"/>
            </a:endParaRPr>
          </a:p>
          <a:p>
            <a:endParaRPr lang="en-US" dirty="0">
              <a:cs typeface="Arial" charset="0"/>
            </a:endParaRPr>
          </a:p>
          <a:p>
            <a:r>
              <a:rPr lang="en-US" dirty="0">
                <a:cs typeface="Arial" charset="0"/>
              </a:rPr>
              <a:t>h </a:t>
            </a:r>
            <a:r>
              <a:rPr lang="en-US" dirty="0" smtClean="0">
                <a:cs typeface="Arial" charset="0"/>
              </a:rPr>
              <a:t>&lt; </a:t>
            </a:r>
            <a:r>
              <a:rPr lang="en-US" dirty="0">
                <a:cs typeface="Arial" charset="0"/>
              </a:rPr>
              <a:t>15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457200" y="3352800"/>
            <a:ext cx="3276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4953000" y="3429000"/>
            <a:ext cx="3276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685800" y="5791200"/>
            <a:ext cx="3048000" cy="0"/>
          </a:xfrm>
          <a:prstGeom prst="line">
            <a:avLst/>
          </a:prstGeom>
          <a:noFill/>
          <a:ln w="57150">
            <a:solidFill>
              <a:srgbClr val="FD2F1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5105400" y="5791200"/>
            <a:ext cx="3048000" cy="0"/>
          </a:xfrm>
          <a:prstGeom prst="line">
            <a:avLst/>
          </a:prstGeom>
          <a:noFill/>
          <a:ln w="57150">
            <a:solidFill>
              <a:srgbClr val="FD2F1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reeform 1"/>
          <p:cNvSpPr/>
          <p:nvPr/>
        </p:nvSpPr>
        <p:spPr bwMode="auto">
          <a:xfrm>
            <a:off x="1607344" y="3232546"/>
            <a:ext cx="8930" cy="187525"/>
          </a:xfrm>
          <a:custGeom>
            <a:avLst/>
            <a:gdLst/>
            <a:ahLst/>
            <a:cxnLst/>
            <a:rect l="0" t="0" r="0" b="0"/>
            <a:pathLst>
              <a:path w="8930" h="187525">
                <a:moveTo>
                  <a:pt x="0" y="893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29" y="26790"/>
                </a:lnTo>
                <a:lnTo>
                  <a:pt x="8929" y="35719"/>
                </a:lnTo>
                <a:lnTo>
                  <a:pt x="8929" y="53579"/>
                </a:lnTo>
                <a:lnTo>
                  <a:pt x="8929" y="71438"/>
                </a:lnTo>
                <a:lnTo>
                  <a:pt x="8929" y="89297"/>
                </a:lnTo>
                <a:lnTo>
                  <a:pt x="8929" y="107157"/>
                </a:lnTo>
                <a:lnTo>
                  <a:pt x="8929" y="125016"/>
                </a:lnTo>
                <a:lnTo>
                  <a:pt x="8929" y="142875"/>
                </a:lnTo>
                <a:lnTo>
                  <a:pt x="8929" y="169665"/>
                </a:lnTo>
                <a:lnTo>
                  <a:pt x="8929" y="187524"/>
                </a:lnTo>
                <a:lnTo>
                  <a:pt x="8929" y="187524"/>
                </a:lnTo>
                <a:lnTo>
                  <a:pt x="8929" y="18752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1544836" y="3500437"/>
            <a:ext cx="196454" cy="142876"/>
          </a:xfrm>
          <a:custGeom>
            <a:avLst/>
            <a:gdLst/>
            <a:ahLst/>
            <a:cxnLst/>
            <a:rect l="0" t="0" r="0" b="0"/>
            <a:pathLst>
              <a:path w="196454" h="142876">
                <a:moveTo>
                  <a:pt x="125016" y="35719"/>
                </a:moveTo>
                <a:lnTo>
                  <a:pt x="125016" y="35719"/>
                </a:lnTo>
                <a:lnTo>
                  <a:pt x="125016" y="35719"/>
                </a:lnTo>
                <a:lnTo>
                  <a:pt x="116086" y="35719"/>
                </a:lnTo>
                <a:lnTo>
                  <a:pt x="116086" y="35719"/>
                </a:lnTo>
                <a:lnTo>
                  <a:pt x="107156" y="26789"/>
                </a:lnTo>
                <a:lnTo>
                  <a:pt x="107156" y="26789"/>
                </a:lnTo>
                <a:lnTo>
                  <a:pt x="98227" y="17859"/>
                </a:lnTo>
                <a:lnTo>
                  <a:pt x="89297" y="17859"/>
                </a:lnTo>
                <a:lnTo>
                  <a:pt x="80367" y="17859"/>
                </a:lnTo>
                <a:lnTo>
                  <a:pt x="62508" y="26789"/>
                </a:lnTo>
                <a:lnTo>
                  <a:pt x="53578" y="35719"/>
                </a:lnTo>
                <a:lnTo>
                  <a:pt x="35719" y="35719"/>
                </a:lnTo>
                <a:lnTo>
                  <a:pt x="26789" y="53578"/>
                </a:lnTo>
                <a:lnTo>
                  <a:pt x="8930" y="62508"/>
                </a:lnTo>
                <a:lnTo>
                  <a:pt x="8930" y="80367"/>
                </a:lnTo>
                <a:lnTo>
                  <a:pt x="0" y="98227"/>
                </a:lnTo>
                <a:lnTo>
                  <a:pt x="8930" y="116086"/>
                </a:lnTo>
                <a:lnTo>
                  <a:pt x="17859" y="125016"/>
                </a:lnTo>
                <a:lnTo>
                  <a:pt x="26789" y="142875"/>
                </a:lnTo>
                <a:lnTo>
                  <a:pt x="44648" y="142875"/>
                </a:lnTo>
                <a:lnTo>
                  <a:pt x="71437" y="142875"/>
                </a:lnTo>
                <a:lnTo>
                  <a:pt x="89297" y="142875"/>
                </a:lnTo>
                <a:lnTo>
                  <a:pt x="116086" y="142875"/>
                </a:lnTo>
                <a:lnTo>
                  <a:pt x="142875" y="133945"/>
                </a:lnTo>
                <a:lnTo>
                  <a:pt x="160734" y="125016"/>
                </a:lnTo>
                <a:lnTo>
                  <a:pt x="178594" y="116086"/>
                </a:lnTo>
                <a:lnTo>
                  <a:pt x="187523" y="107156"/>
                </a:lnTo>
                <a:lnTo>
                  <a:pt x="187523" y="89297"/>
                </a:lnTo>
                <a:lnTo>
                  <a:pt x="196453" y="71438"/>
                </a:lnTo>
                <a:lnTo>
                  <a:pt x="187523" y="53578"/>
                </a:lnTo>
                <a:lnTo>
                  <a:pt x="178594" y="44649"/>
                </a:lnTo>
                <a:lnTo>
                  <a:pt x="169664" y="26789"/>
                </a:lnTo>
                <a:lnTo>
                  <a:pt x="151805" y="17859"/>
                </a:lnTo>
                <a:lnTo>
                  <a:pt x="133945" y="893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2678906" y="3196828"/>
            <a:ext cx="8931" cy="250032"/>
          </a:xfrm>
          <a:custGeom>
            <a:avLst/>
            <a:gdLst/>
            <a:ahLst/>
            <a:cxnLst/>
            <a:rect l="0" t="0" r="0" b="0"/>
            <a:pathLst>
              <a:path w="8931" h="250032">
                <a:moveTo>
                  <a:pt x="0" y="8929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71437"/>
                </a:lnTo>
                <a:lnTo>
                  <a:pt x="0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0" y="187523"/>
                </a:lnTo>
                <a:lnTo>
                  <a:pt x="0" y="214312"/>
                </a:lnTo>
                <a:lnTo>
                  <a:pt x="8930" y="232172"/>
                </a:lnTo>
                <a:lnTo>
                  <a:pt x="8930" y="241101"/>
                </a:lnTo>
                <a:lnTo>
                  <a:pt x="8930" y="250031"/>
                </a:lnTo>
                <a:lnTo>
                  <a:pt x="8930" y="25003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2589609" y="3527226"/>
            <a:ext cx="267892" cy="160736"/>
          </a:xfrm>
          <a:custGeom>
            <a:avLst/>
            <a:gdLst/>
            <a:ahLst/>
            <a:cxnLst/>
            <a:rect l="0" t="0" r="0" b="0"/>
            <a:pathLst>
              <a:path w="267892" h="160736">
                <a:moveTo>
                  <a:pt x="178594" y="8930"/>
                </a:moveTo>
                <a:lnTo>
                  <a:pt x="178594" y="8930"/>
                </a:lnTo>
                <a:lnTo>
                  <a:pt x="178594" y="8930"/>
                </a:lnTo>
                <a:lnTo>
                  <a:pt x="169664" y="893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  <a:lnTo>
                  <a:pt x="160735" y="0"/>
                </a:lnTo>
                <a:lnTo>
                  <a:pt x="16073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42875" y="0"/>
                </a:lnTo>
                <a:lnTo>
                  <a:pt x="133946" y="0"/>
                </a:lnTo>
                <a:lnTo>
                  <a:pt x="125016" y="8930"/>
                </a:lnTo>
                <a:lnTo>
                  <a:pt x="116086" y="8930"/>
                </a:lnTo>
                <a:lnTo>
                  <a:pt x="107157" y="17860"/>
                </a:lnTo>
                <a:lnTo>
                  <a:pt x="89297" y="26789"/>
                </a:lnTo>
                <a:lnTo>
                  <a:pt x="71438" y="35719"/>
                </a:lnTo>
                <a:lnTo>
                  <a:pt x="62508" y="35719"/>
                </a:lnTo>
                <a:lnTo>
                  <a:pt x="53579" y="44649"/>
                </a:lnTo>
                <a:lnTo>
                  <a:pt x="44649" y="53578"/>
                </a:lnTo>
                <a:lnTo>
                  <a:pt x="44649" y="62508"/>
                </a:lnTo>
                <a:lnTo>
                  <a:pt x="44649" y="62508"/>
                </a:lnTo>
                <a:lnTo>
                  <a:pt x="44649" y="71438"/>
                </a:lnTo>
                <a:lnTo>
                  <a:pt x="44649" y="71438"/>
                </a:lnTo>
                <a:lnTo>
                  <a:pt x="53579" y="71438"/>
                </a:lnTo>
                <a:lnTo>
                  <a:pt x="53579" y="80367"/>
                </a:lnTo>
                <a:lnTo>
                  <a:pt x="62508" y="80367"/>
                </a:lnTo>
                <a:lnTo>
                  <a:pt x="71438" y="80367"/>
                </a:lnTo>
                <a:lnTo>
                  <a:pt x="80368" y="80367"/>
                </a:lnTo>
                <a:lnTo>
                  <a:pt x="98227" y="80367"/>
                </a:lnTo>
                <a:lnTo>
                  <a:pt x="116086" y="80367"/>
                </a:lnTo>
                <a:lnTo>
                  <a:pt x="133946" y="80367"/>
                </a:lnTo>
                <a:lnTo>
                  <a:pt x="142875" y="71438"/>
                </a:lnTo>
                <a:lnTo>
                  <a:pt x="169664" y="71438"/>
                </a:lnTo>
                <a:lnTo>
                  <a:pt x="187524" y="80367"/>
                </a:lnTo>
                <a:lnTo>
                  <a:pt x="205383" y="80367"/>
                </a:lnTo>
                <a:lnTo>
                  <a:pt x="232172" y="89297"/>
                </a:lnTo>
                <a:lnTo>
                  <a:pt x="241102" y="89297"/>
                </a:lnTo>
                <a:lnTo>
                  <a:pt x="258961" y="98227"/>
                </a:lnTo>
                <a:lnTo>
                  <a:pt x="267891" y="107156"/>
                </a:lnTo>
                <a:lnTo>
                  <a:pt x="267891" y="116086"/>
                </a:lnTo>
                <a:lnTo>
                  <a:pt x="267891" y="125016"/>
                </a:lnTo>
                <a:lnTo>
                  <a:pt x="267891" y="125016"/>
                </a:lnTo>
                <a:lnTo>
                  <a:pt x="258961" y="142875"/>
                </a:lnTo>
                <a:lnTo>
                  <a:pt x="250032" y="142875"/>
                </a:lnTo>
                <a:lnTo>
                  <a:pt x="232172" y="151805"/>
                </a:lnTo>
                <a:lnTo>
                  <a:pt x="214313" y="151805"/>
                </a:lnTo>
                <a:lnTo>
                  <a:pt x="196454" y="160735"/>
                </a:lnTo>
                <a:lnTo>
                  <a:pt x="169664" y="160735"/>
                </a:lnTo>
                <a:lnTo>
                  <a:pt x="142875" y="160735"/>
                </a:lnTo>
                <a:lnTo>
                  <a:pt x="116086" y="151805"/>
                </a:lnTo>
                <a:lnTo>
                  <a:pt x="89297" y="151805"/>
                </a:lnTo>
                <a:lnTo>
                  <a:pt x="62508" y="142875"/>
                </a:lnTo>
                <a:lnTo>
                  <a:pt x="44649" y="133945"/>
                </a:lnTo>
                <a:lnTo>
                  <a:pt x="17860" y="12501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928688" y="2946796"/>
            <a:ext cx="1928813" cy="508994"/>
          </a:xfrm>
          <a:custGeom>
            <a:avLst/>
            <a:gdLst/>
            <a:ahLst/>
            <a:cxnLst/>
            <a:rect l="0" t="0" r="0" b="0"/>
            <a:pathLst>
              <a:path w="1928813" h="508994">
                <a:moveTo>
                  <a:pt x="1812726" y="241102"/>
                </a:moveTo>
                <a:lnTo>
                  <a:pt x="1803796" y="241102"/>
                </a:lnTo>
                <a:lnTo>
                  <a:pt x="1803796" y="241102"/>
                </a:lnTo>
                <a:lnTo>
                  <a:pt x="1794867" y="232172"/>
                </a:lnTo>
                <a:lnTo>
                  <a:pt x="1785937" y="223243"/>
                </a:lnTo>
                <a:lnTo>
                  <a:pt x="1777007" y="214313"/>
                </a:lnTo>
                <a:lnTo>
                  <a:pt x="1759148" y="205383"/>
                </a:lnTo>
                <a:lnTo>
                  <a:pt x="1741289" y="205383"/>
                </a:lnTo>
                <a:lnTo>
                  <a:pt x="1732359" y="205383"/>
                </a:lnTo>
                <a:lnTo>
                  <a:pt x="1714500" y="205383"/>
                </a:lnTo>
                <a:lnTo>
                  <a:pt x="1687710" y="214313"/>
                </a:lnTo>
                <a:lnTo>
                  <a:pt x="1660921" y="214313"/>
                </a:lnTo>
                <a:lnTo>
                  <a:pt x="1643062" y="232172"/>
                </a:lnTo>
                <a:lnTo>
                  <a:pt x="1616273" y="258961"/>
                </a:lnTo>
                <a:lnTo>
                  <a:pt x="1589484" y="276821"/>
                </a:lnTo>
                <a:lnTo>
                  <a:pt x="1571625" y="303610"/>
                </a:lnTo>
                <a:lnTo>
                  <a:pt x="1553765" y="330399"/>
                </a:lnTo>
                <a:lnTo>
                  <a:pt x="1544835" y="366118"/>
                </a:lnTo>
                <a:lnTo>
                  <a:pt x="1544835" y="392907"/>
                </a:lnTo>
                <a:lnTo>
                  <a:pt x="1544835" y="419696"/>
                </a:lnTo>
                <a:lnTo>
                  <a:pt x="1553765" y="437555"/>
                </a:lnTo>
                <a:lnTo>
                  <a:pt x="1562695" y="464344"/>
                </a:lnTo>
                <a:lnTo>
                  <a:pt x="1580554" y="473274"/>
                </a:lnTo>
                <a:lnTo>
                  <a:pt x="1616273" y="491133"/>
                </a:lnTo>
                <a:lnTo>
                  <a:pt x="1643062" y="500063"/>
                </a:lnTo>
                <a:lnTo>
                  <a:pt x="1669851" y="500063"/>
                </a:lnTo>
                <a:lnTo>
                  <a:pt x="1705570" y="508993"/>
                </a:lnTo>
                <a:lnTo>
                  <a:pt x="1741289" y="508993"/>
                </a:lnTo>
                <a:lnTo>
                  <a:pt x="1777007" y="500063"/>
                </a:lnTo>
                <a:lnTo>
                  <a:pt x="1812726" y="500063"/>
                </a:lnTo>
                <a:lnTo>
                  <a:pt x="1848445" y="491133"/>
                </a:lnTo>
                <a:lnTo>
                  <a:pt x="1875234" y="482204"/>
                </a:lnTo>
                <a:lnTo>
                  <a:pt x="1893093" y="464344"/>
                </a:lnTo>
                <a:lnTo>
                  <a:pt x="1910953" y="455415"/>
                </a:lnTo>
                <a:lnTo>
                  <a:pt x="1919882" y="428625"/>
                </a:lnTo>
                <a:lnTo>
                  <a:pt x="1928812" y="410766"/>
                </a:lnTo>
                <a:lnTo>
                  <a:pt x="1928812" y="392907"/>
                </a:lnTo>
                <a:lnTo>
                  <a:pt x="1919882" y="366118"/>
                </a:lnTo>
                <a:lnTo>
                  <a:pt x="1919882" y="348258"/>
                </a:lnTo>
                <a:lnTo>
                  <a:pt x="1902023" y="321469"/>
                </a:lnTo>
                <a:lnTo>
                  <a:pt x="1884164" y="303610"/>
                </a:lnTo>
                <a:lnTo>
                  <a:pt x="1866304" y="285750"/>
                </a:lnTo>
                <a:lnTo>
                  <a:pt x="1848445" y="276821"/>
                </a:lnTo>
                <a:lnTo>
                  <a:pt x="1821656" y="258961"/>
                </a:lnTo>
                <a:lnTo>
                  <a:pt x="1803796" y="250032"/>
                </a:lnTo>
                <a:lnTo>
                  <a:pt x="1785937" y="241102"/>
                </a:lnTo>
                <a:lnTo>
                  <a:pt x="1768078" y="232172"/>
                </a:lnTo>
                <a:lnTo>
                  <a:pt x="1750218" y="223243"/>
                </a:lnTo>
                <a:lnTo>
                  <a:pt x="1732359" y="214313"/>
                </a:lnTo>
                <a:lnTo>
                  <a:pt x="1723429" y="214313"/>
                </a:lnTo>
                <a:lnTo>
                  <a:pt x="1714500" y="205383"/>
                </a:lnTo>
                <a:lnTo>
                  <a:pt x="1714500" y="205383"/>
                </a:lnTo>
                <a:lnTo>
                  <a:pt x="1705570" y="205383"/>
                </a:lnTo>
                <a:lnTo>
                  <a:pt x="1696640" y="205383"/>
                </a:lnTo>
                <a:lnTo>
                  <a:pt x="1696640" y="205383"/>
                </a:lnTo>
                <a:lnTo>
                  <a:pt x="1678781" y="205383"/>
                </a:lnTo>
                <a:lnTo>
                  <a:pt x="1669851" y="205383"/>
                </a:lnTo>
                <a:lnTo>
                  <a:pt x="1660921" y="205383"/>
                </a:lnTo>
                <a:lnTo>
                  <a:pt x="1643062" y="205383"/>
                </a:lnTo>
                <a:lnTo>
                  <a:pt x="1616273" y="205383"/>
                </a:lnTo>
                <a:lnTo>
                  <a:pt x="1598414" y="205383"/>
                </a:lnTo>
                <a:lnTo>
                  <a:pt x="1571625" y="205383"/>
                </a:lnTo>
                <a:lnTo>
                  <a:pt x="1544835" y="205383"/>
                </a:lnTo>
                <a:lnTo>
                  <a:pt x="1509117" y="205383"/>
                </a:lnTo>
                <a:lnTo>
                  <a:pt x="1473398" y="196454"/>
                </a:lnTo>
                <a:lnTo>
                  <a:pt x="1437679" y="196454"/>
                </a:lnTo>
                <a:lnTo>
                  <a:pt x="1393031" y="187524"/>
                </a:lnTo>
                <a:lnTo>
                  <a:pt x="1348382" y="187524"/>
                </a:lnTo>
                <a:lnTo>
                  <a:pt x="1294804" y="178594"/>
                </a:lnTo>
                <a:lnTo>
                  <a:pt x="1250156" y="169665"/>
                </a:lnTo>
                <a:lnTo>
                  <a:pt x="1187648" y="169665"/>
                </a:lnTo>
                <a:lnTo>
                  <a:pt x="1134070" y="160735"/>
                </a:lnTo>
                <a:lnTo>
                  <a:pt x="1071562" y="160735"/>
                </a:lnTo>
                <a:lnTo>
                  <a:pt x="1017984" y="151805"/>
                </a:lnTo>
                <a:lnTo>
                  <a:pt x="955476" y="151805"/>
                </a:lnTo>
                <a:lnTo>
                  <a:pt x="901898" y="142875"/>
                </a:lnTo>
                <a:lnTo>
                  <a:pt x="848320" y="133946"/>
                </a:lnTo>
                <a:lnTo>
                  <a:pt x="794742" y="133946"/>
                </a:lnTo>
                <a:lnTo>
                  <a:pt x="732234" y="133946"/>
                </a:lnTo>
                <a:lnTo>
                  <a:pt x="678656" y="125016"/>
                </a:lnTo>
                <a:lnTo>
                  <a:pt x="616148" y="125016"/>
                </a:lnTo>
                <a:lnTo>
                  <a:pt x="562570" y="116086"/>
                </a:lnTo>
                <a:lnTo>
                  <a:pt x="508992" y="116086"/>
                </a:lnTo>
                <a:lnTo>
                  <a:pt x="455414" y="116086"/>
                </a:lnTo>
                <a:lnTo>
                  <a:pt x="392906" y="116086"/>
                </a:lnTo>
                <a:lnTo>
                  <a:pt x="339328" y="116086"/>
                </a:lnTo>
                <a:lnTo>
                  <a:pt x="285750" y="116086"/>
                </a:lnTo>
                <a:lnTo>
                  <a:pt x="232171" y="125016"/>
                </a:lnTo>
                <a:lnTo>
                  <a:pt x="178593" y="125016"/>
                </a:lnTo>
                <a:lnTo>
                  <a:pt x="133945" y="133946"/>
                </a:lnTo>
                <a:lnTo>
                  <a:pt x="98226" y="133946"/>
                </a:lnTo>
                <a:lnTo>
                  <a:pt x="62507" y="133946"/>
                </a:lnTo>
                <a:lnTo>
                  <a:pt x="35718" y="133946"/>
                </a:lnTo>
                <a:lnTo>
                  <a:pt x="17859" y="133946"/>
                </a:lnTo>
                <a:lnTo>
                  <a:pt x="8929" y="133946"/>
                </a:lnTo>
                <a:lnTo>
                  <a:pt x="0" y="125016"/>
                </a:lnTo>
                <a:lnTo>
                  <a:pt x="8929" y="125016"/>
                </a:lnTo>
                <a:lnTo>
                  <a:pt x="8929" y="116086"/>
                </a:lnTo>
                <a:lnTo>
                  <a:pt x="26789" y="107157"/>
                </a:lnTo>
                <a:lnTo>
                  <a:pt x="44648" y="98227"/>
                </a:lnTo>
                <a:lnTo>
                  <a:pt x="71437" y="89297"/>
                </a:lnTo>
                <a:lnTo>
                  <a:pt x="98226" y="80368"/>
                </a:lnTo>
                <a:lnTo>
                  <a:pt x="125015" y="62508"/>
                </a:lnTo>
                <a:lnTo>
                  <a:pt x="151804" y="53579"/>
                </a:lnTo>
                <a:lnTo>
                  <a:pt x="187523" y="44649"/>
                </a:lnTo>
                <a:lnTo>
                  <a:pt x="214312" y="35719"/>
                </a:lnTo>
                <a:lnTo>
                  <a:pt x="241101" y="26790"/>
                </a:lnTo>
                <a:lnTo>
                  <a:pt x="267890" y="17860"/>
                </a:lnTo>
                <a:lnTo>
                  <a:pt x="294679" y="8930"/>
                </a:lnTo>
                <a:lnTo>
                  <a:pt x="303609" y="0"/>
                </a:lnTo>
                <a:lnTo>
                  <a:pt x="312539" y="0"/>
                </a:lnTo>
                <a:lnTo>
                  <a:pt x="321468" y="0"/>
                </a:lnTo>
                <a:lnTo>
                  <a:pt x="321468" y="0"/>
                </a:lnTo>
                <a:lnTo>
                  <a:pt x="312539" y="0"/>
                </a:lnTo>
                <a:lnTo>
                  <a:pt x="303609" y="8930"/>
                </a:lnTo>
                <a:lnTo>
                  <a:pt x="285750" y="17860"/>
                </a:lnTo>
                <a:lnTo>
                  <a:pt x="258961" y="26790"/>
                </a:lnTo>
                <a:lnTo>
                  <a:pt x="223242" y="44649"/>
                </a:lnTo>
                <a:lnTo>
                  <a:pt x="187523" y="62508"/>
                </a:lnTo>
                <a:lnTo>
                  <a:pt x="142875" y="89297"/>
                </a:lnTo>
                <a:lnTo>
                  <a:pt x="107156" y="107157"/>
                </a:lnTo>
                <a:lnTo>
                  <a:pt x="71437" y="133946"/>
                </a:lnTo>
                <a:lnTo>
                  <a:pt x="35718" y="160735"/>
                </a:lnTo>
                <a:lnTo>
                  <a:pt x="17859" y="178594"/>
                </a:lnTo>
                <a:lnTo>
                  <a:pt x="0" y="196454"/>
                </a:lnTo>
                <a:lnTo>
                  <a:pt x="0" y="205383"/>
                </a:lnTo>
                <a:lnTo>
                  <a:pt x="0" y="214313"/>
                </a:lnTo>
                <a:lnTo>
                  <a:pt x="17859" y="223243"/>
                </a:lnTo>
                <a:lnTo>
                  <a:pt x="35718" y="223243"/>
                </a:lnTo>
                <a:lnTo>
                  <a:pt x="62507" y="223243"/>
                </a:lnTo>
                <a:lnTo>
                  <a:pt x="89296" y="223243"/>
                </a:lnTo>
                <a:lnTo>
                  <a:pt x="107156" y="223243"/>
                </a:lnTo>
                <a:lnTo>
                  <a:pt x="107156" y="22324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1625203" y="5509617"/>
            <a:ext cx="44650" cy="339329"/>
          </a:xfrm>
          <a:custGeom>
            <a:avLst/>
            <a:gdLst/>
            <a:ahLst/>
            <a:cxnLst/>
            <a:rect l="0" t="0" r="0" b="0"/>
            <a:pathLst>
              <a:path w="44650" h="339329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17860" y="44649"/>
                </a:lnTo>
                <a:lnTo>
                  <a:pt x="17860" y="53578"/>
                </a:lnTo>
                <a:lnTo>
                  <a:pt x="26789" y="71437"/>
                </a:lnTo>
                <a:lnTo>
                  <a:pt x="35719" y="89296"/>
                </a:lnTo>
                <a:lnTo>
                  <a:pt x="44649" y="107156"/>
                </a:lnTo>
                <a:lnTo>
                  <a:pt x="44649" y="125015"/>
                </a:lnTo>
                <a:lnTo>
                  <a:pt x="44649" y="142874"/>
                </a:lnTo>
                <a:lnTo>
                  <a:pt x="44649" y="160734"/>
                </a:lnTo>
                <a:lnTo>
                  <a:pt x="44649" y="178593"/>
                </a:lnTo>
                <a:lnTo>
                  <a:pt x="44649" y="205382"/>
                </a:lnTo>
                <a:lnTo>
                  <a:pt x="44649" y="232171"/>
                </a:lnTo>
                <a:lnTo>
                  <a:pt x="35719" y="258960"/>
                </a:lnTo>
                <a:lnTo>
                  <a:pt x="35719" y="285749"/>
                </a:lnTo>
                <a:lnTo>
                  <a:pt x="35719" y="303609"/>
                </a:lnTo>
                <a:lnTo>
                  <a:pt x="35719" y="339328"/>
                </a:lnTo>
                <a:lnTo>
                  <a:pt x="35719" y="339328"/>
                </a:lnTo>
                <a:lnTo>
                  <a:pt x="35719" y="33932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1634133" y="5893593"/>
            <a:ext cx="187524" cy="303610"/>
          </a:xfrm>
          <a:custGeom>
            <a:avLst/>
            <a:gdLst/>
            <a:ahLst/>
            <a:cxnLst/>
            <a:rect l="0" t="0" r="0" b="0"/>
            <a:pathLst>
              <a:path w="187524" h="303610">
                <a:moveTo>
                  <a:pt x="116086" y="62508"/>
                </a:moveTo>
                <a:lnTo>
                  <a:pt x="116086" y="62508"/>
                </a:lnTo>
                <a:lnTo>
                  <a:pt x="116086" y="62508"/>
                </a:lnTo>
                <a:lnTo>
                  <a:pt x="116086" y="53578"/>
                </a:lnTo>
                <a:lnTo>
                  <a:pt x="107156" y="53578"/>
                </a:lnTo>
                <a:lnTo>
                  <a:pt x="107156" y="53578"/>
                </a:lnTo>
                <a:lnTo>
                  <a:pt x="107156" y="53578"/>
                </a:lnTo>
                <a:lnTo>
                  <a:pt x="98226" y="53578"/>
                </a:lnTo>
                <a:lnTo>
                  <a:pt x="89297" y="53578"/>
                </a:lnTo>
                <a:lnTo>
                  <a:pt x="80367" y="62508"/>
                </a:lnTo>
                <a:lnTo>
                  <a:pt x="62508" y="71437"/>
                </a:lnTo>
                <a:lnTo>
                  <a:pt x="53578" y="80367"/>
                </a:lnTo>
                <a:lnTo>
                  <a:pt x="35719" y="98227"/>
                </a:lnTo>
                <a:lnTo>
                  <a:pt x="17859" y="116086"/>
                </a:lnTo>
                <a:lnTo>
                  <a:pt x="8930" y="142875"/>
                </a:lnTo>
                <a:lnTo>
                  <a:pt x="0" y="169664"/>
                </a:lnTo>
                <a:lnTo>
                  <a:pt x="0" y="196453"/>
                </a:lnTo>
                <a:lnTo>
                  <a:pt x="0" y="223242"/>
                </a:lnTo>
                <a:lnTo>
                  <a:pt x="8930" y="241102"/>
                </a:lnTo>
                <a:lnTo>
                  <a:pt x="17859" y="267891"/>
                </a:lnTo>
                <a:lnTo>
                  <a:pt x="35719" y="285750"/>
                </a:lnTo>
                <a:lnTo>
                  <a:pt x="62508" y="294680"/>
                </a:lnTo>
                <a:lnTo>
                  <a:pt x="80367" y="303609"/>
                </a:lnTo>
                <a:lnTo>
                  <a:pt x="107156" y="294680"/>
                </a:lnTo>
                <a:lnTo>
                  <a:pt x="125015" y="294680"/>
                </a:lnTo>
                <a:lnTo>
                  <a:pt x="142875" y="276820"/>
                </a:lnTo>
                <a:lnTo>
                  <a:pt x="160734" y="258961"/>
                </a:lnTo>
                <a:lnTo>
                  <a:pt x="169664" y="232172"/>
                </a:lnTo>
                <a:lnTo>
                  <a:pt x="178594" y="196453"/>
                </a:lnTo>
                <a:lnTo>
                  <a:pt x="187523" y="160734"/>
                </a:lnTo>
                <a:lnTo>
                  <a:pt x="187523" y="133945"/>
                </a:lnTo>
                <a:lnTo>
                  <a:pt x="178594" y="107156"/>
                </a:lnTo>
                <a:lnTo>
                  <a:pt x="169664" y="71437"/>
                </a:lnTo>
                <a:lnTo>
                  <a:pt x="160734" y="53578"/>
                </a:lnTo>
                <a:lnTo>
                  <a:pt x="151805" y="26789"/>
                </a:lnTo>
                <a:lnTo>
                  <a:pt x="133945" y="17859"/>
                </a:lnTo>
                <a:lnTo>
                  <a:pt x="125015" y="8930"/>
                </a:ln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2571750" y="5607843"/>
            <a:ext cx="26790" cy="285751"/>
          </a:xfrm>
          <a:custGeom>
            <a:avLst/>
            <a:gdLst/>
            <a:ahLst/>
            <a:cxnLst/>
            <a:rect l="0" t="0" r="0" b="0"/>
            <a:pathLst>
              <a:path w="26790" h="285751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17859" y="53578"/>
                </a:lnTo>
                <a:lnTo>
                  <a:pt x="17859" y="71437"/>
                </a:lnTo>
                <a:lnTo>
                  <a:pt x="26789" y="107156"/>
                </a:lnTo>
                <a:lnTo>
                  <a:pt x="26789" y="125016"/>
                </a:lnTo>
                <a:lnTo>
                  <a:pt x="26789" y="160734"/>
                </a:lnTo>
                <a:lnTo>
                  <a:pt x="26789" y="187523"/>
                </a:lnTo>
                <a:lnTo>
                  <a:pt x="26789" y="223242"/>
                </a:lnTo>
                <a:lnTo>
                  <a:pt x="26789" y="250031"/>
                </a:lnTo>
                <a:lnTo>
                  <a:pt x="26789" y="267891"/>
                </a:lnTo>
                <a:lnTo>
                  <a:pt x="26789" y="285750"/>
                </a:lnTo>
                <a:lnTo>
                  <a:pt x="26789" y="28575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2544961" y="6027538"/>
            <a:ext cx="26790" cy="169665"/>
          </a:xfrm>
          <a:custGeom>
            <a:avLst/>
            <a:gdLst/>
            <a:ahLst/>
            <a:cxnLst/>
            <a:rect l="0" t="0" r="0" b="0"/>
            <a:pathLst>
              <a:path w="26790" h="169665">
                <a:moveTo>
                  <a:pt x="26789" y="0"/>
                </a:moveTo>
                <a:lnTo>
                  <a:pt x="26789" y="8930"/>
                </a:lnTo>
                <a:lnTo>
                  <a:pt x="26789" y="17860"/>
                </a:lnTo>
                <a:lnTo>
                  <a:pt x="26789" y="35719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107157"/>
                </a:lnTo>
                <a:lnTo>
                  <a:pt x="8930" y="125016"/>
                </a:lnTo>
                <a:lnTo>
                  <a:pt x="8930" y="151805"/>
                </a:lnTo>
                <a:lnTo>
                  <a:pt x="8930" y="160735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2625328" y="6054327"/>
            <a:ext cx="142876" cy="276822"/>
          </a:xfrm>
          <a:custGeom>
            <a:avLst/>
            <a:gdLst/>
            <a:ahLst/>
            <a:cxnLst/>
            <a:rect l="0" t="0" r="0" b="0"/>
            <a:pathLst>
              <a:path w="142876" h="276822">
                <a:moveTo>
                  <a:pt x="26789" y="0"/>
                </a:moveTo>
                <a:lnTo>
                  <a:pt x="26789" y="0"/>
                </a:lnTo>
                <a:lnTo>
                  <a:pt x="35719" y="0"/>
                </a:lnTo>
                <a:lnTo>
                  <a:pt x="44649" y="8930"/>
                </a:lnTo>
                <a:lnTo>
                  <a:pt x="62508" y="17860"/>
                </a:lnTo>
                <a:lnTo>
                  <a:pt x="80367" y="17860"/>
                </a:lnTo>
                <a:lnTo>
                  <a:pt x="98227" y="35719"/>
                </a:lnTo>
                <a:lnTo>
                  <a:pt x="116086" y="53578"/>
                </a:lnTo>
                <a:lnTo>
                  <a:pt x="125016" y="71438"/>
                </a:lnTo>
                <a:lnTo>
                  <a:pt x="133945" y="89297"/>
                </a:lnTo>
                <a:lnTo>
                  <a:pt x="142875" y="107157"/>
                </a:lnTo>
                <a:lnTo>
                  <a:pt x="142875" y="125016"/>
                </a:lnTo>
                <a:lnTo>
                  <a:pt x="142875" y="142875"/>
                </a:lnTo>
                <a:lnTo>
                  <a:pt x="133945" y="169664"/>
                </a:lnTo>
                <a:lnTo>
                  <a:pt x="125016" y="187524"/>
                </a:lnTo>
                <a:lnTo>
                  <a:pt x="107156" y="196453"/>
                </a:lnTo>
                <a:lnTo>
                  <a:pt x="89297" y="205383"/>
                </a:lnTo>
                <a:lnTo>
                  <a:pt x="71438" y="214313"/>
                </a:lnTo>
                <a:lnTo>
                  <a:pt x="53578" y="223243"/>
                </a:lnTo>
                <a:lnTo>
                  <a:pt x="35719" y="223243"/>
                </a:lnTo>
                <a:lnTo>
                  <a:pt x="17860" y="214313"/>
                </a:lnTo>
                <a:lnTo>
                  <a:pt x="8930" y="214313"/>
                </a:lnTo>
                <a:lnTo>
                  <a:pt x="8930" y="205383"/>
                </a:lnTo>
                <a:lnTo>
                  <a:pt x="0" y="196453"/>
                </a:lnTo>
                <a:lnTo>
                  <a:pt x="0" y="187524"/>
                </a:lnTo>
                <a:lnTo>
                  <a:pt x="8930" y="178594"/>
                </a:lnTo>
                <a:lnTo>
                  <a:pt x="17860" y="178594"/>
                </a:lnTo>
                <a:lnTo>
                  <a:pt x="26789" y="169664"/>
                </a:lnTo>
                <a:lnTo>
                  <a:pt x="44649" y="169664"/>
                </a:lnTo>
                <a:lnTo>
                  <a:pt x="62508" y="178594"/>
                </a:lnTo>
                <a:lnTo>
                  <a:pt x="80367" y="187524"/>
                </a:lnTo>
                <a:lnTo>
                  <a:pt x="98227" y="196453"/>
                </a:lnTo>
                <a:lnTo>
                  <a:pt x="107156" y="223243"/>
                </a:lnTo>
                <a:lnTo>
                  <a:pt x="116086" y="241102"/>
                </a:lnTo>
                <a:lnTo>
                  <a:pt x="125016" y="258961"/>
                </a:lnTo>
                <a:lnTo>
                  <a:pt x="133945" y="267891"/>
                </a:lnTo>
                <a:lnTo>
                  <a:pt x="133945" y="276821"/>
                </a:lnTo>
                <a:lnTo>
                  <a:pt x="133945" y="27682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2473523" y="5464969"/>
            <a:ext cx="1134072" cy="419695"/>
          </a:xfrm>
          <a:custGeom>
            <a:avLst/>
            <a:gdLst/>
            <a:ahLst/>
            <a:cxnLst/>
            <a:rect l="0" t="0" r="0" b="0"/>
            <a:pathLst>
              <a:path w="1134072" h="419695">
                <a:moveTo>
                  <a:pt x="98227" y="375046"/>
                </a:moveTo>
                <a:lnTo>
                  <a:pt x="98227" y="375046"/>
                </a:lnTo>
                <a:lnTo>
                  <a:pt x="98227" y="375046"/>
                </a:lnTo>
                <a:lnTo>
                  <a:pt x="89297" y="375046"/>
                </a:lnTo>
                <a:lnTo>
                  <a:pt x="89297" y="383976"/>
                </a:lnTo>
                <a:lnTo>
                  <a:pt x="80368" y="375046"/>
                </a:lnTo>
                <a:lnTo>
                  <a:pt x="71438" y="375046"/>
                </a:lnTo>
                <a:lnTo>
                  <a:pt x="71438" y="366116"/>
                </a:lnTo>
                <a:lnTo>
                  <a:pt x="62508" y="357186"/>
                </a:lnTo>
                <a:lnTo>
                  <a:pt x="62508" y="339327"/>
                </a:lnTo>
                <a:lnTo>
                  <a:pt x="53579" y="321468"/>
                </a:lnTo>
                <a:lnTo>
                  <a:pt x="44649" y="303608"/>
                </a:lnTo>
                <a:lnTo>
                  <a:pt x="44649" y="285749"/>
                </a:lnTo>
                <a:lnTo>
                  <a:pt x="35719" y="258960"/>
                </a:lnTo>
                <a:lnTo>
                  <a:pt x="35719" y="241101"/>
                </a:lnTo>
                <a:lnTo>
                  <a:pt x="44649" y="214311"/>
                </a:lnTo>
                <a:lnTo>
                  <a:pt x="53579" y="196452"/>
                </a:lnTo>
                <a:lnTo>
                  <a:pt x="62508" y="178593"/>
                </a:lnTo>
                <a:lnTo>
                  <a:pt x="80368" y="160733"/>
                </a:lnTo>
                <a:lnTo>
                  <a:pt x="89297" y="151804"/>
                </a:lnTo>
                <a:lnTo>
                  <a:pt x="107157" y="142874"/>
                </a:lnTo>
                <a:lnTo>
                  <a:pt x="125016" y="142874"/>
                </a:lnTo>
                <a:lnTo>
                  <a:pt x="142875" y="151804"/>
                </a:lnTo>
                <a:lnTo>
                  <a:pt x="160735" y="160733"/>
                </a:lnTo>
                <a:lnTo>
                  <a:pt x="178594" y="187522"/>
                </a:lnTo>
                <a:lnTo>
                  <a:pt x="196454" y="214311"/>
                </a:lnTo>
                <a:lnTo>
                  <a:pt x="214313" y="250030"/>
                </a:lnTo>
                <a:lnTo>
                  <a:pt x="223243" y="276819"/>
                </a:lnTo>
                <a:lnTo>
                  <a:pt x="232172" y="312538"/>
                </a:lnTo>
                <a:lnTo>
                  <a:pt x="232172" y="339327"/>
                </a:lnTo>
                <a:lnTo>
                  <a:pt x="223243" y="357186"/>
                </a:lnTo>
                <a:lnTo>
                  <a:pt x="214313" y="375046"/>
                </a:lnTo>
                <a:lnTo>
                  <a:pt x="196454" y="383976"/>
                </a:lnTo>
                <a:lnTo>
                  <a:pt x="169665" y="392905"/>
                </a:lnTo>
                <a:lnTo>
                  <a:pt x="142875" y="392905"/>
                </a:lnTo>
                <a:lnTo>
                  <a:pt x="116086" y="383976"/>
                </a:lnTo>
                <a:lnTo>
                  <a:pt x="89297" y="375046"/>
                </a:lnTo>
                <a:lnTo>
                  <a:pt x="71438" y="357186"/>
                </a:lnTo>
                <a:lnTo>
                  <a:pt x="44649" y="348257"/>
                </a:lnTo>
                <a:lnTo>
                  <a:pt x="26790" y="330397"/>
                </a:lnTo>
                <a:lnTo>
                  <a:pt x="17860" y="312538"/>
                </a:lnTo>
                <a:lnTo>
                  <a:pt x="8930" y="294679"/>
                </a:lnTo>
                <a:lnTo>
                  <a:pt x="0" y="276819"/>
                </a:lnTo>
                <a:lnTo>
                  <a:pt x="0" y="258960"/>
                </a:lnTo>
                <a:lnTo>
                  <a:pt x="8930" y="250030"/>
                </a:lnTo>
                <a:lnTo>
                  <a:pt x="17860" y="232171"/>
                </a:lnTo>
                <a:lnTo>
                  <a:pt x="35719" y="223241"/>
                </a:lnTo>
                <a:lnTo>
                  <a:pt x="62508" y="214311"/>
                </a:lnTo>
                <a:lnTo>
                  <a:pt x="89297" y="223241"/>
                </a:lnTo>
                <a:lnTo>
                  <a:pt x="116086" y="232171"/>
                </a:lnTo>
                <a:lnTo>
                  <a:pt x="142875" y="250030"/>
                </a:lnTo>
                <a:lnTo>
                  <a:pt x="169665" y="276819"/>
                </a:lnTo>
                <a:lnTo>
                  <a:pt x="187524" y="303608"/>
                </a:lnTo>
                <a:lnTo>
                  <a:pt x="196454" y="339327"/>
                </a:lnTo>
                <a:lnTo>
                  <a:pt x="205383" y="366116"/>
                </a:lnTo>
                <a:lnTo>
                  <a:pt x="214313" y="392905"/>
                </a:lnTo>
                <a:lnTo>
                  <a:pt x="205383" y="401835"/>
                </a:lnTo>
                <a:lnTo>
                  <a:pt x="196454" y="419694"/>
                </a:lnTo>
                <a:lnTo>
                  <a:pt x="178594" y="419694"/>
                </a:lnTo>
                <a:lnTo>
                  <a:pt x="160735" y="410765"/>
                </a:lnTo>
                <a:lnTo>
                  <a:pt x="133946" y="401835"/>
                </a:lnTo>
                <a:lnTo>
                  <a:pt x="107157" y="392905"/>
                </a:lnTo>
                <a:lnTo>
                  <a:pt x="80368" y="375046"/>
                </a:lnTo>
                <a:lnTo>
                  <a:pt x="71438" y="357186"/>
                </a:lnTo>
                <a:lnTo>
                  <a:pt x="53579" y="339327"/>
                </a:lnTo>
                <a:lnTo>
                  <a:pt x="44649" y="321468"/>
                </a:lnTo>
                <a:lnTo>
                  <a:pt x="44649" y="303608"/>
                </a:lnTo>
                <a:lnTo>
                  <a:pt x="44649" y="285749"/>
                </a:lnTo>
                <a:lnTo>
                  <a:pt x="53579" y="276819"/>
                </a:lnTo>
                <a:lnTo>
                  <a:pt x="62508" y="258960"/>
                </a:lnTo>
                <a:lnTo>
                  <a:pt x="89297" y="250030"/>
                </a:lnTo>
                <a:lnTo>
                  <a:pt x="107157" y="241101"/>
                </a:lnTo>
                <a:lnTo>
                  <a:pt x="133946" y="241101"/>
                </a:lnTo>
                <a:lnTo>
                  <a:pt x="151805" y="250030"/>
                </a:lnTo>
                <a:lnTo>
                  <a:pt x="169665" y="258960"/>
                </a:lnTo>
                <a:lnTo>
                  <a:pt x="178594" y="276819"/>
                </a:lnTo>
                <a:lnTo>
                  <a:pt x="187524" y="294679"/>
                </a:lnTo>
                <a:lnTo>
                  <a:pt x="196454" y="312538"/>
                </a:lnTo>
                <a:lnTo>
                  <a:pt x="196454" y="321468"/>
                </a:lnTo>
                <a:lnTo>
                  <a:pt x="196454" y="339327"/>
                </a:lnTo>
                <a:lnTo>
                  <a:pt x="187524" y="348257"/>
                </a:lnTo>
                <a:lnTo>
                  <a:pt x="178594" y="348257"/>
                </a:lnTo>
                <a:lnTo>
                  <a:pt x="160735" y="348257"/>
                </a:lnTo>
                <a:lnTo>
                  <a:pt x="142875" y="339327"/>
                </a:lnTo>
                <a:lnTo>
                  <a:pt x="125016" y="330397"/>
                </a:lnTo>
                <a:lnTo>
                  <a:pt x="107157" y="321468"/>
                </a:lnTo>
                <a:lnTo>
                  <a:pt x="98227" y="312538"/>
                </a:lnTo>
                <a:lnTo>
                  <a:pt x="89297" y="303608"/>
                </a:lnTo>
                <a:lnTo>
                  <a:pt x="89297" y="294679"/>
                </a:lnTo>
                <a:lnTo>
                  <a:pt x="89297" y="285749"/>
                </a:lnTo>
                <a:lnTo>
                  <a:pt x="98227" y="276819"/>
                </a:lnTo>
                <a:lnTo>
                  <a:pt x="107157" y="276819"/>
                </a:lnTo>
                <a:lnTo>
                  <a:pt x="125016" y="276819"/>
                </a:lnTo>
                <a:lnTo>
                  <a:pt x="142875" y="276819"/>
                </a:lnTo>
                <a:lnTo>
                  <a:pt x="160735" y="285749"/>
                </a:lnTo>
                <a:lnTo>
                  <a:pt x="178594" y="294679"/>
                </a:lnTo>
                <a:lnTo>
                  <a:pt x="187524" y="303608"/>
                </a:lnTo>
                <a:lnTo>
                  <a:pt x="187524" y="321468"/>
                </a:lnTo>
                <a:lnTo>
                  <a:pt x="196454" y="330397"/>
                </a:lnTo>
                <a:lnTo>
                  <a:pt x="187524" y="339327"/>
                </a:lnTo>
                <a:lnTo>
                  <a:pt x="178594" y="348257"/>
                </a:lnTo>
                <a:lnTo>
                  <a:pt x="169665" y="339327"/>
                </a:lnTo>
                <a:lnTo>
                  <a:pt x="151805" y="339327"/>
                </a:lnTo>
                <a:lnTo>
                  <a:pt x="133946" y="330397"/>
                </a:lnTo>
                <a:lnTo>
                  <a:pt x="116086" y="321468"/>
                </a:lnTo>
                <a:lnTo>
                  <a:pt x="98227" y="303608"/>
                </a:lnTo>
                <a:lnTo>
                  <a:pt x="89297" y="294679"/>
                </a:lnTo>
                <a:lnTo>
                  <a:pt x="80368" y="294679"/>
                </a:lnTo>
                <a:lnTo>
                  <a:pt x="80368" y="276819"/>
                </a:lnTo>
                <a:lnTo>
                  <a:pt x="89297" y="276819"/>
                </a:lnTo>
                <a:lnTo>
                  <a:pt x="98227" y="267890"/>
                </a:lnTo>
                <a:lnTo>
                  <a:pt x="107157" y="267890"/>
                </a:lnTo>
                <a:lnTo>
                  <a:pt x="133946" y="258960"/>
                </a:lnTo>
                <a:lnTo>
                  <a:pt x="151805" y="267890"/>
                </a:lnTo>
                <a:lnTo>
                  <a:pt x="169665" y="267890"/>
                </a:lnTo>
                <a:lnTo>
                  <a:pt x="187524" y="285749"/>
                </a:lnTo>
                <a:lnTo>
                  <a:pt x="196454" y="294679"/>
                </a:lnTo>
                <a:lnTo>
                  <a:pt x="196454" y="303608"/>
                </a:lnTo>
                <a:lnTo>
                  <a:pt x="205383" y="312538"/>
                </a:lnTo>
                <a:lnTo>
                  <a:pt x="196454" y="321468"/>
                </a:lnTo>
                <a:lnTo>
                  <a:pt x="196454" y="321468"/>
                </a:lnTo>
                <a:lnTo>
                  <a:pt x="178594" y="321468"/>
                </a:lnTo>
                <a:lnTo>
                  <a:pt x="169665" y="321468"/>
                </a:lnTo>
                <a:lnTo>
                  <a:pt x="151805" y="312538"/>
                </a:lnTo>
                <a:lnTo>
                  <a:pt x="142875" y="303608"/>
                </a:lnTo>
                <a:lnTo>
                  <a:pt x="133946" y="294679"/>
                </a:lnTo>
                <a:lnTo>
                  <a:pt x="125016" y="294679"/>
                </a:lnTo>
                <a:lnTo>
                  <a:pt x="116086" y="285749"/>
                </a:lnTo>
                <a:lnTo>
                  <a:pt x="125016" y="276819"/>
                </a:lnTo>
                <a:lnTo>
                  <a:pt x="125016" y="267890"/>
                </a:lnTo>
                <a:lnTo>
                  <a:pt x="133946" y="267890"/>
                </a:lnTo>
                <a:lnTo>
                  <a:pt x="142875" y="267890"/>
                </a:lnTo>
                <a:lnTo>
                  <a:pt x="160735" y="267890"/>
                </a:lnTo>
                <a:lnTo>
                  <a:pt x="169665" y="267890"/>
                </a:lnTo>
                <a:lnTo>
                  <a:pt x="187524" y="267890"/>
                </a:lnTo>
                <a:lnTo>
                  <a:pt x="187524" y="276819"/>
                </a:lnTo>
                <a:lnTo>
                  <a:pt x="196454" y="276819"/>
                </a:lnTo>
                <a:lnTo>
                  <a:pt x="196454" y="285749"/>
                </a:lnTo>
                <a:lnTo>
                  <a:pt x="187524" y="285749"/>
                </a:lnTo>
                <a:lnTo>
                  <a:pt x="187524" y="285749"/>
                </a:lnTo>
                <a:lnTo>
                  <a:pt x="169665" y="285749"/>
                </a:lnTo>
                <a:lnTo>
                  <a:pt x="160735" y="276819"/>
                </a:lnTo>
                <a:lnTo>
                  <a:pt x="142875" y="267890"/>
                </a:lnTo>
                <a:lnTo>
                  <a:pt x="125016" y="258960"/>
                </a:lnTo>
                <a:lnTo>
                  <a:pt x="107157" y="250030"/>
                </a:lnTo>
                <a:lnTo>
                  <a:pt x="98227" y="241101"/>
                </a:lnTo>
                <a:lnTo>
                  <a:pt x="98227" y="232171"/>
                </a:lnTo>
                <a:lnTo>
                  <a:pt x="98227" y="223241"/>
                </a:lnTo>
                <a:lnTo>
                  <a:pt x="98227" y="214311"/>
                </a:lnTo>
                <a:lnTo>
                  <a:pt x="98227" y="205382"/>
                </a:lnTo>
                <a:lnTo>
                  <a:pt x="107157" y="187522"/>
                </a:lnTo>
                <a:lnTo>
                  <a:pt x="116086" y="178593"/>
                </a:lnTo>
                <a:lnTo>
                  <a:pt x="125016" y="169663"/>
                </a:lnTo>
                <a:lnTo>
                  <a:pt x="133946" y="169663"/>
                </a:lnTo>
                <a:lnTo>
                  <a:pt x="142875" y="169663"/>
                </a:lnTo>
                <a:lnTo>
                  <a:pt x="151805" y="178593"/>
                </a:lnTo>
                <a:lnTo>
                  <a:pt x="151805" y="178593"/>
                </a:lnTo>
                <a:lnTo>
                  <a:pt x="160735" y="187522"/>
                </a:lnTo>
                <a:lnTo>
                  <a:pt x="160735" y="196452"/>
                </a:lnTo>
                <a:lnTo>
                  <a:pt x="160735" y="205382"/>
                </a:lnTo>
                <a:lnTo>
                  <a:pt x="160735" y="214311"/>
                </a:lnTo>
                <a:lnTo>
                  <a:pt x="160735" y="214311"/>
                </a:lnTo>
                <a:lnTo>
                  <a:pt x="151805" y="214311"/>
                </a:lnTo>
                <a:lnTo>
                  <a:pt x="142875" y="214311"/>
                </a:lnTo>
                <a:lnTo>
                  <a:pt x="125016" y="205382"/>
                </a:lnTo>
                <a:lnTo>
                  <a:pt x="107157" y="196452"/>
                </a:lnTo>
                <a:lnTo>
                  <a:pt x="89297" y="187522"/>
                </a:lnTo>
                <a:lnTo>
                  <a:pt x="80368" y="178593"/>
                </a:lnTo>
                <a:lnTo>
                  <a:pt x="62508" y="169663"/>
                </a:lnTo>
                <a:lnTo>
                  <a:pt x="62508" y="169663"/>
                </a:lnTo>
                <a:lnTo>
                  <a:pt x="53579" y="160733"/>
                </a:lnTo>
                <a:lnTo>
                  <a:pt x="53579" y="160733"/>
                </a:lnTo>
                <a:lnTo>
                  <a:pt x="62508" y="151804"/>
                </a:lnTo>
                <a:lnTo>
                  <a:pt x="62508" y="151804"/>
                </a:lnTo>
                <a:lnTo>
                  <a:pt x="80368" y="151804"/>
                </a:lnTo>
                <a:lnTo>
                  <a:pt x="89297" y="151804"/>
                </a:lnTo>
                <a:lnTo>
                  <a:pt x="107157" y="151804"/>
                </a:lnTo>
                <a:lnTo>
                  <a:pt x="116086" y="160733"/>
                </a:lnTo>
                <a:lnTo>
                  <a:pt x="133946" y="178593"/>
                </a:lnTo>
                <a:lnTo>
                  <a:pt x="142875" y="187522"/>
                </a:lnTo>
                <a:lnTo>
                  <a:pt x="142875" y="196452"/>
                </a:lnTo>
                <a:lnTo>
                  <a:pt x="151805" y="205382"/>
                </a:lnTo>
                <a:lnTo>
                  <a:pt x="142875" y="214311"/>
                </a:lnTo>
                <a:lnTo>
                  <a:pt x="142875" y="214311"/>
                </a:lnTo>
                <a:lnTo>
                  <a:pt x="133946" y="214311"/>
                </a:lnTo>
                <a:lnTo>
                  <a:pt x="116086" y="205382"/>
                </a:lnTo>
                <a:lnTo>
                  <a:pt x="107157" y="196452"/>
                </a:lnTo>
                <a:lnTo>
                  <a:pt x="89297" y="187522"/>
                </a:lnTo>
                <a:lnTo>
                  <a:pt x="71438" y="178593"/>
                </a:lnTo>
                <a:lnTo>
                  <a:pt x="62508" y="169663"/>
                </a:lnTo>
                <a:lnTo>
                  <a:pt x="62508" y="151804"/>
                </a:lnTo>
                <a:lnTo>
                  <a:pt x="62508" y="151804"/>
                </a:lnTo>
                <a:lnTo>
                  <a:pt x="62508" y="142874"/>
                </a:lnTo>
                <a:lnTo>
                  <a:pt x="71438" y="142874"/>
                </a:lnTo>
                <a:lnTo>
                  <a:pt x="80368" y="142874"/>
                </a:lnTo>
                <a:lnTo>
                  <a:pt x="98227" y="142874"/>
                </a:lnTo>
                <a:lnTo>
                  <a:pt x="116086" y="151804"/>
                </a:lnTo>
                <a:lnTo>
                  <a:pt x="133946" y="160733"/>
                </a:lnTo>
                <a:lnTo>
                  <a:pt x="151805" y="178593"/>
                </a:lnTo>
                <a:lnTo>
                  <a:pt x="160735" y="187522"/>
                </a:lnTo>
                <a:lnTo>
                  <a:pt x="169665" y="196452"/>
                </a:lnTo>
                <a:lnTo>
                  <a:pt x="169665" y="205382"/>
                </a:lnTo>
                <a:lnTo>
                  <a:pt x="169665" y="214311"/>
                </a:lnTo>
                <a:lnTo>
                  <a:pt x="169665" y="214311"/>
                </a:lnTo>
                <a:lnTo>
                  <a:pt x="160735" y="214311"/>
                </a:lnTo>
                <a:lnTo>
                  <a:pt x="151805" y="223241"/>
                </a:lnTo>
                <a:lnTo>
                  <a:pt x="142875" y="223241"/>
                </a:lnTo>
                <a:lnTo>
                  <a:pt x="125016" y="223241"/>
                </a:lnTo>
                <a:lnTo>
                  <a:pt x="116086" y="214311"/>
                </a:lnTo>
                <a:lnTo>
                  <a:pt x="107157" y="214311"/>
                </a:lnTo>
                <a:lnTo>
                  <a:pt x="98227" y="214311"/>
                </a:lnTo>
                <a:lnTo>
                  <a:pt x="89297" y="205382"/>
                </a:lnTo>
                <a:lnTo>
                  <a:pt x="89297" y="196452"/>
                </a:lnTo>
                <a:lnTo>
                  <a:pt x="89297" y="187522"/>
                </a:lnTo>
                <a:lnTo>
                  <a:pt x="89297" y="178593"/>
                </a:lnTo>
                <a:lnTo>
                  <a:pt x="89297" y="169663"/>
                </a:lnTo>
                <a:lnTo>
                  <a:pt x="89297" y="160733"/>
                </a:lnTo>
                <a:lnTo>
                  <a:pt x="89297" y="151804"/>
                </a:lnTo>
                <a:lnTo>
                  <a:pt x="98227" y="142874"/>
                </a:lnTo>
                <a:lnTo>
                  <a:pt x="98227" y="133944"/>
                </a:lnTo>
                <a:lnTo>
                  <a:pt x="98227" y="133944"/>
                </a:lnTo>
                <a:lnTo>
                  <a:pt x="98227" y="133944"/>
                </a:lnTo>
                <a:lnTo>
                  <a:pt x="107157" y="125015"/>
                </a:lnTo>
                <a:lnTo>
                  <a:pt x="107157" y="125015"/>
                </a:lnTo>
                <a:lnTo>
                  <a:pt x="116086" y="116085"/>
                </a:lnTo>
                <a:lnTo>
                  <a:pt x="125016" y="107156"/>
                </a:lnTo>
                <a:lnTo>
                  <a:pt x="142875" y="107156"/>
                </a:lnTo>
                <a:lnTo>
                  <a:pt x="160735" y="107156"/>
                </a:lnTo>
                <a:lnTo>
                  <a:pt x="187524" y="98226"/>
                </a:lnTo>
                <a:lnTo>
                  <a:pt x="214313" y="107156"/>
                </a:lnTo>
                <a:lnTo>
                  <a:pt x="258961" y="98226"/>
                </a:lnTo>
                <a:lnTo>
                  <a:pt x="294680" y="107156"/>
                </a:lnTo>
                <a:lnTo>
                  <a:pt x="339329" y="107156"/>
                </a:lnTo>
                <a:lnTo>
                  <a:pt x="383977" y="107156"/>
                </a:lnTo>
                <a:lnTo>
                  <a:pt x="437555" y="116085"/>
                </a:lnTo>
                <a:lnTo>
                  <a:pt x="482204" y="116085"/>
                </a:lnTo>
                <a:lnTo>
                  <a:pt x="535782" y="116085"/>
                </a:lnTo>
                <a:lnTo>
                  <a:pt x="580430" y="116085"/>
                </a:lnTo>
                <a:lnTo>
                  <a:pt x="634008" y="116085"/>
                </a:lnTo>
                <a:lnTo>
                  <a:pt x="678657" y="116085"/>
                </a:lnTo>
                <a:lnTo>
                  <a:pt x="723305" y="125015"/>
                </a:lnTo>
                <a:lnTo>
                  <a:pt x="776883" y="125015"/>
                </a:lnTo>
                <a:lnTo>
                  <a:pt x="821532" y="125015"/>
                </a:lnTo>
                <a:lnTo>
                  <a:pt x="866180" y="125015"/>
                </a:lnTo>
                <a:lnTo>
                  <a:pt x="910829" y="116085"/>
                </a:lnTo>
                <a:lnTo>
                  <a:pt x="946547" y="116085"/>
                </a:lnTo>
                <a:lnTo>
                  <a:pt x="982266" y="107156"/>
                </a:lnTo>
                <a:lnTo>
                  <a:pt x="1009055" y="98226"/>
                </a:lnTo>
                <a:lnTo>
                  <a:pt x="1035844" y="89297"/>
                </a:lnTo>
                <a:lnTo>
                  <a:pt x="1053704" y="89297"/>
                </a:lnTo>
                <a:lnTo>
                  <a:pt x="1071563" y="80367"/>
                </a:lnTo>
                <a:lnTo>
                  <a:pt x="1080493" y="71437"/>
                </a:lnTo>
                <a:lnTo>
                  <a:pt x="1089422" y="71437"/>
                </a:lnTo>
                <a:lnTo>
                  <a:pt x="1089422" y="62508"/>
                </a:lnTo>
                <a:lnTo>
                  <a:pt x="1089422" y="62508"/>
                </a:lnTo>
                <a:lnTo>
                  <a:pt x="1089422" y="53578"/>
                </a:lnTo>
                <a:lnTo>
                  <a:pt x="1089422" y="53578"/>
                </a:lnTo>
                <a:lnTo>
                  <a:pt x="1071563" y="44648"/>
                </a:lnTo>
                <a:lnTo>
                  <a:pt x="1053704" y="44648"/>
                </a:lnTo>
                <a:lnTo>
                  <a:pt x="1026915" y="35719"/>
                </a:lnTo>
                <a:lnTo>
                  <a:pt x="1000125" y="26789"/>
                </a:lnTo>
                <a:lnTo>
                  <a:pt x="964407" y="17859"/>
                </a:lnTo>
                <a:lnTo>
                  <a:pt x="928688" y="8929"/>
                </a:lnTo>
                <a:lnTo>
                  <a:pt x="892969" y="8929"/>
                </a:lnTo>
                <a:lnTo>
                  <a:pt x="866180" y="8929"/>
                </a:lnTo>
                <a:lnTo>
                  <a:pt x="839391" y="8929"/>
                </a:lnTo>
                <a:lnTo>
                  <a:pt x="821532" y="0"/>
                </a:lnTo>
                <a:lnTo>
                  <a:pt x="812602" y="8929"/>
                </a:lnTo>
                <a:lnTo>
                  <a:pt x="803672" y="8929"/>
                </a:lnTo>
                <a:lnTo>
                  <a:pt x="803672" y="17859"/>
                </a:lnTo>
                <a:lnTo>
                  <a:pt x="812602" y="17859"/>
                </a:lnTo>
                <a:lnTo>
                  <a:pt x="821532" y="17859"/>
                </a:lnTo>
                <a:lnTo>
                  <a:pt x="839391" y="26789"/>
                </a:lnTo>
                <a:lnTo>
                  <a:pt x="866180" y="35719"/>
                </a:lnTo>
                <a:lnTo>
                  <a:pt x="892969" y="44648"/>
                </a:lnTo>
                <a:lnTo>
                  <a:pt x="928688" y="44648"/>
                </a:lnTo>
                <a:lnTo>
                  <a:pt x="955477" y="53578"/>
                </a:lnTo>
                <a:lnTo>
                  <a:pt x="1000125" y="62508"/>
                </a:lnTo>
                <a:lnTo>
                  <a:pt x="1026915" y="71437"/>
                </a:lnTo>
                <a:lnTo>
                  <a:pt x="1062633" y="80367"/>
                </a:lnTo>
                <a:lnTo>
                  <a:pt x="1089422" y="89297"/>
                </a:lnTo>
                <a:lnTo>
                  <a:pt x="1107282" y="98226"/>
                </a:lnTo>
                <a:lnTo>
                  <a:pt x="1116211" y="107156"/>
                </a:lnTo>
                <a:lnTo>
                  <a:pt x="1125141" y="107156"/>
                </a:lnTo>
                <a:lnTo>
                  <a:pt x="1134071" y="107156"/>
                </a:lnTo>
                <a:lnTo>
                  <a:pt x="1134071" y="116085"/>
                </a:lnTo>
                <a:lnTo>
                  <a:pt x="1125141" y="116085"/>
                </a:lnTo>
                <a:lnTo>
                  <a:pt x="1116211" y="125015"/>
                </a:lnTo>
                <a:lnTo>
                  <a:pt x="1098352" y="133944"/>
                </a:lnTo>
                <a:lnTo>
                  <a:pt x="1071563" y="142874"/>
                </a:lnTo>
                <a:lnTo>
                  <a:pt x="1053704" y="160733"/>
                </a:lnTo>
                <a:lnTo>
                  <a:pt x="1026915" y="169663"/>
                </a:lnTo>
                <a:lnTo>
                  <a:pt x="1009055" y="178593"/>
                </a:lnTo>
                <a:lnTo>
                  <a:pt x="1009055" y="17859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7072313" y="3277195"/>
            <a:ext cx="44649" cy="187524"/>
          </a:xfrm>
          <a:custGeom>
            <a:avLst/>
            <a:gdLst/>
            <a:ahLst/>
            <a:cxnLst/>
            <a:rect l="0" t="0" r="0" b="0"/>
            <a:pathLst>
              <a:path w="44649" h="187524">
                <a:moveTo>
                  <a:pt x="44648" y="0"/>
                </a:moveTo>
                <a:lnTo>
                  <a:pt x="44648" y="8930"/>
                </a:lnTo>
                <a:lnTo>
                  <a:pt x="44648" y="8930"/>
                </a:lnTo>
                <a:lnTo>
                  <a:pt x="44648" y="17859"/>
                </a:lnTo>
                <a:lnTo>
                  <a:pt x="44648" y="17859"/>
                </a:lnTo>
                <a:lnTo>
                  <a:pt x="35718" y="35719"/>
                </a:lnTo>
                <a:lnTo>
                  <a:pt x="35718" y="53578"/>
                </a:lnTo>
                <a:lnTo>
                  <a:pt x="26789" y="71437"/>
                </a:lnTo>
                <a:lnTo>
                  <a:pt x="26789" y="89297"/>
                </a:lnTo>
                <a:lnTo>
                  <a:pt x="26789" y="98226"/>
                </a:lnTo>
                <a:lnTo>
                  <a:pt x="17859" y="125016"/>
                </a:lnTo>
                <a:lnTo>
                  <a:pt x="17859" y="142875"/>
                </a:lnTo>
                <a:lnTo>
                  <a:pt x="0" y="160734"/>
                </a:lnTo>
                <a:lnTo>
                  <a:pt x="0" y="178594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7018734" y="3571875"/>
            <a:ext cx="196455" cy="178594"/>
          </a:xfrm>
          <a:custGeom>
            <a:avLst/>
            <a:gdLst/>
            <a:ahLst/>
            <a:cxnLst/>
            <a:rect l="0" t="0" r="0" b="0"/>
            <a:pathLst>
              <a:path w="196455" h="178594">
                <a:moveTo>
                  <a:pt x="125016" y="0"/>
                </a:move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8929"/>
                </a:lnTo>
                <a:lnTo>
                  <a:pt x="116086" y="0"/>
                </a:lnTo>
                <a:lnTo>
                  <a:pt x="116086" y="8929"/>
                </a:lnTo>
                <a:lnTo>
                  <a:pt x="107157" y="0"/>
                </a:lnTo>
                <a:lnTo>
                  <a:pt x="89297" y="8929"/>
                </a:lnTo>
                <a:lnTo>
                  <a:pt x="80368" y="8929"/>
                </a:lnTo>
                <a:lnTo>
                  <a:pt x="62508" y="17859"/>
                </a:lnTo>
                <a:lnTo>
                  <a:pt x="44649" y="26789"/>
                </a:lnTo>
                <a:lnTo>
                  <a:pt x="35719" y="35718"/>
                </a:lnTo>
                <a:lnTo>
                  <a:pt x="17860" y="53578"/>
                </a:lnTo>
                <a:lnTo>
                  <a:pt x="8930" y="71437"/>
                </a:lnTo>
                <a:lnTo>
                  <a:pt x="0" y="98226"/>
                </a:lnTo>
                <a:lnTo>
                  <a:pt x="0" y="116086"/>
                </a:lnTo>
                <a:lnTo>
                  <a:pt x="8930" y="133945"/>
                </a:lnTo>
                <a:lnTo>
                  <a:pt x="17860" y="151804"/>
                </a:lnTo>
                <a:lnTo>
                  <a:pt x="35719" y="160734"/>
                </a:lnTo>
                <a:lnTo>
                  <a:pt x="62508" y="178593"/>
                </a:lnTo>
                <a:lnTo>
                  <a:pt x="80368" y="178593"/>
                </a:lnTo>
                <a:lnTo>
                  <a:pt x="107157" y="178593"/>
                </a:lnTo>
                <a:lnTo>
                  <a:pt x="133946" y="178593"/>
                </a:lnTo>
                <a:lnTo>
                  <a:pt x="160735" y="178593"/>
                </a:lnTo>
                <a:lnTo>
                  <a:pt x="169664" y="169664"/>
                </a:lnTo>
                <a:lnTo>
                  <a:pt x="187524" y="160734"/>
                </a:lnTo>
                <a:lnTo>
                  <a:pt x="196454" y="142875"/>
                </a:lnTo>
                <a:lnTo>
                  <a:pt x="196454" y="125015"/>
                </a:lnTo>
                <a:lnTo>
                  <a:pt x="187524" y="107156"/>
                </a:lnTo>
                <a:lnTo>
                  <a:pt x="178594" y="89296"/>
                </a:lnTo>
                <a:lnTo>
                  <a:pt x="160735" y="62507"/>
                </a:lnTo>
                <a:lnTo>
                  <a:pt x="142875" y="44648"/>
                </a:lnTo>
                <a:lnTo>
                  <a:pt x="116086" y="35718"/>
                </a:lnTo>
                <a:lnTo>
                  <a:pt x="98227" y="26789"/>
                </a:lnTo>
                <a:lnTo>
                  <a:pt x="89297" y="17859"/>
                </a:lnTo>
                <a:lnTo>
                  <a:pt x="89297" y="1785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6223992" y="3286125"/>
            <a:ext cx="53579" cy="187524"/>
          </a:xfrm>
          <a:custGeom>
            <a:avLst/>
            <a:gdLst/>
            <a:ahLst/>
            <a:cxnLst/>
            <a:rect l="0" t="0" r="0" b="0"/>
            <a:pathLst>
              <a:path w="53579" h="187524">
                <a:moveTo>
                  <a:pt x="53578" y="0"/>
                </a:moveTo>
                <a:lnTo>
                  <a:pt x="53578" y="8929"/>
                </a:lnTo>
                <a:lnTo>
                  <a:pt x="53578" y="8929"/>
                </a:lnTo>
                <a:lnTo>
                  <a:pt x="53578" y="17859"/>
                </a:lnTo>
                <a:lnTo>
                  <a:pt x="53578" y="26789"/>
                </a:lnTo>
                <a:lnTo>
                  <a:pt x="53578" y="44648"/>
                </a:lnTo>
                <a:lnTo>
                  <a:pt x="44649" y="62507"/>
                </a:lnTo>
                <a:lnTo>
                  <a:pt x="44649" y="80367"/>
                </a:lnTo>
                <a:lnTo>
                  <a:pt x="35719" y="98226"/>
                </a:lnTo>
                <a:lnTo>
                  <a:pt x="35719" y="116086"/>
                </a:lnTo>
                <a:lnTo>
                  <a:pt x="8930" y="142875"/>
                </a:lnTo>
                <a:lnTo>
                  <a:pt x="8930" y="160734"/>
                </a:lnTo>
                <a:lnTo>
                  <a:pt x="0" y="169664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6027539" y="3589734"/>
            <a:ext cx="133946" cy="35720"/>
          </a:xfrm>
          <a:custGeom>
            <a:avLst/>
            <a:gdLst/>
            <a:ahLst/>
            <a:cxnLst/>
            <a:rect l="0" t="0" r="0" b="0"/>
            <a:pathLst>
              <a:path w="133946" h="3572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17859"/>
                </a:lnTo>
                <a:lnTo>
                  <a:pt x="35719" y="17859"/>
                </a:lnTo>
                <a:lnTo>
                  <a:pt x="62508" y="17859"/>
                </a:lnTo>
                <a:lnTo>
                  <a:pt x="80367" y="26789"/>
                </a:lnTo>
                <a:lnTo>
                  <a:pt x="107156" y="26789"/>
                </a:lnTo>
                <a:lnTo>
                  <a:pt x="116086" y="35719"/>
                </a:lnTo>
                <a:lnTo>
                  <a:pt x="133945" y="35719"/>
                </a:lnTo>
                <a:lnTo>
                  <a:pt x="133945" y="3571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6206133" y="3571875"/>
            <a:ext cx="232173" cy="178594"/>
          </a:xfrm>
          <a:custGeom>
            <a:avLst/>
            <a:gdLst/>
            <a:ahLst/>
            <a:cxnLst/>
            <a:rect l="0" t="0" r="0" b="0"/>
            <a:pathLst>
              <a:path w="232173" h="178594">
                <a:moveTo>
                  <a:pt x="125015" y="17859"/>
                </a:moveTo>
                <a:lnTo>
                  <a:pt x="125015" y="8929"/>
                </a:lnTo>
                <a:lnTo>
                  <a:pt x="125015" y="8929"/>
                </a:lnTo>
                <a:lnTo>
                  <a:pt x="125015" y="8929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0367" y="8929"/>
                </a:lnTo>
                <a:lnTo>
                  <a:pt x="71437" y="17859"/>
                </a:lnTo>
                <a:lnTo>
                  <a:pt x="53578" y="26789"/>
                </a:lnTo>
                <a:lnTo>
                  <a:pt x="35719" y="35718"/>
                </a:lnTo>
                <a:lnTo>
                  <a:pt x="17859" y="44648"/>
                </a:lnTo>
                <a:lnTo>
                  <a:pt x="8930" y="71437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8930" y="133945"/>
                </a:lnTo>
                <a:lnTo>
                  <a:pt x="26789" y="142875"/>
                </a:lnTo>
                <a:lnTo>
                  <a:pt x="44648" y="160734"/>
                </a:lnTo>
                <a:lnTo>
                  <a:pt x="62508" y="160734"/>
                </a:lnTo>
                <a:lnTo>
                  <a:pt x="89297" y="169664"/>
                </a:lnTo>
                <a:lnTo>
                  <a:pt x="116086" y="178593"/>
                </a:lnTo>
                <a:lnTo>
                  <a:pt x="142875" y="178593"/>
                </a:lnTo>
                <a:lnTo>
                  <a:pt x="169664" y="178593"/>
                </a:lnTo>
                <a:lnTo>
                  <a:pt x="187523" y="169664"/>
                </a:lnTo>
                <a:lnTo>
                  <a:pt x="205383" y="169664"/>
                </a:lnTo>
                <a:lnTo>
                  <a:pt x="223242" y="160734"/>
                </a:lnTo>
                <a:lnTo>
                  <a:pt x="223242" y="151804"/>
                </a:lnTo>
                <a:lnTo>
                  <a:pt x="232172" y="142875"/>
                </a:lnTo>
                <a:lnTo>
                  <a:pt x="223242" y="133945"/>
                </a:lnTo>
                <a:lnTo>
                  <a:pt x="214312" y="125015"/>
                </a:lnTo>
                <a:lnTo>
                  <a:pt x="196453" y="116086"/>
                </a:lnTo>
                <a:lnTo>
                  <a:pt x="178594" y="107156"/>
                </a:lnTo>
                <a:lnTo>
                  <a:pt x="160734" y="107156"/>
                </a:lnTo>
                <a:lnTo>
                  <a:pt x="142875" y="107156"/>
                </a:lnTo>
                <a:lnTo>
                  <a:pt x="125015" y="107156"/>
                </a:lnTo>
                <a:lnTo>
                  <a:pt x="116086" y="116086"/>
                </a:lnTo>
                <a:lnTo>
                  <a:pt x="107156" y="125015"/>
                </a:lnTo>
                <a:lnTo>
                  <a:pt x="98226" y="133945"/>
                </a:lnTo>
                <a:lnTo>
                  <a:pt x="98226" y="151804"/>
                </a:lnTo>
                <a:lnTo>
                  <a:pt x="98226" y="151804"/>
                </a:lnTo>
                <a:lnTo>
                  <a:pt x="98226" y="15180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6134695" y="3187898"/>
            <a:ext cx="1803798" cy="267892"/>
          </a:xfrm>
          <a:custGeom>
            <a:avLst/>
            <a:gdLst/>
            <a:ahLst/>
            <a:cxnLst/>
            <a:rect l="0" t="0" r="0" b="0"/>
            <a:pathLst>
              <a:path w="1803798" h="267892">
                <a:moveTo>
                  <a:pt x="125016" y="258961"/>
                </a:moveTo>
                <a:lnTo>
                  <a:pt x="125016" y="258961"/>
                </a:lnTo>
                <a:lnTo>
                  <a:pt x="125016" y="258961"/>
                </a:lnTo>
                <a:lnTo>
                  <a:pt x="116086" y="267891"/>
                </a:lnTo>
                <a:lnTo>
                  <a:pt x="107157" y="267891"/>
                </a:lnTo>
                <a:lnTo>
                  <a:pt x="107157" y="267891"/>
                </a:lnTo>
                <a:lnTo>
                  <a:pt x="89297" y="267891"/>
                </a:lnTo>
                <a:lnTo>
                  <a:pt x="80368" y="258961"/>
                </a:lnTo>
                <a:lnTo>
                  <a:pt x="71438" y="250031"/>
                </a:lnTo>
                <a:lnTo>
                  <a:pt x="62508" y="241102"/>
                </a:lnTo>
                <a:lnTo>
                  <a:pt x="71438" y="232172"/>
                </a:lnTo>
                <a:lnTo>
                  <a:pt x="62508" y="214313"/>
                </a:lnTo>
                <a:lnTo>
                  <a:pt x="53578" y="196453"/>
                </a:lnTo>
                <a:lnTo>
                  <a:pt x="44649" y="187523"/>
                </a:lnTo>
                <a:lnTo>
                  <a:pt x="35719" y="160734"/>
                </a:lnTo>
                <a:lnTo>
                  <a:pt x="35719" y="151805"/>
                </a:lnTo>
                <a:lnTo>
                  <a:pt x="44649" y="133945"/>
                </a:lnTo>
                <a:lnTo>
                  <a:pt x="53578" y="116086"/>
                </a:lnTo>
                <a:lnTo>
                  <a:pt x="62508" y="107156"/>
                </a:lnTo>
                <a:lnTo>
                  <a:pt x="89297" y="107156"/>
                </a:lnTo>
                <a:lnTo>
                  <a:pt x="107157" y="107156"/>
                </a:lnTo>
                <a:lnTo>
                  <a:pt x="133946" y="107156"/>
                </a:lnTo>
                <a:lnTo>
                  <a:pt x="160735" y="116086"/>
                </a:lnTo>
                <a:lnTo>
                  <a:pt x="187524" y="125016"/>
                </a:lnTo>
                <a:lnTo>
                  <a:pt x="214313" y="142875"/>
                </a:lnTo>
                <a:lnTo>
                  <a:pt x="232172" y="160734"/>
                </a:lnTo>
                <a:lnTo>
                  <a:pt x="241102" y="178594"/>
                </a:lnTo>
                <a:lnTo>
                  <a:pt x="241102" y="196453"/>
                </a:lnTo>
                <a:lnTo>
                  <a:pt x="232172" y="214313"/>
                </a:lnTo>
                <a:lnTo>
                  <a:pt x="223243" y="232172"/>
                </a:lnTo>
                <a:lnTo>
                  <a:pt x="187524" y="241102"/>
                </a:lnTo>
                <a:lnTo>
                  <a:pt x="169664" y="258961"/>
                </a:lnTo>
                <a:lnTo>
                  <a:pt x="142875" y="267891"/>
                </a:lnTo>
                <a:lnTo>
                  <a:pt x="116086" y="267891"/>
                </a:lnTo>
                <a:lnTo>
                  <a:pt x="89297" y="267891"/>
                </a:lnTo>
                <a:lnTo>
                  <a:pt x="62508" y="267891"/>
                </a:lnTo>
                <a:lnTo>
                  <a:pt x="35719" y="267891"/>
                </a:lnTo>
                <a:lnTo>
                  <a:pt x="17860" y="258961"/>
                </a:lnTo>
                <a:lnTo>
                  <a:pt x="0" y="250031"/>
                </a:lnTo>
                <a:lnTo>
                  <a:pt x="0" y="232172"/>
                </a:lnTo>
                <a:lnTo>
                  <a:pt x="0" y="223242"/>
                </a:lnTo>
                <a:lnTo>
                  <a:pt x="0" y="205383"/>
                </a:lnTo>
                <a:lnTo>
                  <a:pt x="8930" y="187523"/>
                </a:lnTo>
                <a:lnTo>
                  <a:pt x="26789" y="169664"/>
                </a:lnTo>
                <a:lnTo>
                  <a:pt x="44649" y="160734"/>
                </a:lnTo>
                <a:lnTo>
                  <a:pt x="71438" y="142875"/>
                </a:lnTo>
                <a:lnTo>
                  <a:pt x="107157" y="142875"/>
                </a:lnTo>
                <a:lnTo>
                  <a:pt x="133946" y="142875"/>
                </a:lnTo>
                <a:lnTo>
                  <a:pt x="160735" y="142875"/>
                </a:lnTo>
                <a:lnTo>
                  <a:pt x="187524" y="160734"/>
                </a:lnTo>
                <a:lnTo>
                  <a:pt x="214313" y="169664"/>
                </a:lnTo>
                <a:lnTo>
                  <a:pt x="232172" y="178594"/>
                </a:lnTo>
                <a:lnTo>
                  <a:pt x="241102" y="187523"/>
                </a:lnTo>
                <a:lnTo>
                  <a:pt x="241102" y="196453"/>
                </a:lnTo>
                <a:lnTo>
                  <a:pt x="232172" y="214313"/>
                </a:lnTo>
                <a:lnTo>
                  <a:pt x="223243" y="223242"/>
                </a:lnTo>
                <a:lnTo>
                  <a:pt x="205383" y="232172"/>
                </a:lnTo>
                <a:lnTo>
                  <a:pt x="160735" y="241102"/>
                </a:lnTo>
                <a:lnTo>
                  <a:pt x="133946" y="241102"/>
                </a:lnTo>
                <a:lnTo>
                  <a:pt x="107157" y="241102"/>
                </a:lnTo>
                <a:lnTo>
                  <a:pt x="71438" y="241102"/>
                </a:lnTo>
                <a:lnTo>
                  <a:pt x="62508" y="232172"/>
                </a:lnTo>
                <a:lnTo>
                  <a:pt x="44649" y="214313"/>
                </a:lnTo>
                <a:lnTo>
                  <a:pt x="26789" y="205383"/>
                </a:lnTo>
                <a:lnTo>
                  <a:pt x="17860" y="187523"/>
                </a:lnTo>
                <a:lnTo>
                  <a:pt x="17860" y="169664"/>
                </a:lnTo>
                <a:lnTo>
                  <a:pt x="26789" y="151805"/>
                </a:lnTo>
                <a:lnTo>
                  <a:pt x="35719" y="133945"/>
                </a:lnTo>
                <a:lnTo>
                  <a:pt x="53578" y="125016"/>
                </a:lnTo>
                <a:lnTo>
                  <a:pt x="80368" y="116086"/>
                </a:lnTo>
                <a:lnTo>
                  <a:pt x="107157" y="116086"/>
                </a:lnTo>
                <a:lnTo>
                  <a:pt x="133946" y="116086"/>
                </a:lnTo>
                <a:lnTo>
                  <a:pt x="160735" y="133945"/>
                </a:lnTo>
                <a:lnTo>
                  <a:pt x="178594" y="133945"/>
                </a:lnTo>
                <a:lnTo>
                  <a:pt x="196453" y="151805"/>
                </a:lnTo>
                <a:lnTo>
                  <a:pt x="214313" y="169664"/>
                </a:lnTo>
                <a:lnTo>
                  <a:pt x="214313" y="187523"/>
                </a:lnTo>
                <a:lnTo>
                  <a:pt x="205383" y="196453"/>
                </a:lnTo>
                <a:lnTo>
                  <a:pt x="196453" y="205383"/>
                </a:lnTo>
                <a:lnTo>
                  <a:pt x="178594" y="214313"/>
                </a:lnTo>
                <a:lnTo>
                  <a:pt x="151805" y="223242"/>
                </a:lnTo>
                <a:lnTo>
                  <a:pt x="133946" y="223242"/>
                </a:lnTo>
                <a:lnTo>
                  <a:pt x="116086" y="223242"/>
                </a:lnTo>
                <a:lnTo>
                  <a:pt x="98227" y="214313"/>
                </a:lnTo>
                <a:lnTo>
                  <a:pt x="80368" y="205383"/>
                </a:lnTo>
                <a:lnTo>
                  <a:pt x="62508" y="196453"/>
                </a:lnTo>
                <a:lnTo>
                  <a:pt x="53578" y="187523"/>
                </a:lnTo>
                <a:lnTo>
                  <a:pt x="53578" y="169664"/>
                </a:lnTo>
                <a:lnTo>
                  <a:pt x="53578" y="160734"/>
                </a:lnTo>
                <a:lnTo>
                  <a:pt x="62508" y="151805"/>
                </a:lnTo>
                <a:lnTo>
                  <a:pt x="80368" y="142875"/>
                </a:lnTo>
                <a:lnTo>
                  <a:pt x="98227" y="142875"/>
                </a:lnTo>
                <a:lnTo>
                  <a:pt x="125016" y="142875"/>
                </a:lnTo>
                <a:lnTo>
                  <a:pt x="142875" y="151805"/>
                </a:lnTo>
                <a:lnTo>
                  <a:pt x="169664" y="160734"/>
                </a:lnTo>
                <a:lnTo>
                  <a:pt x="187524" y="169664"/>
                </a:lnTo>
                <a:lnTo>
                  <a:pt x="196453" y="178594"/>
                </a:lnTo>
                <a:lnTo>
                  <a:pt x="205383" y="187523"/>
                </a:lnTo>
                <a:lnTo>
                  <a:pt x="205383" y="196453"/>
                </a:lnTo>
                <a:lnTo>
                  <a:pt x="196453" y="205383"/>
                </a:lnTo>
                <a:lnTo>
                  <a:pt x="187524" y="214313"/>
                </a:lnTo>
                <a:lnTo>
                  <a:pt x="178594" y="214313"/>
                </a:lnTo>
                <a:lnTo>
                  <a:pt x="160735" y="214313"/>
                </a:lnTo>
                <a:lnTo>
                  <a:pt x="142875" y="214313"/>
                </a:lnTo>
                <a:lnTo>
                  <a:pt x="125016" y="205383"/>
                </a:lnTo>
                <a:lnTo>
                  <a:pt x="107157" y="196453"/>
                </a:lnTo>
                <a:lnTo>
                  <a:pt x="98227" y="187523"/>
                </a:lnTo>
                <a:lnTo>
                  <a:pt x="89297" y="178594"/>
                </a:lnTo>
                <a:lnTo>
                  <a:pt x="89297" y="160734"/>
                </a:lnTo>
                <a:lnTo>
                  <a:pt x="89297" y="151805"/>
                </a:lnTo>
                <a:lnTo>
                  <a:pt x="98227" y="142875"/>
                </a:lnTo>
                <a:lnTo>
                  <a:pt x="116086" y="133945"/>
                </a:lnTo>
                <a:lnTo>
                  <a:pt x="133946" y="133945"/>
                </a:lnTo>
                <a:lnTo>
                  <a:pt x="151805" y="133945"/>
                </a:lnTo>
                <a:lnTo>
                  <a:pt x="169664" y="142875"/>
                </a:lnTo>
                <a:lnTo>
                  <a:pt x="178594" y="151805"/>
                </a:lnTo>
                <a:lnTo>
                  <a:pt x="196453" y="160734"/>
                </a:lnTo>
                <a:lnTo>
                  <a:pt x="196453" y="160734"/>
                </a:lnTo>
                <a:lnTo>
                  <a:pt x="205383" y="169664"/>
                </a:lnTo>
                <a:lnTo>
                  <a:pt x="196453" y="178594"/>
                </a:lnTo>
                <a:lnTo>
                  <a:pt x="187524" y="187523"/>
                </a:lnTo>
                <a:lnTo>
                  <a:pt x="178594" y="187523"/>
                </a:lnTo>
                <a:lnTo>
                  <a:pt x="160735" y="196453"/>
                </a:lnTo>
                <a:lnTo>
                  <a:pt x="151805" y="196453"/>
                </a:lnTo>
                <a:lnTo>
                  <a:pt x="133946" y="187523"/>
                </a:lnTo>
                <a:lnTo>
                  <a:pt x="125016" y="178594"/>
                </a:lnTo>
                <a:lnTo>
                  <a:pt x="116086" y="178594"/>
                </a:lnTo>
                <a:lnTo>
                  <a:pt x="116086" y="160734"/>
                </a:lnTo>
                <a:lnTo>
                  <a:pt x="116086" y="160734"/>
                </a:lnTo>
                <a:lnTo>
                  <a:pt x="125016" y="142875"/>
                </a:lnTo>
                <a:lnTo>
                  <a:pt x="133946" y="142875"/>
                </a:lnTo>
                <a:lnTo>
                  <a:pt x="151805" y="133945"/>
                </a:lnTo>
                <a:lnTo>
                  <a:pt x="169664" y="133945"/>
                </a:lnTo>
                <a:lnTo>
                  <a:pt x="187524" y="133945"/>
                </a:lnTo>
                <a:lnTo>
                  <a:pt x="205383" y="133945"/>
                </a:lnTo>
                <a:lnTo>
                  <a:pt x="214313" y="142875"/>
                </a:lnTo>
                <a:lnTo>
                  <a:pt x="223243" y="142875"/>
                </a:lnTo>
                <a:lnTo>
                  <a:pt x="223243" y="151805"/>
                </a:lnTo>
                <a:lnTo>
                  <a:pt x="223243" y="160734"/>
                </a:lnTo>
                <a:lnTo>
                  <a:pt x="214313" y="160734"/>
                </a:lnTo>
                <a:lnTo>
                  <a:pt x="196453" y="169664"/>
                </a:lnTo>
                <a:lnTo>
                  <a:pt x="178594" y="169664"/>
                </a:lnTo>
                <a:lnTo>
                  <a:pt x="160735" y="169664"/>
                </a:lnTo>
                <a:lnTo>
                  <a:pt x="142875" y="169664"/>
                </a:lnTo>
                <a:lnTo>
                  <a:pt x="125016" y="169664"/>
                </a:lnTo>
                <a:lnTo>
                  <a:pt x="116086" y="160734"/>
                </a:lnTo>
                <a:lnTo>
                  <a:pt x="98227" y="151805"/>
                </a:lnTo>
                <a:lnTo>
                  <a:pt x="89297" y="142875"/>
                </a:lnTo>
                <a:lnTo>
                  <a:pt x="89297" y="142875"/>
                </a:lnTo>
                <a:lnTo>
                  <a:pt x="89297" y="133945"/>
                </a:lnTo>
                <a:lnTo>
                  <a:pt x="89297" y="125016"/>
                </a:lnTo>
                <a:lnTo>
                  <a:pt x="89297" y="116086"/>
                </a:lnTo>
                <a:lnTo>
                  <a:pt x="89297" y="107156"/>
                </a:lnTo>
                <a:lnTo>
                  <a:pt x="89297" y="107156"/>
                </a:lnTo>
                <a:lnTo>
                  <a:pt x="98227" y="107156"/>
                </a:lnTo>
                <a:lnTo>
                  <a:pt x="98227" y="107156"/>
                </a:lnTo>
                <a:lnTo>
                  <a:pt x="107157" y="107156"/>
                </a:lnTo>
                <a:lnTo>
                  <a:pt x="107157" y="107156"/>
                </a:lnTo>
                <a:lnTo>
                  <a:pt x="107157" y="107156"/>
                </a:lnTo>
                <a:lnTo>
                  <a:pt x="107157" y="107156"/>
                </a:lnTo>
                <a:lnTo>
                  <a:pt x="107157" y="107156"/>
                </a:lnTo>
                <a:lnTo>
                  <a:pt x="107157" y="98227"/>
                </a:lnTo>
                <a:lnTo>
                  <a:pt x="107157" y="98227"/>
                </a:lnTo>
                <a:lnTo>
                  <a:pt x="116086" y="89297"/>
                </a:lnTo>
                <a:lnTo>
                  <a:pt x="125016" y="89297"/>
                </a:lnTo>
                <a:lnTo>
                  <a:pt x="133946" y="80367"/>
                </a:lnTo>
                <a:lnTo>
                  <a:pt x="151805" y="80367"/>
                </a:lnTo>
                <a:lnTo>
                  <a:pt x="169664" y="80367"/>
                </a:lnTo>
                <a:lnTo>
                  <a:pt x="196453" y="80367"/>
                </a:lnTo>
                <a:lnTo>
                  <a:pt x="223243" y="80367"/>
                </a:lnTo>
                <a:lnTo>
                  <a:pt x="250032" y="71438"/>
                </a:lnTo>
                <a:lnTo>
                  <a:pt x="276821" y="71438"/>
                </a:lnTo>
                <a:lnTo>
                  <a:pt x="303610" y="71438"/>
                </a:lnTo>
                <a:lnTo>
                  <a:pt x="339328" y="71438"/>
                </a:lnTo>
                <a:lnTo>
                  <a:pt x="375047" y="71438"/>
                </a:lnTo>
                <a:lnTo>
                  <a:pt x="410766" y="71438"/>
                </a:lnTo>
                <a:lnTo>
                  <a:pt x="455414" y="71438"/>
                </a:lnTo>
                <a:lnTo>
                  <a:pt x="500063" y="71438"/>
                </a:lnTo>
                <a:lnTo>
                  <a:pt x="544711" y="71438"/>
                </a:lnTo>
                <a:lnTo>
                  <a:pt x="598289" y="62508"/>
                </a:lnTo>
                <a:lnTo>
                  <a:pt x="651868" y="71438"/>
                </a:lnTo>
                <a:lnTo>
                  <a:pt x="705446" y="62508"/>
                </a:lnTo>
                <a:lnTo>
                  <a:pt x="767953" y="71438"/>
                </a:lnTo>
                <a:lnTo>
                  <a:pt x="821532" y="71438"/>
                </a:lnTo>
                <a:lnTo>
                  <a:pt x="884039" y="80367"/>
                </a:lnTo>
                <a:lnTo>
                  <a:pt x="937618" y="80367"/>
                </a:lnTo>
                <a:lnTo>
                  <a:pt x="1000125" y="80367"/>
                </a:lnTo>
                <a:lnTo>
                  <a:pt x="1053703" y="80367"/>
                </a:lnTo>
                <a:lnTo>
                  <a:pt x="1107282" y="71438"/>
                </a:lnTo>
                <a:lnTo>
                  <a:pt x="1160860" y="80367"/>
                </a:lnTo>
                <a:lnTo>
                  <a:pt x="1214438" y="71438"/>
                </a:lnTo>
                <a:lnTo>
                  <a:pt x="1268016" y="71438"/>
                </a:lnTo>
                <a:lnTo>
                  <a:pt x="1312664" y="71438"/>
                </a:lnTo>
                <a:lnTo>
                  <a:pt x="1366243" y="62508"/>
                </a:lnTo>
                <a:lnTo>
                  <a:pt x="1419821" y="71438"/>
                </a:lnTo>
                <a:lnTo>
                  <a:pt x="1464469" y="62508"/>
                </a:lnTo>
                <a:lnTo>
                  <a:pt x="1509118" y="71438"/>
                </a:lnTo>
                <a:lnTo>
                  <a:pt x="1553766" y="62508"/>
                </a:lnTo>
                <a:lnTo>
                  <a:pt x="1589485" y="71438"/>
                </a:lnTo>
                <a:lnTo>
                  <a:pt x="1625203" y="71438"/>
                </a:lnTo>
                <a:lnTo>
                  <a:pt x="1660922" y="80367"/>
                </a:lnTo>
                <a:lnTo>
                  <a:pt x="1687711" y="80367"/>
                </a:lnTo>
                <a:lnTo>
                  <a:pt x="1714500" y="80367"/>
                </a:lnTo>
                <a:lnTo>
                  <a:pt x="1741289" y="80367"/>
                </a:lnTo>
                <a:lnTo>
                  <a:pt x="1759149" y="80367"/>
                </a:lnTo>
                <a:lnTo>
                  <a:pt x="1768078" y="80367"/>
                </a:lnTo>
                <a:lnTo>
                  <a:pt x="1777008" y="80367"/>
                </a:lnTo>
                <a:lnTo>
                  <a:pt x="1777008" y="80367"/>
                </a:lnTo>
                <a:lnTo>
                  <a:pt x="1777008" y="80367"/>
                </a:lnTo>
                <a:lnTo>
                  <a:pt x="1768078" y="71438"/>
                </a:lnTo>
                <a:lnTo>
                  <a:pt x="1741289" y="62508"/>
                </a:lnTo>
                <a:lnTo>
                  <a:pt x="1714500" y="53578"/>
                </a:lnTo>
                <a:lnTo>
                  <a:pt x="1687711" y="53578"/>
                </a:lnTo>
                <a:lnTo>
                  <a:pt x="1651993" y="35719"/>
                </a:lnTo>
                <a:lnTo>
                  <a:pt x="1616274" y="26789"/>
                </a:lnTo>
                <a:lnTo>
                  <a:pt x="1589485" y="26789"/>
                </a:lnTo>
                <a:lnTo>
                  <a:pt x="1562696" y="17859"/>
                </a:lnTo>
                <a:lnTo>
                  <a:pt x="1544836" y="17859"/>
                </a:lnTo>
                <a:lnTo>
                  <a:pt x="1526977" y="8930"/>
                </a:lnTo>
                <a:lnTo>
                  <a:pt x="1526977" y="8930"/>
                </a:lnTo>
                <a:lnTo>
                  <a:pt x="1535907" y="0"/>
                </a:lnTo>
                <a:lnTo>
                  <a:pt x="1544836" y="0"/>
                </a:lnTo>
                <a:lnTo>
                  <a:pt x="1571625" y="0"/>
                </a:lnTo>
                <a:lnTo>
                  <a:pt x="1598414" y="0"/>
                </a:lnTo>
                <a:lnTo>
                  <a:pt x="1625203" y="0"/>
                </a:lnTo>
                <a:lnTo>
                  <a:pt x="1660922" y="8930"/>
                </a:lnTo>
                <a:lnTo>
                  <a:pt x="1696641" y="8930"/>
                </a:lnTo>
                <a:lnTo>
                  <a:pt x="1732360" y="17859"/>
                </a:lnTo>
                <a:lnTo>
                  <a:pt x="1759149" y="26789"/>
                </a:lnTo>
                <a:lnTo>
                  <a:pt x="1777008" y="35719"/>
                </a:lnTo>
                <a:lnTo>
                  <a:pt x="1794868" y="44648"/>
                </a:lnTo>
                <a:lnTo>
                  <a:pt x="1803797" y="53578"/>
                </a:lnTo>
                <a:lnTo>
                  <a:pt x="1803797" y="71438"/>
                </a:lnTo>
                <a:lnTo>
                  <a:pt x="1794868" y="80367"/>
                </a:lnTo>
                <a:lnTo>
                  <a:pt x="1785938" y="89297"/>
                </a:lnTo>
                <a:lnTo>
                  <a:pt x="1759149" y="98227"/>
                </a:lnTo>
                <a:lnTo>
                  <a:pt x="1732360" y="107156"/>
                </a:lnTo>
                <a:lnTo>
                  <a:pt x="1705571" y="125016"/>
                </a:lnTo>
                <a:lnTo>
                  <a:pt x="1678782" y="133945"/>
                </a:lnTo>
                <a:lnTo>
                  <a:pt x="1660922" y="142875"/>
                </a:lnTo>
                <a:lnTo>
                  <a:pt x="1660922" y="14287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5956102" y="5616773"/>
            <a:ext cx="35719" cy="250032"/>
          </a:xfrm>
          <a:custGeom>
            <a:avLst/>
            <a:gdLst/>
            <a:ahLst/>
            <a:cxnLst/>
            <a:rect l="0" t="0" r="0" b="0"/>
            <a:pathLst>
              <a:path w="35719" h="250032">
                <a:moveTo>
                  <a:pt x="0" y="0"/>
                </a:moveTo>
                <a:lnTo>
                  <a:pt x="0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17859" y="26789"/>
                </a:lnTo>
                <a:lnTo>
                  <a:pt x="26789" y="35718"/>
                </a:lnTo>
                <a:lnTo>
                  <a:pt x="26789" y="44648"/>
                </a:lnTo>
                <a:lnTo>
                  <a:pt x="35718" y="62507"/>
                </a:lnTo>
                <a:lnTo>
                  <a:pt x="35718" y="89297"/>
                </a:lnTo>
                <a:lnTo>
                  <a:pt x="35718" y="107156"/>
                </a:lnTo>
                <a:lnTo>
                  <a:pt x="35718" y="133945"/>
                </a:lnTo>
                <a:lnTo>
                  <a:pt x="26789" y="160734"/>
                </a:lnTo>
                <a:lnTo>
                  <a:pt x="26789" y="187523"/>
                </a:lnTo>
                <a:lnTo>
                  <a:pt x="17859" y="223242"/>
                </a:lnTo>
                <a:lnTo>
                  <a:pt x="17859" y="250031"/>
                </a:lnTo>
                <a:lnTo>
                  <a:pt x="17859" y="250031"/>
                </a:lnTo>
                <a:lnTo>
                  <a:pt x="17859" y="25003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5938242" y="5938241"/>
            <a:ext cx="151806" cy="223244"/>
          </a:xfrm>
          <a:custGeom>
            <a:avLst/>
            <a:gdLst/>
            <a:ahLst/>
            <a:cxnLst/>
            <a:rect l="0" t="0" r="0" b="0"/>
            <a:pathLst>
              <a:path w="151806" h="223244">
                <a:moveTo>
                  <a:pt x="151805" y="44649"/>
                </a:moveTo>
                <a:lnTo>
                  <a:pt x="151805" y="44649"/>
                </a:lnTo>
                <a:lnTo>
                  <a:pt x="151805" y="44649"/>
                </a:lnTo>
                <a:lnTo>
                  <a:pt x="151805" y="44649"/>
                </a:lnTo>
                <a:lnTo>
                  <a:pt x="151805" y="44649"/>
                </a:lnTo>
                <a:lnTo>
                  <a:pt x="142875" y="35719"/>
                </a:lnTo>
                <a:lnTo>
                  <a:pt x="133946" y="35719"/>
                </a:lnTo>
                <a:lnTo>
                  <a:pt x="125016" y="35719"/>
                </a:lnTo>
                <a:lnTo>
                  <a:pt x="116086" y="35719"/>
                </a:lnTo>
                <a:lnTo>
                  <a:pt x="98227" y="35719"/>
                </a:lnTo>
                <a:lnTo>
                  <a:pt x="80367" y="44649"/>
                </a:lnTo>
                <a:lnTo>
                  <a:pt x="62508" y="62508"/>
                </a:lnTo>
                <a:lnTo>
                  <a:pt x="35719" y="80368"/>
                </a:lnTo>
                <a:lnTo>
                  <a:pt x="17860" y="98227"/>
                </a:lnTo>
                <a:lnTo>
                  <a:pt x="8930" y="116086"/>
                </a:lnTo>
                <a:lnTo>
                  <a:pt x="0" y="142875"/>
                </a:lnTo>
                <a:lnTo>
                  <a:pt x="0" y="160735"/>
                </a:lnTo>
                <a:lnTo>
                  <a:pt x="8930" y="178594"/>
                </a:lnTo>
                <a:lnTo>
                  <a:pt x="17860" y="196454"/>
                </a:lnTo>
                <a:lnTo>
                  <a:pt x="26789" y="205383"/>
                </a:lnTo>
                <a:lnTo>
                  <a:pt x="44649" y="223243"/>
                </a:lnTo>
                <a:lnTo>
                  <a:pt x="62508" y="223243"/>
                </a:lnTo>
                <a:lnTo>
                  <a:pt x="80367" y="223243"/>
                </a:lnTo>
                <a:lnTo>
                  <a:pt x="98227" y="214313"/>
                </a:lnTo>
                <a:lnTo>
                  <a:pt x="116086" y="205383"/>
                </a:lnTo>
                <a:lnTo>
                  <a:pt x="133946" y="178594"/>
                </a:lnTo>
                <a:lnTo>
                  <a:pt x="142875" y="160735"/>
                </a:lnTo>
                <a:lnTo>
                  <a:pt x="151805" y="125016"/>
                </a:lnTo>
                <a:lnTo>
                  <a:pt x="151805" y="98227"/>
                </a:lnTo>
                <a:lnTo>
                  <a:pt x="151805" y="71438"/>
                </a:lnTo>
                <a:lnTo>
                  <a:pt x="142875" y="53579"/>
                </a:lnTo>
                <a:lnTo>
                  <a:pt x="142875" y="35719"/>
                </a:lnTo>
                <a:lnTo>
                  <a:pt x="133946" y="8930"/>
                </a:lnTo>
                <a:lnTo>
                  <a:pt x="125016" y="893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7036594" y="5634632"/>
            <a:ext cx="71438" cy="241103"/>
          </a:xfrm>
          <a:custGeom>
            <a:avLst/>
            <a:gdLst/>
            <a:ahLst/>
            <a:cxnLst/>
            <a:rect l="0" t="0" r="0" b="0"/>
            <a:pathLst>
              <a:path w="71438" h="241103">
                <a:moveTo>
                  <a:pt x="17859" y="8930"/>
                </a:moveTo>
                <a:lnTo>
                  <a:pt x="2678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8930"/>
                </a:lnTo>
                <a:lnTo>
                  <a:pt x="71437" y="17859"/>
                </a:lnTo>
                <a:lnTo>
                  <a:pt x="71437" y="35719"/>
                </a:lnTo>
                <a:lnTo>
                  <a:pt x="62508" y="44648"/>
                </a:lnTo>
                <a:lnTo>
                  <a:pt x="53578" y="71438"/>
                </a:lnTo>
                <a:lnTo>
                  <a:pt x="44648" y="98227"/>
                </a:lnTo>
                <a:lnTo>
                  <a:pt x="35719" y="116086"/>
                </a:lnTo>
                <a:lnTo>
                  <a:pt x="26789" y="151805"/>
                </a:lnTo>
                <a:lnTo>
                  <a:pt x="17859" y="178594"/>
                </a:lnTo>
                <a:lnTo>
                  <a:pt x="8929" y="205383"/>
                </a:lnTo>
                <a:lnTo>
                  <a:pt x="8929" y="232172"/>
                </a:lnTo>
                <a:lnTo>
                  <a:pt x="0" y="241102"/>
                </a:lnTo>
                <a:lnTo>
                  <a:pt x="0" y="24110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7000875" y="5947171"/>
            <a:ext cx="53579" cy="187525"/>
          </a:xfrm>
          <a:custGeom>
            <a:avLst/>
            <a:gdLst/>
            <a:ahLst/>
            <a:cxnLst/>
            <a:rect l="0" t="0" r="0" b="0"/>
            <a:pathLst>
              <a:path w="53579" h="187525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17859"/>
                </a:lnTo>
                <a:lnTo>
                  <a:pt x="53578" y="44649"/>
                </a:lnTo>
                <a:lnTo>
                  <a:pt x="53578" y="53578"/>
                </a:lnTo>
                <a:lnTo>
                  <a:pt x="44648" y="80367"/>
                </a:lnTo>
                <a:lnTo>
                  <a:pt x="35719" y="98227"/>
                </a:lnTo>
                <a:lnTo>
                  <a:pt x="26789" y="125016"/>
                </a:lnTo>
                <a:lnTo>
                  <a:pt x="17859" y="142875"/>
                </a:lnTo>
                <a:lnTo>
                  <a:pt x="8930" y="160734"/>
                </a:lnTo>
                <a:lnTo>
                  <a:pt x="8930" y="169664"/>
                </a:lnTo>
                <a:lnTo>
                  <a:pt x="0" y="187524"/>
                </a:lnTo>
                <a:lnTo>
                  <a:pt x="0" y="187524"/>
                </a:lnTo>
                <a:lnTo>
                  <a:pt x="0" y="18752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7054453" y="6009679"/>
            <a:ext cx="142876" cy="187524"/>
          </a:xfrm>
          <a:custGeom>
            <a:avLst/>
            <a:gdLst/>
            <a:ahLst/>
            <a:cxnLst/>
            <a:rect l="0" t="0" r="0" b="0"/>
            <a:pathLst>
              <a:path w="142876" h="187524">
                <a:moveTo>
                  <a:pt x="125016" y="0"/>
                </a:move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8930"/>
                </a:lnTo>
                <a:lnTo>
                  <a:pt x="71438" y="8930"/>
                </a:lnTo>
                <a:lnTo>
                  <a:pt x="62508" y="17859"/>
                </a:lnTo>
                <a:lnTo>
                  <a:pt x="44649" y="26789"/>
                </a:lnTo>
                <a:lnTo>
                  <a:pt x="44649" y="26789"/>
                </a:lnTo>
                <a:lnTo>
                  <a:pt x="35719" y="35719"/>
                </a:lnTo>
                <a:lnTo>
                  <a:pt x="44649" y="44648"/>
                </a:lnTo>
                <a:lnTo>
                  <a:pt x="44649" y="44648"/>
                </a:lnTo>
                <a:lnTo>
                  <a:pt x="53578" y="53578"/>
                </a:lnTo>
                <a:lnTo>
                  <a:pt x="62508" y="71437"/>
                </a:lnTo>
                <a:lnTo>
                  <a:pt x="80367" y="80367"/>
                </a:lnTo>
                <a:lnTo>
                  <a:pt x="98227" y="89297"/>
                </a:lnTo>
                <a:lnTo>
                  <a:pt x="107156" y="107156"/>
                </a:lnTo>
                <a:lnTo>
                  <a:pt x="125016" y="116086"/>
                </a:lnTo>
                <a:lnTo>
                  <a:pt x="133945" y="133945"/>
                </a:lnTo>
                <a:lnTo>
                  <a:pt x="133945" y="142875"/>
                </a:lnTo>
                <a:lnTo>
                  <a:pt x="142875" y="160734"/>
                </a:lnTo>
                <a:lnTo>
                  <a:pt x="133945" y="169664"/>
                </a:lnTo>
                <a:lnTo>
                  <a:pt x="133945" y="178594"/>
                </a:lnTo>
                <a:lnTo>
                  <a:pt x="125016" y="187523"/>
                </a:lnTo>
                <a:lnTo>
                  <a:pt x="116086" y="187523"/>
                </a:lnTo>
                <a:lnTo>
                  <a:pt x="98227" y="187523"/>
                </a:lnTo>
                <a:lnTo>
                  <a:pt x="80367" y="178594"/>
                </a:lnTo>
                <a:lnTo>
                  <a:pt x="62508" y="178594"/>
                </a:lnTo>
                <a:lnTo>
                  <a:pt x="35719" y="169664"/>
                </a:lnTo>
                <a:lnTo>
                  <a:pt x="17860" y="15180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5357813" y="5241727"/>
            <a:ext cx="1839516" cy="732234"/>
          </a:xfrm>
          <a:custGeom>
            <a:avLst/>
            <a:gdLst/>
            <a:ahLst/>
            <a:cxnLst/>
            <a:rect l="0" t="0" r="0" b="0"/>
            <a:pathLst>
              <a:path w="1839516" h="732234">
                <a:moveTo>
                  <a:pt x="1821656" y="455413"/>
                </a:moveTo>
                <a:lnTo>
                  <a:pt x="1821656" y="455413"/>
                </a:lnTo>
                <a:lnTo>
                  <a:pt x="1821656" y="446483"/>
                </a:lnTo>
                <a:lnTo>
                  <a:pt x="1821656" y="437553"/>
                </a:lnTo>
                <a:lnTo>
                  <a:pt x="1812726" y="428624"/>
                </a:lnTo>
                <a:lnTo>
                  <a:pt x="1812726" y="419694"/>
                </a:lnTo>
                <a:lnTo>
                  <a:pt x="1803796" y="401835"/>
                </a:lnTo>
                <a:lnTo>
                  <a:pt x="1794867" y="383975"/>
                </a:lnTo>
                <a:lnTo>
                  <a:pt x="1785937" y="375046"/>
                </a:lnTo>
                <a:lnTo>
                  <a:pt x="1777007" y="366116"/>
                </a:lnTo>
                <a:lnTo>
                  <a:pt x="1759148" y="348257"/>
                </a:lnTo>
                <a:lnTo>
                  <a:pt x="1741289" y="348257"/>
                </a:lnTo>
                <a:lnTo>
                  <a:pt x="1714500" y="339327"/>
                </a:lnTo>
                <a:lnTo>
                  <a:pt x="1687710" y="339327"/>
                </a:lnTo>
                <a:lnTo>
                  <a:pt x="1660921" y="330398"/>
                </a:lnTo>
                <a:lnTo>
                  <a:pt x="1634132" y="339327"/>
                </a:lnTo>
                <a:lnTo>
                  <a:pt x="1607343" y="348257"/>
                </a:lnTo>
                <a:lnTo>
                  <a:pt x="1580554" y="366116"/>
                </a:lnTo>
                <a:lnTo>
                  <a:pt x="1553765" y="383975"/>
                </a:lnTo>
                <a:lnTo>
                  <a:pt x="1535906" y="410764"/>
                </a:lnTo>
                <a:lnTo>
                  <a:pt x="1518046" y="437553"/>
                </a:lnTo>
                <a:lnTo>
                  <a:pt x="1509117" y="464343"/>
                </a:lnTo>
                <a:lnTo>
                  <a:pt x="1509117" y="500061"/>
                </a:lnTo>
                <a:lnTo>
                  <a:pt x="1509117" y="526850"/>
                </a:lnTo>
                <a:lnTo>
                  <a:pt x="1518046" y="562569"/>
                </a:lnTo>
                <a:lnTo>
                  <a:pt x="1535906" y="589358"/>
                </a:lnTo>
                <a:lnTo>
                  <a:pt x="1553765" y="625077"/>
                </a:lnTo>
                <a:lnTo>
                  <a:pt x="1580554" y="651866"/>
                </a:lnTo>
                <a:lnTo>
                  <a:pt x="1607343" y="678655"/>
                </a:lnTo>
                <a:lnTo>
                  <a:pt x="1643062" y="696514"/>
                </a:lnTo>
                <a:lnTo>
                  <a:pt x="1669851" y="714374"/>
                </a:lnTo>
                <a:lnTo>
                  <a:pt x="1705570" y="732233"/>
                </a:lnTo>
                <a:lnTo>
                  <a:pt x="1732359" y="732233"/>
                </a:lnTo>
                <a:lnTo>
                  <a:pt x="1759148" y="723303"/>
                </a:lnTo>
                <a:lnTo>
                  <a:pt x="1777007" y="714374"/>
                </a:lnTo>
                <a:lnTo>
                  <a:pt x="1794867" y="696514"/>
                </a:lnTo>
                <a:lnTo>
                  <a:pt x="1812726" y="678655"/>
                </a:lnTo>
                <a:lnTo>
                  <a:pt x="1821656" y="651866"/>
                </a:lnTo>
                <a:lnTo>
                  <a:pt x="1830585" y="625077"/>
                </a:lnTo>
                <a:lnTo>
                  <a:pt x="1830585" y="589358"/>
                </a:lnTo>
                <a:lnTo>
                  <a:pt x="1839515" y="562569"/>
                </a:lnTo>
                <a:lnTo>
                  <a:pt x="1839515" y="535780"/>
                </a:lnTo>
                <a:lnTo>
                  <a:pt x="1830585" y="508991"/>
                </a:lnTo>
                <a:lnTo>
                  <a:pt x="1821656" y="473272"/>
                </a:lnTo>
                <a:lnTo>
                  <a:pt x="1812726" y="455413"/>
                </a:lnTo>
                <a:lnTo>
                  <a:pt x="1803796" y="428624"/>
                </a:lnTo>
                <a:lnTo>
                  <a:pt x="1794867" y="410764"/>
                </a:lnTo>
                <a:lnTo>
                  <a:pt x="1777007" y="383975"/>
                </a:lnTo>
                <a:lnTo>
                  <a:pt x="1759148" y="366116"/>
                </a:lnTo>
                <a:lnTo>
                  <a:pt x="1750218" y="357186"/>
                </a:lnTo>
                <a:lnTo>
                  <a:pt x="1732359" y="339327"/>
                </a:lnTo>
                <a:lnTo>
                  <a:pt x="1723429" y="330398"/>
                </a:lnTo>
                <a:lnTo>
                  <a:pt x="1714500" y="321468"/>
                </a:lnTo>
                <a:lnTo>
                  <a:pt x="1705570" y="321468"/>
                </a:lnTo>
                <a:lnTo>
                  <a:pt x="1687710" y="312539"/>
                </a:lnTo>
                <a:lnTo>
                  <a:pt x="1678781" y="312539"/>
                </a:lnTo>
                <a:lnTo>
                  <a:pt x="1660921" y="312539"/>
                </a:lnTo>
                <a:lnTo>
                  <a:pt x="1643062" y="312539"/>
                </a:lnTo>
                <a:lnTo>
                  <a:pt x="1625203" y="312539"/>
                </a:lnTo>
                <a:lnTo>
                  <a:pt x="1598414" y="303609"/>
                </a:lnTo>
                <a:lnTo>
                  <a:pt x="1571625" y="303609"/>
                </a:lnTo>
                <a:lnTo>
                  <a:pt x="1535906" y="294679"/>
                </a:lnTo>
                <a:lnTo>
                  <a:pt x="1509117" y="294679"/>
                </a:lnTo>
                <a:lnTo>
                  <a:pt x="1464468" y="285750"/>
                </a:lnTo>
                <a:lnTo>
                  <a:pt x="1419820" y="285750"/>
                </a:lnTo>
                <a:lnTo>
                  <a:pt x="1375171" y="276820"/>
                </a:lnTo>
                <a:lnTo>
                  <a:pt x="1321593" y="267890"/>
                </a:lnTo>
                <a:lnTo>
                  <a:pt x="1259085" y="250031"/>
                </a:lnTo>
                <a:lnTo>
                  <a:pt x="1205507" y="241101"/>
                </a:lnTo>
                <a:lnTo>
                  <a:pt x="1143000" y="223242"/>
                </a:lnTo>
                <a:lnTo>
                  <a:pt x="1071562" y="214312"/>
                </a:lnTo>
                <a:lnTo>
                  <a:pt x="1009054" y="196453"/>
                </a:lnTo>
                <a:lnTo>
                  <a:pt x="937617" y="187523"/>
                </a:lnTo>
                <a:lnTo>
                  <a:pt x="866179" y="178593"/>
                </a:lnTo>
                <a:lnTo>
                  <a:pt x="785812" y="169664"/>
                </a:lnTo>
                <a:lnTo>
                  <a:pt x="714375" y="169664"/>
                </a:lnTo>
                <a:lnTo>
                  <a:pt x="634007" y="160734"/>
                </a:lnTo>
                <a:lnTo>
                  <a:pt x="562570" y="169664"/>
                </a:lnTo>
                <a:lnTo>
                  <a:pt x="491132" y="169664"/>
                </a:lnTo>
                <a:lnTo>
                  <a:pt x="419695" y="169664"/>
                </a:lnTo>
                <a:lnTo>
                  <a:pt x="357187" y="178593"/>
                </a:lnTo>
                <a:lnTo>
                  <a:pt x="294679" y="178593"/>
                </a:lnTo>
                <a:lnTo>
                  <a:pt x="241101" y="178593"/>
                </a:lnTo>
                <a:lnTo>
                  <a:pt x="196453" y="178593"/>
                </a:lnTo>
                <a:lnTo>
                  <a:pt x="160734" y="187523"/>
                </a:lnTo>
                <a:lnTo>
                  <a:pt x="125015" y="187523"/>
                </a:lnTo>
                <a:lnTo>
                  <a:pt x="98226" y="187523"/>
                </a:lnTo>
                <a:lnTo>
                  <a:pt x="89296" y="178593"/>
                </a:lnTo>
                <a:lnTo>
                  <a:pt x="80367" y="178593"/>
                </a:lnTo>
                <a:lnTo>
                  <a:pt x="89296" y="169664"/>
                </a:lnTo>
                <a:lnTo>
                  <a:pt x="98226" y="160734"/>
                </a:lnTo>
                <a:lnTo>
                  <a:pt x="107156" y="151804"/>
                </a:lnTo>
                <a:lnTo>
                  <a:pt x="125015" y="142875"/>
                </a:lnTo>
                <a:lnTo>
                  <a:pt x="151804" y="125015"/>
                </a:lnTo>
                <a:lnTo>
                  <a:pt x="178593" y="116086"/>
                </a:lnTo>
                <a:lnTo>
                  <a:pt x="214312" y="107156"/>
                </a:lnTo>
                <a:lnTo>
                  <a:pt x="241101" y="89296"/>
                </a:lnTo>
                <a:lnTo>
                  <a:pt x="267890" y="80367"/>
                </a:lnTo>
                <a:lnTo>
                  <a:pt x="294679" y="71437"/>
                </a:lnTo>
                <a:lnTo>
                  <a:pt x="312539" y="53578"/>
                </a:lnTo>
                <a:lnTo>
                  <a:pt x="339328" y="44648"/>
                </a:lnTo>
                <a:lnTo>
                  <a:pt x="357187" y="35718"/>
                </a:lnTo>
                <a:lnTo>
                  <a:pt x="366117" y="26789"/>
                </a:lnTo>
                <a:lnTo>
                  <a:pt x="375046" y="17859"/>
                </a:lnTo>
                <a:lnTo>
                  <a:pt x="375046" y="8929"/>
                </a:lnTo>
                <a:lnTo>
                  <a:pt x="366117" y="8929"/>
                </a:lnTo>
                <a:lnTo>
                  <a:pt x="357187" y="0"/>
                </a:lnTo>
                <a:lnTo>
                  <a:pt x="339328" y="0"/>
                </a:lnTo>
                <a:lnTo>
                  <a:pt x="321468" y="0"/>
                </a:lnTo>
                <a:lnTo>
                  <a:pt x="294679" y="8929"/>
                </a:lnTo>
                <a:lnTo>
                  <a:pt x="258960" y="17859"/>
                </a:lnTo>
                <a:lnTo>
                  <a:pt x="223242" y="35718"/>
                </a:lnTo>
                <a:lnTo>
                  <a:pt x="187523" y="44648"/>
                </a:lnTo>
                <a:lnTo>
                  <a:pt x="151804" y="71437"/>
                </a:lnTo>
                <a:lnTo>
                  <a:pt x="116085" y="89296"/>
                </a:lnTo>
                <a:lnTo>
                  <a:pt x="80367" y="107156"/>
                </a:lnTo>
                <a:lnTo>
                  <a:pt x="44648" y="125015"/>
                </a:lnTo>
                <a:lnTo>
                  <a:pt x="26789" y="142875"/>
                </a:lnTo>
                <a:lnTo>
                  <a:pt x="8929" y="160734"/>
                </a:lnTo>
                <a:lnTo>
                  <a:pt x="0" y="178593"/>
                </a:lnTo>
                <a:lnTo>
                  <a:pt x="0" y="196453"/>
                </a:lnTo>
                <a:lnTo>
                  <a:pt x="17859" y="205382"/>
                </a:lnTo>
                <a:lnTo>
                  <a:pt x="35718" y="214312"/>
                </a:lnTo>
                <a:lnTo>
                  <a:pt x="62507" y="232171"/>
                </a:lnTo>
                <a:lnTo>
                  <a:pt x="107156" y="250031"/>
                </a:lnTo>
                <a:lnTo>
                  <a:pt x="151804" y="267890"/>
                </a:lnTo>
                <a:lnTo>
                  <a:pt x="187523" y="276820"/>
                </a:lnTo>
                <a:lnTo>
                  <a:pt x="214312" y="285750"/>
                </a:lnTo>
                <a:lnTo>
                  <a:pt x="214312" y="28575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1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D2F1F"/>
                </a:solidFill>
              </a:rPr>
              <a:t>Graphing Inequalities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1775" cy="4530725"/>
          </a:xfrm>
        </p:spPr>
        <p:txBody>
          <a:bodyPr/>
          <a:lstStyle/>
          <a:p>
            <a:r>
              <a:rPr lang="en-US" dirty="0"/>
              <a:t>x </a:t>
            </a:r>
            <a:r>
              <a:rPr lang="en-US" dirty="0" smtClean="0"/>
              <a:t>&lt; 10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 </a:t>
            </a:r>
            <a:r>
              <a:rPr lang="en-US" dirty="0" smtClean="0">
                <a:cs typeface="Arial" charset="0"/>
              </a:rPr>
              <a:t>≥ 1</a:t>
            </a:r>
            <a:endParaRPr lang="en-US" dirty="0">
              <a:cs typeface="Arial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600200"/>
            <a:ext cx="4041775" cy="4530725"/>
          </a:xfrm>
        </p:spPr>
        <p:txBody>
          <a:bodyPr/>
          <a:lstStyle/>
          <a:p>
            <a:r>
              <a:rPr lang="en-US" dirty="0"/>
              <a:t>z </a:t>
            </a:r>
            <a:r>
              <a:rPr lang="en-US" dirty="0" smtClean="0">
                <a:cs typeface="Arial" charset="0"/>
              </a:rPr>
              <a:t>≥ -2</a:t>
            </a:r>
            <a:endParaRPr lang="en-US" dirty="0">
              <a:cs typeface="Arial" charset="0"/>
            </a:endParaRPr>
          </a:p>
          <a:p>
            <a:endParaRPr lang="en-US" dirty="0">
              <a:cs typeface="Arial" charset="0"/>
            </a:endParaRPr>
          </a:p>
          <a:p>
            <a:endParaRPr lang="en-US" dirty="0">
              <a:cs typeface="Arial" charset="0"/>
            </a:endParaRPr>
          </a:p>
          <a:p>
            <a:endParaRPr lang="en-US" dirty="0">
              <a:cs typeface="Arial" charset="0"/>
            </a:endParaRPr>
          </a:p>
          <a:p>
            <a:r>
              <a:rPr lang="en-US" dirty="0" smtClean="0">
                <a:cs typeface="Arial" charset="0"/>
              </a:rPr>
              <a:t>h &lt; 5</a:t>
            </a:r>
            <a:endParaRPr lang="en-US" dirty="0">
              <a:cs typeface="Arial" charset="0"/>
            </a:endParaRP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457200" y="3352800"/>
            <a:ext cx="3276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4953000" y="3429000"/>
            <a:ext cx="3276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685800" y="5791200"/>
            <a:ext cx="3048000" cy="0"/>
          </a:xfrm>
          <a:prstGeom prst="line">
            <a:avLst/>
          </a:prstGeom>
          <a:noFill/>
          <a:ln w="57150">
            <a:solidFill>
              <a:srgbClr val="FD2F1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5105400" y="5791200"/>
            <a:ext cx="3048000" cy="0"/>
          </a:xfrm>
          <a:prstGeom prst="line">
            <a:avLst/>
          </a:prstGeom>
          <a:noFill/>
          <a:ln w="57150">
            <a:solidFill>
              <a:srgbClr val="FD2F1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187</TotalTime>
  <Words>324</Words>
  <Application>Microsoft Office PowerPoint</Application>
  <PresentationFormat>On-screen Show (4:3)</PresentationFormat>
  <Paragraphs>121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Perspective</vt:lpstr>
      <vt:lpstr>Orbit</vt:lpstr>
      <vt:lpstr>1_Orbit</vt:lpstr>
      <vt:lpstr>8.6 Inequalities</vt:lpstr>
      <vt:lpstr>Information</vt:lpstr>
      <vt:lpstr>Graphing Inequalities</vt:lpstr>
      <vt:lpstr>Write inequalities</vt:lpstr>
      <vt:lpstr>Writing Inequalities</vt:lpstr>
      <vt:lpstr>Check solutions</vt:lpstr>
      <vt:lpstr>St. Solutions</vt:lpstr>
      <vt:lpstr>Graphing Inequalities</vt:lpstr>
      <vt:lpstr>Graphing Inequalities</vt:lpstr>
      <vt:lpstr>Graphing compound inequalities</vt:lpstr>
      <vt:lpstr>Given the graph, write an inequality</vt:lpstr>
      <vt:lpstr>Quiz </vt:lpstr>
      <vt:lpstr>Wrap up 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5.3 Inequalities</dc:title>
  <dc:creator>admin</dc:creator>
  <cp:lastModifiedBy>Garth Fiedler</cp:lastModifiedBy>
  <cp:revision>18</cp:revision>
  <dcterms:created xsi:type="dcterms:W3CDTF">2010-10-11T16:31:54Z</dcterms:created>
  <dcterms:modified xsi:type="dcterms:W3CDTF">2016-02-23T15:21:50Z</dcterms:modified>
</cp:coreProperties>
</file>