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4430-5079-4F27-B64A-B16FE5C8F2D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E4FBE9-CCF0-49A1-9B1B-7189984FA2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4430-5079-4F27-B64A-B16FE5C8F2D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FBE9-CCF0-49A1-9B1B-7189984FA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4430-5079-4F27-B64A-B16FE5C8F2D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FBE9-CCF0-49A1-9B1B-7189984FA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4430-5079-4F27-B64A-B16FE5C8F2D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FBE9-CCF0-49A1-9B1B-7189984FA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4430-5079-4F27-B64A-B16FE5C8F2D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FBE9-CCF0-49A1-9B1B-7189984FA24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4430-5079-4F27-B64A-B16FE5C8F2D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FBE9-CCF0-49A1-9B1B-7189984FA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4430-5079-4F27-B64A-B16FE5C8F2D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FBE9-CCF0-49A1-9B1B-7189984FA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4430-5079-4F27-B64A-B16FE5C8F2D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FBE9-CCF0-49A1-9B1B-7189984FA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4430-5079-4F27-B64A-B16FE5C8F2D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FBE9-CCF0-49A1-9B1B-7189984FA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4430-5079-4F27-B64A-B16FE5C8F2D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FBE9-CCF0-49A1-9B1B-7189984FA2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4430-5079-4F27-B64A-B16FE5C8F2D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FBE9-CCF0-49A1-9B1B-7189984FA2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4F34430-5079-4F27-B64A-B16FE5C8F2D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EE4FBE9-CCF0-49A1-9B1B-7189984FA2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 deposit $1500 that pays 5%.  Find the balance over 5 years.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 smtClean="0"/>
              <a:t>A business had a $5000 profit in 1990.  Then the profit increased 15% over 10yrs.  Write an exponential growth model over the 10yr.  Use the model to find profit.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7337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Complete the table.  Classify as growth or decay.  Id the growth or decay factor.  Id the percent of increase or decrease percent.  Then graph - </a:t>
            </a:r>
            <a:r>
              <a:rPr lang="en-US" sz="2400" dirty="0" err="1" smtClean="0"/>
              <a:t>st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 = 2(0.25)</a:t>
            </a:r>
            <a:r>
              <a:rPr lang="en-US" sz="2000" baseline="30000" dirty="0" smtClean="0"/>
              <a:t>x</a:t>
            </a:r>
          </a:p>
          <a:p>
            <a:endParaRPr lang="en-US" sz="2000" baseline="30000" dirty="0"/>
          </a:p>
          <a:p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7611837"/>
              </p:ext>
            </p:extLst>
          </p:nvPr>
        </p:nvGraphicFramePr>
        <p:xfrm>
          <a:off x="304800" y="2209800"/>
          <a:ext cx="40386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76943"/>
                <a:gridCol w="576943"/>
                <a:gridCol w="576943"/>
                <a:gridCol w="576943"/>
                <a:gridCol w="576943"/>
                <a:gridCol w="576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017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Between 1985 and 2000, the population of a city decreased by approximately 3% each year.  In 1985 there were 450,000 people.  What was the population in 2000?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84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Between 1990 and 2000, the profits of a business decreased approximately 0.7% each year.  In 1990 the business’s profit was $1.4 million.  Write an exponential decay model showing the profit P in terms of year t.  What was the profit in 2000?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16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488, #’s: 1,2, 10-22, 27,28,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5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8.6 Exponential decay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7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Exponential decay: quantity decreases by same percent over time.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Model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Y = C(1 – r)</a:t>
            </a:r>
            <a:r>
              <a:rPr lang="en-US" baseline="30000" dirty="0" smtClean="0">
                <a:solidFill>
                  <a:srgbClr val="002060"/>
                </a:solidFill>
              </a:rPr>
              <a:t>t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C = initial amount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R = rate of decay (%)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T = time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(1 – r ) is decay factor</a:t>
            </a:r>
          </a:p>
          <a:p>
            <a:pPr lvl="2"/>
            <a:endParaRPr lang="en-US" dirty="0">
              <a:solidFill>
                <a:srgbClr val="002060"/>
              </a:solidFill>
            </a:endParaRP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1 &gt; (1- r) &gt; 0 (</a:t>
            </a:r>
            <a:r>
              <a:rPr lang="en-US" dirty="0" err="1" smtClean="0">
                <a:solidFill>
                  <a:srgbClr val="002060"/>
                </a:solidFill>
              </a:rPr>
              <a:t>deay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907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value after depreciation –t/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You buy a car for $15,000.  It depreciates 23% per year.  Find the value of the car given the year.</a:t>
            </a:r>
          </a:p>
          <a:p>
            <a:endParaRPr lang="en-US" sz="2000" dirty="0"/>
          </a:p>
          <a:p>
            <a:r>
              <a:rPr lang="en-US" sz="2000" dirty="0" smtClean="0"/>
              <a:t>1y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3yrs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5yrs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8yrs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2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Classify as exponential growth or decay.  Identify growth/decay factor 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 = 16(1.25)</a:t>
            </a:r>
            <a:r>
              <a:rPr lang="en-US" baseline="30000" dirty="0" smtClean="0"/>
              <a:t>t</a:t>
            </a:r>
            <a:endParaRPr lang="en-US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 = 10(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</m:t>
                    </m:r>
                    <m:r>
                      <a:rPr lang="en-US" b="0" i="1" baseline="30000" smtClean="0">
                        <a:latin typeface="Cambria Math"/>
                      </a:rPr>
                      <m:t>𝑡</m:t>
                    </m:r>
                  </m:oMath>
                </a14:m>
                <a:endParaRPr lang="en-US" baseline="300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477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Classify as exponential growth or decay.  Identify growth/decay factor 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 = 4(0.94)</a:t>
            </a:r>
            <a:r>
              <a:rPr lang="en-US" baseline="30000" dirty="0" smtClean="0"/>
              <a:t>t</a:t>
            </a:r>
          </a:p>
          <a:p>
            <a:endParaRPr lang="en-US" baseline="30000" dirty="0"/>
          </a:p>
          <a:p>
            <a:endParaRPr lang="en-US" baseline="30000" dirty="0" smtClean="0"/>
          </a:p>
          <a:p>
            <a:endParaRPr lang="en-US" baseline="30000" dirty="0"/>
          </a:p>
          <a:p>
            <a:endParaRPr lang="en-US" baseline="30000" dirty="0" smtClean="0"/>
          </a:p>
          <a:p>
            <a:endParaRPr lang="en-US" baseline="30000" dirty="0"/>
          </a:p>
          <a:p>
            <a:r>
              <a:rPr lang="en-US" dirty="0" smtClean="0"/>
              <a:t>Y = 32(0.75)</a:t>
            </a:r>
            <a:r>
              <a:rPr lang="en-US" baseline="30000" dirty="0" smtClean="0"/>
              <a:t>t</a:t>
            </a:r>
            <a:endParaRPr lang="en-US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 = 800(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</m:t>
                    </m:r>
                    <m:r>
                      <a:rPr lang="en-US" b="0" i="1" baseline="30000" smtClean="0">
                        <a:latin typeface="Cambria Math"/>
                      </a:rPr>
                      <m:t>𝑡</m:t>
                    </m:r>
                  </m:oMath>
                </a14:m>
                <a:endParaRPr lang="en-US" baseline="30000" dirty="0" smtClean="0"/>
              </a:p>
              <a:p>
                <a:endParaRPr lang="en-US" baseline="30000" dirty="0"/>
              </a:p>
              <a:p>
                <a:endParaRPr lang="en-US" baseline="30000" dirty="0" smtClean="0"/>
              </a:p>
              <a:p>
                <a:endParaRPr lang="en-US" baseline="30000" dirty="0"/>
              </a:p>
              <a:p>
                <a:endParaRPr lang="en-US" baseline="30000" dirty="0" smtClean="0"/>
              </a:p>
              <a:p>
                <a:r>
                  <a:rPr lang="en-US" dirty="0" smtClean="0"/>
                  <a:t>Y = 20(1.05)</a:t>
                </a:r>
                <a:r>
                  <a:rPr lang="en-US" baseline="30000" dirty="0" smtClean="0"/>
                  <a:t>t</a:t>
                </a:r>
                <a:endParaRPr lang="en-US" baseline="300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5181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decay model 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From 1982 to 1997, the purchasing power of a dollar decreased by 3.5% per year.  Using 1982, as the base for comparison, what was the purchasing power in 1997?</a:t>
            </a:r>
          </a:p>
          <a:p>
            <a:endParaRPr lang="en-US" sz="2000" dirty="0"/>
          </a:p>
          <a:p>
            <a:r>
              <a:rPr lang="en-US" sz="2000" dirty="0" smtClean="0"/>
              <a:t>1. Write a decay model.</a:t>
            </a:r>
          </a:p>
          <a:p>
            <a:endParaRPr lang="en-US" sz="2000" dirty="0"/>
          </a:p>
          <a:p>
            <a:r>
              <a:rPr lang="en-US" sz="2000" dirty="0" smtClean="0"/>
              <a:t>2. Estimate the purchasing power over the time.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9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decay model 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You bought a car for $18,000.  The value of the car will be less each year because of depreciation.  The car depreciates at the rate of 12% a year.</a:t>
            </a:r>
          </a:p>
          <a:p>
            <a:endParaRPr lang="en-US" sz="2000" dirty="0"/>
          </a:p>
          <a:p>
            <a:r>
              <a:rPr lang="en-US" sz="2000" dirty="0" smtClean="0"/>
              <a:t>1. Write a decay model.</a:t>
            </a:r>
          </a:p>
          <a:p>
            <a:endParaRPr lang="en-US" sz="2000" dirty="0"/>
          </a:p>
          <a:p>
            <a:r>
              <a:rPr lang="en-US" sz="2000" dirty="0" smtClean="0"/>
              <a:t>2. Estimate the value of the car after 8yrs.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98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Complete the table.  Classify as growth or decay.  Id the growth or decay factor.  Id the percent of increase or decrease percent.  Then graph - 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 = 30(1.2)</a:t>
            </a:r>
            <a:r>
              <a:rPr lang="en-US" sz="2000" baseline="30000" dirty="0" smtClean="0"/>
              <a:t>x</a:t>
            </a:r>
          </a:p>
          <a:p>
            <a:endParaRPr lang="en-US" sz="2000" baseline="30000" dirty="0"/>
          </a:p>
          <a:p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8041840"/>
              </p:ext>
            </p:extLst>
          </p:nvPr>
        </p:nvGraphicFramePr>
        <p:xfrm>
          <a:off x="304800" y="2209800"/>
          <a:ext cx="40386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76943"/>
                <a:gridCol w="576943"/>
                <a:gridCol w="576943"/>
                <a:gridCol w="576943"/>
                <a:gridCol w="576943"/>
                <a:gridCol w="576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217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114</TotalTime>
  <Words>505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Review </vt:lpstr>
      <vt:lpstr>8.6 Exponential decay</vt:lpstr>
      <vt:lpstr>Notes</vt:lpstr>
      <vt:lpstr>Find the value after depreciation –t/st</vt:lpstr>
      <vt:lpstr>Classify as exponential growth or decay.  Identify growth/decay factor -t</vt:lpstr>
      <vt:lpstr>Classify as exponential growth or decay.  Identify growth/decay factor -t</vt:lpstr>
      <vt:lpstr>Write a decay model -t</vt:lpstr>
      <vt:lpstr>Write a decay model -st</vt:lpstr>
      <vt:lpstr>Complete the table.  Classify as growth or decay.  Id the growth or decay factor.  Id the percent of increase or decrease percent.  Then graph - t</vt:lpstr>
      <vt:lpstr>Complete the table.  Classify as growth or decay.  Id the growth or decay factor.  Id the percent of increase or decrease percent.  Then graph - st</vt:lpstr>
      <vt:lpstr>Word Problem - st</vt:lpstr>
      <vt:lpstr>Word Problem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</dc:title>
  <dc:creator>Garth Fiedler</dc:creator>
  <cp:lastModifiedBy>Garth Fiedler</cp:lastModifiedBy>
  <cp:revision>8</cp:revision>
  <dcterms:created xsi:type="dcterms:W3CDTF">2012-08-15T15:00:42Z</dcterms:created>
  <dcterms:modified xsi:type="dcterms:W3CDTF">2012-08-16T14:15:22Z</dcterms:modified>
</cp:coreProperties>
</file>