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FBDBB9-C1AF-4E4B-A465-DDFDDC0754A5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2425F0-521A-408A-99F4-72A8499F272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Rewrite in decimal form 3.79 x 10</a:t>
            </a:r>
            <a:r>
              <a:rPr lang="en-US" baseline="30000" dirty="0" smtClean="0"/>
              <a:t>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Rewrite in scientific notation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0.0602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Evaluate the expression and rewrite in decimal form.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(9 x 10</a:t>
            </a:r>
            <a:r>
              <a:rPr lang="en-US" baseline="30000" dirty="0" smtClean="0"/>
              <a:t>-4</a:t>
            </a:r>
            <a:r>
              <a:rPr lang="en-US" dirty="0" smtClean="0"/>
              <a:t>) x (4 x 10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3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Graph exponential with small growth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Graph A = 20(3)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648200" y="1676400"/>
            <a:ext cx="0" cy="2667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8200" y="4343400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18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480, #’s: 1, 2, 4 – 16evens, 18-22</a:t>
            </a:r>
            <a:r>
              <a:rPr lang="en-US" smtClean="0"/>
              <a:t>, 25-31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8.5 Exponential Growth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Exponential Growth: when a quantity increases by same percent over time.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Model: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Y = C(1 + r)t</a:t>
            </a:r>
          </a:p>
          <a:p>
            <a:pPr lvl="1"/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C= initial amount</a:t>
            </a:r>
          </a:p>
          <a:p>
            <a:pPr marL="365760" lvl="1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R = rate (%)</a:t>
            </a:r>
          </a:p>
          <a:p>
            <a:pPr marL="365760" lvl="1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T = Time (</a:t>
            </a:r>
            <a:r>
              <a:rPr lang="en-US" sz="1800" dirty="0" err="1">
                <a:solidFill>
                  <a:srgbClr val="002060"/>
                </a:solidFill>
              </a:rPr>
              <a:t>yrs</a:t>
            </a:r>
            <a:r>
              <a:rPr lang="en-US" sz="1800" dirty="0">
                <a:solidFill>
                  <a:srgbClr val="002060"/>
                </a:solidFill>
              </a:rPr>
              <a:t>) if in months create </a:t>
            </a:r>
            <a:r>
              <a:rPr lang="en-US" sz="1800" dirty="0" smtClean="0">
                <a:solidFill>
                  <a:srgbClr val="002060"/>
                </a:solidFill>
              </a:rPr>
              <a:t>fraction</a:t>
            </a:r>
          </a:p>
          <a:p>
            <a:pPr marL="365760" lvl="1" indent="0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Growth Factor: (1 + r)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Ex: 5% the growth factor is 1 + .05 = </a:t>
            </a:r>
            <a:r>
              <a:rPr lang="en-US" sz="2000" dirty="0" smtClean="0">
                <a:solidFill>
                  <a:srgbClr val="002060"/>
                </a:solidFill>
              </a:rPr>
              <a:t>1.05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(1 + r) &gt; 1 </a:t>
            </a:r>
            <a:r>
              <a:rPr lang="en-US" sz="2000" smtClean="0">
                <a:solidFill>
                  <a:srgbClr val="002060"/>
                </a:solidFill>
              </a:rPr>
              <a:t>= growth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7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growth factor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3%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1.01%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10.2%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9%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3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balance after the given time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deposit $500 in an account that pays 8% annual interest compounded yearly.  What’s the account balance after 6yrs?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 deposit </a:t>
            </a:r>
            <a:r>
              <a:rPr lang="en-US" dirty="0" smtClean="0"/>
              <a:t>$1000 in </a:t>
            </a:r>
            <a:r>
              <a:rPr lang="en-US" dirty="0"/>
              <a:t>an account that pays </a:t>
            </a:r>
            <a:r>
              <a:rPr lang="en-US" dirty="0" smtClean="0"/>
              <a:t>5% </a:t>
            </a:r>
            <a:r>
              <a:rPr lang="en-US" dirty="0"/>
              <a:t>annual interest compounded yearly.  What’s the account balance after </a:t>
            </a:r>
            <a:r>
              <a:rPr lang="en-US" dirty="0" smtClean="0"/>
              <a:t>10yrs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0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 the balance after the given time </a:t>
            </a:r>
            <a:r>
              <a:rPr lang="en-US" dirty="0" smtClean="0"/>
              <a:t>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You deposit </a:t>
            </a:r>
            <a:r>
              <a:rPr lang="en-US" dirty="0" smtClean="0"/>
              <a:t>$1300 in </a:t>
            </a:r>
            <a:r>
              <a:rPr lang="en-US" dirty="0"/>
              <a:t>an account that pays </a:t>
            </a:r>
            <a:r>
              <a:rPr lang="en-US" dirty="0" smtClean="0"/>
              <a:t>4% </a:t>
            </a:r>
            <a:r>
              <a:rPr lang="en-US" dirty="0"/>
              <a:t>annual interest compounded yearly.  </a:t>
            </a:r>
            <a:r>
              <a:rPr lang="en-US" dirty="0" smtClean="0"/>
              <a:t>Find the balance given the time period.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3yrs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10yrs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25yrs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2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 exponential growth model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catfish typically weighs about 0.3g.  During the first six weeks of life it grows approximately 10% each day.</a:t>
            </a:r>
          </a:p>
          <a:p>
            <a:endParaRPr lang="en-US" dirty="0"/>
          </a:p>
          <a:p>
            <a:r>
              <a:rPr lang="en-US" dirty="0" smtClean="0"/>
              <a:t>1. Write a model for the weight during the first six weeks.</a:t>
            </a:r>
          </a:p>
          <a:p>
            <a:r>
              <a:rPr lang="en-US" dirty="0" smtClean="0"/>
              <a:t>2. Find the weight after six weeks.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3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an exponential growth model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business had a $5000 profit in 1990.  Then the profit increased 12% per year for 10yrs.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town had a population of 12,000 in 1995.  Then the population increased by 8% per year for 7 yrs.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memorized 15 Spanish words.  Then you memorized 30% more each week for 12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1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exponential with small growth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Graph A = 500(1.08)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648200" y="1676400"/>
            <a:ext cx="0" cy="2667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8200" y="4343400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38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361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Review</vt:lpstr>
      <vt:lpstr>8.5 Exponential Growth Functions</vt:lpstr>
      <vt:lpstr>Notes</vt:lpstr>
      <vt:lpstr>Find the growth factor – t/st</vt:lpstr>
      <vt:lpstr>Find the balance after the given time -t</vt:lpstr>
      <vt:lpstr>Find the balance after the given time - st</vt:lpstr>
      <vt:lpstr>Write an exponential growth model - t</vt:lpstr>
      <vt:lpstr>Write an exponential growth model – t/st</vt:lpstr>
      <vt:lpstr>Graph exponential with small growth - T</vt:lpstr>
      <vt:lpstr>Graph exponential with small growth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7</cp:revision>
  <dcterms:created xsi:type="dcterms:W3CDTF">2012-08-15T11:11:49Z</dcterms:created>
  <dcterms:modified xsi:type="dcterms:W3CDTF">2012-08-15T15:11:49Z</dcterms:modified>
</cp:coreProperties>
</file>