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6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D9550-FF22-46EA-BCB9-C77ACB5A8187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958A2-0D00-4007-BE37-03FEE9838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77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12331EE-B2C9-49E1-AF47-E5EEE16FDCFF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5E49-0E15-495C-9AA6-667485ADCA74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14B3EF-A483-429A-A52C-0B8B29CC40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5E49-0E15-495C-9AA6-667485ADCA74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B3EF-A483-429A-A52C-0B8B29CC40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814B3EF-A483-429A-A52C-0B8B29CC40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5E49-0E15-495C-9AA6-667485ADCA74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5E49-0E15-495C-9AA6-667485ADCA74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814B3EF-A483-429A-A52C-0B8B29CC40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5E49-0E15-495C-9AA6-667485ADCA74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14B3EF-A483-429A-A52C-0B8B29CC40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7EB5E49-0E15-495C-9AA6-667485ADCA74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B3EF-A483-429A-A52C-0B8B29CC40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5E49-0E15-495C-9AA6-667485ADCA74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814B3EF-A483-429A-A52C-0B8B29CC40B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5E49-0E15-495C-9AA6-667485ADCA74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814B3EF-A483-429A-A52C-0B8B29CC4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5E49-0E15-495C-9AA6-667485ADCA74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14B3EF-A483-429A-A52C-0B8B29CC4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14B3EF-A483-429A-A52C-0B8B29CC40B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5E49-0E15-495C-9AA6-667485ADCA74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814B3EF-A483-429A-A52C-0B8B29CC40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7EB5E49-0E15-495C-9AA6-667485ADCA74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7EB5E49-0E15-495C-9AA6-667485ADCA74}" type="datetimeFigureOut">
              <a:rPr lang="en-US" smtClean="0"/>
              <a:t>7/30/2012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14B3EF-A483-429A-A52C-0B8B29CC40B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quotient of powers</a:t>
            </a:r>
          </a:p>
          <a:p>
            <a:pPr marL="0" indent="0">
              <a:buNone/>
            </a:pPr>
            <a:r>
              <a:rPr lang="en-US" dirty="0"/>
              <a:t>x</a:t>
            </a:r>
            <a:r>
              <a:rPr lang="en-US" baseline="30000" dirty="0" smtClean="0"/>
              <a:t>15</a:t>
            </a:r>
            <a:r>
              <a:rPr lang="en-US" dirty="0" smtClean="0"/>
              <a:t> / x</a:t>
            </a:r>
            <a:r>
              <a:rPr lang="en-US" baseline="30000" dirty="0" smtClean="0"/>
              <a:t>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power of a quotient</a:t>
            </a:r>
          </a:p>
          <a:p>
            <a:pPr marL="0" indent="0">
              <a:buNone/>
            </a:pPr>
            <a:r>
              <a:rPr lang="en-US" dirty="0" smtClean="0"/>
              <a:t>(7/5)</a:t>
            </a:r>
            <a:r>
              <a:rPr lang="en-US" baseline="30000" dirty="0" smtClean="0"/>
              <a:t>-2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Evaluate the expression</a:t>
            </a:r>
          </a:p>
          <a:p>
            <a:pPr marL="0" indent="0">
              <a:buNone/>
            </a:pPr>
            <a:r>
              <a:rPr lang="en-US" u="sng" dirty="0" smtClean="0"/>
              <a:t>3ab</a:t>
            </a:r>
            <a:r>
              <a:rPr lang="en-US" u="sng" baseline="30000" dirty="0" smtClean="0"/>
              <a:t>4</a:t>
            </a:r>
            <a:r>
              <a:rPr lang="en-US" u="sng" dirty="0" smtClean="0"/>
              <a:t>   x   6a</a:t>
            </a:r>
            <a:r>
              <a:rPr lang="en-US" u="sng" baseline="30000" dirty="0" smtClean="0"/>
              <a:t>-3</a:t>
            </a:r>
            <a:r>
              <a:rPr lang="en-US" u="sng" dirty="0" smtClean="0"/>
              <a:t>b</a:t>
            </a:r>
            <a:r>
              <a:rPr lang="en-US" u="sng" baseline="30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2a</a:t>
            </a:r>
            <a:r>
              <a:rPr lang="en-US" baseline="30000" dirty="0" smtClean="0"/>
              <a:t>5</a:t>
            </a:r>
            <a:r>
              <a:rPr lang="en-US" dirty="0" smtClean="0"/>
              <a:t>b           4y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57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write answer in standard form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(2 x 10</a:t>
            </a:r>
            <a:r>
              <a:rPr lang="en-US" baseline="30000" dirty="0" smtClean="0"/>
              <a:t>3</a:t>
            </a:r>
            <a:r>
              <a:rPr lang="en-US" dirty="0" smtClean="0"/>
              <a:t>) x (3 x 10</a:t>
            </a:r>
            <a:r>
              <a:rPr lang="en-US" baseline="30000" dirty="0" smtClean="0"/>
              <a:t>8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(1.2 x 10</a:t>
            </a:r>
            <a:r>
              <a:rPr lang="en-US" baseline="30000" dirty="0" smtClean="0"/>
              <a:t>-1</a:t>
            </a:r>
            <a:r>
              <a:rPr lang="en-US" dirty="0" smtClean="0"/>
              <a:t>) / (4.8 x 10</a:t>
            </a:r>
            <a:r>
              <a:rPr lang="en-US" baseline="30000" dirty="0" smtClean="0"/>
              <a:t>-4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(4.0 x 10</a:t>
            </a:r>
            <a:r>
              <a:rPr lang="en-US" baseline="30000" dirty="0" smtClean="0"/>
              <a:t>-2</a:t>
            </a:r>
            <a:r>
              <a:rPr lang="en-US" dirty="0" smtClean="0"/>
              <a:t>)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401527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 write in standard form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(3 x 10</a:t>
            </a:r>
            <a:r>
              <a:rPr lang="en-US" baseline="30000" dirty="0" smtClean="0"/>
              <a:t>-4</a:t>
            </a:r>
            <a:r>
              <a:rPr lang="en-US" dirty="0" smtClean="0"/>
              <a:t>) x (3 x 10</a:t>
            </a:r>
            <a:r>
              <a:rPr lang="en-US" baseline="30000" dirty="0" smtClean="0"/>
              <a:t>-5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(12 x 10</a:t>
            </a:r>
            <a:r>
              <a:rPr lang="en-US" baseline="30000" dirty="0" smtClean="0"/>
              <a:t>3</a:t>
            </a:r>
            <a:r>
              <a:rPr lang="en-US" dirty="0" smtClean="0"/>
              <a:t>) x (3 x 10</a:t>
            </a:r>
            <a:r>
              <a:rPr lang="en-US" baseline="30000" dirty="0" smtClean="0"/>
              <a:t>-6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(8 x 10</a:t>
            </a:r>
            <a:r>
              <a:rPr lang="en-US" baseline="30000" dirty="0" smtClean="0"/>
              <a:t>-3</a:t>
            </a:r>
            <a:r>
              <a:rPr lang="en-US" dirty="0" smtClean="0"/>
              <a:t>) / (5 x 10</a:t>
            </a:r>
            <a:r>
              <a:rPr lang="en-US" baseline="30000" dirty="0" smtClean="0"/>
              <a:t>-5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305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the number in scientific notation – T/St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the planets orbit the sun, the closest Pluto gets to Earth is approximately 2,70o,000,000 miles.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speed of light in a vacuum is approximately 186,000 miles per second.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diameter of Pluto is around 1400 miles.  There are 5280 feet in one mile.  What’s the diameter in feet?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Human fingernails grow at a rate of .00286 inch per 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702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473, #’s: 16 – 56 evens, 58-60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19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8.4 Scientific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Information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3300"/>
                </a:solidFill>
              </a:rPr>
              <a:t>Written as c x 10</a:t>
            </a:r>
            <a:r>
              <a:rPr lang="en-US" baseline="30000" dirty="0" smtClean="0">
                <a:solidFill>
                  <a:srgbClr val="FF3300"/>
                </a:solidFill>
              </a:rPr>
              <a:t>n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3300"/>
                </a:solidFill>
              </a:rPr>
              <a:t>C number between 1 and 10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3300"/>
                </a:solidFill>
              </a:rPr>
              <a:t>N is an integer</a:t>
            </a:r>
          </a:p>
          <a:p>
            <a:pPr lvl="1" eaLnBrk="1" hangingPunct="1">
              <a:defRPr/>
            </a:pPr>
            <a:endParaRPr lang="en-US" dirty="0" smtClean="0">
              <a:solidFill>
                <a:srgbClr val="FF3300"/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3300"/>
                </a:solidFill>
              </a:rPr>
              <a:t>Forms: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3300"/>
                </a:solidFill>
              </a:rPr>
              <a:t>Standard </a:t>
            </a:r>
            <a:r>
              <a:rPr lang="en-US" dirty="0" smtClean="0">
                <a:solidFill>
                  <a:srgbClr val="FF3300"/>
                </a:solidFill>
              </a:rPr>
              <a:t>(decimal)= </a:t>
            </a:r>
            <a:r>
              <a:rPr lang="en-US" dirty="0" smtClean="0">
                <a:solidFill>
                  <a:srgbClr val="FF3300"/>
                </a:solidFill>
              </a:rPr>
              <a:t>4500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3300"/>
                </a:solidFill>
              </a:rPr>
              <a:t>Scientific = 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>
                <a:solidFill>
                  <a:srgbClr val="FF3300"/>
                </a:solidFill>
              </a:rPr>
              <a:t>	4.5 x 10</a:t>
            </a:r>
            <a:r>
              <a:rPr lang="en-US" baseline="30000" dirty="0" smtClean="0">
                <a:solidFill>
                  <a:srgbClr val="FF33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5490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  <p:bldP spid="614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Write each power of a ten as a numeral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-3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6947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each power of ten as a numeral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-2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4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baseline="30000" dirty="0" smtClean="0"/>
              <a:t>-5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905343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Rewrite in scientific notation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25,000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.0083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41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Rewrite in scientific notation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564,200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36.41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.15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4,000,000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836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Rewrite in decimal form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2.03 x 10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1.3 x 10</a:t>
            </a:r>
            <a:r>
              <a:rPr lang="en-US" baseline="30000" dirty="0" smtClean="0"/>
              <a:t>-6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917501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Rewrite in decimal form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3.4578 x 10</a:t>
            </a:r>
            <a:r>
              <a:rPr lang="en-US" baseline="30000" dirty="0" smtClean="0"/>
              <a:t>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5.2 x 10</a:t>
            </a:r>
            <a:r>
              <a:rPr lang="en-US" baseline="30000" dirty="0" smtClean="0"/>
              <a:t>0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8.497 x 10</a:t>
            </a:r>
            <a:r>
              <a:rPr lang="en-US" baseline="30000" dirty="0" smtClean="0"/>
              <a:t>-3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6.43 x 10</a:t>
            </a:r>
            <a:r>
              <a:rPr lang="en-US" baseline="30000" dirty="0" smtClean="0"/>
              <a:t>1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797661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</TotalTime>
  <Words>291</Words>
  <Application>Microsoft Office PowerPoint</Application>
  <PresentationFormat>On-screen Show (4:3)</PresentationFormat>
  <Paragraphs>110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Review</vt:lpstr>
      <vt:lpstr>8.4 Scientific Notation</vt:lpstr>
      <vt:lpstr>Information</vt:lpstr>
      <vt:lpstr> Write each power of a ten as a numeral - T</vt:lpstr>
      <vt:lpstr>Write each power of ten as a numeral - st</vt:lpstr>
      <vt:lpstr>Rewrite in scientific notation - t</vt:lpstr>
      <vt:lpstr>Rewrite in scientific notation - st</vt:lpstr>
      <vt:lpstr>Rewrite in decimal form - t</vt:lpstr>
      <vt:lpstr>Rewrite in decimal form - st</vt:lpstr>
      <vt:lpstr>Evaluate write answer in standard form - t</vt:lpstr>
      <vt:lpstr>Evaluate write in standard form - st</vt:lpstr>
      <vt:lpstr>Write the number in scientific notation – T/St</vt:lpstr>
      <vt:lpstr>Wrap 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owner</dc:creator>
  <cp:lastModifiedBy>owner</cp:lastModifiedBy>
  <cp:revision>6</cp:revision>
  <dcterms:created xsi:type="dcterms:W3CDTF">2012-07-30T23:42:36Z</dcterms:created>
  <dcterms:modified xsi:type="dcterms:W3CDTF">2012-07-31T00:36:39Z</dcterms:modified>
</cp:coreProperties>
</file>