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6527E9-B9CA-4939-94B5-9C861258E42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DBD770-6A96-45C1-A09F-6AD671D371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8.3 Writing </a:t>
            </a:r>
            <a:r>
              <a:rPr lang="en-US" dirty="0" smtClean="0"/>
              <a:t>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________ usually means more than 1.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$8 per book sold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Write expression.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More than +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Six more than 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Less than –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Six less than 12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Twice mean multiply by 2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Twice a number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problem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Kendra pays $132 for shoes and clothes.  The clothes cost $54 more than the shoes.  How much do the shoes cost?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27039" y="2169914"/>
            <a:ext cx="2080618" cy="53579"/>
          </a:xfrm>
          <a:custGeom>
            <a:avLst/>
            <a:gdLst/>
            <a:ahLst/>
            <a:cxnLst/>
            <a:rect l="0" t="0" r="0" b="0"/>
            <a:pathLst>
              <a:path w="2080618" h="5357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14313" y="26789"/>
                </a:lnTo>
                <a:lnTo>
                  <a:pt x="250031" y="17859"/>
                </a:lnTo>
                <a:lnTo>
                  <a:pt x="294680" y="17859"/>
                </a:lnTo>
                <a:lnTo>
                  <a:pt x="339328" y="17859"/>
                </a:lnTo>
                <a:lnTo>
                  <a:pt x="383977" y="17859"/>
                </a:lnTo>
                <a:lnTo>
                  <a:pt x="428625" y="8930"/>
                </a:lnTo>
                <a:lnTo>
                  <a:pt x="473274" y="8930"/>
                </a:lnTo>
                <a:lnTo>
                  <a:pt x="526852" y="8930"/>
                </a:lnTo>
                <a:lnTo>
                  <a:pt x="571500" y="8930"/>
                </a:lnTo>
                <a:lnTo>
                  <a:pt x="625078" y="8930"/>
                </a:lnTo>
                <a:lnTo>
                  <a:pt x="678656" y="8930"/>
                </a:lnTo>
                <a:lnTo>
                  <a:pt x="732234" y="8930"/>
                </a:lnTo>
                <a:lnTo>
                  <a:pt x="785813" y="8930"/>
                </a:lnTo>
                <a:lnTo>
                  <a:pt x="830461" y="8930"/>
                </a:lnTo>
                <a:lnTo>
                  <a:pt x="884039" y="8930"/>
                </a:lnTo>
                <a:lnTo>
                  <a:pt x="946547" y="8930"/>
                </a:lnTo>
                <a:lnTo>
                  <a:pt x="991195" y="8930"/>
                </a:lnTo>
                <a:lnTo>
                  <a:pt x="1044774" y="8930"/>
                </a:lnTo>
                <a:lnTo>
                  <a:pt x="1098352" y="8930"/>
                </a:lnTo>
                <a:lnTo>
                  <a:pt x="1151930" y="8930"/>
                </a:lnTo>
                <a:lnTo>
                  <a:pt x="1196578" y="0"/>
                </a:lnTo>
                <a:lnTo>
                  <a:pt x="1241227" y="0"/>
                </a:lnTo>
                <a:lnTo>
                  <a:pt x="1294805" y="0"/>
                </a:lnTo>
                <a:lnTo>
                  <a:pt x="1339453" y="0"/>
                </a:lnTo>
                <a:lnTo>
                  <a:pt x="1384102" y="0"/>
                </a:lnTo>
                <a:lnTo>
                  <a:pt x="1428750" y="0"/>
                </a:lnTo>
                <a:lnTo>
                  <a:pt x="1473399" y="0"/>
                </a:lnTo>
                <a:lnTo>
                  <a:pt x="1518047" y="0"/>
                </a:lnTo>
                <a:lnTo>
                  <a:pt x="1553766" y="0"/>
                </a:lnTo>
                <a:lnTo>
                  <a:pt x="1589484" y="8930"/>
                </a:lnTo>
                <a:lnTo>
                  <a:pt x="1625203" y="8930"/>
                </a:lnTo>
                <a:lnTo>
                  <a:pt x="1660922" y="8930"/>
                </a:lnTo>
                <a:lnTo>
                  <a:pt x="1696641" y="8930"/>
                </a:lnTo>
                <a:lnTo>
                  <a:pt x="1732359" y="8930"/>
                </a:lnTo>
                <a:lnTo>
                  <a:pt x="1759149" y="17859"/>
                </a:lnTo>
                <a:lnTo>
                  <a:pt x="1794867" y="17859"/>
                </a:lnTo>
                <a:lnTo>
                  <a:pt x="1830586" y="17859"/>
                </a:lnTo>
                <a:lnTo>
                  <a:pt x="1857375" y="26789"/>
                </a:lnTo>
                <a:lnTo>
                  <a:pt x="1884164" y="26789"/>
                </a:lnTo>
                <a:lnTo>
                  <a:pt x="1919883" y="26789"/>
                </a:lnTo>
                <a:lnTo>
                  <a:pt x="1946672" y="26789"/>
                </a:lnTo>
                <a:lnTo>
                  <a:pt x="1973461" y="35719"/>
                </a:lnTo>
                <a:lnTo>
                  <a:pt x="2000250" y="35719"/>
                </a:lnTo>
                <a:lnTo>
                  <a:pt x="2018109" y="35719"/>
                </a:lnTo>
                <a:lnTo>
                  <a:pt x="2044899" y="44648"/>
                </a:lnTo>
                <a:lnTo>
                  <a:pt x="2053828" y="44648"/>
                </a:lnTo>
                <a:lnTo>
                  <a:pt x="2071688" y="44648"/>
                </a:lnTo>
                <a:lnTo>
                  <a:pt x="2080617" y="53578"/>
                </a:lnTo>
                <a:lnTo>
                  <a:pt x="208061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0797" y="2527102"/>
            <a:ext cx="2928938" cy="80368"/>
          </a:xfrm>
          <a:custGeom>
            <a:avLst/>
            <a:gdLst/>
            <a:ahLst/>
            <a:cxnLst/>
            <a:rect l="0" t="0" r="0" b="0"/>
            <a:pathLst>
              <a:path w="2928938" h="80368">
                <a:moveTo>
                  <a:pt x="17859" y="35718"/>
                </a:moveTo>
                <a:lnTo>
                  <a:pt x="17859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59" y="35718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17859"/>
                </a:lnTo>
                <a:lnTo>
                  <a:pt x="107156" y="17859"/>
                </a:lnTo>
                <a:lnTo>
                  <a:pt x="142875" y="17859"/>
                </a:lnTo>
                <a:lnTo>
                  <a:pt x="178594" y="8929"/>
                </a:lnTo>
                <a:lnTo>
                  <a:pt x="223242" y="8929"/>
                </a:lnTo>
                <a:lnTo>
                  <a:pt x="267891" y="8929"/>
                </a:lnTo>
                <a:lnTo>
                  <a:pt x="312539" y="8929"/>
                </a:lnTo>
                <a:lnTo>
                  <a:pt x="357187" y="0"/>
                </a:lnTo>
                <a:lnTo>
                  <a:pt x="401836" y="0"/>
                </a:lnTo>
                <a:lnTo>
                  <a:pt x="446484" y="0"/>
                </a:lnTo>
                <a:lnTo>
                  <a:pt x="491133" y="0"/>
                </a:lnTo>
                <a:lnTo>
                  <a:pt x="535781" y="0"/>
                </a:lnTo>
                <a:lnTo>
                  <a:pt x="580430" y="8929"/>
                </a:lnTo>
                <a:lnTo>
                  <a:pt x="625078" y="8929"/>
                </a:lnTo>
                <a:lnTo>
                  <a:pt x="669726" y="8929"/>
                </a:lnTo>
                <a:lnTo>
                  <a:pt x="714375" y="8929"/>
                </a:lnTo>
                <a:lnTo>
                  <a:pt x="759023" y="8929"/>
                </a:lnTo>
                <a:lnTo>
                  <a:pt x="794742" y="17859"/>
                </a:lnTo>
                <a:lnTo>
                  <a:pt x="830461" y="17859"/>
                </a:lnTo>
                <a:lnTo>
                  <a:pt x="875109" y="17859"/>
                </a:lnTo>
                <a:lnTo>
                  <a:pt x="910828" y="17859"/>
                </a:lnTo>
                <a:lnTo>
                  <a:pt x="955476" y="17859"/>
                </a:lnTo>
                <a:lnTo>
                  <a:pt x="1000125" y="17859"/>
                </a:lnTo>
                <a:lnTo>
                  <a:pt x="1035844" y="26789"/>
                </a:lnTo>
                <a:lnTo>
                  <a:pt x="1080492" y="26789"/>
                </a:lnTo>
                <a:lnTo>
                  <a:pt x="1116211" y="26789"/>
                </a:lnTo>
                <a:lnTo>
                  <a:pt x="1160859" y="26789"/>
                </a:lnTo>
                <a:lnTo>
                  <a:pt x="1205508" y="35718"/>
                </a:lnTo>
                <a:lnTo>
                  <a:pt x="1241226" y="35718"/>
                </a:lnTo>
                <a:lnTo>
                  <a:pt x="1285875" y="35718"/>
                </a:lnTo>
                <a:lnTo>
                  <a:pt x="1321594" y="35718"/>
                </a:lnTo>
                <a:lnTo>
                  <a:pt x="1366242" y="35718"/>
                </a:lnTo>
                <a:lnTo>
                  <a:pt x="1401961" y="35718"/>
                </a:lnTo>
                <a:lnTo>
                  <a:pt x="1446609" y="35718"/>
                </a:lnTo>
                <a:lnTo>
                  <a:pt x="1482328" y="35718"/>
                </a:lnTo>
                <a:lnTo>
                  <a:pt x="1526976" y="35718"/>
                </a:lnTo>
                <a:lnTo>
                  <a:pt x="1571625" y="35718"/>
                </a:lnTo>
                <a:lnTo>
                  <a:pt x="1616273" y="35718"/>
                </a:lnTo>
                <a:lnTo>
                  <a:pt x="1651992" y="35718"/>
                </a:lnTo>
                <a:lnTo>
                  <a:pt x="1696641" y="44648"/>
                </a:lnTo>
                <a:lnTo>
                  <a:pt x="1741289" y="44648"/>
                </a:lnTo>
                <a:lnTo>
                  <a:pt x="1785937" y="44648"/>
                </a:lnTo>
                <a:lnTo>
                  <a:pt x="1830586" y="44648"/>
                </a:lnTo>
                <a:lnTo>
                  <a:pt x="1875234" y="53578"/>
                </a:lnTo>
                <a:lnTo>
                  <a:pt x="1910953" y="53578"/>
                </a:lnTo>
                <a:lnTo>
                  <a:pt x="1955601" y="62507"/>
                </a:lnTo>
                <a:lnTo>
                  <a:pt x="2000250" y="62507"/>
                </a:lnTo>
                <a:lnTo>
                  <a:pt x="2035969" y="62507"/>
                </a:lnTo>
                <a:lnTo>
                  <a:pt x="2080617" y="71437"/>
                </a:lnTo>
                <a:lnTo>
                  <a:pt x="2125266" y="71437"/>
                </a:lnTo>
                <a:lnTo>
                  <a:pt x="2160984" y="71437"/>
                </a:lnTo>
                <a:lnTo>
                  <a:pt x="2205633" y="71437"/>
                </a:lnTo>
                <a:lnTo>
                  <a:pt x="2250281" y="71437"/>
                </a:lnTo>
                <a:lnTo>
                  <a:pt x="2294930" y="71437"/>
                </a:lnTo>
                <a:lnTo>
                  <a:pt x="2330648" y="80367"/>
                </a:lnTo>
                <a:lnTo>
                  <a:pt x="2375297" y="80367"/>
                </a:lnTo>
                <a:lnTo>
                  <a:pt x="2411016" y="80367"/>
                </a:lnTo>
                <a:lnTo>
                  <a:pt x="2446734" y="80367"/>
                </a:lnTo>
                <a:lnTo>
                  <a:pt x="2482453" y="80367"/>
                </a:lnTo>
                <a:lnTo>
                  <a:pt x="2518172" y="80367"/>
                </a:lnTo>
                <a:lnTo>
                  <a:pt x="2553891" y="80367"/>
                </a:lnTo>
                <a:lnTo>
                  <a:pt x="2589609" y="80367"/>
                </a:lnTo>
                <a:lnTo>
                  <a:pt x="2616398" y="71437"/>
                </a:lnTo>
                <a:lnTo>
                  <a:pt x="2652117" y="71437"/>
                </a:lnTo>
                <a:lnTo>
                  <a:pt x="2678906" y="71437"/>
                </a:lnTo>
                <a:lnTo>
                  <a:pt x="2705695" y="71437"/>
                </a:lnTo>
                <a:lnTo>
                  <a:pt x="2741414" y="71437"/>
                </a:lnTo>
                <a:lnTo>
                  <a:pt x="2768203" y="71437"/>
                </a:lnTo>
                <a:lnTo>
                  <a:pt x="2794992" y="71437"/>
                </a:lnTo>
                <a:lnTo>
                  <a:pt x="2821781" y="71437"/>
                </a:lnTo>
                <a:lnTo>
                  <a:pt x="2848570" y="71437"/>
                </a:lnTo>
                <a:lnTo>
                  <a:pt x="2875359" y="71437"/>
                </a:lnTo>
                <a:lnTo>
                  <a:pt x="2893219" y="71437"/>
                </a:lnTo>
                <a:lnTo>
                  <a:pt x="2911078" y="71437"/>
                </a:lnTo>
                <a:lnTo>
                  <a:pt x="2928937" y="62507"/>
                </a:lnTo>
                <a:lnTo>
                  <a:pt x="2928937" y="62507"/>
                </a:lnTo>
                <a:lnTo>
                  <a:pt x="2928937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09117" y="3009304"/>
            <a:ext cx="2473525" cy="71439"/>
          </a:xfrm>
          <a:custGeom>
            <a:avLst/>
            <a:gdLst/>
            <a:ahLst/>
            <a:cxnLst/>
            <a:rect l="0" t="0" r="0" b="0"/>
            <a:pathLst>
              <a:path w="2473525" h="71439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80367" y="35719"/>
                </a:lnTo>
                <a:lnTo>
                  <a:pt x="107156" y="35719"/>
                </a:lnTo>
                <a:lnTo>
                  <a:pt x="133946" y="35719"/>
                </a:lnTo>
                <a:lnTo>
                  <a:pt x="169664" y="35719"/>
                </a:lnTo>
                <a:lnTo>
                  <a:pt x="205383" y="26789"/>
                </a:lnTo>
                <a:lnTo>
                  <a:pt x="241102" y="26789"/>
                </a:lnTo>
                <a:lnTo>
                  <a:pt x="285750" y="26789"/>
                </a:lnTo>
                <a:lnTo>
                  <a:pt x="321469" y="26789"/>
                </a:lnTo>
                <a:lnTo>
                  <a:pt x="366117" y="17860"/>
                </a:lnTo>
                <a:lnTo>
                  <a:pt x="410766" y="17860"/>
                </a:lnTo>
                <a:lnTo>
                  <a:pt x="455414" y="17860"/>
                </a:lnTo>
                <a:lnTo>
                  <a:pt x="508992" y="17860"/>
                </a:lnTo>
                <a:lnTo>
                  <a:pt x="553641" y="17860"/>
                </a:lnTo>
                <a:lnTo>
                  <a:pt x="607219" y="17860"/>
                </a:lnTo>
                <a:lnTo>
                  <a:pt x="651867" y="8930"/>
                </a:lnTo>
                <a:lnTo>
                  <a:pt x="705446" y="8930"/>
                </a:lnTo>
                <a:lnTo>
                  <a:pt x="759024" y="8930"/>
                </a:lnTo>
                <a:lnTo>
                  <a:pt x="812602" y="8930"/>
                </a:lnTo>
                <a:lnTo>
                  <a:pt x="866180" y="8930"/>
                </a:lnTo>
                <a:lnTo>
                  <a:pt x="919758" y="8930"/>
                </a:lnTo>
                <a:lnTo>
                  <a:pt x="973336" y="8930"/>
                </a:lnTo>
                <a:lnTo>
                  <a:pt x="1017985" y="8930"/>
                </a:lnTo>
                <a:lnTo>
                  <a:pt x="1071563" y="0"/>
                </a:lnTo>
                <a:lnTo>
                  <a:pt x="1125141" y="0"/>
                </a:lnTo>
                <a:lnTo>
                  <a:pt x="1169789" y="0"/>
                </a:lnTo>
                <a:lnTo>
                  <a:pt x="1223367" y="0"/>
                </a:lnTo>
                <a:lnTo>
                  <a:pt x="1276946" y="8930"/>
                </a:lnTo>
                <a:lnTo>
                  <a:pt x="1330524" y="8930"/>
                </a:lnTo>
                <a:lnTo>
                  <a:pt x="1375172" y="8930"/>
                </a:lnTo>
                <a:lnTo>
                  <a:pt x="1428750" y="17860"/>
                </a:lnTo>
                <a:lnTo>
                  <a:pt x="1482328" y="17860"/>
                </a:lnTo>
                <a:lnTo>
                  <a:pt x="1526977" y="17860"/>
                </a:lnTo>
                <a:lnTo>
                  <a:pt x="1571625" y="17860"/>
                </a:lnTo>
                <a:lnTo>
                  <a:pt x="1625203" y="17860"/>
                </a:lnTo>
                <a:lnTo>
                  <a:pt x="1669852" y="26789"/>
                </a:lnTo>
                <a:lnTo>
                  <a:pt x="1714500" y="26789"/>
                </a:lnTo>
                <a:lnTo>
                  <a:pt x="1759149" y="26789"/>
                </a:lnTo>
                <a:lnTo>
                  <a:pt x="1803797" y="35719"/>
                </a:lnTo>
                <a:lnTo>
                  <a:pt x="1839516" y="35719"/>
                </a:lnTo>
                <a:lnTo>
                  <a:pt x="1884164" y="35719"/>
                </a:lnTo>
                <a:lnTo>
                  <a:pt x="1928813" y="44649"/>
                </a:lnTo>
                <a:lnTo>
                  <a:pt x="1973461" y="44649"/>
                </a:lnTo>
                <a:lnTo>
                  <a:pt x="2009180" y="44649"/>
                </a:lnTo>
                <a:lnTo>
                  <a:pt x="2044899" y="44649"/>
                </a:lnTo>
                <a:lnTo>
                  <a:pt x="2089547" y="44649"/>
                </a:lnTo>
                <a:lnTo>
                  <a:pt x="2116336" y="53578"/>
                </a:lnTo>
                <a:lnTo>
                  <a:pt x="2160985" y="53578"/>
                </a:lnTo>
                <a:lnTo>
                  <a:pt x="2187774" y="53578"/>
                </a:lnTo>
                <a:lnTo>
                  <a:pt x="2223492" y="53578"/>
                </a:lnTo>
                <a:lnTo>
                  <a:pt x="2259211" y="62508"/>
                </a:lnTo>
                <a:lnTo>
                  <a:pt x="2286000" y="62508"/>
                </a:lnTo>
                <a:lnTo>
                  <a:pt x="2321719" y="62508"/>
                </a:lnTo>
                <a:lnTo>
                  <a:pt x="2348508" y="62508"/>
                </a:lnTo>
                <a:lnTo>
                  <a:pt x="2375297" y="71438"/>
                </a:lnTo>
                <a:lnTo>
                  <a:pt x="2402086" y="71438"/>
                </a:lnTo>
                <a:lnTo>
                  <a:pt x="2419946" y="71438"/>
                </a:lnTo>
                <a:lnTo>
                  <a:pt x="2446735" y="71438"/>
                </a:lnTo>
                <a:lnTo>
                  <a:pt x="2473524" y="71438"/>
                </a:lnTo>
                <a:lnTo>
                  <a:pt x="2473524" y="71438"/>
                </a:lnTo>
                <a:lnTo>
                  <a:pt x="247352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2938" y="3455789"/>
            <a:ext cx="3268266" cy="53579"/>
          </a:xfrm>
          <a:custGeom>
            <a:avLst/>
            <a:gdLst/>
            <a:ahLst/>
            <a:cxnLst/>
            <a:rect l="0" t="0" r="0" b="0"/>
            <a:pathLst>
              <a:path w="3268266" h="53579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8036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87523" y="8929"/>
                </a:lnTo>
                <a:lnTo>
                  <a:pt x="223242" y="8929"/>
                </a:lnTo>
                <a:lnTo>
                  <a:pt x="258961" y="8929"/>
                </a:lnTo>
                <a:lnTo>
                  <a:pt x="294679" y="8929"/>
                </a:lnTo>
                <a:lnTo>
                  <a:pt x="330398" y="8929"/>
                </a:lnTo>
                <a:lnTo>
                  <a:pt x="357187" y="8929"/>
                </a:lnTo>
                <a:lnTo>
                  <a:pt x="401836" y="8929"/>
                </a:lnTo>
                <a:lnTo>
                  <a:pt x="437554" y="8929"/>
                </a:lnTo>
                <a:lnTo>
                  <a:pt x="473273" y="8929"/>
                </a:lnTo>
                <a:lnTo>
                  <a:pt x="517921" y="8929"/>
                </a:lnTo>
                <a:lnTo>
                  <a:pt x="562570" y="8929"/>
                </a:lnTo>
                <a:lnTo>
                  <a:pt x="598289" y="8929"/>
                </a:lnTo>
                <a:lnTo>
                  <a:pt x="642937" y="8929"/>
                </a:lnTo>
                <a:lnTo>
                  <a:pt x="678656" y="0"/>
                </a:lnTo>
                <a:lnTo>
                  <a:pt x="723304" y="0"/>
                </a:lnTo>
                <a:lnTo>
                  <a:pt x="767953" y="0"/>
                </a:lnTo>
                <a:lnTo>
                  <a:pt x="803671" y="0"/>
                </a:lnTo>
                <a:lnTo>
                  <a:pt x="848320" y="0"/>
                </a:lnTo>
                <a:lnTo>
                  <a:pt x="884039" y="0"/>
                </a:lnTo>
                <a:lnTo>
                  <a:pt x="928687" y="0"/>
                </a:lnTo>
                <a:lnTo>
                  <a:pt x="964406" y="0"/>
                </a:lnTo>
                <a:lnTo>
                  <a:pt x="1000125" y="8929"/>
                </a:lnTo>
                <a:lnTo>
                  <a:pt x="1044773" y="8929"/>
                </a:lnTo>
                <a:lnTo>
                  <a:pt x="1080492" y="8929"/>
                </a:lnTo>
                <a:lnTo>
                  <a:pt x="1116210" y="8929"/>
                </a:lnTo>
                <a:lnTo>
                  <a:pt x="1151929" y="8929"/>
                </a:lnTo>
                <a:lnTo>
                  <a:pt x="1187648" y="8929"/>
                </a:lnTo>
                <a:lnTo>
                  <a:pt x="1232296" y="8929"/>
                </a:lnTo>
                <a:lnTo>
                  <a:pt x="1268015" y="8929"/>
                </a:lnTo>
                <a:lnTo>
                  <a:pt x="1303734" y="8929"/>
                </a:lnTo>
                <a:lnTo>
                  <a:pt x="1348382" y="8929"/>
                </a:lnTo>
                <a:lnTo>
                  <a:pt x="1384101" y="17859"/>
                </a:lnTo>
                <a:lnTo>
                  <a:pt x="1419820" y="17859"/>
                </a:lnTo>
                <a:lnTo>
                  <a:pt x="1455539" y="17859"/>
                </a:lnTo>
                <a:lnTo>
                  <a:pt x="1500187" y="17859"/>
                </a:lnTo>
                <a:lnTo>
                  <a:pt x="1535906" y="17859"/>
                </a:lnTo>
                <a:lnTo>
                  <a:pt x="1580554" y="26789"/>
                </a:lnTo>
                <a:lnTo>
                  <a:pt x="1616273" y="26789"/>
                </a:lnTo>
                <a:lnTo>
                  <a:pt x="1660921" y="26789"/>
                </a:lnTo>
                <a:lnTo>
                  <a:pt x="1696640" y="35718"/>
                </a:lnTo>
                <a:lnTo>
                  <a:pt x="1732359" y="35718"/>
                </a:lnTo>
                <a:lnTo>
                  <a:pt x="1777007" y="35718"/>
                </a:lnTo>
                <a:lnTo>
                  <a:pt x="1812726" y="35718"/>
                </a:lnTo>
                <a:lnTo>
                  <a:pt x="1848445" y="35718"/>
                </a:lnTo>
                <a:lnTo>
                  <a:pt x="1893093" y="44648"/>
                </a:lnTo>
                <a:lnTo>
                  <a:pt x="1928812" y="44648"/>
                </a:lnTo>
                <a:lnTo>
                  <a:pt x="1964531" y="44648"/>
                </a:lnTo>
                <a:lnTo>
                  <a:pt x="2000250" y="44648"/>
                </a:lnTo>
                <a:lnTo>
                  <a:pt x="2035968" y="44648"/>
                </a:lnTo>
                <a:lnTo>
                  <a:pt x="2080617" y="44648"/>
                </a:lnTo>
                <a:lnTo>
                  <a:pt x="2116335" y="44648"/>
                </a:lnTo>
                <a:lnTo>
                  <a:pt x="2152054" y="44648"/>
                </a:lnTo>
                <a:lnTo>
                  <a:pt x="2196703" y="44648"/>
                </a:lnTo>
                <a:lnTo>
                  <a:pt x="2232421" y="53578"/>
                </a:lnTo>
                <a:lnTo>
                  <a:pt x="2268140" y="53578"/>
                </a:lnTo>
                <a:lnTo>
                  <a:pt x="2312789" y="53578"/>
                </a:lnTo>
                <a:lnTo>
                  <a:pt x="2348507" y="53578"/>
                </a:lnTo>
                <a:lnTo>
                  <a:pt x="2384226" y="53578"/>
                </a:lnTo>
                <a:lnTo>
                  <a:pt x="2419945" y="53578"/>
                </a:lnTo>
                <a:lnTo>
                  <a:pt x="2464593" y="53578"/>
                </a:lnTo>
                <a:lnTo>
                  <a:pt x="2500312" y="53578"/>
                </a:lnTo>
                <a:lnTo>
                  <a:pt x="2536031" y="53578"/>
                </a:lnTo>
                <a:lnTo>
                  <a:pt x="2571750" y="53578"/>
                </a:lnTo>
                <a:lnTo>
                  <a:pt x="2607468" y="53578"/>
                </a:lnTo>
                <a:lnTo>
                  <a:pt x="2643187" y="53578"/>
                </a:lnTo>
                <a:lnTo>
                  <a:pt x="2669976" y="53578"/>
                </a:lnTo>
                <a:lnTo>
                  <a:pt x="2705695" y="53578"/>
                </a:lnTo>
                <a:lnTo>
                  <a:pt x="2741414" y="53578"/>
                </a:lnTo>
                <a:lnTo>
                  <a:pt x="2777132" y="44648"/>
                </a:lnTo>
                <a:lnTo>
                  <a:pt x="2812851" y="44648"/>
                </a:lnTo>
                <a:lnTo>
                  <a:pt x="2848570" y="44648"/>
                </a:lnTo>
                <a:lnTo>
                  <a:pt x="2875359" y="44648"/>
                </a:lnTo>
                <a:lnTo>
                  <a:pt x="2911078" y="44648"/>
                </a:lnTo>
                <a:lnTo>
                  <a:pt x="2946796" y="44648"/>
                </a:lnTo>
                <a:lnTo>
                  <a:pt x="2973585" y="44648"/>
                </a:lnTo>
                <a:lnTo>
                  <a:pt x="3009304" y="44648"/>
                </a:lnTo>
                <a:lnTo>
                  <a:pt x="3036093" y="44648"/>
                </a:lnTo>
                <a:lnTo>
                  <a:pt x="3062882" y="44648"/>
                </a:lnTo>
                <a:lnTo>
                  <a:pt x="3089671" y="44648"/>
                </a:lnTo>
                <a:lnTo>
                  <a:pt x="3116460" y="44648"/>
                </a:lnTo>
                <a:lnTo>
                  <a:pt x="3143250" y="44648"/>
                </a:lnTo>
                <a:lnTo>
                  <a:pt x="3161109" y="44648"/>
                </a:lnTo>
                <a:lnTo>
                  <a:pt x="3187898" y="44648"/>
                </a:lnTo>
                <a:lnTo>
                  <a:pt x="3205757" y="44648"/>
                </a:lnTo>
                <a:lnTo>
                  <a:pt x="3223617" y="44648"/>
                </a:lnTo>
                <a:lnTo>
                  <a:pt x="3241476" y="35718"/>
                </a:lnTo>
                <a:lnTo>
                  <a:pt x="3250406" y="35718"/>
                </a:lnTo>
                <a:lnTo>
                  <a:pt x="3259335" y="35718"/>
                </a:lnTo>
                <a:lnTo>
                  <a:pt x="3268265" y="35718"/>
                </a:lnTo>
                <a:lnTo>
                  <a:pt x="326826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89859" y="2411015"/>
            <a:ext cx="232173" cy="303611"/>
          </a:xfrm>
          <a:custGeom>
            <a:avLst/>
            <a:gdLst/>
            <a:ahLst/>
            <a:cxnLst/>
            <a:rect l="0" t="0" r="0" b="0"/>
            <a:pathLst>
              <a:path w="232173" h="303611">
                <a:moveTo>
                  <a:pt x="178594" y="26789"/>
                </a:move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78594" y="17860"/>
                </a:lnTo>
                <a:lnTo>
                  <a:pt x="169664" y="17860"/>
                </a:lnTo>
                <a:lnTo>
                  <a:pt x="160735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8930"/>
                </a:lnTo>
                <a:lnTo>
                  <a:pt x="89297" y="8930"/>
                </a:lnTo>
                <a:lnTo>
                  <a:pt x="80368" y="17860"/>
                </a:lnTo>
                <a:lnTo>
                  <a:pt x="71438" y="26789"/>
                </a:lnTo>
                <a:lnTo>
                  <a:pt x="62508" y="35719"/>
                </a:lnTo>
                <a:lnTo>
                  <a:pt x="53579" y="44649"/>
                </a:lnTo>
                <a:lnTo>
                  <a:pt x="44649" y="53579"/>
                </a:lnTo>
                <a:lnTo>
                  <a:pt x="35719" y="62508"/>
                </a:lnTo>
                <a:lnTo>
                  <a:pt x="26789" y="80368"/>
                </a:lnTo>
                <a:lnTo>
                  <a:pt x="17860" y="98227"/>
                </a:lnTo>
                <a:lnTo>
                  <a:pt x="8930" y="107157"/>
                </a:lnTo>
                <a:lnTo>
                  <a:pt x="0" y="11608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6"/>
                </a:lnTo>
                <a:lnTo>
                  <a:pt x="0" y="142876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9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8" y="151805"/>
                </a:lnTo>
                <a:lnTo>
                  <a:pt x="98227" y="151805"/>
                </a:lnTo>
                <a:lnTo>
                  <a:pt x="107157" y="15180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60735" y="160735"/>
                </a:lnTo>
                <a:lnTo>
                  <a:pt x="178594" y="160735"/>
                </a:lnTo>
                <a:lnTo>
                  <a:pt x="187524" y="160735"/>
                </a:lnTo>
                <a:lnTo>
                  <a:pt x="187524" y="160735"/>
                </a:lnTo>
                <a:lnTo>
                  <a:pt x="196454" y="169665"/>
                </a:lnTo>
                <a:lnTo>
                  <a:pt x="205383" y="169665"/>
                </a:lnTo>
                <a:lnTo>
                  <a:pt x="205383" y="169665"/>
                </a:lnTo>
                <a:lnTo>
                  <a:pt x="214313" y="178594"/>
                </a:lnTo>
                <a:lnTo>
                  <a:pt x="223243" y="187524"/>
                </a:lnTo>
                <a:lnTo>
                  <a:pt x="223243" y="187524"/>
                </a:lnTo>
                <a:lnTo>
                  <a:pt x="223243" y="196454"/>
                </a:lnTo>
                <a:lnTo>
                  <a:pt x="223243" y="205383"/>
                </a:lnTo>
                <a:lnTo>
                  <a:pt x="232172" y="214313"/>
                </a:lnTo>
                <a:lnTo>
                  <a:pt x="232172" y="223243"/>
                </a:lnTo>
                <a:lnTo>
                  <a:pt x="223243" y="232173"/>
                </a:lnTo>
                <a:lnTo>
                  <a:pt x="223243" y="241102"/>
                </a:lnTo>
                <a:lnTo>
                  <a:pt x="214313" y="250032"/>
                </a:lnTo>
                <a:lnTo>
                  <a:pt x="205383" y="258962"/>
                </a:lnTo>
                <a:lnTo>
                  <a:pt x="205383" y="267891"/>
                </a:lnTo>
                <a:lnTo>
                  <a:pt x="187524" y="276821"/>
                </a:lnTo>
                <a:lnTo>
                  <a:pt x="178594" y="285751"/>
                </a:lnTo>
                <a:lnTo>
                  <a:pt x="169664" y="285751"/>
                </a:lnTo>
                <a:lnTo>
                  <a:pt x="160735" y="294680"/>
                </a:lnTo>
                <a:lnTo>
                  <a:pt x="151805" y="294680"/>
                </a:lnTo>
                <a:lnTo>
                  <a:pt x="133946" y="294680"/>
                </a:lnTo>
                <a:lnTo>
                  <a:pt x="125016" y="303610"/>
                </a:lnTo>
                <a:lnTo>
                  <a:pt x="107157" y="303610"/>
                </a:lnTo>
                <a:lnTo>
                  <a:pt x="98227" y="294680"/>
                </a:lnTo>
                <a:lnTo>
                  <a:pt x="80368" y="294680"/>
                </a:lnTo>
                <a:lnTo>
                  <a:pt x="71438" y="294680"/>
                </a:lnTo>
                <a:lnTo>
                  <a:pt x="53579" y="294680"/>
                </a:lnTo>
                <a:lnTo>
                  <a:pt x="44649" y="285751"/>
                </a:lnTo>
                <a:lnTo>
                  <a:pt x="26789" y="285751"/>
                </a:lnTo>
                <a:lnTo>
                  <a:pt x="17860" y="285751"/>
                </a:lnTo>
                <a:lnTo>
                  <a:pt x="17860" y="285751"/>
                </a:lnTo>
                <a:lnTo>
                  <a:pt x="17860" y="2857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45273" y="2437804"/>
            <a:ext cx="17861" cy="187525"/>
          </a:xfrm>
          <a:custGeom>
            <a:avLst/>
            <a:gdLst/>
            <a:ahLst/>
            <a:cxnLst/>
            <a:rect l="0" t="0" r="0" b="0"/>
            <a:pathLst>
              <a:path w="17861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62509"/>
                </a:lnTo>
                <a:lnTo>
                  <a:pt x="0" y="80368"/>
                </a:lnTo>
                <a:lnTo>
                  <a:pt x="0" y="98227"/>
                </a:lnTo>
                <a:lnTo>
                  <a:pt x="8930" y="116087"/>
                </a:lnTo>
                <a:lnTo>
                  <a:pt x="8930" y="125016"/>
                </a:lnTo>
                <a:lnTo>
                  <a:pt x="8930" y="14287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9665"/>
                </a:lnTo>
                <a:lnTo>
                  <a:pt x="17860" y="169665"/>
                </a:lnTo>
                <a:lnTo>
                  <a:pt x="17860" y="178594"/>
                </a:lnTo>
                <a:lnTo>
                  <a:pt x="17860" y="187524"/>
                </a:lnTo>
                <a:lnTo>
                  <a:pt x="17860" y="187524"/>
                </a:lnTo>
                <a:lnTo>
                  <a:pt x="17860" y="187524"/>
                </a:lnTo>
                <a:lnTo>
                  <a:pt x="17860" y="187524"/>
                </a:lnTo>
                <a:lnTo>
                  <a:pt x="17860" y="187524"/>
                </a:lnTo>
                <a:lnTo>
                  <a:pt x="17860" y="187524"/>
                </a:lnTo>
                <a:lnTo>
                  <a:pt x="1786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964906" y="2553891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22094" y="2393156"/>
            <a:ext cx="214313" cy="267892"/>
          </a:xfrm>
          <a:custGeom>
            <a:avLst/>
            <a:gdLst/>
            <a:ahLst/>
            <a:cxnLst/>
            <a:rect l="0" t="0" r="0" b="0"/>
            <a:pathLst>
              <a:path w="214313" h="267892">
                <a:moveTo>
                  <a:pt x="125015" y="8930"/>
                </a:moveTo>
                <a:lnTo>
                  <a:pt x="12501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59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9297" y="98227"/>
                </a:lnTo>
                <a:lnTo>
                  <a:pt x="98226" y="9822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60734" y="107157"/>
                </a:lnTo>
                <a:lnTo>
                  <a:pt x="169664" y="107157"/>
                </a:lnTo>
                <a:lnTo>
                  <a:pt x="178594" y="125016"/>
                </a:lnTo>
                <a:lnTo>
                  <a:pt x="187523" y="125016"/>
                </a:lnTo>
                <a:lnTo>
                  <a:pt x="196453" y="133946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214312" y="169664"/>
                </a:lnTo>
                <a:lnTo>
                  <a:pt x="214312" y="178594"/>
                </a:lnTo>
                <a:lnTo>
                  <a:pt x="214312" y="187524"/>
                </a:lnTo>
                <a:lnTo>
                  <a:pt x="214312" y="205383"/>
                </a:lnTo>
                <a:lnTo>
                  <a:pt x="205383" y="214313"/>
                </a:lnTo>
                <a:lnTo>
                  <a:pt x="196453" y="223242"/>
                </a:lnTo>
                <a:lnTo>
                  <a:pt x="187523" y="232172"/>
                </a:lnTo>
                <a:lnTo>
                  <a:pt x="178594" y="241102"/>
                </a:lnTo>
                <a:lnTo>
                  <a:pt x="169664" y="250032"/>
                </a:lnTo>
                <a:lnTo>
                  <a:pt x="160734" y="258961"/>
                </a:lnTo>
                <a:lnTo>
                  <a:pt x="142875" y="258961"/>
                </a:lnTo>
                <a:lnTo>
                  <a:pt x="125015" y="258961"/>
                </a:lnTo>
                <a:lnTo>
                  <a:pt x="107156" y="267891"/>
                </a:lnTo>
                <a:lnTo>
                  <a:pt x="98226" y="267891"/>
                </a:lnTo>
                <a:lnTo>
                  <a:pt x="80367" y="258961"/>
                </a:lnTo>
                <a:lnTo>
                  <a:pt x="62508" y="258961"/>
                </a:lnTo>
                <a:lnTo>
                  <a:pt x="44648" y="258961"/>
                </a:lnTo>
                <a:lnTo>
                  <a:pt x="35719" y="250032"/>
                </a:lnTo>
                <a:lnTo>
                  <a:pt x="17859" y="250032"/>
                </a:lnTo>
                <a:lnTo>
                  <a:pt x="8929" y="250032"/>
                </a:lnTo>
                <a:lnTo>
                  <a:pt x="0" y="25003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79219" y="2250281"/>
            <a:ext cx="169665" cy="526853"/>
          </a:xfrm>
          <a:custGeom>
            <a:avLst/>
            <a:gdLst/>
            <a:ahLst/>
            <a:cxnLst/>
            <a:rect l="0" t="0" r="0" b="0"/>
            <a:pathLst>
              <a:path w="169665" h="526853">
                <a:moveTo>
                  <a:pt x="125015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7" y="35719"/>
                </a:lnTo>
                <a:lnTo>
                  <a:pt x="71437" y="53578"/>
                </a:lnTo>
                <a:lnTo>
                  <a:pt x="53578" y="71438"/>
                </a:lnTo>
                <a:lnTo>
                  <a:pt x="44648" y="107156"/>
                </a:lnTo>
                <a:lnTo>
                  <a:pt x="26789" y="133945"/>
                </a:lnTo>
                <a:lnTo>
                  <a:pt x="17859" y="169664"/>
                </a:lnTo>
                <a:lnTo>
                  <a:pt x="8929" y="214313"/>
                </a:lnTo>
                <a:lnTo>
                  <a:pt x="0" y="241102"/>
                </a:lnTo>
                <a:lnTo>
                  <a:pt x="0" y="276821"/>
                </a:lnTo>
                <a:lnTo>
                  <a:pt x="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8929" y="392907"/>
                </a:lnTo>
                <a:lnTo>
                  <a:pt x="17859" y="419696"/>
                </a:lnTo>
                <a:lnTo>
                  <a:pt x="35719" y="446485"/>
                </a:lnTo>
                <a:lnTo>
                  <a:pt x="53578" y="464344"/>
                </a:lnTo>
                <a:lnTo>
                  <a:pt x="71437" y="482203"/>
                </a:lnTo>
                <a:lnTo>
                  <a:pt x="89297" y="500063"/>
                </a:lnTo>
                <a:lnTo>
                  <a:pt x="116086" y="508992"/>
                </a:lnTo>
                <a:lnTo>
                  <a:pt x="133945" y="517922"/>
                </a:lnTo>
                <a:lnTo>
                  <a:pt x="151804" y="526852"/>
                </a:lnTo>
                <a:lnTo>
                  <a:pt x="169664" y="526852"/>
                </a:lnTo>
                <a:lnTo>
                  <a:pt x="169664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32859" y="2411015"/>
            <a:ext cx="8931" cy="232174"/>
          </a:xfrm>
          <a:custGeom>
            <a:avLst/>
            <a:gdLst/>
            <a:ahLst/>
            <a:cxnLst/>
            <a:rect l="0" t="0" r="0" b="0"/>
            <a:pathLst>
              <a:path w="8931" h="2321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8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8930" y="232173"/>
                </a:lnTo>
                <a:lnTo>
                  <a:pt x="8930" y="2321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43563" y="2518172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11453" y="2393156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8" y="35719"/>
                </a:lnTo>
                <a:lnTo>
                  <a:pt x="62508" y="44648"/>
                </a:lnTo>
                <a:lnTo>
                  <a:pt x="44649" y="53578"/>
                </a:lnTo>
                <a:lnTo>
                  <a:pt x="35719" y="62508"/>
                </a:lnTo>
                <a:lnTo>
                  <a:pt x="26789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116086" y="107157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51805" y="160735"/>
                </a:lnTo>
                <a:lnTo>
                  <a:pt x="151805" y="178594"/>
                </a:lnTo>
                <a:lnTo>
                  <a:pt x="142875" y="187524"/>
                </a:lnTo>
                <a:lnTo>
                  <a:pt x="133945" y="196453"/>
                </a:lnTo>
                <a:lnTo>
                  <a:pt x="125016" y="205383"/>
                </a:lnTo>
                <a:lnTo>
                  <a:pt x="116086" y="205383"/>
                </a:lnTo>
                <a:lnTo>
                  <a:pt x="98227" y="214313"/>
                </a:lnTo>
                <a:lnTo>
                  <a:pt x="89297" y="214313"/>
                </a:lnTo>
                <a:lnTo>
                  <a:pt x="71438" y="214313"/>
                </a:lnTo>
                <a:lnTo>
                  <a:pt x="53578" y="223242"/>
                </a:lnTo>
                <a:lnTo>
                  <a:pt x="44649" y="223242"/>
                </a:lnTo>
                <a:lnTo>
                  <a:pt x="35719" y="214313"/>
                </a:lnTo>
                <a:lnTo>
                  <a:pt x="17860" y="21431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43625" y="2428875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16086"/>
                </a:lnTo>
                <a:lnTo>
                  <a:pt x="116086" y="107156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32922" y="2402086"/>
            <a:ext cx="71438" cy="232173"/>
          </a:xfrm>
          <a:custGeom>
            <a:avLst/>
            <a:gdLst/>
            <a:ahLst/>
            <a:cxnLst/>
            <a:rect l="0" t="0" r="0" b="0"/>
            <a:pathLst>
              <a:path w="71438" h="232173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35718"/>
                </a:lnTo>
                <a:lnTo>
                  <a:pt x="53578" y="53578"/>
                </a:lnTo>
                <a:lnTo>
                  <a:pt x="44648" y="80367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97203" y="2187773"/>
            <a:ext cx="214314" cy="589361"/>
          </a:xfrm>
          <a:custGeom>
            <a:avLst/>
            <a:gdLst/>
            <a:ahLst/>
            <a:cxnLst/>
            <a:rect l="0" t="0" r="0" b="0"/>
            <a:pathLst>
              <a:path w="214314" h="5893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17860"/>
                </a:lnTo>
                <a:lnTo>
                  <a:pt x="62508" y="35719"/>
                </a:lnTo>
                <a:lnTo>
                  <a:pt x="89297" y="53578"/>
                </a:lnTo>
                <a:lnTo>
                  <a:pt x="107156" y="80367"/>
                </a:lnTo>
                <a:lnTo>
                  <a:pt x="125016" y="107156"/>
                </a:lnTo>
                <a:lnTo>
                  <a:pt x="142875" y="142875"/>
                </a:lnTo>
                <a:lnTo>
                  <a:pt x="160735" y="169664"/>
                </a:lnTo>
                <a:lnTo>
                  <a:pt x="178594" y="205383"/>
                </a:lnTo>
                <a:lnTo>
                  <a:pt x="187524" y="241102"/>
                </a:lnTo>
                <a:lnTo>
                  <a:pt x="196453" y="276821"/>
                </a:lnTo>
                <a:lnTo>
                  <a:pt x="205383" y="312540"/>
                </a:lnTo>
                <a:lnTo>
                  <a:pt x="205383" y="339329"/>
                </a:lnTo>
                <a:lnTo>
                  <a:pt x="214313" y="375047"/>
                </a:lnTo>
                <a:lnTo>
                  <a:pt x="214313" y="401836"/>
                </a:lnTo>
                <a:lnTo>
                  <a:pt x="214313" y="437555"/>
                </a:lnTo>
                <a:lnTo>
                  <a:pt x="205383" y="464344"/>
                </a:lnTo>
                <a:lnTo>
                  <a:pt x="205383" y="482204"/>
                </a:lnTo>
                <a:lnTo>
                  <a:pt x="196453" y="508993"/>
                </a:lnTo>
                <a:lnTo>
                  <a:pt x="187524" y="526852"/>
                </a:lnTo>
                <a:lnTo>
                  <a:pt x="178594" y="544711"/>
                </a:lnTo>
                <a:lnTo>
                  <a:pt x="160735" y="553641"/>
                </a:lnTo>
                <a:lnTo>
                  <a:pt x="151805" y="571500"/>
                </a:lnTo>
                <a:lnTo>
                  <a:pt x="142875" y="580430"/>
                </a:lnTo>
                <a:lnTo>
                  <a:pt x="133945" y="580430"/>
                </a:lnTo>
                <a:lnTo>
                  <a:pt x="125016" y="589360"/>
                </a:lnTo>
                <a:lnTo>
                  <a:pt x="116086" y="589360"/>
                </a:lnTo>
                <a:lnTo>
                  <a:pt x="116086" y="589360"/>
                </a:lnTo>
                <a:lnTo>
                  <a:pt x="116086" y="589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63320" y="2446734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07969" y="2571750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02648" y="2393156"/>
            <a:ext cx="26791" cy="214314"/>
          </a:xfrm>
          <a:custGeom>
            <a:avLst/>
            <a:gdLst/>
            <a:ahLst/>
            <a:cxnLst/>
            <a:rect l="0" t="0" r="0" b="0"/>
            <a:pathLst>
              <a:path w="26791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87524"/>
                </a:lnTo>
                <a:lnTo>
                  <a:pt x="17860" y="196453"/>
                </a:lnTo>
                <a:lnTo>
                  <a:pt x="17860" y="205383"/>
                </a:lnTo>
                <a:lnTo>
                  <a:pt x="26790" y="214313"/>
                </a:lnTo>
                <a:lnTo>
                  <a:pt x="26790" y="214313"/>
                </a:lnTo>
                <a:lnTo>
                  <a:pt x="2679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83016" y="2366367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0" y="3571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25015" y="89297"/>
                </a:lnTo>
                <a:lnTo>
                  <a:pt x="116086" y="98227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51804" y="116086"/>
                </a:lnTo>
                <a:lnTo>
                  <a:pt x="160734" y="12501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51804" y="187524"/>
                </a:lnTo>
                <a:lnTo>
                  <a:pt x="142875" y="196453"/>
                </a:lnTo>
                <a:lnTo>
                  <a:pt x="125015" y="205383"/>
                </a:lnTo>
                <a:lnTo>
                  <a:pt x="116086" y="214313"/>
                </a:lnTo>
                <a:lnTo>
                  <a:pt x="98226" y="214313"/>
                </a:lnTo>
                <a:lnTo>
                  <a:pt x="89297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62507" y="214313"/>
                </a:lnTo>
                <a:lnTo>
                  <a:pt x="44648" y="214313"/>
                </a:lnTo>
                <a:lnTo>
                  <a:pt x="44648" y="214313"/>
                </a:lnTo>
                <a:lnTo>
                  <a:pt x="44648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59836" y="2357437"/>
            <a:ext cx="294681" cy="205384"/>
          </a:xfrm>
          <a:custGeom>
            <a:avLst/>
            <a:gdLst/>
            <a:ahLst/>
            <a:cxnLst/>
            <a:rect l="0" t="0" r="0" b="0"/>
            <a:pathLst>
              <a:path w="294681" h="205384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25016" y="17860"/>
                </a:lnTo>
                <a:lnTo>
                  <a:pt x="133945" y="26789"/>
                </a:lnTo>
                <a:lnTo>
                  <a:pt x="133945" y="44649"/>
                </a:lnTo>
                <a:lnTo>
                  <a:pt x="133945" y="62508"/>
                </a:lnTo>
                <a:lnTo>
                  <a:pt x="133945" y="80367"/>
                </a:lnTo>
                <a:lnTo>
                  <a:pt x="125016" y="98227"/>
                </a:lnTo>
                <a:lnTo>
                  <a:pt x="107156" y="116086"/>
                </a:lnTo>
                <a:lnTo>
                  <a:pt x="89297" y="133946"/>
                </a:lnTo>
                <a:lnTo>
                  <a:pt x="80367" y="151805"/>
                </a:lnTo>
                <a:lnTo>
                  <a:pt x="71437" y="160735"/>
                </a:lnTo>
                <a:lnTo>
                  <a:pt x="71437" y="169665"/>
                </a:lnTo>
                <a:lnTo>
                  <a:pt x="71437" y="178594"/>
                </a:lnTo>
                <a:lnTo>
                  <a:pt x="80367" y="187524"/>
                </a:lnTo>
                <a:lnTo>
                  <a:pt x="98227" y="196454"/>
                </a:lnTo>
                <a:lnTo>
                  <a:pt x="116086" y="205383"/>
                </a:lnTo>
                <a:lnTo>
                  <a:pt x="133945" y="205383"/>
                </a:lnTo>
                <a:lnTo>
                  <a:pt x="160734" y="205383"/>
                </a:lnTo>
                <a:lnTo>
                  <a:pt x="187523" y="205383"/>
                </a:lnTo>
                <a:lnTo>
                  <a:pt x="205383" y="205383"/>
                </a:lnTo>
                <a:lnTo>
                  <a:pt x="232172" y="205383"/>
                </a:lnTo>
                <a:lnTo>
                  <a:pt x="258961" y="205383"/>
                </a:lnTo>
                <a:lnTo>
                  <a:pt x="276820" y="205383"/>
                </a:lnTo>
                <a:lnTo>
                  <a:pt x="294680" y="205383"/>
                </a:lnTo>
                <a:lnTo>
                  <a:pt x="294680" y="205383"/>
                </a:lnTo>
                <a:lnTo>
                  <a:pt x="29468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250531" y="2134195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44649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62508" y="89297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7" y="151805"/>
                </a:lnTo>
                <a:lnTo>
                  <a:pt x="89297" y="160734"/>
                </a:lnTo>
                <a:lnTo>
                  <a:pt x="80367" y="169664"/>
                </a:lnTo>
                <a:lnTo>
                  <a:pt x="53578" y="178594"/>
                </a:lnTo>
                <a:lnTo>
                  <a:pt x="35719" y="178594"/>
                </a:lnTo>
                <a:lnTo>
                  <a:pt x="26789" y="187524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66617" y="2044898"/>
            <a:ext cx="160736" cy="187525"/>
          </a:xfrm>
          <a:custGeom>
            <a:avLst/>
            <a:gdLst/>
            <a:ahLst/>
            <a:cxnLst/>
            <a:rect l="0" t="0" r="0" b="0"/>
            <a:pathLst>
              <a:path w="160736" h="18752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9" y="98227"/>
                </a:lnTo>
                <a:lnTo>
                  <a:pt x="35719" y="125016"/>
                </a:lnTo>
                <a:lnTo>
                  <a:pt x="44649" y="142875"/>
                </a:lnTo>
                <a:lnTo>
                  <a:pt x="44649" y="160735"/>
                </a:lnTo>
                <a:lnTo>
                  <a:pt x="44649" y="16966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87524"/>
                </a:lnTo>
                <a:lnTo>
                  <a:pt x="53578" y="18752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53578" y="133946"/>
                </a:lnTo>
                <a:lnTo>
                  <a:pt x="62508" y="125016"/>
                </a:lnTo>
                <a:lnTo>
                  <a:pt x="62508" y="107156"/>
                </a:lnTo>
                <a:lnTo>
                  <a:pt x="7143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42875" y="13394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51805" y="160735"/>
                </a:lnTo>
                <a:lnTo>
                  <a:pt x="151805" y="169664"/>
                </a:lnTo>
                <a:lnTo>
                  <a:pt x="160735" y="169664"/>
                </a:lnTo>
                <a:lnTo>
                  <a:pt x="16073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45211" y="2000250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26789" y="8036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87523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0734"/>
                </a:lnTo>
                <a:lnTo>
                  <a:pt x="71437" y="142875"/>
                </a:lnTo>
                <a:lnTo>
                  <a:pt x="80367" y="133945"/>
                </a:lnTo>
                <a:lnTo>
                  <a:pt x="89297" y="125015"/>
                </a:lnTo>
                <a:lnTo>
                  <a:pt x="89297" y="116086"/>
                </a:lnTo>
                <a:lnTo>
                  <a:pt x="80367" y="107156"/>
                </a:lnTo>
                <a:lnTo>
                  <a:pt x="80367" y="98226"/>
                </a:lnTo>
                <a:lnTo>
                  <a:pt x="71437" y="89297"/>
                </a:lnTo>
                <a:lnTo>
                  <a:pt x="62508" y="8929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9297" y="71437"/>
                </a:lnTo>
                <a:lnTo>
                  <a:pt x="107156" y="62508"/>
                </a:lnTo>
                <a:lnTo>
                  <a:pt x="125016" y="53578"/>
                </a:lnTo>
                <a:lnTo>
                  <a:pt x="142875" y="44648"/>
                </a:lnTo>
                <a:lnTo>
                  <a:pt x="160734" y="35719"/>
                </a:lnTo>
                <a:lnTo>
                  <a:pt x="178594" y="26789"/>
                </a:lnTo>
                <a:lnTo>
                  <a:pt x="187523" y="17859"/>
                </a:lnTo>
                <a:lnTo>
                  <a:pt x="196453" y="8929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69664" y="8929"/>
                </a:lnTo>
                <a:lnTo>
                  <a:pt x="160734" y="17859"/>
                </a:lnTo>
                <a:lnTo>
                  <a:pt x="142875" y="35719"/>
                </a:lnTo>
                <a:lnTo>
                  <a:pt x="133945" y="44648"/>
                </a:lnTo>
                <a:lnTo>
                  <a:pt x="125016" y="6250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25016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68453" y="1964531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71438"/>
                </a:lnTo>
                <a:lnTo>
                  <a:pt x="80367" y="80367"/>
                </a:lnTo>
                <a:lnTo>
                  <a:pt x="71438" y="80367"/>
                </a:lnTo>
                <a:lnTo>
                  <a:pt x="53578" y="89297"/>
                </a:lnTo>
                <a:lnTo>
                  <a:pt x="35719" y="98227"/>
                </a:lnTo>
                <a:lnTo>
                  <a:pt x="17860" y="98227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22094" y="2089547"/>
            <a:ext cx="125016" cy="98227"/>
          </a:xfrm>
          <a:custGeom>
            <a:avLst/>
            <a:gdLst/>
            <a:ahLst/>
            <a:cxnLst/>
            <a:rect l="0" t="0" r="0" b="0"/>
            <a:pathLst>
              <a:path w="125016" h="98227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44648" y="98226"/>
                </a:lnTo>
                <a:lnTo>
                  <a:pt x="71437" y="98226"/>
                </a:lnTo>
                <a:lnTo>
                  <a:pt x="98226" y="8929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2501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64969" y="1946672"/>
            <a:ext cx="80368" cy="223243"/>
          </a:xfrm>
          <a:custGeom>
            <a:avLst/>
            <a:gdLst/>
            <a:ahLst/>
            <a:cxnLst/>
            <a:rect l="0" t="0" r="0" b="0"/>
            <a:pathLst>
              <a:path w="80368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35719" y="205382"/>
                </a:lnTo>
                <a:lnTo>
                  <a:pt x="44648" y="214312"/>
                </a:lnTo>
                <a:lnTo>
                  <a:pt x="53578" y="223242"/>
                </a:lnTo>
                <a:lnTo>
                  <a:pt x="71437" y="22324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036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63195" y="2053828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62508" y="26789"/>
                </a:moveTo>
                <a:lnTo>
                  <a:pt x="62508" y="2678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71438" y="80367"/>
                </a:lnTo>
                <a:lnTo>
                  <a:pt x="80368" y="71437"/>
                </a:lnTo>
                <a:lnTo>
                  <a:pt x="98227" y="62508"/>
                </a:lnTo>
                <a:lnTo>
                  <a:pt x="107157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59648" y="1910953"/>
            <a:ext cx="44650" cy="214313"/>
          </a:xfrm>
          <a:custGeom>
            <a:avLst/>
            <a:gdLst/>
            <a:ahLst/>
            <a:cxnLst/>
            <a:rect l="0" t="0" r="0" b="0"/>
            <a:pathLst>
              <a:path w="44650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26790" y="107156"/>
                </a:lnTo>
                <a:lnTo>
                  <a:pt x="26790" y="13394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196453"/>
                </a:lnTo>
                <a:lnTo>
                  <a:pt x="44649" y="205383"/>
                </a:lnTo>
                <a:lnTo>
                  <a:pt x="44649" y="214312"/>
                </a:lnTo>
                <a:lnTo>
                  <a:pt x="44649" y="214312"/>
                </a:lnTo>
                <a:lnTo>
                  <a:pt x="4464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723930" y="2000250"/>
            <a:ext cx="151805" cy="62509"/>
          </a:xfrm>
          <a:custGeom>
            <a:avLst/>
            <a:gdLst/>
            <a:ahLst/>
            <a:cxnLst/>
            <a:rect l="0" t="0" r="0" b="0"/>
            <a:pathLst>
              <a:path w="151805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44648"/>
                </a:lnTo>
                <a:lnTo>
                  <a:pt x="26789" y="44648"/>
                </a:lnTo>
                <a:lnTo>
                  <a:pt x="44648" y="35719"/>
                </a:lnTo>
                <a:lnTo>
                  <a:pt x="62508" y="26789"/>
                </a:lnTo>
                <a:lnTo>
                  <a:pt x="89297" y="26789"/>
                </a:lnTo>
                <a:lnTo>
                  <a:pt x="107156" y="17859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11453" y="1875234"/>
            <a:ext cx="285751" cy="214314"/>
          </a:xfrm>
          <a:custGeom>
            <a:avLst/>
            <a:gdLst/>
            <a:ahLst/>
            <a:cxnLst/>
            <a:rect l="0" t="0" r="0" b="0"/>
            <a:pathLst>
              <a:path w="285751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107156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69664"/>
                </a:lnTo>
                <a:lnTo>
                  <a:pt x="26789" y="187524"/>
                </a:lnTo>
                <a:lnTo>
                  <a:pt x="26789" y="196453"/>
                </a:lnTo>
                <a:lnTo>
                  <a:pt x="26789" y="205383"/>
                </a:lnTo>
                <a:lnTo>
                  <a:pt x="35719" y="214313"/>
                </a:lnTo>
                <a:lnTo>
                  <a:pt x="35719" y="214313"/>
                </a:lnTo>
                <a:lnTo>
                  <a:pt x="35719" y="214313"/>
                </a:lnTo>
                <a:lnTo>
                  <a:pt x="35719" y="214313"/>
                </a:lnTo>
                <a:lnTo>
                  <a:pt x="35719" y="205383"/>
                </a:lnTo>
                <a:lnTo>
                  <a:pt x="35719" y="187524"/>
                </a:lnTo>
                <a:lnTo>
                  <a:pt x="44649" y="178594"/>
                </a:lnTo>
                <a:lnTo>
                  <a:pt x="44649" y="160735"/>
                </a:lnTo>
                <a:lnTo>
                  <a:pt x="44649" y="142875"/>
                </a:lnTo>
                <a:lnTo>
                  <a:pt x="53578" y="133945"/>
                </a:lnTo>
                <a:lnTo>
                  <a:pt x="6250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6" y="14287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51805" y="151805"/>
                </a:lnTo>
                <a:lnTo>
                  <a:pt x="169664" y="151805"/>
                </a:lnTo>
                <a:lnTo>
                  <a:pt x="187524" y="142875"/>
                </a:lnTo>
                <a:lnTo>
                  <a:pt x="214313" y="142875"/>
                </a:lnTo>
                <a:lnTo>
                  <a:pt x="232172" y="133945"/>
                </a:lnTo>
                <a:lnTo>
                  <a:pt x="250031" y="133945"/>
                </a:lnTo>
                <a:lnTo>
                  <a:pt x="267891" y="125016"/>
                </a:lnTo>
                <a:lnTo>
                  <a:pt x="276820" y="107156"/>
                </a:lnTo>
                <a:lnTo>
                  <a:pt x="285750" y="98227"/>
                </a:lnTo>
                <a:lnTo>
                  <a:pt x="285750" y="89297"/>
                </a:lnTo>
                <a:lnTo>
                  <a:pt x="285750" y="80367"/>
                </a:lnTo>
                <a:lnTo>
                  <a:pt x="276820" y="80367"/>
                </a:lnTo>
                <a:lnTo>
                  <a:pt x="267891" y="80367"/>
                </a:lnTo>
                <a:lnTo>
                  <a:pt x="250031" y="80367"/>
                </a:lnTo>
                <a:lnTo>
                  <a:pt x="232172" y="80367"/>
                </a:lnTo>
                <a:lnTo>
                  <a:pt x="223242" y="89297"/>
                </a:lnTo>
                <a:lnTo>
                  <a:pt x="214313" y="98227"/>
                </a:lnTo>
                <a:lnTo>
                  <a:pt x="205383" y="107156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14313" y="151805"/>
                </a:lnTo>
                <a:lnTo>
                  <a:pt x="223242" y="151805"/>
                </a:lnTo>
                <a:lnTo>
                  <a:pt x="241102" y="160735"/>
                </a:lnTo>
                <a:lnTo>
                  <a:pt x="258961" y="160735"/>
                </a:lnTo>
                <a:lnTo>
                  <a:pt x="276820" y="151805"/>
                </a:lnTo>
                <a:lnTo>
                  <a:pt x="285750" y="151805"/>
                </a:lnTo>
                <a:lnTo>
                  <a:pt x="28575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68641" y="1902023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17859" y="53578"/>
                </a:lnTo>
                <a:lnTo>
                  <a:pt x="35718" y="62508"/>
                </a:lnTo>
                <a:lnTo>
                  <a:pt x="53578" y="71438"/>
                </a:lnTo>
                <a:lnTo>
                  <a:pt x="71437" y="71438"/>
                </a:lnTo>
                <a:lnTo>
                  <a:pt x="89297" y="89297"/>
                </a:lnTo>
                <a:lnTo>
                  <a:pt x="107156" y="98227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33945" y="133946"/>
                </a:lnTo>
                <a:lnTo>
                  <a:pt x="125015" y="151805"/>
                </a:lnTo>
                <a:lnTo>
                  <a:pt x="116086" y="160735"/>
                </a:lnTo>
                <a:lnTo>
                  <a:pt x="107156" y="160735"/>
                </a:lnTo>
                <a:lnTo>
                  <a:pt x="89297" y="169664"/>
                </a:lnTo>
                <a:lnTo>
                  <a:pt x="80367" y="178594"/>
                </a:lnTo>
                <a:lnTo>
                  <a:pt x="62507" y="178594"/>
                </a:lnTo>
                <a:lnTo>
                  <a:pt x="6250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759523" y="3116461"/>
            <a:ext cx="357189" cy="383977"/>
          </a:xfrm>
          <a:custGeom>
            <a:avLst/>
            <a:gdLst/>
            <a:ahLst/>
            <a:cxnLst/>
            <a:rect l="0" t="0" r="0" b="0"/>
            <a:pathLst>
              <a:path w="357189" h="383977">
                <a:moveTo>
                  <a:pt x="71438" y="71437"/>
                </a:moveTo>
                <a:lnTo>
                  <a:pt x="71438" y="71437"/>
                </a:lnTo>
                <a:lnTo>
                  <a:pt x="71438" y="71437"/>
                </a:lnTo>
                <a:lnTo>
                  <a:pt x="71438" y="62507"/>
                </a:lnTo>
                <a:lnTo>
                  <a:pt x="71438" y="62507"/>
                </a:lnTo>
                <a:lnTo>
                  <a:pt x="71438" y="44648"/>
                </a:lnTo>
                <a:lnTo>
                  <a:pt x="80368" y="35718"/>
                </a:lnTo>
                <a:lnTo>
                  <a:pt x="98227" y="26789"/>
                </a:lnTo>
                <a:lnTo>
                  <a:pt x="107157" y="17859"/>
                </a:lnTo>
                <a:lnTo>
                  <a:pt x="133946" y="8929"/>
                </a:lnTo>
                <a:lnTo>
                  <a:pt x="151805" y="0"/>
                </a:lnTo>
                <a:lnTo>
                  <a:pt x="169665" y="0"/>
                </a:lnTo>
                <a:lnTo>
                  <a:pt x="196454" y="0"/>
                </a:lnTo>
                <a:lnTo>
                  <a:pt x="214313" y="0"/>
                </a:lnTo>
                <a:lnTo>
                  <a:pt x="241102" y="8929"/>
                </a:lnTo>
                <a:lnTo>
                  <a:pt x="258961" y="17859"/>
                </a:lnTo>
                <a:lnTo>
                  <a:pt x="276821" y="35718"/>
                </a:lnTo>
                <a:lnTo>
                  <a:pt x="294680" y="53578"/>
                </a:lnTo>
                <a:lnTo>
                  <a:pt x="303610" y="71437"/>
                </a:lnTo>
                <a:lnTo>
                  <a:pt x="312540" y="98226"/>
                </a:lnTo>
                <a:lnTo>
                  <a:pt x="321469" y="125015"/>
                </a:lnTo>
                <a:lnTo>
                  <a:pt x="312540" y="151804"/>
                </a:lnTo>
                <a:lnTo>
                  <a:pt x="312540" y="178593"/>
                </a:lnTo>
                <a:lnTo>
                  <a:pt x="294680" y="205382"/>
                </a:lnTo>
                <a:lnTo>
                  <a:pt x="285750" y="241101"/>
                </a:lnTo>
                <a:lnTo>
                  <a:pt x="267891" y="267890"/>
                </a:lnTo>
                <a:lnTo>
                  <a:pt x="241102" y="285750"/>
                </a:lnTo>
                <a:lnTo>
                  <a:pt x="214313" y="312539"/>
                </a:lnTo>
                <a:lnTo>
                  <a:pt x="187524" y="321468"/>
                </a:lnTo>
                <a:lnTo>
                  <a:pt x="160735" y="339328"/>
                </a:lnTo>
                <a:lnTo>
                  <a:pt x="133946" y="348257"/>
                </a:lnTo>
                <a:lnTo>
                  <a:pt x="116086" y="348257"/>
                </a:lnTo>
                <a:lnTo>
                  <a:pt x="89297" y="357187"/>
                </a:lnTo>
                <a:lnTo>
                  <a:pt x="62508" y="348257"/>
                </a:lnTo>
                <a:lnTo>
                  <a:pt x="44649" y="348257"/>
                </a:lnTo>
                <a:lnTo>
                  <a:pt x="26790" y="339328"/>
                </a:lnTo>
                <a:lnTo>
                  <a:pt x="8930" y="321468"/>
                </a:lnTo>
                <a:lnTo>
                  <a:pt x="0" y="312539"/>
                </a:lnTo>
                <a:lnTo>
                  <a:pt x="0" y="294679"/>
                </a:lnTo>
                <a:lnTo>
                  <a:pt x="0" y="276820"/>
                </a:lnTo>
                <a:lnTo>
                  <a:pt x="0" y="258960"/>
                </a:lnTo>
                <a:lnTo>
                  <a:pt x="8930" y="250031"/>
                </a:lnTo>
                <a:lnTo>
                  <a:pt x="17860" y="241101"/>
                </a:lnTo>
                <a:lnTo>
                  <a:pt x="35719" y="232171"/>
                </a:lnTo>
                <a:lnTo>
                  <a:pt x="53579" y="223242"/>
                </a:lnTo>
                <a:lnTo>
                  <a:pt x="80368" y="223242"/>
                </a:lnTo>
                <a:lnTo>
                  <a:pt x="107157" y="223242"/>
                </a:lnTo>
                <a:lnTo>
                  <a:pt x="133946" y="232171"/>
                </a:lnTo>
                <a:lnTo>
                  <a:pt x="160735" y="241101"/>
                </a:lnTo>
                <a:lnTo>
                  <a:pt x="187524" y="250031"/>
                </a:lnTo>
                <a:lnTo>
                  <a:pt x="214313" y="267890"/>
                </a:lnTo>
                <a:lnTo>
                  <a:pt x="241102" y="285750"/>
                </a:lnTo>
                <a:lnTo>
                  <a:pt x="258961" y="303609"/>
                </a:lnTo>
                <a:lnTo>
                  <a:pt x="276821" y="321468"/>
                </a:lnTo>
                <a:lnTo>
                  <a:pt x="294680" y="330398"/>
                </a:lnTo>
                <a:lnTo>
                  <a:pt x="312540" y="348257"/>
                </a:lnTo>
                <a:lnTo>
                  <a:pt x="321469" y="357187"/>
                </a:lnTo>
                <a:lnTo>
                  <a:pt x="339329" y="366117"/>
                </a:lnTo>
                <a:lnTo>
                  <a:pt x="348258" y="375046"/>
                </a:lnTo>
                <a:lnTo>
                  <a:pt x="357188" y="383976"/>
                </a:lnTo>
                <a:lnTo>
                  <a:pt x="357188" y="383976"/>
                </a:lnTo>
                <a:lnTo>
                  <a:pt x="357188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206008" y="3241476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133945" y="26789"/>
                </a:moveTo>
                <a:lnTo>
                  <a:pt x="133945" y="26789"/>
                </a:lnTo>
                <a:lnTo>
                  <a:pt x="133945" y="17860"/>
                </a:lnTo>
                <a:lnTo>
                  <a:pt x="133945" y="1786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0367" y="98227"/>
                </a:lnTo>
                <a:lnTo>
                  <a:pt x="107156" y="98227"/>
                </a:lnTo>
                <a:lnTo>
                  <a:pt x="125015" y="98227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3" y="133945"/>
                </a:lnTo>
                <a:lnTo>
                  <a:pt x="214312" y="151805"/>
                </a:lnTo>
                <a:lnTo>
                  <a:pt x="214312" y="169664"/>
                </a:lnTo>
                <a:lnTo>
                  <a:pt x="205383" y="187524"/>
                </a:lnTo>
                <a:lnTo>
                  <a:pt x="205383" y="205383"/>
                </a:lnTo>
                <a:lnTo>
                  <a:pt x="196453" y="214313"/>
                </a:lnTo>
                <a:lnTo>
                  <a:pt x="187523" y="232172"/>
                </a:lnTo>
                <a:lnTo>
                  <a:pt x="169664" y="241102"/>
                </a:lnTo>
                <a:lnTo>
                  <a:pt x="160734" y="241102"/>
                </a:lnTo>
                <a:lnTo>
                  <a:pt x="151805" y="250031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98226" y="250031"/>
                </a:lnTo>
                <a:lnTo>
                  <a:pt x="89297" y="250031"/>
                </a:lnTo>
                <a:lnTo>
                  <a:pt x="71437" y="241102"/>
                </a:lnTo>
                <a:lnTo>
                  <a:pt x="53578" y="241102"/>
                </a:lnTo>
                <a:lnTo>
                  <a:pt x="35719" y="232172"/>
                </a:lnTo>
                <a:lnTo>
                  <a:pt x="26789" y="223242"/>
                </a:lnTo>
                <a:lnTo>
                  <a:pt x="17859" y="21431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625703" y="3286125"/>
            <a:ext cx="17861" cy="178594"/>
          </a:xfrm>
          <a:custGeom>
            <a:avLst/>
            <a:gdLst/>
            <a:ahLst/>
            <a:cxnLst/>
            <a:rect l="0" t="0" r="0" b="0"/>
            <a:pathLst>
              <a:path w="17861" h="17859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554266" y="3384351"/>
            <a:ext cx="178594" cy="17861"/>
          </a:xfrm>
          <a:custGeom>
            <a:avLst/>
            <a:gdLst/>
            <a:ahLst/>
            <a:cxnLst/>
            <a:rect l="0" t="0" r="0" b="0"/>
            <a:pathLst>
              <a:path w="17859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35718" y="8930"/>
                </a:lnTo>
                <a:lnTo>
                  <a:pt x="62507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840016" y="3178968"/>
            <a:ext cx="250032" cy="294681"/>
          </a:xfrm>
          <a:custGeom>
            <a:avLst/>
            <a:gdLst/>
            <a:ahLst/>
            <a:cxnLst/>
            <a:rect l="0" t="0" r="0" b="0"/>
            <a:pathLst>
              <a:path w="250032" h="294681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8930"/>
                </a:lnTo>
                <a:lnTo>
                  <a:pt x="178593" y="17860"/>
                </a:lnTo>
                <a:lnTo>
                  <a:pt x="160734" y="35719"/>
                </a:lnTo>
                <a:lnTo>
                  <a:pt x="133945" y="53578"/>
                </a:lnTo>
                <a:lnTo>
                  <a:pt x="116086" y="71438"/>
                </a:lnTo>
                <a:lnTo>
                  <a:pt x="89297" y="80368"/>
                </a:lnTo>
                <a:lnTo>
                  <a:pt x="80367" y="98227"/>
                </a:lnTo>
                <a:lnTo>
                  <a:pt x="62507" y="107157"/>
                </a:lnTo>
                <a:lnTo>
                  <a:pt x="62507" y="116086"/>
                </a:lnTo>
                <a:lnTo>
                  <a:pt x="53578" y="116086"/>
                </a:lnTo>
                <a:lnTo>
                  <a:pt x="53578" y="125016"/>
                </a:lnTo>
                <a:lnTo>
                  <a:pt x="62507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116086" y="133946"/>
                </a:lnTo>
                <a:lnTo>
                  <a:pt x="142875" y="133946"/>
                </a:lnTo>
                <a:lnTo>
                  <a:pt x="169664" y="142875"/>
                </a:lnTo>
                <a:lnTo>
                  <a:pt x="187523" y="151805"/>
                </a:lnTo>
                <a:lnTo>
                  <a:pt x="214312" y="160735"/>
                </a:lnTo>
                <a:lnTo>
                  <a:pt x="232172" y="178594"/>
                </a:lnTo>
                <a:lnTo>
                  <a:pt x="241101" y="187524"/>
                </a:lnTo>
                <a:lnTo>
                  <a:pt x="250031" y="205383"/>
                </a:lnTo>
                <a:lnTo>
                  <a:pt x="250031" y="223243"/>
                </a:lnTo>
                <a:lnTo>
                  <a:pt x="250031" y="241102"/>
                </a:lnTo>
                <a:lnTo>
                  <a:pt x="223242" y="250032"/>
                </a:lnTo>
                <a:lnTo>
                  <a:pt x="205382" y="267891"/>
                </a:lnTo>
                <a:lnTo>
                  <a:pt x="187523" y="276821"/>
                </a:lnTo>
                <a:lnTo>
                  <a:pt x="169664" y="285750"/>
                </a:lnTo>
                <a:lnTo>
                  <a:pt x="142875" y="294680"/>
                </a:lnTo>
                <a:lnTo>
                  <a:pt x="116086" y="294680"/>
                </a:lnTo>
                <a:lnTo>
                  <a:pt x="89297" y="294680"/>
                </a:lnTo>
                <a:lnTo>
                  <a:pt x="71437" y="294680"/>
                </a:lnTo>
                <a:lnTo>
                  <a:pt x="44648" y="294680"/>
                </a:lnTo>
                <a:lnTo>
                  <a:pt x="17859" y="285750"/>
                </a:lnTo>
                <a:lnTo>
                  <a:pt x="8929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161484" y="3214687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98227"/>
                </a:lnTo>
                <a:lnTo>
                  <a:pt x="35719" y="107156"/>
                </a:lnTo>
                <a:lnTo>
                  <a:pt x="53579" y="116086"/>
                </a:lnTo>
                <a:lnTo>
                  <a:pt x="71438" y="125016"/>
                </a:lnTo>
                <a:lnTo>
                  <a:pt x="89297" y="125016"/>
                </a:lnTo>
                <a:lnTo>
                  <a:pt x="116086" y="11608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77570" y="3170039"/>
            <a:ext cx="26790" cy="321469"/>
          </a:xfrm>
          <a:custGeom>
            <a:avLst/>
            <a:gdLst/>
            <a:ahLst/>
            <a:cxnLst/>
            <a:rect l="0" t="0" r="0" b="0"/>
            <a:pathLst>
              <a:path w="26790" h="321469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69664"/>
                </a:lnTo>
                <a:lnTo>
                  <a:pt x="26789" y="196453"/>
                </a:lnTo>
                <a:lnTo>
                  <a:pt x="17860" y="223242"/>
                </a:lnTo>
                <a:lnTo>
                  <a:pt x="1786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500813" y="3268265"/>
            <a:ext cx="116086" cy="8931"/>
          </a:xfrm>
          <a:custGeom>
            <a:avLst/>
            <a:gdLst/>
            <a:ahLst/>
            <a:cxnLst/>
            <a:rect l="0" t="0" r="0" b="0"/>
            <a:pathLst>
              <a:path w="116086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5" y="0"/>
                </a:lnTo>
                <a:lnTo>
                  <a:pt x="116085" y="0"/>
                </a:lnTo>
                <a:lnTo>
                  <a:pt x="1160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563320" y="3339703"/>
            <a:ext cx="107158" cy="8930"/>
          </a:xfrm>
          <a:custGeom>
            <a:avLst/>
            <a:gdLst/>
            <a:ahLst/>
            <a:cxnLst/>
            <a:rect l="0" t="0" r="0" b="0"/>
            <a:pathLst>
              <a:path w="107158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98227" y="8929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813352" y="3196828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205383"/>
                </a:lnTo>
                <a:lnTo>
                  <a:pt x="17859" y="223242"/>
                </a:lnTo>
                <a:lnTo>
                  <a:pt x="0" y="232172"/>
                </a:lnTo>
                <a:lnTo>
                  <a:pt x="8929" y="241101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920508" y="3187898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25015" y="53578"/>
                </a:lnTo>
                <a:lnTo>
                  <a:pt x="116086" y="53578"/>
                </a:lnTo>
                <a:lnTo>
                  <a:pt x="98226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6" y="71438"/>
                </a:lnTo>
                <a:lnTo>
                  <a:pt x="116086" y="7143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60734" y="10715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69664" y="187523"/>
                </a:lnTo>
                <a:lnTo>
                  <a:pt x="160734" y="196453"/>
                </a:lnTo>
                <a:lnTo>
                  <a:pt x="142875" y="205383"/>
                </a:lnTo>
                <a:lnTo>
                  <a:pt x="116086" y="214313"/>
                </a:lnTo>
                <a:lnTo>
                  <a:pt x="98226" y="223242"/>
                </a:lnTo>
                <a:lnTo>
                  <a:pt x="80367" y="223242"/>
                </a:lnTo>
                <a:lnTo>
                  <a:pt x="62508" y="223242"/>
                </a:lnTo>
                <a:lnTo>
                  <a:pt x="53578" y="223242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179469" y="3178968"/>
            <a:ext cx="285751" cy="232173"/>
          </a:xfrm>
          <a:custGeom>
            <a:avLst/>
            <a:gdLst/>
            <a:ahLst/>
            <a:cxnLst/>
            <a:rect l="0" t="0" r="0" b="0"/>
            <a:pathLst>
              <a:path w="285751" h="232173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17860"/>
                </a:lnTo>
                <a:lnTo>
                  <a:pt x="151804" y="3571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60734" y="80368"/>
                </a:lnTo>
                <a:lnTo>
                  <a:pt x="160734" y="107157"/>
                </a:lnTo>
                <a:lnTo>
                  <a:pt x="142875" y="125016"/>
                </a:lnTo>
                <a:lnTo>
                  <a:pt x="125015" y="151805"/>
                </a:lnTo>
                <a:lnTo>
                  <a:pt x="107156" y="169664"/>
                </a:lnTo>
                <a:lnTo>
                  <a:pt x="98226" y="187524"/>
                </a:lnTo>
                <a:lnTo>
                  <a:pt x="98226" y="196453"/>
                </a:lnTo>
                <a:lnTo>
                  <a:pt x="98226" y="214313"/>
                </a:lnTo>
                <a:lnTo>
                  <a:pt x="98226" y="223243"/>
                </a:lnTo>
                <a:lnTo>
                  <a:pt x="107156" y="223243"/>
                </a:lnTo>
                <a:lnTo>
                  <a:pt x="125015" y="232172"/>
                </a:lnTo>
                <a:lnTo>
                  <a:pt x="142875" y="232172"/>
                </a:lnTo>
                <a:lnTo>
                  <a:pt x="169664" y="232172"/>
                </a:lnTo>
                <a:lnTo>
                  <a:pt x="187523" y="232172"/>
                </a:lnTo>
                <a:lnTo>
                  <a:pt x="214312" y="223243"/>
                </a:lnTo>
                <a:lnTo>
                  <a:pt x="241101" y="223243"/>
                </a:lnTo>
                <a:lnTo>
                  <a:pt x="258961" y="214313"/>
                </a:lnTo>
                <a:lnTo>
                  <a:pt x="276820" y="205383"/>
                </a:lnTo>
                <a:lnTo>
                  <a:pt x="285750" y="196453"/>
                </a:lnTo>
                <a:lnTo>
                  <a:pt x="285750" y="196453"/>
                </a:lnTo>
                <a:lnTo>
                  <a:pt x="28575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43563" y="3643312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911453" y="3580804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8930"/>
                </a:lnTo>
                <a:lnTo>
                  <a:pt x="142875" y="17860"/>
                </a:lnTo>
                <a:lnTo>
                  <a:pt x="125016" y="26789"/>
                </a:lnTo>
                <a:lnTo>
                  <a:pt x="98227" y="35719"/>
                </a:lnTo>
                <a:lnTo>
                  <a:pt x="80367" y="44649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71438"/>
                </a:lnTo>
                <a:lnTo>
                  <a:pt x="71438" y="71438"/>
                </a:lnTo>
                <a:lnTo>
                  <a:pt x="89297" y="80367"/>
                </a:lnTo>
                <a:lnTo>
                  <a:pt x="107156" y="80367"/>
                </a:lnTo>
                <a:lnTo>
                  <a:pt x="125016" y="89297"/>
                </a:lnTo>
                <a:lnTo>
                  <a:pt x="142875" y="98227"/>
                </a:lnTo>
                <a:lnTo>
                  <a:pt x="151805" y="107157"/>
                </a:lnTo>
                <a:lnTo>
                  <a:pt x="169664" y="116086"/>
                </a:lnTo>
                <a:lnTo>
                  <a:pt x="169664" y="133946"/>
                </a:lnTo>
                <a:lnTo>
                  <a:pt x="178594" y="142875"/>
                </a:lnTo>
                <a:lnTo>
                  <a:pt x="169664" y="151805"/>
                </a:lnTo>
                <a:lnTo>
                  <a:pt x="160735" y="160735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107156" y="178594"/>
                </a:lnTo>
                <a:lnTo>
                  <a:pt x="80367" y="178594"/>
                </a:lnTo>
                <a:lnTo>
                  <a:pt x="62508" y="178594"/>
                </a:lnTo>
                <a:lnTo>
                  <a:pt x="35719" y="178594"/>
                </a:lnTo>
                <a:lnTo>
                  <a:pt x="17860" y="169664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152555" y="3607593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06133" y="3562945"/>
            <a:ext cx="62509" cy="214313"/>
          </a:xfrm>
          <a:custGeom>
            <a:avLst/>
            <a:gdLst/>
            <a:ahLst/>
            <a:cxnLst/>
            <a:rect l="0" t="0" r="0" b="0"/>
            <a:pathLst>
              <a:path w="62509" h="214313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8" y="62508"/>
                </a:lnTo>
                <a:lnTo>
                  <a:pt x="44648" y="80367"/>
                </a:lnTo>
                <a:lnTo>
                  <a:pt x="35719" y="107156"/>
                </a:lnTo>
                <a:lnTo>
                  <a:pt x="26789" y="125016"/>
                </a:lnTo>
                <a:lnTo>
                  <a:pt x="17859" y="15180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456164" y="2973586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304359" y="3214687"/>
            <a:ext cx="17861" cy="53579"/>
          </a:xfrm>
          <a:custGeom>
            <a:avLst/>
            <a:gdLst/>
            <a:ahLst/>
            <a:cxnLst/>
            <a:rect l="0" t="0" r="0" b="0"/>
            <a:pathLst>
              <a:path w="17861" h="53579">
                <a:moveTo>
                  <a:pt x="17860" y="0"/>
                </a:moveTo>
                <a:lnTo>
                  <a:pt x="17860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188273" y="3393281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4464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9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063258" y="3580804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875734" y="3759398"/>
            <a:ext cx="53580" cy="71439"/>
          </a:xfrm>
          <a:custGeom>
            <a:avLst/>
            <a:gdLst/>
            <a:ahLst/>
            <a:cxnLst/>
            <a:rect l="0" t="0" r="0" b="0"/>
            <a:pathLst>
              <a:path w="53580" h="71439">
                <a:moveTo>
                  <a:pt x="53579" y="0"/>
                </a:moveTo>
                <a:lnTo>
                  <a:pt x="5357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750844" y="3652242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0" y="17859"/>
                </a:move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036594" y="3562945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16086" y="8930"/>
                </a:move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62508" y="53578"/>
                </a:lnTo>
                <a:lnTo>
                  <a:pt x="80367" y="53578"/>
                </a:lnTo>
                <a:lnTo>
                  <a:pt x="98226" y="62508"/>
                </a:lnTo>
                <a:lnTo>
                  <a:pt x="116086" y="7143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98226" y="133945"/>
                </a:lnTo>
                <a:lnTo>
                  <a:pt x="80367" y="133945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304484" y="3580804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62508"/>
                </a:lnTo>
                <a:lnTo>
                  <a:pt x="53579" y="62508"/>
                </a:lnTo>
                <a:lnTo>
                  <a:pt x="71438" y="62508"/>
                </a:lnTo>
                <a:lnTo>
                  <a:pt x="80368" y="6250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366992" y="3545086"/>
            <a:ext cx="71439" cy="214313"/>
          </a:xfrm>
          <a:custGeom>
            <a:avLst/>
            <a:gdLst/>
            <a:ahLst/>
            <a:cxnLst/>
            <a:rect l="0" t="0" r="0" b="0"/>
            <a:pathLst>
              <a:path w="71439" h="214313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35718"/>
                </a:lnTo>
                <a:lnTo>
                  <a:pt x="35719" y="53578"/>
                </a:lnTo>
                <a:lnTo>
                  <a:pt x="35719" y="71437"/>
                </a:lnTo>
                <a:lnTo>
                  <a:pt x="26789" y="89296"/>
                </a:lnTo>
                <a:lnTo>
                  <a:pt x="17860" y="107156"/>
                </a:lnTo>
                <a:lnTo>
                  <a:pt x="1786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18672" y="3848695"/>
            <a:ext cx="1160860" cy="17860"/>
          </a:xfrm>
          <a:custGeom>
            <a:avLst/>
            <a:gdLst/>
            <a:ahLst/>
            <a:cxnLst/>
            <a:rect l="0" t="0" r="0" b="0"/>
            <a:pathLst>
              <a:path w="116086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62508" y="17859"/>
                </a:lnTo>
                <a:lnTo>
                  <a:pt x="98226" y="8930"/>
                </a:lnTo>
                <a:lnTo>
                  <a:pt x="142875" y="8930"/>
                </a:lnTo>
                <a:lnTo>
                  <a:pt x="196453" y="8930"/>
                </a:lnTo>
                <a:lnTo>
                  <a:pt x="250031" y="8930"/>
                </a:lnTo>
                <a:lnTo>
                  <a:pt x="312539" y="8930"/>
                </a:lnTo>
                <a:lnTo>
                  <a:pt x="383976" y="0"/>
                </a:lnTo>
                <a:lnTo>
                  <a:pt x="455414" y="0"/>
                </a:lnTo>
                <a:lnTo>
                  <a:pt x="535781" y="0"/>
                </a:lnTo>
                <a:lnTo>
                  <a:pt x="607219" y="0"/>
                </a:lnTo>
                <a:lnTo>
                  <a:pt x="687586" y="0"/>
                </a:lnTo>
                <a:lnTo>
                  <a:pt x="759023" y="0"/>
                </a:lnTo>
                <a:lnTo>
                  <a:pt x="830461" y="0"/>
                </a:lnTo>
                <a:lnTo>
                  <a:pt x="901898" y="0"/>
                </a:lnTo>
                <a:lnTo>
                  <a:pt x="964406" y="8930"/>
                </a:lnTo>
                <a:lnTo>
                  <a:pt x="1017984" y="8930"/>
                </a:lnTo>
                <a:lnTo>
                  <a:pt x="1071562" y="8930"/>
                </a:lnTo>
                <a:lnTo>
                  <a:pt x="1107281" y="8930"/>
                </a:lnTo>
                <a:lnTo>
                  <a:pt x="1134070" y="8930"/>
                </a:lnTo>
                <a:lnTo>
                  <a:pt x="1160859" y="8930"/>
                </a:lnTo>
                <a:lnTo>
                  <a:pt x="1160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393531" y="4134445"/>
            <a:ext cx="401837" cy="392907"/>
          </a:xfrm>
          <a:custGeom>
            <a:avLst/>
            <a:gdLst/>
            <a:ahLst/>
            <a:cxnLst/>
            <a:rect l="0" t="0" r="0" b="0"/>
            <a:pathLst>
              <a:path w="401837" h="392907">
                <a:moveTo>
                  <a:pt x="53578" y="44648"/>
                </a:moveTo>
                <a:lnTo>
                  <a:pt x="44649" y="44648"/>
                </a:lnTo>
                <a:lnTo>
                  <a:pt x="44649" y="4464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7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4" y="0"/>
                </a:lnTo>
                <a:lnTo>
                  <a:pt x="214313" y="8930"/>
                </a:lnTo>
                <a:lnTo>
                  <a:pt x="232172" y="17859"/>
                </a:lnTo>
                <a:lnTo>
                  <a:pt x="250032" y="35719"/>
                </a:lnTo>
                <a:lnTo>
                  <a:pt x="258961" y="53578"/>
                </a:lnTo>
                <a:lnTo>
                  <a:pt x="276821" y="71437"/>
                </a:lnTo>
                <a:lnTo>
                  <a:pt x="276821" y="98226"/>
                </a:lnTo>
                <a:lnTo>
                  <a:pt x="276821" y="125016"/>
                </a:lnTo>
                <a:lnTo>
                  <a:pt x="276821" y="151805"/>
                </a:lnTo>
                <a:lnTo>
                  <a:pt x="267891" y="187523"/>
                </a:lnTo>
                <a:lnTo>
                  <a:pt x="258961" y="214312"/>
                </a:lnTo>
                <a:lnTo>
                  <a:pt x="232172" y="232172"/>
                </a:lnTo>
                <a:lnTo>
                  <a:pt x="214313" y="258961"/>
                </a:lnTo>
                <a:lnTo>
                  <a:pt x="196453" y="267891"/>
                </a:lnTo>
                <a:lnTo>
                  <a:pt x="169664" y="285750"/>
                </a:lnTo>
                <a:lnTo>
                  <a:pt x="142875" y="285750"/>
                </a:lnTo>
                <a:lnTo>
                  <a:pt x="116086" y="294680"/>
                </a:lnTo>
                <a:lnTo>
                  <a:pt x="89297" y="294680"/>
                </a:lnTo>
                <a:lnTo>
                  <a:pt x="62508" y="294680"/>
                </a:lnTo>
                <a:lnTo>
                  <a:pt x="44649" y="294680"/>
                </a:lnTo>
                <a:lnTo>
                  <a:pt x="26789" y="285750"/>
                </a:lnTo>
                <a:lnTo>
                  <a:pt x="8930" y="285750"/>
                </a:lnTo>
                <a:lnTo>
                  <a:pt x="8930" y="276820"/>
                </a:lnTo>
                <a:lnTo>
                  <a:pt x="0" y="267891"/>
                </a:lnTo>
                <a:lnTo>
                  <a:pt x="0" y="250031"/>
                </a:lnTo>
                <a:lnTo>
                  <a:pt x="8930" y="241101"/>
                </a:lnTo>
                <a:lnTo>
                  <a:pt x="17860" y="223242"/>
                </a:lnTo>
                <a:lnTo>
                  <a:pt x="26789" y="214312"/>
                </a:lnTo>
                <a:lnTo>
                  <a:pt x="44649" y="214312"/>
                </a:lnTo>
                <a:lnTo>
                  <a:pt x="71438" y="214312"/>
                </a:lnTo>
                <a:lnTo>
                  <a:pt x="98227" y="214312"/>
                </a:lnTo>
                <a:lnTo>
                  <a:pt x="125016" y="214312"/>
                </a:lnTo>
                <a:lnTo>
                  <a:pt x="160735" y="223242"/>
                </a:lnTo>
                <a:lnTo>
                  <a:pt x="187524" y="241101"/>
                </a:lnTo>
                <a:lnTo>
                  <a:pt x="214313" y="250031"/>
                </a:lnTo>
                <a:lnTo>
                  <a:pt x="241102" y="267891"/>
                </a:lnTo>
                <a:lnTo>
                  <a:pt x="267891" y="285750"/>
                </a:lnTo>
                <a:lnTo>
                  <a:pt x="294680" y="303609"/>
                </a:lnTo>
                <a:lnTo>
                  <a:pt x="321469" y="321469"/>
                </a:lnTo>
                <a:lnTo>
                  <a:pt x="348258" y="339328"/>
                </a:lnTo>
                <a:lnTo>
                  <a:pt x="366117" y="357187"/>
                </a:lnTo>
                <a:lnTo>
                  <a:pt x="375047" y="375047"/>
                </a:lnTo>
                <a:lnTo>
                  <a:pt x="392907" y="383976"/>
                </a:lnTo>
                <a:lnTo>
                  <a:pt x="401836" y="392906"/>
                </a:lnTo>
                <a:lnTo>
                  <a:pt x="401836" y="392906"/>
                </a:lnTo>
                <a:lnTo>
                  <a:pt x="401836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840016" y="4304109"/>
            <a:ext cx="178594" cy="223243"/>
          </a:xfrm>
          <a:custGeom>
            <a:avLst/>
            <a:gdLst/>
            <a:ahLst/>
            <a:cxnLst/>
            <a:rect l="0" t="0" r="0" b="0"/>
            <a:pathLst>
              <a:path w="178594" h="223243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892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16086"/>
                </a:lnTo>
                <a:lnTo>
                  <a:pt x="62507" y="11608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42875" y="133945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9664" y="169664"/>
                </a:lnTo>
                <a:lnTo>
                  <a:pt x="178593" y="178594"/>
                </a:lnTo>
                <a:lnTo>
                  <a:pt x="178593" y="187523"/>
                </a:lnTo>
                <a:lnTo>
                  <a:pt x="178593" y="196453"/>
                </a:lnTo>
                <a:lnTo>
                  <a:pt x="169664" y="205383"/>
                </a:lnTo>
                <a:lnTo>
                  <a:pt x="160734" y="214312"/>
                </a:lnTo>
                <a:lnTo>
                  <a:pt x="160734" y="21431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98226" y="223242"/>
                </a:lnTo>
                <a:lnTo>
                  <a:pt x="80367" y="223242"/>
                </a:lnTo>
                <a:lnTo>
                  <a:pt x="71437" y="214312"/>
                </a:lnTo>
                <a:lnTo>
                  <a:pt x="53578" y="214312"/>
                </a:lnTo>
                <a:lnTo>
                  <a:pt x="44648" y="205383"/>
                </a:lnTo>
                <a:lnTo>
                  <a:pt x="35718" y="196453"/>
                </a:lnTo>
                <a:lnTo>
                  <a:pt x="26789" y="187523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116836" y="4375546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179344" y="4482703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929438" y="3080742"/>
            <a:ext cx="187524" cy="357188"/>
          </a:xfrm>
          <a:custGeom>
            <a:avLst/>
            <a:gdLst/>
            <a:ahLst/>
            <a:cxnLst/>
            <a:rect l="0" t="0" r="0" b="0"/>
            <a:pathLst>
              <a:path w="187524" h="357188">
                <a:moveTo>
                  <a:pt x="187523" y="0"/>
                </a:moveTo>
                <a:lnTo>
                  <a:pt x="18752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892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60734" y="62508"/>
                </a:lnTo>
                <a:lnTo>
                  <a:pt x="151804" y="89297"/>
                </a:lnTo>
                <a:lnTo>
                  <a:pt x="142875" y="116086"/>
                </a:lnTo>
                <a:lnTo>
                  <a:pt x="125015" y="151804"/>
                </a:lnTo>
                <a:lnTo>
                  <a:pt x="107156" y="178594"/>
                </a:lnTo>
                <a:lnTo>
                  <a:pt x="98226" y="214312"/>
                </a:lnTo>
                <a:lnTo>
                  <a:pt x="80367" y="250031"/>
                </a:lnTo>
                <a:lnTo>
                  <a:pt x="62507" y="276820"/>
                </a:lnTo>
                <a:lnTo>
                  <a:pt x="44648" y="303609"/>
                </a:lnTo>
                <a:lnTo>
                  <a:pt x="26789" y="330398"/>
                </a:lnTo>
                <a:lnTo>
                  <a:pt x="8929" y="348258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983016" y="288428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62507"/>
                </a:lnTo>
                <a:lnTo>
                  <a:pt x="71437" y="71437"/>
                </a:lnTo>
                <a:lnTo>
                  <a:pt x="62507" y="80367"/>
                </a:lnTo>
                <a:lnTo>
                  <a:pt x="53578" y="89297"/>
                </a:lnTo>
                <a:lnTo>
                  <a:pt x="35718" y="98226"/>
                </a:lnTo>
                <a:lnTo>
                  <a:pt x="26789" y="116086"/>
                </a:lnTo>
                <a:lnTo>
                  <a:pt x="1785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15125" y="3187898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169664" y="0"/>
                </a:moveTo>
                <a:lnTo>
                  <a:pt x="169664" y="0"/>
                </a:lnTo>
                <a:lnTo>
                  <a:pt x="160734" y="8930"/>
                </a:lnTo>
                <a:lnTo>
                  <a:pt x="151805" y="17859"/>
                </a:lnTo>
                <a:lnTo>
                  <a:pt x="133945" y="35719"/>
                </a:lnTo>
                <a:lnTo>
                  <a:pt x="116086" y="53578"/>
                </a:lnTo>
                <a:lnTo>
                  <a:pt x="89297" y="62508"/>
                </a:lnTo>
                <a:lnTo>
                  <a:pt x="71438" y="80367"/>
                </a:lnTo>
                <a:lnTo>
                  <a:pt x="53578" y="98227"/>
                </a:lnTo>
                <a:lnTo>
                  <a:pt x="35719" y="116086"/>
                </a:lnTo>
                <a:lnTo>
                  <a:pt x="26789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902648" y="2884289"/>
            <a:ext cx="1" cy="53579"/>
          </a:xfrm>
          <a:custGeom>
            <a:avLst/>
            <a:gdLst/>
            <a:ahLst/>
            <a:cxnLst/>
            <a:rect l="0" t="0" r="0" b="0"/>
            <a:pathLst>
              <a:path w="1" h="5357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170539" y="3116461"/>
            <a:ext cx="8931" cy="62508"/>
          </a:xfrm>
          <a:custGeom>
            <a:avLst/>
            <a:gdLst/>
            <a:ahLst/>
            <a:cxnLst/>
            <a:rect l="0" t="0" r="0" b="0"/>
            <a:pathLst>
              <a:path w="8931" h="6250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108031" y="4045148"/>
            <a:ext cx="214314" cy="1"/>
          </a:xfrm>
          <a:custGeom>
            <a:avLst/>
            <a:gdLst/>
            <a:ahLst/>
            <a:cxnLst/>
            <a:rect l="0" t="0" r="0" b="0"/>
            <a:pathLst>
              <a:path w="21431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295555" y="4027289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47359" y="4036218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07157" y="35719"/>
                </a:lnTo>
                <a:lnTo>
                  <a:pt x="107157" y="44649"/>
                </a:lnTo>
                <a:lnTo>
                  <a:pt x="89297" y="53578"/>
                </a:lnTo>
                <a:lnTo>
                  <a:pt x="80368" y="62508"/>
                </a:lnTo>
                <a:lnTo>
                  <a:pt x="71438" y="80368"/>
                </a:lnTo>
                <a:lnTo>
                  <a:pt x="53579" y="98227"/>
                </a:lnTo>
                <a:lnTo>
                  <a:pt x="44649" y="107157"/>
                </a:lnTo>
                <a:lnTo>
                  <a:pt x="35719" y="125016"/>
                </a:lnTo>
                <a:lnTo>
                  <a:pt x="35719" y="133946"/>
                </a:lnTo>
                <a:lnTo>
                  <a:pt x="35719" y="142875"/>
                </a:lnTo>
                <a:lnTo>
                  <a:pt x="26789" y="160735"/>
                </a:lnTo>
                <a:lnTo>
                  <a:pt x="35719" y="169664"/>
                </a:lnTo>
                <a:lnTo>
                  <a:pt x="44649" y="178594"/>
                </a:lnTo>
                <a:lnTo>
                  <a:pt x="53579" y="178594"/>
                </a:lnTo>
                <a:lnTo>
                  <a:pt x="62508" y="187524"/>
                </a:lnTo>
                <a:lnTo>
                  <a:pt x="71438" y="187524"/>
                </a:lnTo>
                <a:lnTo>
                  <a:pt x="80368" y="187524"/>
                </a:lnTo>
                <a:lnTo>
                  <a:pt x="89297" y="178594"/>
                </a:lnTo>
                <a:lnTo>
                  <a:pt x="89297" y="169664"/>
                </a:lnTo>
                <a:lnTo>
                  <a:pt x="98227" y="160735"/>
                </a:lnTo>
                <a:lnTo>
                  <a:pt x="98227" y="151805"/>
                </a:lnTo>
                <a:lnTo>
                  <a:pt x="98227" y="133946"/>
                </a:lnTo>
                <a:lnTo>
                  <a:pt x="89297" y="116086"/>
                </a:lnTo>
                <a:lnTo>
                  <a:pt x="80368" y="98227"/>
                </a:lnTo>
                <a:lnTo>
                  <a:pt x="62508" y="80368"/>
                </a:lnTo>
                <a:lnTo>
                  <a:pt x="44649" y="62508"/>
                </a:lnTo>
                <a:lnTo>
                  <a:pt x="35719" y="53578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349008" y="4241601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96453" y="8930"/>
                </a:lnTo>
                <a:lnTo>
                  <a:pt x="205383" y="17860"/>
                </a:lnTo>
                <a:lnTo>
                  <a:pt x="214312" y="17860"/>
                </a:lnTo>
                <a:lnTo>
                  <a:pt x="223242" y="26789"/>
                </a:lnTo>
                <a:lnTo>
                  <a:pt x="223242" y="35719"/>
                </a:lnTo>
                <a:lnTo>
                  <a:pt x="223242" y="44649"/>
                </a:lnTo>
                <a:lnTo>
                  <a:pt x="223242" y="71438"/>
                </a:lnTo>
                <a:lnTo>
                  <a:pt x="223242" y="89297"/>
                </a:lnTo>
                <a:lnTo>
                  <a:pt x="214312" y="107156"/>
                </a:lnTo>
                <a:lnTo>
                  <a:pt x="205383" y="133945"/>
                </a:lnTo>
                <a:lnTo>
                  <a:pt x="187523" y="151805"/>
                </a:lnTo>
                <a:lnTo>
                  <a:pt x="178594" y="178594"/>
                </a:lnTo>
                <a:lnTo>
                  <a:pt x="160734" y="196453"/>
                </a:lnTo>
                <a:lnTo>
                  <a:pt x="151805" y="223242"/>
                </a:lnTo>
                <a:lnTo>
                  <a:pt x="142875" y="241102"/>
                </a:lnTo>
                <a:lnTo>
                  <a:pt x="133945" y="258961"/>
                </a:lnTo>
                <a:lnTo>
                  <a:pt x="133945" y="267891"/>
                </a:lnTo>
                <a:lnTo>
                  <a:pt x="133945" y="285750"/>
                </a:lnTo>
                <a:lnTo>
                  <a:pt x="133945" y="285750"/>
                </a:lnTo>
                <a:lnTo>
                  <a:pt x="13394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697266" y="4259461"/>
            <a:ext cx="160735" cy="267891"/>
          </a:xfrm>
          <a:custGeom>
            <a:avLst/>
            <a:gdLst/>
            <a:ahLst/>
            <a:cxnLst/>
            <a:rect l="0" t="0" r="0" b="0"/>
            <a:pathLst>
              <a:path w="160735" h="267891">
                <a:moveTo>
                  <a:pt x="0" y="53578"/>
                </a:moveTo>
                <a:lnTo>
                  <a:pt x="0" y="53578"/>
                </a:lnTo>
                <a:lnTo>
                  <a:pt x="8929" y="44648"/>
                </a:lnTo>
                <a:lnTo>
                  <a:pt x="17859" y="35718"/>
                </a:lnTo>
                <a:lnTo>
                  <a:pt x="35718" y="26789"/>
                </a:lnTo>
                <a:lnTo>
                  <a:pt x="44648" y="17859"/>
                </a:lnTo>
                <a:lnTo>
                  <a:pt x="62507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4" y="1785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0734" y="44648"/>
                </a:lnTo>
                <a:lnTo>
                  <a:pt x="151804" y="53578"/>
                </a:lnTo>
                <a:lnTo>
                  <a:pt x="142875" y="71437"/>
                </a:lnTo>
                <a:lnTo>
                  <a:pt x="133945" y="89296"/>
                </a:lnTo>
                <a:lnTo>
                  <a:pt x="116086" y="107156"/>
                </a:lnTo>
                <a:lnTo>
                  <a:pt x="98226" y="133945"/>
                </a:lnTo>
                <a:lnTo>
                  <a:pt x="80367" y="151804"/>
                </a:lnTo>
                <a:lnTo>
                  <a:pt x="62507" y="178593"/>
                </a:lnTo>
                <a:lnTo>
                  <a:pt x="44648" y="196453"/>
                </a:lnTo>
                <a:lnTo>
                  <a:pt x="35718" y="214312"/>
                </a:lnTo>
                <a:lnTo>
                  <a:pt x="35718" y="232171"/>
                </a:lnTo>
                <a:lnTo>
                  <a:pt x="35718" y="241101"/>
                </a:lnTo>
                <a:lnTo>
                  <a:pt x="35718" y="250031"/>
                </a:lnTo>
                <a:lnTo>
                  <a:pt x="44648" y="258960"/>
                </a:lnTo>
                <a:lnTo>
                  <a:pt x="62507" y="267890"/>
                </a:lnTo>
                <a:lnTo>
                  <a:pt x="71437" y="267890"/>
                </a:lnTo>
                <a:lnTo>
                  <a:pt x="89297" y="267890"/>
                </a:lnTo>
                <a:lnTo>
                  <a:pt x="107156" y="267890"/>
                </a:lnTo>
                <a:lnTo>
                  <a:pt x="116086" y="258960"/>
                </a:lnTo>
                <a:lnTo>
                  <a:pt x="125015" y="241101"/>
                </a:lnTo>
                <a:lnTo>
                  <a:pt x="133945" y="223242"/>
                </a:lnTo>
                <a:lnTo>
                  <a:pt x="133945" y="205382"/>
                </a:lnTo>
                <a:lnTo>
                  <a:pt x="133945" y="187523"/>
                </a:lnTo>
                <a:lnTo>
                  <a:pt x="125015" y="160734"/>
                </a:lnTo>
                <a:lnTo>
                  <a:pt x="107156" y="142875"/>
                </a:lnTo>
                <a:lnTo>
                  <a:pt x="89297" y="116085"/>
                </a:lnTo>
                <a:lnTo>
                  <a:pt x="71437" y="98226"/>
                </a:lnTo>
                <a:lnTo>
                  <a:pt x="53578" y="89296"/>
                </a:lnTo>
                <a:lnTo>
                  <a:pt x="35718" y="71437"/>
                </a:lnTo>
                <a:lnTo>
                  <a:pt x="17859" y="62507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420320" y="4598789"/>
            <a:ext cx="651869" cy="71438"/>
          </a:xfrm>
          <a:custGeom>
            <a:avLst/>
            <a:gdLst/>
            <a:ahLst/>
            <a:cxnLst/>
            <a:rect l="0" t="0" r="0" b="0"/>
            <a:pathLst>
              <a:path w="651869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62507"/>
                </a:lnTo>
                <a:lnTo>
                  <a:pt x="17860" y="53578"/>
                </a:lnTo>
                <a:lnTo>
                  <a:pt x="35719" y="44648"/>
                </a:lnTo>
                <a:lnTo>
                  <a:pt x="62508" y="35718"/>
                </a:lnTo>
                <a:lnTo>
                  <a:pt x="98227" y="26789"/>
                </a:lnTo>
                <a:lnTo>
                  <a:pt x="133946" y="17859"/>
                </a:lnTo>
                <a:lnTo>
                  <a:pt x="178594" y="8929"/>
                </a:lnTo>
                <a:lnTo>
                  <a:pt x="223243" y="8929"/>
                </a:lnTo>
                <a:lnTo>
                  <a:pt x="276821" y="0"/>
                </a:lnTo>
                <a:lnTo>
                  <a:pt x="330399" y="0"/>
                </a:lnTo>
                <a:lnTo>
                  <a:pt x="383977" y="0"/>
                </a:lnTo>
                <a:lnTo>
                  <a:pt x="437555" y="0"/>
                </a:lnTo>
                <a:lnTo>
                  <a:pt x="491133" y="0"/>
                </a:lnTo>
                <a:lnTo>
                  <a:pt x="535782" y="0"/>
                </a:lnTo>
                <a:lnTo>
                  <a:pt x="580430" y="0"/>
                </a:lnTo>
                <a:lnTo>
                  <a:pt x="616149" y="0"/>
                </a:lnTo>
                <a:lnTo>
                  <a:pt x="634008" y="0"/>
                </a:lnTo>
                <a:lnTo>
                  <a:pt x="651868" y="8929"/>
                </a:lnTo>
                <a:lnTo>
                  <a:pt x="65186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616773" y="4750593"/>
            <a:ext cx="321470" cy="258963"/>
          </a:xfrm>
          <a:custGeom>
            <a:avLst/>
            <a:gdLst/>
            <a:ahLst/>
            <a:cxnLst/>
            <a:rect l="0" t="0" r="0" b="0"/>
            <a:pathLst>
              <a:path w="321470" h="258963">
                <a:moveTo>
                  <a:pt x="116086" y="17860"/>
                </a:move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5" y="0"/>
                </a:lnTo>
                <a:lnTo>
                  <a:pt x="187524" y="8930"/>
                </a:lnTo>
                <a:lnTo>
                  <a:pt x="205383" y="26789"/>
                </a:lnTo>
                <a:lnTo>
                  <a:pt x="223243" y="44649"/>
                </a:lnTo>
                <a:lnTo>
                  <a:pt x="241102" y="62508"/>
                </a:lnTo>
                <a:lnTo>
                  <a:pt x="250032" y="89297"/>
                </a:lnTo>
                <a:lnTo>
                  <a:pt x="258961" y="116086"/>
                </a:lnTo>
                <a:lnTo>
                  <a:pt x="258961" y="133946"/>
                </a:lnTo>
                <a:lnTo>
                  <a:pt x="250032" y="160735"/>
                </a:lnTo>
                <a:lnTo>
                  <a:pt x="241102" y="187524"/>
                </a:lnTo>
                <a:lnTo>
                  <a:pt x="223243" y="205384"/>
                </a:lnTo>
                <a:lnTo>
                  <a:pt x="205383" y="232173"/>
                </a:lnTo>
                <a:lnTo>
                  <a:pt x="178594" y="241102"/>
                </a:lnTo>
                <a:lnTo>
                  <a:pt x="160735" y="250032"/>
                </a:lnTo>
                <a:lnTo>
                  <a:pt x="125016" y="258962"/>
                </a:lnTo>
                <a:lnTo>
                  <a:pt x="98227" y="258962"/>
                </a:lnTo>
                <a:lnTo>
                  <a:pt x="71438" y="250032"/>
                </a:lnTo>
                <a:lnTo>
                  <a:pt x="44649" y="250032"/>
                </a:lnTo>
                <a:lnTo>
                  <a:pt x="26790" y="232173"/>
                </a:lnTo>
                <a:lnTo>
                  <a:pt x="8930" y="223243"/>
                </a:lnTo>
                <a:lnTo>
                  <a:pt x="0" y="205384"/>
                </a:lnTo>
                <a:lnTo>
                  <a:pt x="0" y="196454"/>
                </a:lnTo>
                <a:lnTo>
                  <a:pt x="0" y="178595"/>
                </a:lnTo>
                <a:lnTo>
                  <a:pt x="8930" y="160735"/>
                </a:lnTo>
                <a:lnTo>
                  <a:pt x="17860" y="151805"/>
                </a:lnTo>
                <a:lnTo>
                  <a:pt x="44649" y="142876"/>
                </a:lnTo>
                <a:lnTo>
                  <a:pt x="71438" y="133946"/>
                </a:lnTo>
                <a:lnTo>
                  <a:pt x="107157" y="133946"/>
                </a:lnTo>
                <a:lnTo>
                  <a:pt x="151805" y="142876"/>
                </a:lnTo>
                <a:lnTo>
                  <a:pt x="187524" y="151805"/>
                </a:lnTo>
                <a:lnTo>
                  <a:pt x="232172" y="160735"/>
                </a:lnTo>
                <a:lnTo>
                  <a:pt x="267891" y="178595"/>
                </a:lnTo>
                <a:lnTo>
                  <a:pt x="303610" y="187524"/>
                </a:lnTo>
                <a:lnTo>
                  <a:pt x="321469" y="196454"/>
                </a:lnTo>
                <a:lnTo>
                  <a:pt x="321469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474023" y="4634507"/>
            <a:ext cx="401837" cy="53580"/>
          </a:xfrm>
          <a:custGeom>
            <a:avLst/>
            <a:gdLst/>
            <a:ahLst/>
            <a:cxnLst/>
            <a:rect l="0" t="0" r="0" b="0"/>
            <a:pathLst>
              <a:path w="401837" h="53580">
                <a:moveTo>
                  <a:pt x="0" y="53579"/>
                </a:moveTo>
                <a:lnTo>
                  <a:pt x="8930" y="53579"/>
                </a:lnTo>
                <a:lnTo>
                  <a:pt x="17860" y="44649"/>
                </a:lnTo>
                <a:lnTo>
                  <a:pt x="44649" y="44649"/>
                </a:lnTo>
                <a:lnTo>
                  <a:pt x="80368" y="35719"/>
                </a:lnTo>
                <a:lnTo>
                  <a:pt x="125016" y="35719"/>
                </a:lnTo>
                <a:lnTo>
                  <a:pt x="169665" y="35719"/>
                </a:lnTo>
                <a:lnTo>
                  <a:pt x="205383" y="26789"/>
                </a:lnTo>
                <a:lnTo>
                  <a:pt x="250032" y="26789"/>
                </a:lnTo>
                <a:lnTo>
                  <a:pt x="285750" y="26789"/>
                </a:lnTo>
                <a:lnTo>
                  <a:pt x="321469" y="17860"/>
                </a:lnTo>
                <a:lnTo>
                  <a:pt x="348258" y="8930"/>
                </a:lnTo>
                <a:lnTo>
                  <a:pt x="375047" y="893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688336" y="4795242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8929"/>
                </a:lnTo>
                <a:lnTo>
                  <a:pt x="107156" y="17859"/>
                </a:lnTo>
                <a:lnTo>
                  <a:pt x="133945" y="35719"/>
                </a:lnTo>
                <a:lnTo>
                  <a:pt x="151805" y="62508"/>
                </a:lnTo>
                <a:lnTo>
                  <a:pt x="178594" y="80367"/>
                </a:lnTo>
                <a:lnTo>
                  <a:pt x="187523" y="107156"/>
                </a:lnTo>
                <a:lnTo>
                  <a:pt x="196453" y="133946"/>
                </a:lnTo>
                <a:lnTo>
                  <a:pt x="187523" y="151805"/>
                </a:lnTo>
                <a:lnTo>
                  <a:pt x="187523" y="178594"/>
                </a:lnTo>
                <a:lnTo>
                  <a:pt x="169664" y="196453"/>
                </a:lnTo>
                <a:lnTo>
                  <a:pt x="151805" y="214313"/>
                </a:lnTo>
                <a:lnTo>
                  <a:pt x="133945" y="223242"/>
                </a:lnTo>
                <a:lnTo>
                  <a:pt x="107156" y="232172"/>
                </a:lnTo>
                <a:lnTo>
                  <a:pt x="89297" y="232172"/>
                </a:lnTo>
                <a:lnTo>
                  <a:pt x="62508" y="232172"/>
                </a:lnTo>
                <a:lnTo>
                  <a:pt x="44648" y="232172"/>
                </a:lnTo>
                <a:lnTo>
                  <a:pt x="26789" y="223242"/>
                </a:lnTo>
                <a:lnTo>
                  <a:pt x="8930" y="214313"/>
                </a:lnTo>
                <a:lnTo>
                  <a:pt x="0" y="205383"/>
                </a:lnTo>
                <a:lnTo>
                  <a:pt x="0" y="196453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60735"/>
                </a:lnTo>
                <a:lnTo>
                  <a:pt x="17859" y="151805"/>
                </a:lnTo>
                <a:lnTo>
                  <a:pt x="35719" y="151805"/>
                </a:lnTo>
                <a:lnTo>
                  <a:pt x="62508" y="160735"/>
                </a:lnTo>
                <a:lnTo>
                  <a:pt x="80367" y="169664"/>
                </a:lnTo>
                <a:lnTo>
                  <a:pt x="107156" y="187524"/>
                </a:lnTo>
                <a:lnTo>
                  <a:pt x="142875" y="205383"/>
                </a:lnTo>
                <a:lnTo>
                  <a:pt x="169664" y="223242"/>
                </a:lnTo>
                <a:lnTo>
                  <a:pt x="196453" y="250031"/>
                </a:lnTo>
                <a:lnTo>
                  <a:pt x="223242" y="276821"/>
                </a:lnTo>
                <a:lnTo>
                  <a:pt x="258961" y="303610"/>
                </a:lnTo>
                <a:lnTo>
                  <a:pt x="258961" y="303610"/>
                </a:lnTo>
                <a:lnTo>
                  <a:pt x="258961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384602" y="3991570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473898" y="4223742"/>
            <a:ext cx="26791" cy="89298"/>
          </a:xfrm>
          <a:custGeom>
            <a:avLst/>
            <a:gdLst/>
            <a:ahLst/>
            <a:cxnLst/>
            <a:rect l="0" t="0" r="0" b="0"/>
            <a:pathLst>
              <a:path w="26791" h="8929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26790" y="80367"/>
                </a:lnTo>
                <a:lnTo>
                  <a:pt x="26790" y="89297"/>
                </a:lnTo>
                <a:lnTo>
                  <a:pt x="2679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554266" y="4429125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0" y="0"/>
                </a:move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634633" y="4607718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723930" y="4804171"/>
            <a:ext cx="35719" cy="80369"/>
          </a:xfrm>
          <a:custGeom>
            <a:avLst/>
            <a:gdLst/>
            <a:ahLst/>
            <a:cxnLst/>
            <a:rect l="0" t="0" r="0" b="0"/>
            <a:pathLst>
              <a:path w="35719" h="80369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53579"/>
                </a:lnTo>
                <a:lnTo>
                  <a:pt x="26789" y="71438"/>
                </a:lnTo>
                <a:lnTo>
                  <a:pt x="35718" y="80368"/>
                </a:lnTo>
                <a:lnTo>
                  <a:pt x="35718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840016" y="5072063"/>
            <a:ext cx="62508" cy="125016"/>
          </a:xfrm>
          <a:custGeom>
            <a:avLst/>
            <a:gdLst/>
            <a:ahLst/>
            <a:cxnLst/>
            <a:rect l="0" t="0" r="0" b="0"/>
            <a:pathLst>
              <a:path w="62508" h="125016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62507"/>
                </a:lnTo>
                <a:lnTo>
                  <a:pt x="35718" y="80367"/>
                </a:lnTo>
                <a:lnTo>
                  <a:pt x="53578" y="98226"/>
                </a:lnTo>
                <a:lnTo>
                  <a:pt x="62507" y="116085"/>
                </a:lnTo>
                <a:lnTo>
                  <a:pt x="62507" y="125015"/>
                </a:lnTo>
                <a:lnTo>
                  <a:pt x="62507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768578" y="5509617"/>
            <a:ext cx="241103" cy="419696"/>
          </a:xfrm>
          <a:custGeom>
            <a:avLst/>
            <a:gdLst/>
            <a:ahLst/>
            <a:cxnLst/>
            <a:rect l="0" t="0" r="0" b="0"/>
            <a:pathLst>
              <a:path w="241103" h="419696">
                <a:moveTo>
                  <a:pt x="223242" y="8930"/>
                </a:moveTo>
                <a:lnTo>
                  <a:pt x="214313" y="8930"/>
                </a:lnTo>
                <a:lnTo>
                  <a:pt x="214313" y="0"/>
                </a:lnTo>
                <a:lnTo>
                  <a:pt x="214313" y="0"/>
                </a:lnTo>
                <a:lnTo>
                  <a:pt x="196453" y="0"/>
                </a:lnTo>
                <a:lnTo>
                  <a:pt x="187524" y="0"/>
                </a:lnTo>
                <a:lnTo>
                  <a:pt x="169664" y="8930"/>
                </a:lnTo>
                <a:lnTo>
                  <a:pt x="151805" y="8930"/>
                </a:lnTo>
                <a:lnTo>
                  <a:pt x="133945" y="26789"/>
                </a:lnTo>
                <a:lnTo>
                  <a:pt x="107156" y="44649"/>
                </a:lnTo>
                <a:lnTo>
                  <a:pt x="89297" y="62508"/>
                </a:lnTo>
                <a:lnTo>
                  <a:pt x="62508" y="80367"/>
                </a:lnTo>
                <a:lnTo>
                  <a:pt x="44649" y="98226"/>
                </a:lnTo>
                <a:lnTo>
                  <a:pt x="35719" y="116085"/>
                </a:lnTo>
                <a:lnTo>
                  <a:pt x="35719" y="133945"/>
                </a:lnTo>
                <a:lnTo>
                  <a:pt x="35719" y="142874"/>
                </a:lnTo>
                <a:lnTo>
                  <a:pt x="44649" y="160734"/>
                </a:lnTo>
                <a:lnTo>
                  <a:pt x="53578" y="178593"/>
                </a:lnTo>
                <a:lnTo>
                  <a:pt x="71438" y="187523"/>
                </a:lnTo>
                <a:lnTo>
                  <a:pt x="89297" y="196453"/>
                </a:lnTo>
                <a:lnTo>
                  <a:pt x="107156" y="205382"/>
                </a:lnTo>
                <a:lnTo>
                  <a:pt x="133945" y="214312"/>
                </a:lnTo>
                <a:lnTo>
                  <a:pt x="151805" y="223242"/>
                </a:lnTo>
                <a:lnTo>
                  <a:pt x="178594" y="223242"/>
                </a:lnTo>
                <a:lnTo>
                  <a:pt x="196453" y="232171"/>
                </a:lnTo>
                <a:lnTo>
                  <a:pt x="205383" y="241101"/>
                </a:lnTo>
                <a:lnTo>
                  <a:pt x="223242" y="250031"/>
                </a:lnTo>
                <a:lnTo>
                  <a:pt x="232172" y="258960"/>
                </a:lnTo>
                <a:lnTo>
                  <a:pt x="241102" y="276820"/>
                </a:lnTo>
                <a:lnTo>
                  <a:pt x="241102" y="294679"/>
                </a:lnTo>
                <a:lnTo>
                  <a:pt x="241102" y="312538"/>
                </a:lnTo>
                <a:lnTo>
                  <a:pt x="241102" y="330398"/>
                </a:lnTo>
                <a:lnTo>
                  <a:pt x="241102" y="348257"/>
                </a:lnTo>
                <a:lnTo>
                  <a:pt x="232172" y="366117"/>
                </a:lnTo>
                <a:lnTo>
                  <a:pt x="214313" y="383976"/>
                </a:lnTo>
                <a:lnTo>
                  <a:pt x="196453" y="392906"/>
                </a:lnTo>
                <a:lnTo>
                  <a:pt x="169664" y="401835"/>
                </a:lnTo>
                <a:lnTo>
                  <a:pt x="151805" y="410765"/>
                </a:lnTo>
                <a:lnTo>
                  <a:pt x="125016" y="419695"/>
                </a:lnTo>
                <a:lnTo>
                  <a:pt x="107156" y="419695"/>
                </a:lnTo>
                <a:lnTo>
                  <a:pt x="89297" y="419695"/>
                </a:lnTo>
                <a:lnTo>
                  <a:pt x="71438" y="419695"/>
                </a:lnTo>
                <a:lnTo>
                  <a:pt x="53578" y="419695"/>
                </a:lnTo>
                <a:lnTo>
                  <a:pt x="35719" y="410765"/>
                </a:lnTo>
                <a:lnTo>
                  <a:pt x="26789" y="410765"/>
                </a:lnTo>
                <a:lnTo>
                  <a:pt x="17860" y="401835"/>
                </a:lnTo>
                <a:lnTo>
                  <a:pt x="8930" y="392906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143625" y="5697140"/>
            <a:ext cx="71439" cy="17860"/>
          </a:xfrm>
          <a:custGeom>
            <a:avLst/>
            <a:gdLst/>
            <a:ahLst/>
            <a:cxnLst/>
            <a:rect l="0" t="0" r="0" b="0"/>
            <a:pathLst>
              <a:path w="71439" h="17860">
                <a:moveTo>
                  <a:pt x="0" y="17859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161484" y="5840015"/>
            <a:ext cx="80369" cy="8931"/>
          </a:xfrm>
          <a:custGeom>
            <a:avLst/>
            <a:gdLst/>
            <a:ahLst/>
            <a:cxnLst/>
            <a:rect l="0" t="0" r="0" b="0"/>
            <a:pathLst>
              <a:path w="8036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49008" y="5634632"/>
            <a:ext cx="214313" cy="330399"/>
          </a:xfrm>
          <a:custGeom>
            <a:avLst/>
            <a:gdLst/>
            <a:ahLst/>
            <a:cxnLst/>
            <a:rect l="0" t="0" r="0" b="0"/>
            <a:pathLst>
              <a:path w="214313" h="330399">
                <a:moveTo>
                  <a:pt x="62508" y="62508"/>
                </a:moveTo>
                <a:lnTo>
                  <a:pt x="62508" y="53578"/>
                </a:lnTo>
                <a:lnTo>
                  <a:pt x="71437" y="53578"/>
                </a:lnTo>
                <a:lnTo>
                  <a:pt x="80367" y="44648"/>
                </a:lnTo>
                <a:lnTo>
                  <a:pt x="98226" y="26789"/>
                </a:lnTo>
                <a:lnTo>
                  <a:pt x="107156" y="17859"/>
                </a:lnTo>
                <a:lnTo>
                  <a:pt x="125015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187523" y="17859"/>
                </a:lnTo>
                <a:lnTo>
                  <a:pt x="196453" y="35719"/>
                </a:lnTo>
                <a:lnTo>
                  <a:pt x="196453" y="53578"/>
                </a:lnTo>
                <a:lnTo>
                  <a:pt x="187523" y="71438"/>
                </a:lnTo>
                <a:lnTo>
                  <a:pt x="187523" y="98227"/>
                </a:lnTo>
                <a:lnTo>
                  <a:pt x="169664" y="107156"/>
                </a:lnTo>
                <a:lnTo>
                  <a:pt x="160734" y="125016"/>
                </a:lnTo>
                <a:lnTo>
                  <a:pt x="142875" y="125016"/>
                </a:lnTo>
                <a:lnTo>
                  <a:pt x="13394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87523" y="160734"/>
                </a:lnTo>
                <a:lnTo>
                  <a:pt x="196453" y="178594"/>
                </a:lnTo>
                <a:lnTo>
                  <a:pt x="205383" y="205383"/>
                </a:lnTo>
                <a:lnTo>
                  <a:pt x="214312" y="232172"/>
                </a:lnTo>
                <a:lnTo>
                  <a:pt x="214312" y="258961"/>
                </a:lnTo>
                <a:lnTo>
                  <a:pt x="214312" y="276820"/>
                </a:lnTo>
                <a:lnTo>
                  <a:pt x="196453" y="294680"/>
                </a:lnTo>
                <a:lnTo>
                  <a:pt x="178594" y="312539"/>
                </a:lnTo>
                <a:lnTo>
                  <a:pt x="160734" y="321469"/>
                </a:lnTo>
                <a:lnTo>
                  <a:pt x="133945" y="330398"/>
                </a:lnTo>
                <a:lnTo>
                  <a:pt x="107156" y="330398"/>
                </a:lnTo>
                <a:lnTo>
                  <a:pt x="80367" y="330398"/>
                </a:lnTo>
                <a:lnTo>
                  <a:pt x="53578" y="330398"/>
                </a:lnTo>
                <a:lnTo>
                  <a:pt x="35719" y="321469"/>
                </a:lnTo>
                <a:lnTo>
                  <a:pt x="17859" y="312539"/>
                </a:lnTo>
                <a:lnTo>
                  <a:pt x="8930" y="303609"/>
                </a:lnTo>
                <a:lnTo>
                  <a:pt x="0" y="294680"/>
                </a:lnTo>
                <a:lnTo>
                  <a:pt x="0" y="285750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634758" y="5697140"/>
            <a:ext cx="178595" cy="392907"/>
          </a:xfrm>
          <a:custGeom>
            <a:avLst/>
            <a:gdLst/>
            <a:ahLst/>
            <a:cxnLst/>
            <a:rect l="0" t="0" r="0" b="0"/>
            <a:pathLst>
              <a:path w="178595" h="392907">
                <a:moveTo>
                  <a:pt x="160734" y="116086"/>
                </a:moveTo>
                <a:lnTo>
                  <a:pt x="160734" y="116086"/>
                </a:lnTo>
                <a:lnTo>
                  <a:pt x="169664" y="107156"/>
                </a:lnTo>
                <a:lnTo>
                  <a:pt x="169664" y="98226"/>
                </a:lnTo>
                <a:lnTo>
                  <a:pt x="169664" y="80367"/>
                </a:lnTo>
                <a:lnTo>
                  <a:pt x="169664" y="62508"/>
                </a:lnTo>
                <a:lnTo>
                  <a:pt x="169664" y="44648"/>
                </a:lnTo>
                <a:lnTo>
                  <a:pt x="160734" y="26789"/>
                </a:lnTo>
                <a:lnTo>
                  <a:pt x="151805" y="17859"/>
                </a:lnTo>
                <a:lnTo>
                  <a:pt x="133945" y="8930"/>
                </a:lnTo>
                <a:lnTo>
                  <a:pt x="11608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69664"/>
                </a:lnTo>
                <a:lnTo>
                  <a:pt x="62508" y="178594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16086" y="187523"/>
                </a:lnTo>
                <a:lnTo>
                  <a:pt x="133945" y="178594"/>
                </a:lnTo>
                <a:lnTo>
                  <a:pt x="142875" y="160734"/>
                </a:lnTo>
                <a:lnTo>
                  <a:pt x="151805" y="142875"/>
                </a:lnTo>
                <a:lnTo>
                  <a:pt x="160734" y="133945"/>
                </a:lnTo>
                <a:lnTo>
                  <a:pt x="169664" y="125015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69664" y="133945"/>
                </a:lnTo>
                <a:lnTo>
                  <a:pt x="169664" y="151805"/>
                </a:lnTo>
                <a:lnTo>
                  <a:pt x="160734" y="178594"/>
                </a:lnTo>
                <a:lnTo>
                  <a:pt x="151805" y="214312"/>
                </a:lnTo>
                <a:lnTo>
                  <a:pt x="151805" y="250031"/>
                </a:lnTo>
                <a:lnTo>
                  <a:pt x="142875" y="285750"/>
                </a:lnTo>
                <a:lnTo>
                  <a:pt x="125015" y="321469"/>
                </a:lnTo>
                <a:lnTo>
                  <a:pt x="116086" y="357187"/>
                </a:lnTo>
                <a:lnTo>
                  <a:pt x="116086" y="383976"/>
                </a:lnTo>
                <a:lnTo>
                  <a:pt x="107156" y="392906"/>
                </a:lnTo>
                <a:lnTo>
                  <a:pt x="107156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259711" y="5464969"/>
            <a:ext cx="107157" cy="142875"/>
          </a:xfrm>
          <a:custGeom>
            <a:avLst/>
            <a:gdLst/>
            <a:ahLst/>
            <a:cxnLst/>
            <a:rect l="0" t="0" r="0" b="0"/>
            <a:pathLst>
              <a:path w="107157" h="142875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44648"/>
                </a:lnTo>
                <a:lnTo>
                  <a:pt x="44648" y="53578"/>
                </a:lnTo>
                <a:lnTo>
                  <a:pt x="62508" y="71437"/>
                </a:lnTo>
                <a:lnTo>
                  <a:pt x="71437" y="80367"/>
                </a:lnTo>
                <a:lnTo>
                  <a:pt x="80367" y="98226"/>
                </a:lnTo>
                <a:lnTo>
                  <a:pt x="89297" y="107156"/>
                </a:lnTo>
                <a:lnTo>
                  <a:pt x="89297" y="116085"/>
                </a:lnTo>
                <a:lnTo>
                  <a:pt x="89297" y="125015"/>
                </a:lnTo>
                <a:lnTo>
                  <a:pt x="89297" y="133944"/>
                </a:lnTo>
                <a:lnTo>
                  <a:pt x="80367" y="142874"/>
                </a:lnTo>
                <a:lnTo>
                  <a:pt x="71437" y="142874"/>
                </a:lnTo>
                <a:lnTo>
                  <a:pt x="62508" y="142874"/>
                </a:lnTo>
                <a:lnTo>
                  <a:pt x="44648" y="133944"/>
                </a:lnTo>
                <a:lnTo>
                  <a:pt x="35719" y="133944"/>
                </a:lnTo>
                <a:lnTo>
                  <a:pt x="17859" y="125015"/>
                </a:lnTo>
                <a:lnTo>
                  <a:pt x="893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286500" y="5402461"/>
            <a:ext cx="35720" cy="160735"/>
          </a:xfrm>
          <a:custGeom>
            <a:avLst/>
            <a:gdLst/>
            <a:ahLst/>
            <a:cxnLst/>
            <a:rect l="0" t="0" r="0" b="0"/>
            <a:pathLst>
              <a:path w="35720" h="16073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536406" y="5206008"/>
            <a:ext cx="1509118" cy="1125141"/>
          </a:xfrm>
          <a:custGeom>
            <a:avLst/>
            <a:gdLst/>
            <a:ahLst/>
            <a:cxnLst/>
            <a:rect l="0" t="0" r="0" b="0"/>
            <a:pathLst>
              <a:path w="1509118" h="1125141">
                <a:moveTo>
                  <a:pt x="946547" y="133945"/>
                </a:moveTo>
                <a:lnTo>
                  <a:pt x="946547" y="125015"/>
                </a:lnTo>
                <a:lnTo>
                  <a:pt x="937617" y="116086"/>
                </a:lnTo>
                <a:lnTo>
                  <a:pt x="928688" y="98226"/>
                </a:lnTo>
                <a:lnTo>
                  <a:pt x="910828" y="80367"/>
                </a:lnTo>
                <a:lnTo>
                  <a:pt x="884039" y="71437"/>
                </a:lnTo>
                <a:lnTo>
                  <a:pt x="848321" y="53578"/>
                </a:lnTo>
                <a:lnTo>
                  <a:pt x="812602" y="35719"/>
                </a:lnTo>
                <a:lnTo>
                  <a:pt x="776883" y="26789"/>
                </a:lnTo>
                <a:lnTo>
                  <a:pt x="732235" y="17859"/>
                </a:lnTo>
                <a:lnTo>
                  <a:pt x="678657" y="8930"/>
                </a:lnTo>
                <a:lnTo>
                  <a:pt x="625078" y="0"/>
                </a:lnTo>
                <a:lnTo>
                  <a:pt x="571500" y="0"/>
                </a:lnTo>
                <a:lnTo>
                  <a:pt x="508992" y="8930"/>
                </a:lnTo>
                <a:lnTo>
                  <a:pt x="446485" y="17859"/>
                </a:lnTo>
                <a:lnTo>
                  <a:pt x="383977" y="35719"/>
                </a:lnTo>
                <a:lnTo>
                  <a:pt x="312539" y="62508"/>
                </a:lnTo>
                <a:lnTo>
                  <a:pt x="250032" y="98226"/>
                </a:lnTo>
                <a:lnTo>
                  <a:pt x="187524" y="142875"/>
                </a:lnTo>
                <a:lnTo>
                  <a:pt x="133946" y="187523"/>
                </a:lnTo>
                <a:lnTo>
                  <a:pt x="89297" y="241101"/>
                </a:lnTo>
                <a:lnTo>
                  <a:pt x="44649" y="294680"/>
                </a:lnTo>
                <a:lnTo>
                  <a:pt x="17860" y="357187"/>
                </a:lnTo>
                <a:lnTo>
                  <a:pt x="8930" y="419694"/>
                </a:lnTo>
                <a:lnTo>
                  <a:pt x="0" y="473272"/>
                </a:lnTo>
                <a:lnTo>
                  <a:pt x="0" y="535780"/>
                </a:lnTo>
                <a:lnTo>
                  <a:pt x="8930" y="589358"/>
                </a:lnTo>
                <a:lnTo>
                  <a:pt x="26789" y="642937"/>
                </a:lnTo>
                <a:lnTo>
                  <a:pt x="53578" y="696515"/>
                </a:lnTo>
                <a:lnTo>
                  <a:pt x="89297" y="741163"/>
                </a:lnTo>
                <a:lnTo>
                  <a:pt x="133946" y="785812"/>
                </a:lnTo>
                <a:lnTo>
                  <a:pt x="178594" y="830460"/>
                </a:lnTo>
                <a:lnTo>
                  <a:pt x="241102" y="875108"/>
                </a:lnTo>
                <a:lnTo>
                  <a:pt x="303610" y="910827"/>
                </a:lnTo>
                <a:lnTo>
                  <a:pt x="366117" y="946546"/>
                </a:lnTo>
                <a:lnTo>
                  <a:pt x="428625" y="973335"/>
                </a:lnTo>
                <a:lnTo>
                  <a:pt x="491133" y="1009054"/>
                </a:lnTo>
                <a:lnTo>
                  <a:pt x="562571" y="1026913"/>
                </a:lnTo>
                <a:lnTo>
                  <a:pt x="625078" y="1053702"/>
                </a:lnTo>
                <a:lnTo>
                  <a:pt x="696516" y="1071562"/>
                </a:lnTo>
                <a:lnTo>
                  <a:pt x="759024" y="1089421"/>
                </a:lnTo>
                <a:lnTo>
                  <a:pt x="830461" y="1107280"/>
                </a:lnTo>
                <a:lnTo>
                  <a:pt x="892969" y="1116210"/>
                </a:lnTo>
                <a:lnTo>
                  <a:pt x="964407" y="1125140"/>
                </a:lnTo>
                <a:lnTo>
                  <a:pt x="1026914" y="1125140"/>
                </a:lnTo>
                <a:lnTo>
                  <a:pt x="1089422" y="1125140"/>
                </a:lnTo>
                <a:lnTo>
                  <a:pt x="1143000" y="1107280"/>
                </a:lnTo>
                <a:lnTo>
                  <a:pt x="1205508" y="1089421"/>
                </a:lnTo>
                <a:lnTo>
                  <a:pt x="1250157" y="1062632"/>
                </a:lnTo>
                <a:lnTo>
                  <a:pt x="1303735" y="1035843"/>
                </a:lnTo>
                <a:lnTo>
                  <a:pt x="1348383" y="1009054"/>
                </a:lnTo>
                <a:lnTo>
                  <a:pt x="1384102" y="964405"/>
                </a:lnTo>
                <a:lnTo>
                  <a:pt x="1419821" y="928687"/>
                </a:lnTo>
                <a:lnTo>
                  <a:pt x="1455539" y="884038"/>
                </a:lnTo>
                <a:lnTo>
                  <a:pt x="1473399" y="839390"/>
                </a:lnTo>
                <a:lnTo>
                  <a:pt x="1491258" y="794741"/>
                </a:lnTo>
                <a:lnTo>
                  <a:pt x="1500188" y="741163"/>
                </a:lnTo>
                <a:lnTo>
                  <a:pt x="1509117" y="687585"/>
                </a:lnTo>
                <a:lnTo>
                  <a:pt x="1500188" y="642937"/>
                </a:lnTo>
                <a:lnTo>
                  <a:pt x="1491258" y="589358"/>
                </a:lnTo>
                <a:lnTo>
                  <a:pt x="1464469" y="544710"/>
                </a:lnTo>
                <a:lnTo>
                  <a:pt x="1437680" y="491132"/>
                </a:lnTo>
                <a:lnTo>
                  <a:pt x="1393032" y="437554"/>
                </a:lnTo>
                <a:lnTo>
                  <a:pt x="1348383" y="392905"/>
                </a:lnTo>
                <a:lnTo>
                  <a:pt x="1294805" y="348258"/>
                </a:lnTo>
                <a:lnTo>
                  <a:pt x="1241227" y="303609"/>
                </a:lnTo>
                <a:lnTo>
                  <a:pt x="1169789" y="267890"/>
                </a:lnTo>
                <a:lnTo>
                  <a:pt x="1089422" y="232172"/>
                </a:lnTo>
                <a:lnTo>
                  <a:pt x="1000125" y="187523"/>
                </a:lnTo>
                <a:lnTo>
                  <a:pt x="928688" y="169664"/>
                </a:lnTo>
                <a:lnTo>
                  <a:pt x="884039" y="151805"/>
                </a:lnTo>
                <a:lnTo>
                  <a:pt x="88403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problem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gym charges a $50 activation fee and $17 per month for a membership.  If you spend $356, for how many months do you have a gym membership?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75109" y="2518172"/>
            <a:ext cx="2428876" cy="44649"/>
          </a:xfrm>
          <a:custGeom>
            <a:avLst/>
            <a:gdLst/>
            <a:ahLst/>
            <a:cxnLst/>
            <a:rect l="0" t="0" r="0" b="0"/>
            <a:pathLst>
              <a:path w="2428876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90" y="44648"/>
                </a:lnTo>
                <a:lnTo>
                  <a:pt x="44649" y="44648"/>
                </a:lnTo>
                <a:lnTo>
                  <a:pt x="53579" y="44648"/>
                </a:lnTo>
                <a:lnTo>
                  <a:pt x="62508" y="44648"/>
                </a:lnTo>
                <a:lnTo>
                  <a:pt x="80368" y="44648"/>
                </a:lnTo>
                <a:lnTo>
                  <a:pt x="98227" y="44648"/>
                </a:lnTo>
                <a:lnTo>
                  <a:pt x="116086" y="44648"/>
                </a:lnTo>
                <a:lnTo>
                  <a:pt x="133946" y="44648"/>
                </a:lnTo>
                <a:lnTo>
                  <a:pt x="160735" y="44648"/>
                </a:lnTo>
                <a:lnTo>
                  <a:pt x="187524" y="44648"/>
                </a:lnTo>
                <a:lnTo>
                  <a:pt x="205383" y="44648"/>
                </a:lnTo>
                <a:lnTo>
                  <a:pt x="232172" y="44648"/>
                </a:lnTo>
                <a:lnTo>
                  <a:pt x="258961" y="44648"/>
                </a:lnTo>
                <a:lnTo>
                  <a:pt x="285750" y="44648"/>
                </a:lnTo>
                <a:lnTo>
                  <a:pt x="321469" y="44648"/>
                </a:lnTo>
                <a:lnTo>
                  <a:pt x="348258" y="35719"/>
                </a:lnTo>
                <a:lnTo>
                  <a:pt x="383977" y="35719"/>
                </a:lnTo>
                <a:lnTo>
                  <a:pt x="410766" y="35719"/>
                </a:lnTo>
                <a:lnTo>
                  <a:pt x="446485" y="26789"/>
                </a:lnTo>
                <a:lnTo>
                  <a:pt x="482204" y="26789"/>
                </a:lnTo>
                <a:lnTo>
                  <a:pt x="517922" y="26789"/>
                </a:lnTo>
                <a:lnTo>
                  <a:pt x="553641" y="26789"/>
                </a:lnTo>
                <a:lnTo>
                  <a:pt x="589360" y="26789"/>
                </a:lnTo>
                <a:lnTo>
                  <a:pt x="625079" y="17859"/>
                </a:lnTo>
                <a:lnTo>
                  <a:pt x="660797" y="17859"/>
                </a:lnTo>
                <a:lnTo>
                  <a:pt x="696516" y="8930"/>
                </a:lnTo>
                <a:lnTo>
                  <a:pt x="732235" y="8930"/>
                </a:lnTo>
                <a:lnTo>
                  <a:pt x="767954" y="8930"/>
                </a:lnTo>
                <a:lnTo>
                  <a:pt x="803672" y="8930"/>
                </a:lnTo>
                <a:lnTo>
                  <a:pt x="839391" y="8930"/>
                </a:lnTo>
                <a:lnTo>
                  <a:pt x="875110" y="8930"/>
                </a:lnTo>
                <a:lnTo>
                  <a:pt x="910829" y="8930"/>
                </a:lnTo>
                <a:lnTo>
                  <a:pt x="946547" y="8930"/>
                </a:lnTo>
                <a:lnTo>
                  <a:pt x="982266" y="0"/>
                </a:lnTo>
                <a:lnTo>
                  <a:pt x="1017985" y="0"/>
                </a:lnTo>
                <a:lnTo>
                  <a:pt x="1053704" y="0"/>
                </a:lnTo>
                <a:lnTo>
                  <a:pt x="1089422" y="0"/>
                </a:lnTo>
                <a:lnTo>
                  <a:pt x="1125141" y="0"/>
                </a:lnTo>
                <a:lnTo>
                  <a:pt x="1160860" y="0"/>
                </a:lnTo>
                <a:lnTo>
                  <a:pt x="1196579" y="0"/>
                </a:lnTo>
                <a:lnTo>
                  <a:pt x="1232297" y="0"/>
                </a:lnTo>
                <a:lnTo>
                  <a:pt x="1268016" y="0"/>
                </a:lnTo>
                <a:lnTo>
                  <a:pt x="1303735" y="0"/>
                </a:lnTo>
                <a:lnTo>
                  <a:pt x="1339454" y="0"/>
                </a:lnTo>
                <a:lnTo>
                  <a:pt x="1375172" y="0"/>
                </a:lnTo>
                <a:lnTo>
                  <a:pt x="1410891" y="0"/>
                </a:lnTo>
                <a:lnTo>
                  <a:pt x="1446610" y="0"/>
                </a:lnTo>
                <a:lnTo>
                  <a:pt x="1482329" y="0"/>
                </a:lnTo>
                <a:lnTo>
                  <a:pt x="1518047" y="0"/>
                </a:lnTo>
                <a:lnTo>
                  <a:pt x="1553766" y="0"/>
                </a:lnTo>
                <a:lnTo>
                  <a:pt x="1589485" y="0"/>
                </a:lnTo>
                <a:lnTo>
                  <a:pt x="1616274" y="0"/>
                </a:lnTo>
                <a:lnTo>
                  <a:pt x="1651993" y="0"/>
                </a:lnTo>
                <a:lnTo>
                  <a:pt x="1687711" y="0"/>
                </a:lnTo>
                <a:lnTo>
                  <a:pt x="1723430" y="0"/>
                </a:lnTo>
                <a:lnTo>
                  <a:pt x="1750219" y="0"/>
                </a:lnTo>
                <a:lnTo>
                  <a:pt x="1785938" y="0"/>
                </a:lnTo>
                <a:lnTo>
                  <a:pt x="1821657" y="0"/>
                </a:lnTo>
                <a:lnTo>
                  <a:pt x="1848446" y="0"/>
                </a:lnTo>
                <a:lnTo>
                  <a:pt x="1884164" y="0"/>
                </a:lnTo>
                <a:lnTo>
                  <a:pt x="1910954" y="0"/>
                </a:lnTo>
                <a:lnTo>
                  <a:pt x="1946672" y="0"/>
                </a:lnTo>
                <a:lnTo>
                  <a:pt x="1982391" y="0"/>
                </a:lnTo>
                <a:lnTo>
                  <a:pt x="2018110" y="8930"/>
                </a:lnTo>
                <a:lnTo>
                  <a:pt x="2053829" y="8930"/>
                </a:lnTo>
                <a:lnTo>
                  <a:pt x="2080618" y="8930"/>
                </a:lnTo>
                <a:lnTo>
                  <a:pt x="2116336" y="17859"/>
                </a:lnTo>
                <a:lnTo>
                  <a:pt x="2152055" y="17859"/>
                </a:lnTo>
                <a:lnTo>
                  <a:pt x="2178844" y="17859"/>
                </a:lnTo>
                <a:lnTo>
                  <a:pt x="2214563" y="26789"/>
                </a:lnTo>
                <a:lnTo>
                  <a:pt x="2241352" y="26789"/>
                </a:lnTo>
                <a:lnTo>
                  <a:pt x="2277071" y="35719"/>
                </a:lnTo>
                <a:lnTo>
                  <a:pt x="2303860" y="35719"/>
                </a:lnTo>
                <a:lnTo>
                  <a:pt x="2330649" y="35719"/>
                </a:lnTo>
                <a:lnTo>
                  <a:pt x="2357438" y="35719"/>
                </a:lnTo>
                <a:lnTo>
                  <a:pt x="2384227" y="35719"/>
                </a:lnTo>
                <a:lnTo>
                  <a:pt x="2402086" y="35719"/>
                </a:lnTo>
                <a:lnTo>
                  <a:pt x="2428875" y="35719"/>
                </a:lnTo>
                <a:lnTo>
                  <a:pt x="2428875" y="35719"/>
                </a:lnTo>
                <a:lnTo>
                  <a:pt x="2428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71625" y="3018234"/>
            <a:ext cx="2643189" cy="35720"/>
          </a:xfrm>
          <a:custGeom>
            <a:avLst/>
            <a:gdLst/>
            <a:ahLst/>
            <a:cxnLst/>
            <a:rect l="0" t="0" r="0" b="0"/>
            <a:pathLst>
              <a:path w="2643189" h="3572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8" y="26789"/>
                </a:lnTo>
                <a:lnTo>
                  <a:pt x="98227" y="2678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9664" y="17859"/>
                </a:lnTo>
                <a:lnTo>
                  <a:pt x="196453" y="17859"/>
                </a:lnTo>
                <a:lnTo>
                  <a:pt x="232172" y="17859"/>
                </a:lnTo>
                <a:lnTo>
                  <a:pt x="258961" y="17859"/>
                </a:lnTo>
                <a:lnTo>
                  <a:pt x="294680" y="17859"/>
                </a:lnTo>
                <a:lnTo>
                  <a:pt x="321469" y="17859"/>
                </a:lnTo>
                <a:lnTo>
                  <a:pt x="357188" y="17859"/>
                </a:lnTo>
                <a:lnTo>
                  <a:pt x="392906" y="17859"/>
                </a:lnTo>
                <a:lnTo>
                  <a:pt x="419695" y="17859"/>
                </a:lnTo>
                <a:lnTo>
                  <a:pt x="455414" y="26789"/>
                </a:lnTo>
                <a:lnTo>
                  <a:pt x="491133" y="26789"/>
                </a:lnTo>
                <a:lnTo>
                  <a:pt x="517922" y="17859"/>
                </a:lnTo>
                <a:lnTo>
                  <a:pt x="553641" y="17859"/>
                </a:lnTo>
                <a:lnTo>
                  <a:pt x="589359" y="17859"/>
                </a:lnTo>
                <a:lnTo>
                  <a:pt x="625078" y="17859"/>
                </a:lnTo>
                <a:lnTo>
                  <a:pt x="660797" y="8930"/>
                </a:lnTo>
                <a:lnTo>
                  <a:pt x="696516" y="8930"/>
                </a:lnTo>
                <a:lnTo>
                  <a:pt x="732234" y="8930"/>
                </a:lnTo>
                <a:lnTo>
                  <a:pt x="767953" y="8930"/>
                </a:lnTo>
                <a:lnTo>
                  <a:pt x="803672" y="8930"/>
                </a:lnTo>
                <a:lnTo>
                  <a:pt x="848320" y="8930"/>
                </a:lnTo>
                <a:lnTo>
                  <a:pt x="875109" y="8930"/>
                </a:lnTo>
                <a:lnTo>
                  <a:pt x="919758" y="8930"/>
                </a:lnTo>
                <a:lnTo>
                  <a:pt x="955477" y="0"/>
                </a:lnTo>
                <a:lnTo>
                  <a:pt x="991195" y="0"/>
                </a:lnTo>
                <a:lnTo>
                  <a:pt x="1026914" y="0"/>
                </a:lnTo>
                <a:lnTo>
                  <a:pt x="1062633" y="0"/>
                </a:lnTo>
                <a:lnTo>
                  <a:pt x="1107281" y="0"/>
                </a:lnTo>
                <a:lnTo>
                  <a:pt x="1143000" y="0"/>
                </a:lnTo>
                <a:lnTo>
                  <a:pt x="1178719" y="0"/>
                </a:lnTo>
                <a:lnTo>
                  <a:pt x="1214438" y="0"/>
                </a:lnTo>
                <a:lnTo>
                  <a:pt x="1250156" y="0"/>
                </a:lnTo>
                <a:lnTo>
                  <a:pt x="1294805" y="0"/>
                </a:lnTo>
                <a:lnTo>
                  <a:pt x="1330523" y="0"/>
                </a:lnTo>
                <a:lnTo>
                  <a:pt x="1366242" y="0"/>
                </a:lnTo>
                <a:lnTo>
                  <a:pt x="1401961" y="0"/>
                </a:lnTo>
                <a:lnTo>
                  <a:pt x="1437680" y="0"/>
                </a:lnTo>
                <a:lnTo>
                  <a:pt x="1473398" y="0"/>
                </a:lnTo>
                <a:lnTo>
                  <a:pt x="1509117" y="0"/>
                </a:lnTo>
                <a:lnTo>
                  <a:pt x="1544836" y="0"/>
                </a:lnTo>
                <a:lnTo>
                  <a:pt x="1580555" y="8930"/>
                </a:lnTo>
                <a:lnTo>
                  <a:pt x="1616273" y="8930"/>
                </a:lnTo>
                <a:lnTo>
                  <a:pt x="1651992" y="8930"/>
                </a:lnTo>
                <a:lnTo>
                  <a:pt x="1687711" y="8930"/>
                </a:lnTo>
                <a:lnTo>
                  <a:pt x="1714500" y="8930"/>
                </a:lnTo>
                <a:lnTo>
                  <a:pt x="1750219" y="8930"/>
                </a:lnTo>
                <a:lnTo>
                  <a:pt x="1785938" y="8930"/>
                </a:lnTo>
                <a:lnTo>
                  <a:pt x="1821656" y="8930"/>
                </a:lnTo>
                <a:lnTo>
                  <a:pt x="1848445" y="8930"/>
                </a:lnTo>
                <a:lnTo>
                  <a:pt x="1884164" y="8930"/>
                </a:lnTo>
                <a:lnTo>
                  <a:pt x="1919883" y="17859"/>
                </a:lnTo>
                <a:lnTo>
                  <a:pt x="1946672" y="17859"/>
                </a:lnTo>
                <a:lnTo>
                  <a:pt x="1973461" y="17859"/>
                </a:lnTo>
                <a:lnTo>
                  <a:pt x="2009180" y="26789"/>
                </a:lnTo>
                <a:lnTo>
                  <a:pt x="2035969" y="26789"/>
                </a:lnTo>
                <a:lnTo>
                  <a:pt x="2062758" y="26789"/>
                </a:lnTo>
                <a:lnTo>
                  <a:pt x="2098477" y="26789"/>
                </a:lnTo>
                <a:lnTo>
                  <a:pt x="2125266" y="26789"/>
                </a:lnTo>
                <a:lnTo>
                  <a:pt x="2152055" y="26789"/>
                </a:lnTo>
                <a:lnTo>
                  <a:pt x="2178844" y="35719"/>
                </a:lnTo>
                <a:lnTo>
                  <a:pt x="2205633" y="35719"/>
                </a:lnTo>
                <a:lnTo>
                  <a:pt x="2241352" y="35719"/>
                </a:lnTo>
                <a:lnTo>
                  <a:pt x="2268141" y="35719"/>
                </a:lnTo>
                <a:lnTo>
                  <a:pt x="2294930" y="35719"/>
                </a:lnTo>
                <a:lnTo>
                  <a:pt x="2321719" y="35719"/>
                </a:lnTo>
                <a:lnTo>
                  <a:pt x="2357438" y="35719"/>
                </a:lnTo>
                <a:lnTo>
                  <a:pt x="2384227" y="35719"/>
                </a:lnTo>
                <a:lnTo>
                  <a:pt x="2411016" y="35719"/>
                </a:lnTo>
                <a:lnTo>
                  <a:pt x="2446734" y="35719"/>
                </a:lnTo>
                <a:lnTo>
                  <a:pt x="2464594" y="35719"/>
                </a:lnTo>
                <a:lnTo>
                  <a:pt x="2491383" y="26789"/>
                </a:lnTo>
                <a:lnTo>
                  <a:pt x="2518172" y="26789"/>
                </a:lnTo>
                <a:lnTo>
                  <a:pt x="2544961" y="26789"/>
                </a:lnTo>
                <a:lnTo>
                  <a:pt x="2571750" y="26789"/>
                </a:lnTo>
                <a:lnTo>
                  <a:pt x="2598539" y="26789"/>
                </a:lnTo>
                <a:lnTo>
                  <a:pt x="2616398" y="26789"/>
                </a:lnTo>
                <a:lnTo>
                  <a:pt x="2643188" y="26789"/>
                </a:lnTo>
                <a:lnTo>
                  <a:pt x="2643188" y="26789"/>
                </a:lnTo>
                <a:lnTo>
                  <a:pt x="264318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94930" y="2625328"/>
            <a:ext cx="678657" cy="446485"/>
          </a:xfrm>
          <a:custGeom>
            <a:avLst/>
            <a:gdLst/>
            <a:ahLst/>
            <a:cxnLst/>
            <a:rect l="0" t="0" r="0" b="0"/>
            <a:pathLst>
              <a:path w="678657" h="446485">
                <a:moveTo>
                  <a:pt x="544711" y="62508"/>
                </a:moveTo>
                <a:lnTo>
                  <a:pt x="544711" y="62508"/>
                </a:lnTo>
                <a:lnTo>
                  <a:pt x="544711" y="53578"/>
                </a:lnTo>
                <a:lnTo>
                  <a:pt x="544711" y="53578"/>
                </a:lnTo>
                <a:lnTo>
                  <a:pt x="544711" y="44649"/>
                </a:lnTo>
                <a:lnTo>
                  <a:pt x="544711" y="35719"/>
                </a:lnTo>
                <a:lnTo>
                  <a:pt x="544711" y="26789"/>
                </a:lnTo>
                <a:lnTo>
                  <a:pt x="526851" y="26789"/>
                </a:lnTo>
                <a:lnTo>
                  <a:pt x="508992" y="17860"/>
                </a:lnTo>
                <a:lnTo>
                  <a:pt x="491133" y="8930"/>
                </a:lnTo>
                <a:lnTo>
                  <a:pt x="473273" y="8930"/>
                </a:lnTo>
                <a:lnTo>
                  <a:pt x="446484" y="0"/>
                </a:lnTo>
                <a:lnTo>
                  <a:pt x="419695" y="0"/>
                </a:lnTo>
                <a:lnTo>
                  <a:pt x="383976" y="0"/>
                </a:lnTo>
                <a:lnTo>
                  <a:pt x="348258" y="8930"/>
                </a:lnTo>
                <a:lnTo>
                  <a:pt x="312539" y="8930"/>
                </a:lnTo>
                <a:lnTo>
                  <a:pt x="276820" y="17860"/>
                </a:lnTo>
                <a:lnTo>
                  <a:pt x="250031" y="26789"/>
                </a:lnTo>
                <a:lnTo>
                  <a:pt x="214312" y="35719"/>
                </a:lnTo>
                <a:lnTo>
                  <a:pt x="187523" y="44649"/>
                </a:lnTo>
                <a:lnTo>
                  <a:pt x="160734" y="62508"/>
                </a:lnTo>
                <a:lnTo>
                  <a:pt x="133945" y="80367"/>
                </a:lnTo>
                <a:lnTo>
                  <a:pt x="107156" y="89297"/>
                </a:lnTo>
                <a:lnTo>
                  <a:pt x="89297" y="116086"/>
                </a:lnTo>
                <a:lnTo>
                  <a:pt x="71437" y="133945"/>
                </a:lnTo>
                <a:lnTo>
                  <a:pt x="53578" y="151805"/>
                </a:lnTo>
                <a:lnTo>
                  <a:pt x="35718" y="178593"/>
                </a:lnTo>
                <a:lnTo>
                  <a:pt x="26789" y="205383"/>
                </a:lnTo>
                <a:lnTo>
                  <a:pt x="8929" y="223242"/>
                </a:lnTo>
                <a:lnTo>
                  <a:pt x="8929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21468"/>
                </a:lnTo>
                <a:lnTo>
                  <a:pt x="0" y="348258"/>
                </a:lnTo>
                <a:lnTo>
                  <a:pt x="8929" y="366117"/>
                </a:lnTo>
                <a:lnTo>
                  <a:pt x="17859" y="383976"/>
                </a:lnTo>
                <a:lnTo>
                  <a:pt x="35718" y="401836"/>
                </a:lnTo>
                <a:lnTo>
                  <a:pt x="53578" y="419695"/>
                </a:lnTo>
                <a:lnTo>
                  <a:pt x="80367" y="428625"/>
                </a:lnTo>
                <a:lnTo>
                  <a:pt x="107156" y="437554"/>
                </a:lnTo>
                <a:lnTo>
                  <a:pt x="142875" y="437554"/>
                </a:lnTo>
                <a:lnTo>
                  <a:pt x="169664" y="437554"/>
                </a:lnTo>
                <a:lnTo>
                  <a:pt x="205383" y="446484"/>
                </a:lnTo>
                <a:lnTo>
                  <a:pt x="241101" y="437554"/>
                </a:lnTo>
                <a:lnTo>
                  <a:pt x="285750" y="437554"/>
                </a:lnTo>
                <a:lnTo>
                  <a:pt x="321468" y="428625"/>
                </a:lnTo>
                <a:lnTo>
                  <a:pt x="366117" y="419695"/>
                </a:lnTo>
                <a:lnTo>
                  <a:pt x="401836" y="401836"/>
                </a:lnTo>
                <a:lnTo>
                  <a:pt x="446484" y="392906"/>
                </a:lnTo>
                <a:lnTo>
                  <a:pt x="473273" y="375047"/>
                </a:lnTo>
                <a:lnTo>
                  <a:pt x="508992" y="366117"/>
                </a:lnTo>
                <a:lnTo>
                  <a:pt x="544711" y="348258"/>
                </a:lnTo>
                <a:lnTo>
                  <a:pt x="571500" y="330398"/>
                </a:lnTo>
                <a:lnTo>
                  <a:pt x="598289" y="312539"/>
                </a:lnTo>
                <a:lnTo>
                  <a:pt x="625078" y="294679"/>
                </a:lnTo>
                <a:lnTo>
                  <a:pt x="642937" y="276820"/>
                </a:lnTo>
                <a:lnTo>
                  <a:pt x="660797" y="250031"/>
                </a:lnTo>
                <a:lnTo>
                  <a:pt x="669726" y="232172"/>
                </a:lnTo>
                <a:lnTo>
                  <a:pt x="669726" y="214312"/>
                </a:lnTo>
                <a:lnTo>
                  <a:pt x="678656" y="187523"/>
                </a:lnTo>
                <a:lnTo>
                  <a:pt x="678656" y="169664"/>
                </a:lnTo>
                <a:lnTo>
                  <a:pt x="669726" y="151805"/>
                </a:lnTo>
                <a:lnTo>
                  <a:pt x="660797" y="125016"/>
                </a:lnTo>
                <a:lnTo>
                  <a:pt x="642937" y="107156"/>
                </a:lnTo>
                <a:lnTo>
                  <a:pt x="625078" y="89297"/>
                </a:lnTo>
                <a:lnTo>
                  <a:pt x="598289" y="71438"/>
                </a:lnTo>
                <a:lnTo>
                  <a:pt x="571500" y="53578"/>
                </a:lnTo>
                <a:lnTo>
                  <a:pt x="535781" y="35719"/>
                </a:lnTo>
                <a:lnTo>
                  <a:pt x="508992" y="26789"/>
                </a:lnTo>
                <a:lnTo>
                  <a:pt x="464343" y="17860"/>
                </a:lnTo>
                <a:lnTo>
                  <a:pt x="428625" y="893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910953" y="3857625"/>
            <a:ext cx="2000251" cy="80368"/>
          </a:xfrm>
          <a:custGeom>
            <a:avLst/>
            <a:gdLst/>
            <a:ahLst/>
            <a:cxnLst/>
            <a:rect l="0" t="0" r="0" b="0"/>
            <a:pathLst>
              <a:path w="2000251" h="80368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96453" y="0"/>
                </a:lnTo>
                <a:lnTo>
                  <a:pt x="232172" y="0"/>
                </a:lnTo>
                <a:lnTo>
                  <a:pt x="267891" y="0"/>
                </a:lnTo>
                <a:lnTo>
                  <a:pt x="303610" y="0"/>
                </a:lnTo>
                <a:lnTo>
                  <a:pt x="348258" y="0"/>
                </a:lnTo>
                <a:lnTo>
                  <a:pt x="383977" y="0"/>
                </a:lnTo>
                <a:lnTo>
                  <a:pt x="428625" y="8929"/>
                </a:lnTo>
                <a:lnTo>
                  <a:pt x="464344" y="8929"/>
                </a:lnTo>
                <a:lnTo>
                  <a:pt x="500063" y="8929"/>
                </a:lnTo>
                <a:lnTo>
                  <a:pt x="544711" y="8929"/>
                </a:lnTo>
                <a:lnTo>
                  <a:pt x="580430" y="8929"/>
                </a:lnTo>
                <a:lnTo>
                  <a:pt x="625078" y="8929"/>
                </a:lnTo>
                <a:lnTo>
                  <a:pt x="660797" y="8929"/>
                </a:lnTo>
                <a:lnTo>
                  <a:pt x="696516" y="8929"/>
                </a:lnTo>
                <a:lnTo>
                  <a:pt x="741164" y="17859"/>
                </a:lnTo>
                <a:lnTo>
                  <a:pt x="776883" y="17859"/>
                </a:lnTo>
                <a:lnTo>
                  <a:pt x="812602" y="17859"/>
                </a:lnTo>
                <a:lnTo>
                  <a:pt x="857250" y="17859"/>
                </a:lnTo>
                <a:lnTo>
                  <a:pt x="892969" y="17859"/>
                </a:lnTo>
                <a:lnTo>
                  <a:pt x="937617" y="17859"/>
                </a:lnTo>
                <a:lnTo>
                  <a:pt x="973336" y="17859"/>
                </a:lnTo>
                <a:lnTo>
                  <a:pt x="1017985" y="17859"/>
                </a:lnTo>
                <a:lnTo>
                  <a:pt x="1053703" y="17859"/>
                </a:lnTo>
                <a:lnTo>
                  <a:pt x="1089422" y="17859"/>
                </a:lnTo>
                <a:lnTo>
                  <a:pt x="1134070" y="17859"/>
                </a:lnTo>
                <a:lnTo>
                  <a:pt x="1169789" y="26789"/>
                </a:lnTo>
                <a:lnTo>
                  <a:pt x="1205508" y="26789"/>
                </a:lnTo>
                <a:lnTo>
                  <a:pt x="1241227" y="26789"/>
                </a:lnTo>
                <a:lnTo>
                  <a:pt x="1276945" y="35718"/>
                </a:lnTo>
                <a:lnTo>
                  <a:pt x="1321594" y="35718"/>
                </a:lnTo>
                <a:lnTo>
                  <a:pt x="1357313" y="35718"/>
                </a:lnTo>
                <a:lnTo>
                  <a:pt x="1393031" y="44648"/>
                </a:lnTo>
                <a:lnTo>
                  <a:pt x="1428750" y="44648"/>
                </a:lnTo>
                <a:lnTo>
                  <a:pt x="1464469" y="44648"/>
                </a:lnTo>
                <a:lnTo>
                  <a:pt x="1500188" y="44648"/>
                </a:lnTo>
                <a:lnTo>
                  <a:pt x="1535906" y="44648"/>
                </a:lnTo>
                <a:lnTo>
                  <a:pt x="1562695" y="53578"/>
                </a:lnTo>
                <a:lnTo>
                  <a:pt x="1598414" y="53578"/>
                </a:lnTo>
                <a:lnTo>
                  <a:pt x="1634133" y="53578"/>
                </a:lnTo>
                <a:lnTo>
                  <a:pt x="1660922" y="53578"/>
                </a:lnTo>
                <a:lnTo>
                  <a:pt x="1687711" y="53578"/>
                </a:lnTo>
                <a:lnTo>
                  <a:pt x="1714500" y="62507"/>
                </a:lnTo>
                <a:lnTo>
                  <a:pt x="1741289" y="62507"/>
                </a:lnTo>
                <a:lnTo>
                  <a:pt x="1768078" y="62507"/>
                </a:lnTo>
                <a:lnTo>
                  <a:pt x="1794867" y="71437"/>
                </a:lnTo>
                <a:lnTo>
                  <a:pt x="1821656" y="71437"/>
                </a:lnTo>
                <a:lnTo>
                  <a:pt x="1848445" y="71437"/>
                </a:lnTo>
                <a:lnTo>
                  <a:pt x="1875235" y="80367"/>
                </a:lnTo>
                <a:lnTo>
                  <a:pt x="1893094" y="80367"/>
                </a:lnTo>
                <a:lnTo>
                  <a:pt x="1910953" y="80367"/>
                </a:lnTo>
                <a:lnTo>
                  <a:pt x="1928813" y="80367"/>
                </a:lnTo>
                <a:lnTo>
                  <a:pt x="1946672" y="80367"/>
                </a:lnTo>
                <a:lnTo>
                  <a:pt x="1955602" y="80367"/>
                </a:lnTo>
                <a:lnTo>
                  <a:pt x="1973461" y="80367"/>
                </a:lnTo>
                <a:lnTo>
                  <a:pt x="1982391" y="80367"/>
                </a:lnTo>
                <a:lnTo>
                  <a:pt x="1991320" y="71437"/>
                </a:lnTo>
                <a:lnTo>
                  <a:pt x="2000250" y="71437"/>
                </a:lnTo>
                <a:lnTo>
                  <a:pt x="2000250" y="71437"/>
                </a:lnTo>
                <a:lnTo>
                  <a:pt x="200025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73836" y="2286000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196453" y="0"/>
                </a:move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60734" y="8929"/>
                </a:lnTo>
                <a:lnTo>
                  <a:pt x="142875" y="8929"/>
                </a:lnTo>
                <a:lnTo>
                  <a:pt x="125016" y="17859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7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80367" y="13394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25016" y="125015"/>
                </a:lnTo>
                <a:lnTo>
                  <a:pt x="142875" y="125015"/>
                </a:lnTo>
                <a:lnTo>
                  <a:pt x="151805" y="125015"/>
                </a:lnTo>
                <a:lnTo>
                  <a:pt x="169664" y="125015"/>
                </a:lnTo>
                <a:lnTo>
                  <a:pt x="178594" y="125015"/>
                </a:lnTo>
                <a:lnTo>
                  <a:pt x="187523" y="133945"/>
                </a:lnTo>
                <a:lnTo>
                  <a:pt x="196453" y="142875"/>
                </a:lnTo>
                <a:lnTo>
                  <a:pt x="205383" y="151804"/>
                </a:lnTo>
                <a:lnTo>
                  <a:pt x="214312" y="151804"/>
                </a:lnTo>
                <a:lnTo>
                  <a:pt x="223242" y="160734"/>
                </a:lnTo>
                <a:lnTo>
                  <a:pt x="223242" y="178594"/>
                </a:lnTo>
                <a:lnTo>
                  <a:pt x="232172" y="187523"/>
                </a:lnTo>
                <a:lnTo>
                  <a:pt x="232172" y="196453"/>
                </a:lnTo>
                <a:lnTo>
                  <a:pt x="232172" y="205383"/>
                </a:lnTo>
                <a:lnTo>
                  <a:pt x="223242" y="214313"/>
                </a:lnTo>
                <a:lnTo>
                  <a:pt x="223242" y="223242"/>
                </a:lnTo>
                <a:lnTo>
                  <a:pt x="214312" y="232172"/>
                </a:lnTo>
                <a:lnTo>
                  <a:pt x="205383" y="241102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60734" y="258961"/>
                </a:lnTo>
                <a:lnTo>
                  <a:pt x="142875" y="267891"/>
                </a:lnTo>
                <a:lnTo>
                  <a:pt x="125016" y="267891"/>
                </a:lnTo>
                <a:lnTo>
                  <a:pt x="107156" y="267891"/>
                </a:lnTo>
                <a:lnTo>
                  <a:pt x="80367" y="267891"/>
                </a:lnTo>
                <a:lnTo>
                  <a:pt x="62508" y="267891"/>
                </a:lnTo>
                <a:lnTo>
                  <a:pt x="44648" y="267891"/>
                </a:lnTo>
                <a:lnTo>
                  <a:pt x="26789" y="26789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77445" y="2303859"/>
            <a:ext cx="267892" cy="214314"/>
          </a:xfrm>
          <a:custGeom>
            <a:avLst/>
            <a:gdLst/>
            <a:ahLst/>
            <a:cxnLst/>
            <a:rect l="0" t="0" r="0" b="0"/>
            <a:pathLst>
              <a:path w="267892" h="214314">
                <a:moveTo>
                  <a:pt x="142875" y="8930"/>
                </a:move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8" y="17860"/>
                </a:lnTo>
                <a:lnTo>
                  <a:pt x="71438" y="26789"/>
                </a:lnTo>
                <a:lnTo>
                  <a:pt x="53578" y="44649"/>
                </a:lnTo>
                <a:lnTo>
                  <a:pt x="35719" y="62508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5"/>
                </a:lnTo>
                <a:lnTo>
                  <a:pt x="8930" y="178594"/>
                </a:lnTo>
                <a:lnTo>
                  <a:pt x="26789" y="196454"/>
                </a:lnTo>
                <a:lnTo>
                  <a:pt x="44649" y="205383"/>
                </a:lnTo>
                <a:lnTo>
                  <a:pt x="62508" y="205383"/>
                </a:lnTo>
                <a:lnTo>
                  <a:pt x="89297" y="214313"/>
                </a:lnTo>
                <a:lnTo>
                  <a:pt x="116086" y="205383"/>
                </a:lnTo>
                <a:lnTo>
                  <a:pt x="151805" y="196454"/>
                </a:lnTo>
                <a:lnTo>
                  <a:pt x="178594" y="187524"/>
                </a:lnTo>
                <a:lnTo>
                  <a:pt x="196453" y="178594"/>
                </a:lnTo>
                <a:lnTo>
                  <a:pt x="223243" y="160735"/>
                </a:lnTo>
                <a:lnTo>
                  <a:pt x="241102" y="142875"/>
                </a:lnTo>
                <a:lnTo>
                  <a:pt x="258961" y="125016"/>
                </a:lnTo>
                <a:lnTo>
                  <a:pt x="267891" y="107156"/>
                </a:lnTo>
                <a:lnTo>
                  <a:pt x="267891" y="80367"/>
                </a:lnTo>
                <a:lnTo>
                  <a:pt x="258961" y="62508"/>
                </a:lnTo>
                <a:lnTo>
                  <a:pt x="250032" y="44649"/>
                </a:lnTo>
                <a:lnTo>
                  <a:pt x="241102" y="35719"/>
                </a:lnTo>
                <a:lnTo>
                  <a:pt x="214313" y="26789"/>
                </a:lnTo>
                <a:lnTo>
                  <a:pt x="196453" y="17860"/>
                </a:lnTo>
                <a:lnTo>
                  <a:pt x="178594" y="8930"/>
                </a:lnTo>
                <a:lnTo>
                  <a:pt x="16073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68578" y="2286000"/>
            <a:ext cx="8931" cy="187524"/>
          </a:xfrm>
          <a:custGeom>
            <a:avLst/>
            <a:gdLst/>
            <a:ahLst/>
            <a:cxnLst/>
            <a:rect l="0" t="0" r="0" b="0"/>
            <a:pathLst>
              <a:path w="8931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688211" y="2384226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09680" y="2250281"/>
            <a:ext cx="44649" cy="232173"/>
          </a:xfrm>
          <a:custGeom>
            <a:avLst/>
            <a:gdLst/>
            <a:ahLst/>
            <a:cxnLst/>
            <a:rect l="0" t="0" r="0" b="0"/>
            <a:pathLst>
              <a:path w="44649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17859" y="205383"/>
                </a:lnTo>
                <a:lnTo>
                  <a:pt x="17859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35718" y="23217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07906" y="2241351"/>
            <a:ext cx="267892" cy="241103"/>
          </a:xfrm>
          <a:custGeom>
            <a:avLst/>
            <a:gdLst/>
            <a:ahLst/>
            <a:cxnLst/>
            <a:rect l="0" t="0" r="0" b="0"/>
            <a:pathLst>
              <a:path w="267892" h="24110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8930"/>
                </a:lnTo>
                <a:lnTo>
                  <a:pt x="160735" y="8930"/>
                </a:lnTo>
                <a:lnTo>
                  <a:pt x="187524" y="8930"/>
                </a:lnTo>
                <a:lnTo>
                  <a:pt x="205383" y="17860"/>
                </a:lnTo>
                <a:lnTo>
                  <a:pt x="223242" y="17860"/>
                </a:lnTo>
                <a:lnTo>
                  <a:pt x="241102" y="17860"/>
                </a:lnTo>
                <a:lnTo>
                  <a:pt x="250032" y="26789"/>
                </a:lnTo>
                <a:lnTo>
                  <a:pt x="258961" y="26789"/>
                </a:lnTo>
                <a:lnTo>
                  <a:pt x="267891" y="35719"/>
                </a:lnTo>
                <a:lnTo>
                  <a:pt x="267891" y="44649"/>
                </a:lnTo>
                <a:lnTo>
                  <a:pt x="267891" y="53578"/>
                </a:lnTo>
                <a:lnTo>
                  <a:pt x="258961" y="62508"/>
                </a:lnTo>
                <a:lnTo>
                  <a:pt x="250032" y="80368"/>
                </a:lnTo>
                <a:lnTo>
                  <a:pt x="232172" y="89297"/>
                </a:lnTo>
                <a:lnTo>
                  <a:pt x="223242" y="107157"/>
                </a:lnTo>
                <a:lnTo>
                  <a:pt x="205383" y="125016"/>
                </a:lnTo>
                <a:lnTo>
                  <a:pt x="196453" y="142875"/>
                </a:lnTo>
                <a:lnTo>
                  <a:pt x="187524" y="160735"/>
                </a:lnTo>
                <a:lnTo>
                  <a:pt x="178594" y="178594"/>
                </a:lnTo>
                <a:lnTo>
                  <a:pt x="169664" y="196453"/>
                </a:lnTo>
                <a:lnTo>
                  <a:pt x="160735" y="205383"/>
                </a:lnTo>
                <a:lnTo>
                  <a:pt x="160735" y="223243"/>
                </a:lnTo>
                <a:lnTo>
                  <a:pt x="151805" y="223243"/>
                </a:lnTo>
                <a:lnTo>
                  <a:pt x="151805" y="232172"/>
                </a:lnTo>
                <a:lnTo>
                  <a:pt x="151805" y="241102"/>
                </a:lnTo>
                <a:lnTo>
                  <a:pt x="151805" y="241102"/>
                </a:lnTo>
                <a:lnTo>
                  <a:pt x="15180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38305" y="2330648"/>
            <a:ext cx="178594" cy="133947"/>
          </a:xfrm>
          <a:custGeom>
            <a:avLst/>
            <a:gdLst/>
            <a:ahLst/>
            <a:cxnLst/>
            <a:rect l="0" t="0" r="0" b="0"/>
            <a:pathLst>
              <a:path w="178594" h="1339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53578" y="53578"/>
                </a:lnTo>
                <a:lnTo>
                  <a:pt x="71437" y="71438"/>
                </a:lnTo>
                <a:lnTo>
                  <a:pt x="80367" y="80367"/>
                </a:lnTo>
                <a:lnTo>
                  <a:pt x="98226" y="89297"/>
                </a:lnTo>
                <a:lnTo>
                  <a:pt x="107156" y="98227"/>
                </a:lnTo>
                <a:lnTo>
                  <a:pt x="125015" y="107156"/>
                </a:lnTo>
                <a:lnTo>
                  <a:pt x="142875" y="116086"/>
                </a:lnTo>
                <a:lnTo>
                  <a:pt x="151804" y="125016"/>
                </a:lnTo>
                <a:lnTo>
                  <a:pt x="160734" y="125016"/>
                </a:lnTo>
                <a:lnTo>
                  <a:pt x="178593" y="133946"/>
                </a:lnTo>
                <a:lnTo>
                  <a:pt x="178593" y="133946"/>
                </a:lnTo>
                <a:lnTo>
                  <a:pt x="17859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29375" y="2339578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133945" y="0"/>
                </a:move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17859"/>
                </a:lnTo>
                <a:lnTo>
                  <a:pt x="89297" y="35719"/>
                </a:lnTo>
                <a:lnTo>
                  <a:pt x="71438" y="53578"/>
                </a:lnTo>
                <a:lnTo>
                  <a:pt x="53578" y="71437"/>
                </a:lnTo>
                <a:lnTo>
                  <a:pt x="44648" y="98226"/>
                </a:lnTo>
                <a:lnTo>
                  <a:pt x="35719" y="116086"/>
                </a:lnTo>
                <a:lnTo>
                  <a:pt x="26789" y="125016"/>
                </a:lnTo>
                <a:lnTo>
                  <a:pt x="17859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15125" y="2303859"/>
            <a:ext cx="116087" cy="17861"/>
          </a:xfrm>
          <a:custGeom>
            <a:avLst/>
            <a:gdLst/>
            <a:ahLst/>
            <a:cxnLst/>
            <a:rect l="0" t="0" r="0" b="0"/>
            <a:pathLst>
              <a:path w="116087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95492" y="2384226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90172" y="2196703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8930" y="53578"/>
                </a:moveTo>
                <a:lnTo>
                  <a:pt x="8930" y="53578"/>
                </a:lnTo>
                <a:lnTo>
                  <a:pt x="8930" y="4464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44648"/>
                </a:lnTo>
                <a:lnTo>
                  <a:pt x="142875" y="53578"/>
                </a:lnTo>
                <a:lnTo>
                  <a:pt x="133945" y="62508"/>
                </a:lnTo>
                <a:lnTo>
                  <a:pt x="116086" y="80367"/>
                </a:lnTo>
                <a:lnTo>
                  <a:pt x="98226" y="89297"/>
                </a:lnTo>
                <a:lnTo>
                  <a:pt x="89297" y="98226"/>
                </a:lnTo>
                <a:lnTo>
                  <a:pt x="80367" y="98226"/>
                </a:lnTo>
                <a:lnTo>
                  <a:pt x="71437" y="98226"/>
                </a:lnTo>
                <a:lnTo>
                  <a:pt x="7143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33945" y="10715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60734"/>
                </a:lnTo>
                <a:lnTo>
                  <a:pt x="196453" y="169664"/>
                </a:lnTo>
                <a:lnTo>
                  <a:pt x="178594" y="178594"/>
                </a:lnTo>
                <a:lnTo>
                  <a:pt x="160734" y="187523"/>
                </a:lnTo>
                <a:lnTo>
                  <a:pt x="142875" y="196453"/>
                </a:lnTo>
                <a:lnTo>
                  <a:pt x="116086" y="205383"/>
                </a:lnTo>
                <a:lnTo>
                  <a:pt x="98226" y="205383"/>
                </a:lnTo>
                <a:lnTo>
                  <a:pt x="71437" y="205383"/>
                </a:lnTo>
                <a:lnTo>
                  <a:pt x="53578" y="205383"/>
                </a:lnTo>
                <a:lnTo>
                  <a:pt x="35719" y="205383"/>
                </a:lnTo>
                <a:lnTo>
                  <a:pt x="17859" y="19645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66992" y="2196703"/>
            <a:ext cx="151806" cy="178595"/>
          </a:xfrm>
          <a:custGeom>
            <a:avLst/>
            <a:gdLst/>
            <a:ahLst/>
            <a:cxnLst/>
            <a:rect l="0" t="0" r="0" b="0"/>
            <a:pathLst>
              <a:path w="151806" h="178595">
                <a:moveTo>
                  <a:pt x="151805" y="0"/>
                </a:moveTo>
                <a:lnTo>
                  <a:pt x="151805" y="0"/>
                </a:lnTo>
                <a:lnTo>
                  <a:pt x="133946" y="8930"/>
                </a:lnTo>
                <a:lnTo>
                  <a:pt x="125016" y="8930"/>
                </a:lnTo>
                <a:lnTo>
                  <a:pt x="107156" y="17859"/>
                </a:lnTo>
                <a:lnTo>
                  <a:pt x="80367" y="35719"/>
                </a:lnTo>
                <a:lnTo>
                  <a:pt x="53578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89297" y="98226"/>
                </a:lnTo>
                <a:lnTo>
                  <a:pt x="107156" y="107156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33946" y="160734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89297" y="178594"/>
                </a:lnTo>
                <a:lnTo>
                  <a:pt x="71438" y="178594"/>
                </a:lnTo>
                <a:lnTo>
                  <a:pt x="44649" y="178594"/>
                </a:lnTo>
                <a:lnTo>
                  <a:pt x="26789" y="17859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52742" y="2187773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35719" y="0"/>
                </a:move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6"/>
                </a:lnTo>
                <a:lnTo>
                  <a:pt x="26789" y="142875"/>
                </a:lnTo>
                <a:lnTo>
                  <a:pt x="44649" y="151805"/>
                </a:lnTo>
                <a:lnTo>
                  <a:pt x="71438" y="160735"/>
                </a:lnTo>
                <a:lnTo>
                  <a:pt x="98227" y="160735"/>
                </a:lnTo>
                <a:lnTo>
                  <a:pt x="125016" y="160735"/>
                </a:lnTo>
                <a:lnTo>
                  <a:pt x="151805" y="160735"/>
                </a:lnTo>
                <a:lnTo>
                  <a:pt x="178594" y="160735"/>
                </a:lnTo>
                <a:lnTo>
                  <a:pt x="196453" y="151805"/>
                </a:lnTo>
                <a:lnTo>
                  <a:pt x="205383" y="142875"/>
                </a:lnTo>
                <a:lnTo>
                  <a:pt x="223242" y="133946"/>
                </a:lnTo>
                <a:lnTo>
                  <a:pt x="223242" y="125016"/>
                </a:lnTo>
                <a:lnTo>
                  <a:pt x="223242" y="125016"/>
                </a:lnTo>
                <a:lnTo>
                  <a:pt x="223242" y="125016"/>
                </a:lnTo>
                <a:lnTo>
                  <a:pt x="205383" y="125016"/>
                </a:lnTo>
                <a:lnTo>
                  <a:pt x="196453" y="125016"/>
                </a:lnTo>
                <a:lnTo>
                  <a:pt x="178594" y="133946"/>
                </a:lnTo>
                <a:lnTo>
                  <a:pt x="160735" y="142875"/>
                </a:lnTo>
                <a:lnTo>
                  <a:pt x="142875" y="151805"/>
                </a:lnTo>
                <a:lnTo>
                  <a:pt x="125016" y="169664"/>
                </a:lnTo>
                <a:lnTo>
                  <a:pt x="116086" y="187524"/>
                </a:lnTo>
                <a:lnTo>
                  <a:pt x="107156" y="196453"/>
                </a:lnTo>
                <a:lnTo>
                  <a:pt x="10715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893469" y="2732484"/>
            <a:ext cx="107157" cy="1"/>
          </a:xfrm>
          <a:custGeom>
            <a:avLst/>
            <a:gdLst/>
            <a:ahLst/>
            <a:cxnLst/>
            <a:rect l="0" t="0" r="0" b="0"/>
            <a:pathLst>
              <a:path w="107157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43500" y="2643188"/>
            <a:ext cx="196454" cy="169664"/>
          </a:xfrm>
          <a:custGeom>
            <a:avLst/>
            <a:gdLst/>
            <a:ahLst/>
            <a:cxnLst/>
            <a:rect l="0" t="0" r="0" b="0"/>
            <a:pathLst>
              <a:path w="196454" h="169664">
                <a:moveTo>
                  <a:pt x="178594" y="8929"/>
                </a:moveTo>
                <a:lnTo>
                  <a:pt x="178594" y="8929"/>
                </a:lnTo>
                <a:lnTo>
                  <a:pt x="187523" y="8929"/>
                </a:lnTo>
                <a:lnTo>
                  <a:pt x="187523" y="8929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8929"/>
                </a:lnTo>
                <a:lnTo>
                  <a:pt x="125016" y="8929"/>
                </a:lnTo>
                <a:lnTo>
                  <a:pt x="107156" y="17859"/>
                </a:lnTo>
                <a:lnTo>
                  <a:pt x="98227" y="26789"/>
                </a:lnTo>
                <a:lnTo>
                  <a:pt x="98227" y="35718"/>
                </a:lnTo>
                <a:lnTo>
                  <a:pt x="98227" y="44648"/>
                </a:lnTo>
                <a:lnTo>
                  <a:pt x="107156" y="53578"/>
                </a:lnTo>
                <a:lnTo>
                  <a:pt x="116086" y="62507"/>
                </a:lnTo>
                <a:lnTo>
                  <a:pt x="125016" y="71437"/>
                </a:lnTo>
                <a:lnTo>
                  <a:pt x="142875" y="80367"/>
                </a:lnTo>
                <a:lnTo>
                  <a:pt x="160734" y="89296"/>
                </a:lnTo>
                <a:lnTo>
                  <a:pt x="169664" y="89296"/>
                </a:lnTo>
                <a:lnTo>
                  <a:pt x="187523" y="98226"/>
                </a:lnTo>
                <a:lnTo>
                  <a:pt x="196453" y="107156"/>
                </a:lnTo>
                <a:lnTo>
                  <a:pt x="196453" y="116085"/>
                </a:lnTo>
                <a:lnTo>
                  <a:pt x="196453" y="125015"/>
                </a:lnTo>
                <a:lnTo>
                  <a:pt x="196453" y="133945"/>
                </a:lnTo>
                <a:lnTo>
                  <a:pt x="178594" y="142875"/>
                </a:lnTo>
                <a:lnTo>
                  <a:pt x="169664" y="151804"/>
                </a:lnTo>
                <a:lnTo>
                  <a:pt x="142875" y="151804"/>
                </a:lnTo>
                <a:lnTo>
                  <a:pt x="116086" y="160733"/>
                </a:lnTo>
                <a:lnTo>
                  <a:pt x="89297" y="169663"/>
                </a:lnTo>
                <a:lnTo>
                  <a:pt x="53578" y="169663"/>
                </a:lnTo>
                <a:lnTo>
                  <a:pt x="35719" y="169663"/>
                </a:lnTo>
                <a:lnTo>
                  <a:pt x="8930" y="169663"/>
                </a:lnTo>
                <a:lnTo>
                  <a:pt x="0" y="169663"/>
                </a:lnTo>
                <a:lnTo>
                  <a:pt x="0" y="169663"/>
                </a:lnTo>
                <a:lnTo>
                  <a:pt x="0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84602" y="2678906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80367" y="8930"/>
                </a:moveTo>
                <a:lnTo>
                  <a:pt x="80367" y="8930"/>
                </a:lnTo>
                <a:lnTo>
                  <a:pt x="89296" y="893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8930"/>
                </a:lnTo>
                <a:lnTo>
                  <a:pt x="80367" y="17860"/>
                </a:lnTo>
                <a:lnTo>
                  <a:pt x="71437" y="26789"/>
                </a:lnTo>
                <a:lnTo>
                  <a:pt x="53578" y="35719"/>
                </a:lnTo>
                <a:lnTo>
                  <a:pt x="35718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53578" y="116086"/>
                </a:lnTo>
                <a:lnTo>
                  <a:pt x="71437" y="107157"/>
                </a:lnTo>
                <a:lnTo>
                  <a:pt x="89296" y="98227"/>
                </a:lnTo>
                <a:lnTo>
                  <a:pt x="107156" y="80367"/>
                </a:lnTo>
                <a:lnTo>
                  <a:pt x="125015" y="71438"/>
                </a:lnTo>
                <a:lnTo>
                  <a:pt x="133945" y="5357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3394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34633" y="2169914"/>
            <a:ext cx="71438" cy="44649"/>
          </a:xfrm>
          <a:custGeom>
            <a:avLst/>
            <a:gdLst/>
            <a:ahLst/>
            <a:cxnLst/>
            <a:rect l="0" t="0" r="0" b="0"/>
            <a:pathLst>
              <a:path w="71438" h="44649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73898" y="2446734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04234" y="2687836"/>
            <a:ext cx="35720" cy="62509"/>
          </a:xfrm>
          <a:custGeom>
            <a:avLst/>
            <a:gdLst/>
            <a:ahLst/>
            <a:cxnLst/>
            <a:rect l="0" t="0" r="0" b="0"/>
            <a:pathLst>
              <a:path w="35720" h="62509">
                <a:moveTo>
                  <a:pt x="35719" y="0"/>
                </a:moveTo>
                <a:lnTo>
                  <a:pt x="35719" y="8930"/>
                </a:lnTo>
                <a:lnTo>
                  <a:pt x="26789" y="17859"/>
                </a:lnTo>
                <a:lnTo>
                  <a:pt x="17860" y="35719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107781" y="2946796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70539" y="2580680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11641" y="2491383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62507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71437" y="44648"/>
                </a:lnTo>
                <a:lnTo>
                  <a:pt x="89297" y="5357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2501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89297"/>
                </a:lnTo>
                <a:lnTo>
                  <a:pt x="125015" y="98226"/>
                </a:lnTo>
                <a:lnTo>
                  <a:pt x="116086" y="107156"/>
                </a:lnTo>
                <a:lnTo>
                  <a:pt x="98226" y="107156"/>
                </a:lnTo>
                <a:lnTo>
                  <a:pt x="80367" y="116086"/>
                </a:lnTo>
                <a:lnTo>
                  <a:pt x="53578" y="116086"/>
                </a:lnTo>
                <a:lnTo>
                  <a:pt x="35718" y="107156"/>
                </a:lnTo>
                <a:lnTo>
                  <a:pt x="17859" y="107156"/>
                </a:lnTo>
                <a:lnTo>
                  <a:pt x="8929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88461" y="2482453"/>
            <a:ext cx="125017" cy="98228"/>
          </a:xfrm>
          <a:custGeom>
            <a:avLst/>
            <a:gdLst/>
            <a:ahLst/>
            <a:cxnLst/>
            <a:rect l="0" t="0" r="0" b="0"/>
            <a:pathLst>
              <a:path w="125017" h="98228">
                <a:moveTo>
                  <a:pt x="80367" y="17860"/>
                </a:moveTo>
                <a:lnTo>
                  <a:pt x="8036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0367" y="17860"/>
                </a:lnTo>
                <a:lnTo>
                  <a:pt x="62508" y="2678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62508" y="89297"/>
                </a:lnTo>
                <a:lnTo>
                  <a:pt x="80367" y="80367"/>
                </a:lnTo>
                <a:lnTo>
                  <a:pt x="98227" y="7143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70539" y="2643188"/>
            <a:ext cx="812603" cy="35719"/>
          </a:xfrm>
          <a:custGeom>
            <a:avLst/>
            <a:gdLst/>
            <a:ahLst/>
            <a:cxnLst/>
            <a:rect l="0" t="0" r="0" b="0"/>
            <a:pathLst>
              <a:path w="812603" h="35719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17859" y="35718"/>
                </a:lnTo>
                <a:lnTo>
                  <a:pt x="35719" y="35718"/>
                </a:lnTo>
                <a:lnTo>
                  <a:pt x="71438" y="35718"/>
                </a:lnTo>
                <a:lnTo>
                  <a:pt x="116086" y="26789"/>
                </a:lnTo>
                <a:lnTo>
                  <a:pt x="169664" y="26789"/>
                </a:lnTo>
                <a:lnTo>
                  <a:pt x="232172" y="17859"/>
                </a:lnTo>
                <a:lnTo>
                  <a:pt x="294680" y="8929"/>
                </a:lnTo>
                <a:lnTo>
                  <a:pt x="366117" y="8929"/>
                </a:lnTo>
                <a:lnTo>
                  <a:pt x="437555" y="8929"/>
                </a:lnTo>
                <a:lnTo>
                  <a:pt x="517922" y="8929"/>
                </a:lnTo>
                <a:lnTo>
                  <a:pt x="580430" y="8929"/>
                </a:lnTo>
                <a:lnTo>
                  <a:pt x="651867" y="8929"/>
                </a:lnTo>
                <a:lnTo>
                  <a:pt x="705445" y="0"/>
                </a:lnTo>
                <a:lnTo>
                  <a:pt x="759024" y="0"/>
                </a:lnTo>
                <a:lnTo>
                  <a:pt x="812602" y="0"/>
                </a:lnTo>
                <a:lnTo>
                  <a:pt x="812602" y="0"/>
                </a:lnTo>
                <a:lnTo>
                  <a:pt x="8126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45398" y="3134320"/>
            <a:ext cx="71439" cy="330399"/>
          </a:xfrm>
          <a:custGeom>
            <a:avLst/>
            <a:gdLst/>
            <a:ahLst/>
            <a:cxnLst/>
            <a:rect l="0" t="0" r="0" b="0"/>
            <a:pathLst>
              <a:path w="71439" h="330399">
                <a:moveTo>
                  <a:pt x="71438" y="0"/>
                </a:moveTo>
                <a:lnTo>
                  <a:pt x="71438" y="8930"/>
                </a:lnTo>
                <a:lnTo>
                  <a:pt x="71438" y="17859"/>
                </a:lnTo>
                <a:lnTo>
                  <a:pt x="62508" y="44648"/>
                </a:lnTo>
                <a:lnTo>
                  <a:pt x="62508" y="80367"/>
                </a:lnTo>
                <a:lnTo>
                  <a:pt x="53579" y="107156"/>
                </a:lnTo>
                <a:lnTo>
                  <a:pt x="44649" y="142875"/>
                </a:lnTo>
                <a:lnTo>
                  <a:pt x="35719" y="178594"/>
                </a:lnTo>
                <a:lnTo>
                  <a:pt x="35719" y="214312"/>
                </a:lnTo>
                <a:lnTo>
                  <a:pt x="26790" y="241101"/>
                </a:lnTo>
                <a:lnTo>
                  <a:pt x="1786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15063" y="3152179"/>
            <a:ext cx="267891" cy="294681"/>
          </a:xfrm>
          <a:custGeom>
            <a:avLst/>
            <a:gdLst/>
            <a:ahLst/>
            <a:cxnLst/>
            <a:rect l="0" t="0" r="0" b="0"/>
            <a:pathLst>
              <a:path w="267891" h="294681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05382" y="0"/>
                </a:lnTo>
                <a:lnTo>
                  <a:pt x="232171" y="8930"/>
                </a:lnTo>
                <a:lnTo>
                  <a:pt x="250031" y="8930"/>
                </a:lnTo>
                <a:lnTo>
                  <a:pt x="258960" y="17860"/>
                </a:lnTo>
                <a:lnTo>
                  <a:pt x="267890" y="35719"/>
                </a:lnTo>
                <a:lnTo>
                  <a:pt x="267890" y="44649"/>
                </a:lnTo>
                <a:lnTo>
                  <a:pt x="258960" y="62508"/>
                </a:lnTo>
                <a:lnTo>
                  <a:pt x="250031" y="89297"/>
                </a:lnTo>
                <a:lnTo>
                  <a:pt x="241101" y="116086"/>
                </a:lnTo>
                <a:lnTo>
                  <a:pt x="223242" y="142875"/>
                </a:lnTo>
                <a:lnTo>
                  <a:pt x="196453" y="169664"/>
                </a:lnTo>
                <a:lnTo>
                  <a:pt x="169664" y="196453"/>
                </a:lnTo>
                <a:lnTo>
                  <a:pt x="151804" y="223242"/>
                </a:lnTo>
                <a:lnTo>
                  <a:pt x="133945" y="241102"/>
                </a:lnTo>
                <a:lnTo>
                  <a:pt x="116085" y="267891"/>
                </a:lnTo>
                <a:lnTo>
                  <a:pt x="89296" y="276821"/>
                </a:lnTo>
                <a:lnTo>
                  <a:pt x="89296" y="285750"/>
                </a:lnTo>
                <a:lnTo>
                  <a:pt x="80367" y="294680"/>
                </a:lnTo>
                <a:lnTo>
                  <a:pt x="8036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27602" y="3312914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53578"/>
                </a:lnTo>
                <a:lnTo>
                  <a:pt x="53578" y="71437"/>
                </a:lnTo>
                <a:lnTo>
                  <a:pt x="71437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18672" y="3295054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160734" y="0"/>
                </a:moveTo>
                <a:lnTo>
                  <a:pt x="151805" y="0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6" y="26789"/>
                </a:lnTo>
                <a:lnTo>
                  <a:pt x="107156" y="35719"/>
                </a:lnTo>
                <a:lnTo>
                  <a:pt x="98226" y="53578"/>
                </a:lnTo>
                <a:lnTo>
                  <a:pt x="80367" y="71438"/>
                </a:lnTo>
                <a:lnTo>
                  <a:pt x="62508" y="89297"/>
                </a:lnTo>
                <a:lnTo>
                  <a:pt x="53578" y="107157"/>
                </a:lnTo>
                <a:lnTo>
                  <a:pt x="35719" y="11608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58000" y="3277195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29438" y="3366492"/>
            <a:ext cx="98227" cy="8930"/>
          </a:xfrm>
          <a:custGeom>
            <a:avLst/>
            <a:gdLst/>
            <a:ahLst/>
            <a:cxnLst/>
            <a:rect l="0" t="0" r="0" b="0"/>
            <a:pathLst>
              <a:path w="9822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206258" y="3143250"/>
            <a:ext cx="196454" cy="250032"/>
          </a:xfrm>
          <a:custGeom>
            <a:avLst/>
            <a:gdLst/>
            <a:ahLst/>
            <a:cxnLst/>
            <a:rect l="0" t="0" r="0" b="0"/>
            <a:pathLst>
              <a:path w="196454" h="250032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17859"/>
                </a:lnTo>
                <a:lnTo>
                  <a:pt x="125015" y="26789"/>
                </a:lnTo>
                <a:lnTo>
                  <a:pt x="133945" y="44648"/>
                </a:lnTo>
                <a:lnTo>
                  <a:pt x="133945" y="62507"/>
                </a:lnTo>
                <a:lnTo>
                  <a:pt x="125015" y="71437"/>
                </a:lnTo>
                <a:lnTo>
                  <a:pt x="116086" y="89296"/>
                </a:lnTo>
                <a:lnTo>
                  <a:pt x="107156" y="98226"/>
                </a:lnTo>
                <a:lnTo>
                  <a:pt x="89297" y="107156"/>
                </a:lnTo>
                <a:lnTo>
                  <a:pt x="71437" y="116086"/>
                </a:lnTo>
                <a:lnTo>
                  <a:pt x="62508" y="116086"/>
                </a:lnTo>
                <a:lnTo>
                  <a:pt x="62508" y="125015"/>
                </a:lnTo>
                <a:lnTo>
                  <a:pt x="53578" y="125015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16086" y="116086"/>
                </a:lnTo>
                <a:lnTo>
                  <a:pt x="133945" y="125015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87523" y="151804"/>
                </a:lnTo>
                <a:lnTo>
                  <a:pt x="196453" y="169664"/>
                </a:lnTo>
                <a:lnTo>
                  <a:pt x="196453" y="178593"/>
                </a:lnTo>
                <a:lnTo>
                  <a:pt x="196453" y="196453"/>
                </a:lnTo>
                <a:lnTo>
                  <a:pt x="196453" y="214312"/>
                </a:lnTo>
                <a:lnTo>
                  <a:pt x="187523" y="223242"/>
                </a:lnTo>
                <a:lnTo>
                  <a:pt x="169664" y="232171"/>
                </a:lnTo>
                <a:lnTo>
                  <a:pt x="151805" y="241101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89297" y="250031"/>
                </a:lnTo>
                <a:lnTo>
                  <a:pt x="71437" y="250031"/>
                </a:lnTo>
                <a:lnTo>
                  <a:pt x="44648" y="250031"/>
                </a:lnTo>
                <a:lnTo>
                  <a:pt x="26789" y="241101"/>
                </a:lnTo>
                <a:lnTo>
                  <a:pt x="17859" y="241101"/>
                </a:lnTo>
                <a:lnTo>
                  <a:pt x="8930" y="232171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447359" y="3178968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125016" y="26789"/>
                </a:moveTo>
                <a:lnTo>
                  <a:pt x="125016" y="26789"/>
                </a:lnTo>
                <a:lnTo>
                  <a:pt x="133946" y="17860"/>
                </a:lnTo>
                <a:lnTo>
                  <a:pt x="133946" y="1786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26789"/>
                </a:lnTo>
                <a:lnTo>
                  <a:pt x="44649" y="44649"/>
                </a:lnTo>
                <a:lnTo>
                  <a:pt x="26789" y="62508"/>
                </a:lnTo>
                <a:lnTo>
                  <a:pt x="1786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0735"/>
                </a:lnTo>
                <a:lnTo>
                  <a:pt x="53579" y="169664"/>
                </a:lnTo>
                <a:lnTo>
                  <a:pt x="89297" y="169664"/>
                </a:lnTo>
                <a:lnTo>
                  <a:pt x="116086" y="160735"/>
                </a:lnTo>
                <a:lnTo>
                  <a:pt x="142875" y="160735"/>
                </a:lnTo>
                <a:lnTo>
                  <a:pt x="169664" y="151805"/>
                </a:lnTo>
                <a:lnTo>
                  <a:pt x="187524" y="142875"/>
                </a:lnTo>
                <a:lnTo>
                  <a:pt x="205383" y="125016"/>
                </a:lnTo>
                <a:lnTo>
                  <a:pt x="214313" y="116086"/>
                </a:lnTo>
                <a:lnTo>
                  <a:pt x="214313" y="98227"/>
                </a:lnTo>
                <a:lnTo>
                  <a:pt x="214313" y="80368"/>
                </a:lnTo>
                <a:lnTo>
                  <a:pt x="205383" y="62508"/>
                </a:lnTo>
                <a:lnTo>
                  <a:pt x="196454" y="44649"/>
                </a:lnTo>
                <a:lnTo>
                  <a:pt x="187524" y="35719"/>
                </a:lnTo>
                <a:lnTo>
                  <a:pt x="169664" y="2678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24180" y="3134320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35719"/>
                </a:lnTo>
                <a:lnTo>
                  <a:pt x="2678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17859" y="178594"/>
                </a:lnTo>
                <a:lnTo>
                  <a:pt x="26789" y="187523"/>
                </a:lnTo>
                <a:lnTo>
                  <a:pt x="44648" y="205383"/>
                </a:lnTo>
                <a:lnTo>
                  <a:pt x="71437" y="214312"/>
                </a:lnTo>
                <a:lnTo>
                  <a:pt x="107156" y="223242"/>
                </a:lnTo>
                <a:lnTo>
                  <a:pt x="133945" y="223242"/>
                </a:lnTo>
                <a:lnTo>
                  <a:pt x="169664" y="232172"/>
                </a:lnTo>
                <a:lnTo>
                  <a:pt x="205383" y="223242"/>
                </a:lnTo>
                <a:lnTo>
                  <a:pt x="223242" y="223242"/>
                </a:lnTo>
                <a:lnTo>
                  <a:pt x="241101" y="214312"/>
                </a:lnTo>
                <a:lnTo>
                  <a:pt x="258961" y="205383"/>
                </a:lnTo>
                <a:lnTo>
                  <a:pt x="258961" y="196453"/>
                </a:lnTo>
                <a:lnTo>
                  <a:pt x="258961" y="187523"/>
                </a:lnTo>
                <a:lnTo>
                  <a:pt x="241101" y="178594"/>
                </a:lnTo>
                <a:lnTo>
                  <a:pt x="232172" y="169664"/>
                </a:lnTo>
                <a:lnTo>
                  <a:pt x="214312" y="169664"/>
                </a:lnTo>
                <a:lnTo>
                  <a:pt x="187523" y="169664"/>
                </a:lnTo>
                <a:lnTo>
                  <a:pt x="169664" y="178594"/>
                </a:lnTo>
                <a:lnTo>
                  <a:pt x="151804" y="187523"/>
                </a:lnTo>
                <a:lnTo>
                  <a:pt x="133945" y="205383"/>
                </a:lnTo>
                <a:lnTo>
                  <a:pt x="125015" y="223242"/>
                </a:lnTo>
                <a:lnTo>
                  <a:pt x="116086" y="232172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07156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973961" y="3545086"/>
            <a:ext cx="741165" cy="17860"/>
          </a:xfrm>
          <a:custGeom>
            <a:avLst/>
            <a:gdLst/>
            <a:ahLst/>
            <a:cxnLst/>
            <a:rect l="0" t="0" r="0" b="0"/>
            <a:pathLst>
              <a:path w="741165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33945" y="8929"/>
                </a:lnTo>
                <a:lnTo>
                  <a:pt x="169664" y="8929"/>
                </a:lnTo>
                <a:lnTo>
                  <a:pt x="223242" y="8929"/>
                </a:lnTo>
                <a:lnTo>
                  <a:pt x="276820" y="8929"/>
                </a:lnTo>
                <a:lnTo>
                  <a:pt x="339328" y="0"/>
                </a:lnTo>
                <a:lnTo>
                  <a:pt x="401836" y="0"/>
                </a:lnTo>
                <a:lnTo>
                  <a:pt x="464344" y="0"/>
                </a:lnTo>
                <a:lnTo>
                  <a:pt x="535781" y="0"/>
                </a:lnTo>
                <a:lnTo>
                  <a:pt x="598289" y="8929"/>
                </a:lnTo>
                <a:lnTo>
                  <a:pt x="660797" y="8929"/>
                </a:lnTo>
                <a:lnTo>
                  <a:pt x="741164" y="8929"/>
                </a:lnTo>
                <a:lnTo>
                  <a:pt x="741164" y="8929"/>
                </a:lnTo>
                <a:lnTo>
                  <a:pt x="74116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241852" y="3705820"/>
            <a:ext cx="62508" cy="267892"/>
          </a:xfrm>
          <a:custGeom>
            <a:avLst/>
            <a:gdLst/>
            <a:ahLst/>
            <a:cxnLst/>
            <a:rect l="0" t="0" r="0" b="0"/>
            <a:pathLst>
              <a:path w="62508" h="267892">
                <a:moveTo>
                  <a:pt x="62507" y="0"/>
                </a:moveTo>
                <a:lnTo>
                  <a:pt x="62507" y="8930"/>
                </a:lnTo>
                <a:lnTo>
                  <a:pt x="53578" y="1785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8" y="80367"/>
                </a:lnTo>
                <a:lnTo>
                  <a:pt x="35718" y="107156"/>
                </a:lnTo>
                <a:lnTo>
                  <a:pt x="26789" y="125016"/>
                </a:lnTo>
                <a:lnTo>
                  <a:pt x="26789" y="151805"/>
                </a:lnTo>
                <a:lnTo>
                  <a:pt x="1785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420445" y="3750468"/>
            <a:ext cx="223244" cy="232173"/>
          </a:xfrm>
          <a:custGeom>
            <a:avLst/>
            <a:gdLst/>
            <a:ahLst/>
            <a:cxnLst/>
            <a:rect l="0" t="0" r="0" b="0"/>
            <a:pathLst>
              <a:path w="223244" h="23217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205383" y="26789"/>
                </a:lnTo>
                <a:lnTo>
                  <a:pt x="214313" y="35719"/>
                </a:lnTo>
                <a:lnTo>
                  <a:pt x="223243" y="44649"/>
                </a:lnTo>
                <a:lnTo>
                  <a:pt x="223243" y="62508"/>
                </a:lnTo>
                <a:lnTo>
                  <a:pt x="214313" y="80368"/>
                </a:lnTo>
                <a:lnTo>
                  <a:pt x="205383" y="107157"/>
                </a:lnTo>
                <a:lnTo>
                  <a:pt x="187524" y="125016"/>
                </a:lnTo>
                <a:lnTo>
                  <a:pt x="169664" y="151805"/>
                </a:lnTo>
                <a:lnTo>
                  <a:pt x="151805" y="169664"/>
                </a:lnTo>
                <a:lnTo>
                  <a:pt x="133946" y="196453"/>
                </a:lnTo>
                <a:lnTo>
                  <a:pt x="125016" y="214313"/>
                </a:lnTo>
                <a:lnTo>
                  <a:pt x="107157" y="223243"/>
                </a:lnTo>
                <a:lnTo>
                  <a:pt x="107157" y="232172"/>
                </a:lnTo>
                <a:lnTo>
                  <a:pt x="98227" y="232172"/>
                </a:lnTo>
                <a:lnTo>
                  <a:pt x="9822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45398" y="2973586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206133" y="3223617"/>
            <a:ext cx="17860" cy="71438"/>
          </a:xfrm>
          <a:custGeom>
            <a:avLst/>
            <a:gdLst/>
            <a:ahLst/>
            <a:cxnLst/>
            <a:rect l="0" t="0" r="0" b="0"/>
            <a:pathLst>
              <a:path w="17860" h="7143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13289" y="3509367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447234" y="3777257"/>
            <a:ext cx="44650" cy="133947"/>
          </a:xfrm>
          <a:custGeom>
            <a:avLst/>
            <a:gdLst/>
            <a:ahLst/>
            <a:cxnLst/>
            <a:rect l="0" t="0" r="0" b="0"/>
            <a:pathLst>
              <a:path w="44650" h="133947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30" y="35719"/>
                </a:lnTo>
                <a:lnTo>
                  <a:pt x="17860" y="53579"/>
                </a:lnTo>
                <a:lnTo>
                  <a:pt x="26789" y="80368"/>
                </a:lnTo>
                <a:lnTo>
                  <a:pt x="35719" y="107157"/>
                </a:lnTo>
                <a:lnTo>
                  <a:pt x="44649" y="116086"/>
                </a:lnTo>
                <a:lnTo>
                  <a:pt x="44649" y="133946"/>
                </a:lnTo>
                <a:lnTo>
                  <a:pt x="4464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545461" y="4009429"/>
            <a:ext cx="44649" cy="133947"/>
          </a:xfrm>
          <a:custGeom>
            <a:avLst/>
            <a:gdLst/>
            <a:ahLst/>
            <a:cxnLst/>
            <a:rect l="0" t="0" r="0" b="0"/>
            <a:pathLst>
              <a:path w="44649" h="133947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62508"/>
                </a:lnTo>
                <a:lnTo>
                  <a:pt x="26789" y="80367"/>
                </a:lnTo>
                <a:lnTo>
                  <a:pt x="35719" y="107157"/>
                </a:lnTo>
                <a:lnTo>
                  <a:pt x="44648" y="133946"/>
                </a:lnTo>
                <a:lnTo>
                  <a:pt x="44648" y="133946"/>
                </a:lnTo>
                <a:lnTo>
                  <a:pt x="4464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143750" y="3500437"/>
            <a:ext cx="964407" cy="53579"/>
          </a:xfrm>
          <a:custGeom>
            <a:avLst/>
            <a:gdLst/>
            <a:ahLst/>
            <a:cxnLst/>
            <a:rect l="0" t="0" r="0" b="0"/>
            <a:pathLst>
              <a:path w="964407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44649"/>
                </a:lnTo>
                <a:lnTo>
                  <a:pt x="17859" y="44649"/>
                </a:lnTo>
                <a:lnTo>
                  <a:pt x="35719" y="35719"/>
                </a:lnTo>
                <a:lnTo>
                  <a:pt x="62508" y="35719"/>
                </a:lnTo>
                <a:lnTo>
                  <a:pt x="98227" y="26789"/>
                </a:lnTo>
                <a:lnTo>
                  <a:pt x="133945" y="17859"/>
                </a:lnTo>
                <a:lnTo>
                  <a:pt x="187523" y="17859"/>
                </a:lnTo>
                <a:lnTo>
                  <a:pt x="232172" y="8930"/>
                </a:lnTo>
                <a:lnTo>
                  <a:pt x="294680" y="8930"/>
                </a:lnTo>
                <a:lnTo>
                  <a:pt x="357188" y="8930"/>
                </a:lnTo>
                <a:lnTo>
                  <a:pt x="419695" y="8930"/>
                </a:lnTo>
                <a:lnTo>
                  <a:pt x="482203" y="0"/>
                </a:lnTo>
                <a:lnTo>
                  <a:pt x="544711" y="0"/>
                </a:lnTo>
                <a:lnTo>
                  <a:pt x="616148" y="0"/>
                </a:lnTo>
                <a:lnTo>
                  <a:pt x="678656" y="0"/>
                </a:lnTo>
                <a:lnTo>
                  <a:pt x="750094" y="0"/>
                </a:lnTo>
                <a:lnTo>
                  <a:pt x="812602" y="0"/>
                </a:lnTo>
                <a:lnTo>
                  <a:pt x="866180" y="0"/>
                </a:lnTo>
                <a:lnTo>
                  <a:pt x="910828" y="0"/>
                </a:lnTo>
                <a:lnTo>
                  <a:pt x="946547" y="8930"/>
                </a:lnTo>
                <a:lnTo>
                  <a:pt x="964406" y="8930"/>
                </a:lnTo>
                <a:lnTo>
                  <a:pt x="96440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563445" y="3786187"/>
            <a:ext cx="17861" cy="250032"/>
          </a:xfrm>
          <a:custGeom>
            <a:avLst/>
            <a:gdLst/>
            <a:ahLst/>
            <a:cxnLst/>
            <a:rect l="0" t="0" r="0" b="0"/>
            <a:pathLst>
              <a:path w="17861" h="250032">
                <a:moveTo>
                  <a:pt x="893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17860" y="223242"/>
                </a:lnTo>
                <a:lnTo>
                  <a:pt x="17860" y="241102"/>
                </a:lnTo>
                <a:lnTo>
                  <a:pt x="17860" y="250031"/>
                </a:lnTo>
                <a:lnTo>
                  <a:pt x="1786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715250" y="3768328"/>
            <a:ext cx="250032" cy="330399"/>
          </a:xfrm>
          <a:custGeom>
            <a:avLst/>
            <a:gdLst/>
            <a:ahLst/>
            <a:cxnLst/>
            <a:rect l="0" t="0" r="0" b="0"/>
            <a:pathLst>
              <a:path w="250032" h="33039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8929"/>
                </a:lnTo>
                <a:lnTo>
                  <a:pt x="205383" y="8929"/>
                </a:lnTo>
                <a:lnTo>
                  <a:pt x="223242" y="17859"/>
                </a:lnTo>
                <a:lnTo>
                  <a:pt x="241102" y="17859"/>
                </a:lnTo>
                <a:lnTo>
                  <a:pt x="250031" y="26789"/>
                </a:lnTo>
                <a:lnTo>
                  <a:pt x="250031" y="44648"/>
                </a:lnTo>
                <a:lnTo>
                  <a:pt x="250031" y="62508"/>
                </a:lnTo>
                <a:lnTo>
                  <a:pt x="250031" y="80367"/>
                </a:lnTo>
                <a:lnTo>
                  <a:pt x="241102" y="107156"/>
                </a:lnTo>
                <a:lnTo>
                  <a:pt x="232172" y="142875"/>
                </a:lnTo>
                <a:lnTo>
                  <a:pt x="214313" y="169664"/>
                </a:lnTo>
                <a:lnTo>
                  <a:pt x="205383" y="205383"/>
                </a:lnTo>
                <a:lnTo>
                  <a:pt x="187523" y="241101"/>
                </a:lnTo>
                <a:lnTo>
                  <a:pt x="178594" y="276820"/>
                </a:lnTo>
                <a:lnTo>
                  <a:pt x="178594" y="312539"/>
                </a:lnTo>
                <a:lnTo>
                  <a:pt x="169664" y="330398"/>
                </a:lnTo>
                <a:lnTo>
                  <a:pt x="169664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456164" y="4634507"/>
            <a:ext cx="410767" cy="625080"/>
          </a:xfrm>
          <a:custGeom>
            <a:avLst/>
            <a:gdLst/>
            <a:ahLst/>
            <a:cxnLst/>
            <a:rect l="0" t="0" r="0" b="0"/>
            <a:pathLst>
              <a:path w="410767" h="62508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44649" y="80368"/>
                </a:lnTo>
                <a:lnTo>
                  <a:pt x="71438" y="116086"/>
                </a:lnTo>
                <a:lnTo>
                  <a:pt x="98227" y="151805"/>
                </a:lnTo>
                <a:lnTo>
                  <a:pt x="125016" y="196454"/>
                </a:lnTo>
                <a:lnTo>
                  <a:pt x="160734" y="250032"/>
                </a:lnTo>
                <a:lnTo>
                  <a:pt x="196453" y="294681"/>
                </a:lnTo>
                <a:lnTo>
                  <a:pt x="232172" y="348259"/>
                </a:lnTo>
                <a:lnTo>
                  <a:pt x="267891" y="410766"/>
                </a:lnTo>
                <a:lnTo>
                  <a:pt x="303609" y="464345"/>
                </a:lnTo>
                <a:lnTo>
                  <a:pt x="339328" y="517923"/>
                </a:lnTo>
                <a:lnTo>
                  <a:pt x="366117" y="562571"/>
                </a:lnTo>
                <a:lnTo>
                  <a:pt x="410766" y="625079"/>
                </a:lnTo>
                <a:lnTo>
                  <a:pt x="410766" y="625079"/>
                </a:lnTo>
                <a:lnTo>
                  <a:pt x="410766" y="6250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581180" y="4741664"/>
            <a:ext cx="98227" cy="491134"/>
          </a:xfrm>
          <a:custGeom>
            <a:avLst/>
            <a:gdLst/>
            <a:ahLst/>
            <a:cxnLst/>
            <a:rect l="0" t="0" r="0" b="0"/>
            <a:pathLst>
              <a:path w="98227" h="491134">
                <a:moveTo>
                  <a:pt x="98226" y="0"/>
                </a:moveTo>
                <a:lnTo>
                  <a:pt x="98226" y="0"/>
                </a:lnTo>
                <a:lnTo>
                  <a:pt x="98226" y="17859"/>
                </a:lnTo>
                <a:lnTo>
                  <a:pt x="89297" y="44648"/>
                </a:lnTo>
                <a:lnTo>
                  <a:pt x="80367" y="80367"/>
                </a:lnTo>
                <a:lnTo>
                  <a:pt x="80367" y="116086"/>
                </a:lnTo>
                <a:lnTo>
                  <a:pt x="71437" y="160734"/>
                </a:lnTo>
                <a:lnTo>
                  <a:pt x="62508" y="214313"/>
                </a:lnTo>
                <a:lnTo>
                  <a:pt x="62508" y="258961"/>
                </a:lnTo>
                <a:lnTo>
                  <a:pt x="53578" y="312539"/>
                </a:lnTo>
                <a:lnTo>
                  <a:pt x="35718" y="357188"/>
                </a:lnTo>
                <a:lnTo>
                  <a:pt x="26789" y="401836"/>
                </a:lnTo>
                <a:lnTo>
                  <a:pt x="8929" y="437555"/>
                </a:lnTo>
                <a:lnTo>
                  <a:pt x="0" y="473274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813352" y="4884539"/>
            <a:ext cx="89297" cy="8931"/>
          </a:xfrm>
          <a:custGeom>
            <a:avLst/>
            <a:gdLst/>
            <a:ahLst/>
            <a:cxnLst/>
            <a:rect l="0" t="0" r="0" b="0"/>
            <a:pathLst>
              <a:path w="89297" h="8931">
                <a:moveTo>
                  <a:pt x="0" y="8930"/>
                </a:move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8929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866930" y="5000625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063383" y="4768453"/>
            <a:ext cx="35720" cy="410767"/>
          </a:xfrm>
          <a:custGeom>
            <a:avLst/>
            <a:gdLst/>
            <a:ahLst/>
            <a:cxnLst/>
            <a:rect l="0" t="0" r="0" b="0"/>
            <a:pathLst>
              <a:path w="35720" h="41076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6"/>
                </a:lnTo>
                <a:lnTo>
                  <a:pt x="17859" y="160735"/>
                </a:lnTo>
                <a:lnTo>
                  <a:pt x="17859" y="196453"/>
                </a:lnTo>
                <a:lnTo>
                  <a:pt x="17859" y="241102"/>
                </a:lnTo>
                <a:lnTo>
                  <a:pt x="26789" y="285750"/>
                </a:lnTo>
                <a:lnTo>
                  <a:pt x="26789" y="330399"/>
                </a:lnTo>
                <a:lnTo>
                  <a:pt x="26789" y="366117"/>
                </a:lnTo>
                <a:lnTo>
                  <a:pt x="35719" y="410766"/>
                </a:lnTo>
                <a:lnTo>
                  <a:pt x="35719" y="410766"/>
                </a:lnTo>
                <a:lnTo>
                  <a:pt x="35719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143750" y="4732734"/>
            <a:ext cx="232173" cy="473275"/>
          </a:xfrm>
          <a:custGeom>
            <a:avLst/>
            <a:gdLst/>
            <a:ahLst/>
            <a:cxnLst/>
            <a:rect l="0" t="0" r="0" b="0"/>
            <a:pathLst>
              <a:path w="232173" h="473275">
                <a:moveTo>
                  <a:pt x="17859" y="26789"/>
                </a:moveTo>
                <a:lnTo>
                  <a:pt x="1785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69664" y="26789"/>
                </a:lnTo>
                <a:lnTo>
                  <a:pt x="187523" y="44648"/>
                </a:lnTo>
                <a:lnTo>
                  <a:pt x="196453" y="53578"/>
                </a:lnTo>
                <a:lnTo>
                  <a:pt x="205383" y="8036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05383" y="133945"/>
                </a:lnTo>
                <a:lnTo>
                  <a:pt x="187523" y="160735"/>
                </a:lnTo>
                <a:lnTo>
                  <a:pt x="178594" y="178594"/>
                </a:lnTo>
                <a:lnTo>
                  <a:pt x="151805" y="205383"/>
                </a:lnTo>
                <a:lnTo>
                  <a:pt x="133945" y="241102"/>
                </a:lnTo>
                <a:lnTo>
                  <a:pt x="107156" y="267891"/>
                </a:lnTo>
                <a:lnTo>
                  <a:pt x="89297" y="303610"/>
                </a:lnTo>
                <a:lnTo>
                  <a:pt x="71438" y="348258"/>
                </a:lnTo>
                <a:lnTo>
                  <a:pt x="53578" y="383977"/>
                </a:lnTo>
                <a:lnTo>
                  <a:pt x="53578" y="410766"/>
                </a:lnTo>
                <a:lnTo>
                  <a:pt x="53578" y="437555"/>
                </a:lnTo>
                <a:lnTo>
                  <a:pt x="62508" y="455414"/>
                </a:lnTo>
                <a:lnTo>
                  <a:pt x="80367" y="464344"/>
                </a:lnTo>
                <a:lnTo>
                  <a:pt x="98227" y="473274"/>
                </a:lnTo>
                <a:lnTo>
                  <a:pt x="125016" y="473274"/>
                </a:lnTo>
                <a:lnTo>
                  <a:pt x="151805" y="473274"/>
                </a:lnTo>
                <a:lnTo>
                  <a:pt x="169664" y="464344"/>
                </a:lnTo>
                <a:lnTo>
                  <a:pt x="196453" y="455414"/>
                </a:lnTo>
                <a:lnTo>
                  <a:pt x="214313" y="437555"/>
                </a:lnTo>
                <a:lnTo>
                  <a:pt x="223242" y="419696"/>
                </a:lnTo>
                <a:lnTo>
                  <a:pt x="232172" y="392907"/>
                </a:lnTo>
                <a:lnTo>
                  <a:pt x="232172" y="366118"/>
                </a:lnTo>
                <a:lnTo>
                  <a:pt x="232172" y="330399"/>
                </a:lnTo>
                <a:lnTo>
                  <a:pt x="214313" y="303610"/>
                </a:lnTo>
                <a:lnTo>
                  <a:pt x="196453" y="267891"/>
                </a:lnTo>
                <a:lnTo>
                  <a:pt x="178594" y="241102"/>
                </a:lnTo>
                <a:lnTo>
                  <a:pt x="151805" y="214313"/>
                </a:lnTo>
                <a:lnTo>
                  <a:pt x="125016" y="187524"/>
                </a:lnTo>
                <a:lnTo>
                  <a:pt x="98227" y="169664"/>
                </a:lnTo>
                <a:lnTo>
                  <a:pt x="62508" y="151805"/>
                </a:lnTo>
                <a:lnTo>
                  <a:pt x="44648" y="133945"/>
                </a:lnTo>
                <a:lnTo>
                  <a:pt x="17859" y="12501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483078" y="4991695"/>
            <a:ext cx="214314" cy="178595"/>
          </a:xfrm>
          <a:custGeom>
            <a:avLst/>
            <a:gdLst/>
            <a:ahLst/>
            <a:cxnLst/>
            <a:rect l="0" t="0" r="0" b="0"/>
            <a:pathLst>
              <a:path w="214314" h="178595">
                <a:moveTo>
                  <a:pt x="0" y="169664"/>
                </a:move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69664"/>
                </a:lnTo>
                <a:lnTo>
                  <a:pt x="8930" y="160735"/>
                </a:lnTo>
                <a:lnTo>
                  <a:pt x="17860" y="142875"/>
                </a:lnTo>
                <a:lnTo>
                  <a:pt x="17860" y="125016"/>
                </a:lnTo>
                <a:lnTo>
                  <a:pt x="17860" y="98227"/>
                </a:lnTo>
                <a:lnTo>
                  <a:pt x="26789" y="80368"/>
                </a:lnTo>
                <a:lnTo>
                  <a:pt x="26789" y="62508"/>
                </a:lnTo>
                <a:lnTo>
                  <a:pt x="26789" y="4464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7" y="62508"/>
                </a:lnTo>
                <a:lnTo>
                  <a:pt x="98227" y="80368"/>
                </a:lnTo>
                <a:lnTo>
                  <a:pt x="98227" y="8929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89297"/>
                </a:lnTo>
                <a:lnTo>
                  <a:pt x="98227" y="71438"/>
                </a:lnTo>
                <a:lnTo>
                  <a:pt x="107156" y="62508"/>
                </a:lnTo>
                <a:lnTo>
                  <a:pt x="116086" y="4464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87524" y="53578"/>
                </a:lnTo>
                <a:lnTo>
                  <a:pt x="205383" y="71438"/>
                </a:lnTo>
                <a:lnTo>
                  <a:pt x="205383" y="80368"/>
                </a:lnTo>
                <a:lnTo>
                  <a:pt x="214313" y="98227"/>
                </a:lnTo>
                <a:lnTo>
                  <a:pt x="214313" y="116086"/>
                </a:lnTo>
                <a:lnTo>
                  <a:pt x="214313" y="133946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196453" y="169664"/>
                </a:lnTo>
                <a:lnTo>
                  <a:pt x="196453" y="169664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724180" y="5036344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8" y="89297"/>
                </a:lnTo>
                <a:lnTo>
                  <a:pt x="71437" y="80367"/>
                </a:lnTo>
                <a:lnTo>
                  <a:pt x="71437" y="71437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858125" y="5027414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0" y="89297"/>
                </a:move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7143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80367"/>
                </a:lnTo>
                <a:lnTo>
                  <a:pt x="98227" y="89297"/>
                </a:lnTo>
                <a:lnTo>
                  <a:pt x="98227" y="10715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036719" y="4902398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62508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60735"/>
                </a:lnTo>
                <a:lnTo>
                  <a:pt x="35719" y="187524"/>
                </a:lnTo>
                <a:lnTo>
                  <a:pt x="35719" y="214313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009930" y="5018484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17860"/>
                </a:move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188523" y="4866679"/>
            <a:ext cx="160735" cy="312541"/>
          </a:xfrm>
          <a:custGeom>
            <a:avLst/>
            <a:gdLst/>
            <a:ahLst/>
            <a:cxnLst/>
            <a:rect l="0" t="0" r="0" b="0"/>
            <a:pathLst>
              <a:path w="160735" h="31254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17859" y="53579"/>
                </a:lnTo>
                <a:lnTo>
                  <a:pt x="17859" y="80368"/>
                </a:lnTo>
                <a:lnTo>
                  <a:pt x="26789" y="107157"/>
                </a:lnTo>
                <a:lnTo>
                  <a:pt x="26789" y="142876"/>
                </a:lnTo>
                <a:lnTo>
                  <a:pt x="35718" y="169665"/>
                </a:lnTo>
                <a:lnTo>
                  <a:pt x="35718" y="196454"/>
                </a:lnTo>
                <a:lnTo>
                  <a:pt x="26789" y="214313"/>
                </a:lnTo>
                <a:lnTo>
                  <a:pt x="26789" y="232173"/>
                </a:lnTo>
                <a:lnTo>
                  <a:pt x="26789" y="241102"/>
                </a:lnTo>
                <a:lnTo>
                  <a:pt x="35718" y="250032"/>
                </a:lnTo>
                <a:lnTo>
                  <a:pt x="35718" y="250032"/>
                </a:lnTo>
                <a:lnTo>
                  <a:pt x="44648" y="250032"/>
                </a:lnTo>
                <a:lnTo>
                  <a:pt x="44648" y="250032"/>
                </a:lnTo>
                <a:lnTo>
                  <a:pt x="53578" y="232173"/>
                </a:lnTo>
                <a:lnTo>
                  <a:pt x="62507" y="223243"/>
                </a:lnTo>
                <a:lnTo>
                  <a:pt x="71437" y="214313"/>
                </a:lnTo>
                <a:lnTo>
                  <a:pt x="80367" y="205384"/>
                </a:lnTo>
                <a:lnTo>
                  <a:pt x="98226" y="196454"/>
                </a:lnTo>
                <a:lnTo>
                  <a:pt x="107156" y="196454"/>
                </a:lnTo>
                <a:lnTo>
                  <a:pt x="116086" y="196454"/>
                </a:lnTo>
                <a:lnTo>
                  <a:pt x="125015" y="205384"/>
                </a:lnTo>
                <a:lnTo>
                  <a:pt x="142875" y="214313"/>
                </a:lnTo>
                <a:lnTo>
                  <a:pt x="142875" y="232173"/>
                </a:lnTo>
                <a:lnTo>
                  <a:pt x="151804" y="250032"/>
                </a:lnTo>
                <a:lnTo>
                  <a:pt x="160734" y="267891"/>
                </a:lnTo>
                <a:lnTo>
                  <a:pt x="160734" y="276821"/>
                </a:lnTo>
                <a:lnTo>
                  <a:pt x="160734" y="294680"/>
                </a:lnTo>
                <a:lnTo>
                  <a:pt x="160734" y="303610"/>
                </a:lnTo>
                <a:lnTo>
                  <a:pt x="160734" y="303610"/>
                </a:lnTo>
                <a:lnTo>
                  <a:pt x="160734" y="312540"/>
                </a:lnTo>
                <a:lnTo>
                  <a:pt x="160734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402835" y="5036344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17860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53578" y="71437"/>
                </a:lnTo>
                <a:lnTo>
                  <a:pt x="62508" y="80367"/>
                </a:lnTo>
                <a:lnTo>
                  <a:pt x="71438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25015"/>
                </a:lnTo>
                <a:lnTo>
                  <a:pt x="80367" y="13394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340078" y="4455914"/>
            <a:ext cx="2205633" cy="1035845"/>
          </a:xfrm>
          <a:custGeom>
            <a:avLst/>
            <a:gdLst/>
            <a:ahLst/>
            <a:cxnLst/>
            <a:rect l="0" t="0" r="0" b="0"/>
            <a:pathLst>
              <a:path w="2205633" h="1035845">
                <a:moveTo>
                  <a:pt x="1714500" y="214312"/>
                </a:moveTo>
                <a:lnTo>
                  <a:pt x="1705570" y="205382"/>
                </a:lnTo>
                <a:lnTo>
                  <a:pt x="1678781" y="205382"/>
                </a:lnTo>
                <a:lnTo>
                  <a:pt x="1651992" y="187523"/>
                </a:lnTo>
                <a:lnTo>
                  <a:pt x="1616274" y="169664"/>
                </a:lnTo>
                <a:lnTo>
                  <a:pt x="1571625" y="151804"/>
                </a:lnTo>
                <a:lnTo>
                  <a:pt x="1526977" y="133945"/>
                </a:lnTo>
                <a:lnTo>
                  <a:pt x="1473399" y="116086"/>
                </a:lnTo>
                <a:lnTo>
                  <a:pt x="1419820" y="98226"/>
                </a:lnTo>
                <a:lnTo>
                  <a:pt x="1366242" y="80367"/>
                </a:lnTo>
                <a:lnTo>
                  <a:pt x="1303735" y="62507"/>
                </a:lnTo>
                <a:lnTo>
                  <a:pt x="1241227" y="44648"/>
                </a:lnTo>
                <a:lnTo>
                  <a:pt x="1178719" y="35718"/>
                </a:lnTo>
                <a:lnTo>
                  <a:pt x="1107281" y="17859"/>
                </a:lnTo>
                <a:lnTo>
                  <a:pt x="1035844" y="8929"/>
                </a:lnTo>
                <a:lnTo>
                  <a:pt x="955477" y="0"/>
                </a:lnTo>
                <a:lnTo>
                  <a:pt x="875110" y="0"/>
                </a:lnTo>
                <a:lnTo>
                  <a:pt x="794742" y="0"/>
                </a:lnTo>
                <a:lnTo>
                  <a:pt x="714375" y="0"/>
                </a:lnTo>
                <a:lnTo>
                  <a:pt x="634008" y="17859"/>
                </a:lnTo>
                <a:lnTo>
                  <a:pt x="553641" y="26789"/>
                </a:lnTo>
                <a:lnTo>
                  <a:pt x="473274" y="44648"/>
                </a:lnTo>
                <a:lnTo>
                  <a:pt x="401836" y="62507"/>
                </a:lnTo>
                <a:lnTo>
                  <a:pt x="330399" y="80367"/>
                </a:lnTo>
                <a:lnTo>
                  <a:pt x="267891" y="107156"/>
                </a:lnTo>
                <a:lnTo>
                  <a:pt x="205383" y="133945"/>
                </a:lnTo>
                <a:lnTo>
                  <a:pt x="160735" y="169664"/>
                </a:lnTo>
                <a:lnTo>
                  <a:pt x="116086" y="196453"/>
                </a:lnTo>
                <a:lnTo>
                  <a:pt x="71438" y="232172"/>
                </a:lnTo>
                <a:lnTo>
                  <a:pt x="44649" y="267890"/>
                </a:lnTo>
                <a:lnTo>
                  <a:pt x="26789" y="303609"/>
                </a:lnTo>
                <a:lnTo>
                  <a:pt x="8930" y="339328"/>
                </a:lnTo>
                <a:lnTo>
                  <a:pt x="0" y="375047"/>
                </a:lnTo>
                <a:lnTo>
                  <a:pt x="0" y="410765"/>
                </a:lnTo>
                <a:lnTo>
                  <a:pt x="0" y="455414"/>
                </a:lnTo>
                <a:lnTo>
                  <a:pt x="8930" y="500063"/>
                </a:lnTo>
                <a:lnTo>
                  <a:pt x="26789" y="535781"/>
                </a:lnTo>
                <a:lnTo>
                  <a:pt x="53578" y="580430"/>
                </a:lnTo>
                <a:lnTo>
                  <a:pt x="89297" y="616149"/>
                </a:lnTo>
                <a:lnTo>
                  <a:pt x="125016" y="651867"/>
                </a:lnTo>
                <a:lnTo>
                  <a:pt x="160735" y="687586"/>
                </a:lnTo>
                <a:lnTo>
                  <a:pt x="205383" y="714375"/>
                </a:lnTo>
                <a:lnTo>
                  <a:pt x="258961" y="750094"/>
                </a:lnTo>
                <a:lnTo>
                  <a:pt x="303610" y="776883"/>
                </a:lnTo>
                <a:lnTo>
                  <a:pt x="357188" y="794742"/>
                </a:lnTo>
                <a:lnTo>
                  <a:pt x="419695" y="821531"/>
                </a:lnTo>
                <a:lnTo>
                  <a:pt x="482203" y="848320"/>
                </a:lnTo>
                <a:lnTo>
                  <a:pt x="544711" y="866180"/>
                </a:lnTo>
                <a:lnTo>
                  <a:pt x="616149" y="884039"/>
                </a:lnTo>
                <a:lnTo>
                  <a:pt x="687586" y="901899"/>
                </a:lnTo>
                <a:lnTo>
                  <a:pt x="759024" y="928688"/>
                </a:lnTo>
                <a:lnTo>
                  <a:pt x="830461" y="937617"/>
                </a:lnTo>
                <a:lnTo>
                  <a:pt x="910828" y="955477"/>
                </a:lnTo>
                <a:lnTo>
                  <a:pt x="982266" y="973336"/>
                </a:lnTo>
                <a:lnTo>
                  <a:pt x="1062633" y="982266"/>
                </a:lnTo>
                <a:lnTo>
                  <a:pt x="1143000" y="1000125"/>
                </a:lnTo>
                <a:lnTo>
                  <a:pt x="1223367" y="1009055"/>
                </a:lnTo>
                <a:lnTo>
                  <a:pt x="1303735" y="1026914"/>
                </a:lnTo>
                <a:lnTo>
                  <a:pt x="1384102" y="1035844"/>
                </a:lnTo>
                <a:lnTo>
                  <a:pt x="1464469" y="1035844"/>
                </a:lnTo>
                <a:lnTo>
                  <a:pt x="1535906" y="1035844"/>
                </a:lnTo>
                <a:lnTo>
                  <a:pt x="1616274" y="1035844"/>
                </a:lnTo>
                <a:lnTo>
                  <a:pt x="1687711" y="1035844"/>
                </a:lnTo>
                <a:lnTo>
                  <a:pt x="1750219" y="1035844"/>
                </a:lnTo>
                <a:lnTo>
                  <a:pt x="1812727" y="1026914"/>
                </a:lnTo>
                <a:lnTo>
                  <a:pt x="1875234" y="1009055"/>
                </a:lnTo>
                <a:lnTo>
                  <a:pt x="1928812" y="991195"/>
                </a:lnTo>
                <a:lnTo>
                  <a:pt x="1982390" y="973336"/>
                </a:lnTo>
                <a:lnTo>
                  <a:pt x="2027038" y="946547"/>
                </a:lnTo>
                <a:lnTo>
                  <a:pt x="2071687" y="919758"/>
                </a:lnTo>
                <a:lnTo>
                  <a:pt x="2116335" y="901899"/>
                </a:lnTo>
                <a:lnTo>
                  <a:pt x="2143124" y="866180"/>
                </a:lnTo>
                <a:lnTo>
                  <a:pt x="2169913" y="839391"/>
                </a:lnTo>
                <a:lnTo>
                  <a:pt x="2187773" y="812602"/>
                </a:lnTo>
                <a:lnTo>
                  <a:pt x="2196702" y="776883"/>
                </a:lnTo>
                <a:lnTo>
                  <a:pt x="2205632" y="741164"/>
                </a:lnTo>
                <a:lnTo>
                  <a:pt x="2205632" y="696516"/>
                </a:lnTo>
                <a:lnTo>
                  <a:pt x="2205632" y="660797"/>
                </a:lnTo>
                <a:lnTo>
                  <a:pt x="2196702" y="625078"/>
                </a:lnTo>
                <a:lnTo>
                  <a:pt x="2187773" y="589359"/>
                </a:lnTo>
                <a:lnTo>
                  <a:pt x="2169913" y="553641"/>
                </a:lnTo>
                <a:lnTo>
                  <a:pt x="2143124" y="508992"/>
                </a:lnTo>
                <a:lnTo>
                  <a:pt x="2116335" y="473274"/>
                </a:lnTo>
                <a:lnTo>
                  <a:pt x="2071687" y="428625"/>
                </a:lnTo>
                <a:lnTo>
                  <a:pt x="2018109" y="392906"/>
                </a:lnTo>
                <a:lnTo>
                  <a:pt x="1955601" y="348257"/>
                </a:lnTo>
                <a:lnTo>
                  <a:pt x="1884163" y="303609"/>
                </a:lnTo>
                <a:lnTo>
                  <a:pt x="1785938" y="267890"/>
                </a:lnTo>
                <a:lnTo>
                  <a:pt x="1687711" y="232172"/>
                </a:lnTo>
                <a:lnTo>
                  <a:pt x="1607344" y="205382"/>
                </a:lnTo>
                <a:lnTo>
                  <a:pt x="1544836" y="196453"/>
                </a:lnTo>
                <a:lnTo>
                  <a:pt x="154483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problem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2007, Candice Parker, from the University of Tennessee, made 37 more field goals than she did in 2006.  she had a total of 497 field goals for those years.  How many field goals did she make in 2006?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problem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Marsh family took a vacation that covered a distance of 1356 miles.  The return trip was 284 miles shorter than the first part of the trip.  How long was the return trip?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problem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Suppose you purchase 3 identical t-shirts and a hat.  The hat costs $21 and you spend $60 in all.  How much does each t-shirt cost?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160</TotalTime>
  <Words>268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8.3 Writing Equations</vt:lpstr>
      <vt:lpstr>Notes</vt:lpstr>
      <vt:lpstr>Write and solve an equation for the problem -T</vt:lpstr>
      <vt:lpstr>Write and solve an equation for the problem -T</vt:lpstr>
      <vt:lpstr>Write and solve an equation for the problem -sT</vt:lpstr>
      <vt:lpstr>Write and solve an equation for the problem -sT</vt:lpstr>
      <vt:lpstr>Write and solve an equation for the problem -sT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Writing Equations</dc:title>
  <dc:creator>Garth Fiedler</dc:creator>
  <cp:lastModifiedBy>Garth Fiedler</cp:lastModifiedBy>
  <cp:revision>11</cp:revision>
  <dcterms:created xsi:type="dcterms:W3CDTF">2012-09-24T18:47:23Z</dcterms:created>
  <dcterms:modified xsi:type="dcterms:W3CDTF">2016-02-23T15:21:05Z</dcterms:modified>
</cp:coreProperties>
</file>