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15BBE7-42BB-4237-808F-D9852FFE9716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154E8-164B-4023-B9F3-35B65B16261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Evaluate the expression</a:t>
            </a:r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-2</a:t>
            </a:r>
            <a:r>
              <a:rPr lang="en-US" dirty="0" smtClean="0"/>
              <a:t> x 12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Rewrite with positive exponents</a:t>
            </a:r>
          </a:p>
          <a:p>
            <a:pPr marL="0" indent="0">
              <a:buNone/>
            </a:pPr>
            <a:r>
              <a:rPr lang="en-US" dirty="0" smtClean="0"/>
              <a:t>(2x</a:t>
            </a:r>
            <a:r>
              <a:rPr lang="en-US" baseline="30000" dirty="0" smtClean="0"/>
              <a:t>3</a:t>
            </a:r>
            <a:r>
              <a:rPr lang="en-US" dirty="0" smtClean="0"/>
              <a:t>y</a:t>
            </a:r>
            <a:r>
              <a:rPr lang="en-US" baseline="30000" dirty="0" smtClean="0"/>
              <a:t>-8</a:t>
            </a:r>
            <a:r>
              <a:rPr lang="en-US" dirty="0" smtClean="0"/>
              <a:t>)</a:t>
            </a:r>
            <a:r>
              <a:rPr lang="en-US" baseline="30000" dirty="0" smtClean="0"/>
              <a:t>-3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92410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number of shares N (in billions) listed on the New York Stock Exchange from 1977 through 1997 can be modeled by:</a:t>
            </a:r>
          </a:p>
          <a:p>
            <a:pPr marL="0" indent="0">
              <a:buNone/>
            </a:pPr>
            <a:r>
              <a:rPr lang="en-US" dirty="0" smtClean="0"/>
              <a:t>N = 92.56 x (1.112)</a:t>
            </a:r>
            <a:r>
              <a:rPr lang="en-US" baseline="30000" dirty="0" smtClean="0"/>
              <a:t>t</a:t>
            </a:r>
          </a:p>
          <a:p>
            <a:pPr marL="0" indent="0">
              <a:buNone/>
            </a:pPr>
            <a:r>
              <a:rPr lang="en-US" dirty="0" smtClean="0"/>
              <a:t>Where T = 0 represents 1990.  Find the ratio of shares listed in 1997 to the shares of 1977.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average salary of a professional baseball player in the U.S. can be approximated by:</a:t>
            </a:r>
          </a:p>
          <a:p>
            <a:pPr marL="0" indent="0">
              <a:buNone/>
            </a:pPr>
            <a:r>
              <a:rPr lang="en-US" dirty="0" smtClean="0"/>
              <a:t>Y = 283(1.2)</a:t>
            </a:r>
            <a:r>
              <a:rPr lang="en-US" baseline="30000" dirty="0" smtClean="0"/>
              <a:t>t</a:t>
            </a:r>
          </a:p>
          <a:p>
            <a:pPr marL="0" indent="0">
              <a:buNone/>
            </a:pPr>
            <a:r>
              <a:rPr lang="en-US" dirty="0" smtClean="0"/>
              <a:t>Where T=0 and represents the year 1984.  Using the approximation, find the ratio of an average salary in 1988 to average salary in 1994.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8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Questions/Comments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466, #’s: 20-48 evens,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7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8.3 division property of exponents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8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Quotient of powers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en-US" baseline="30000" dirty="0" smtClean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 / a</a:t>
            </a:r>
            <a:r>
              <a:rPr lang="en-US" baseline="30000" dirty="0" smtClean="0">
                <a:solidFill>
                  <a:srgbClr val="002060"/>
                </a:solidFill>
              </a:rPr>
              <a:t>n</a:t>
            </a:r>
            <a:r>
              <a:rPr lang="en-US" dirty="0" smtClean="0">
                <a:solidFill>
                  <a:srgbClr val="002060"/>
                </a:solidFill>
              </a:rPr>
              <a:t> = a </a:t>
            </a:r>
            <a:r>
              <a:rPr lang="en-US" baseline="30000" dirty="0" smtClean="0">
                <a:solidFill>
                  <a:srgbClr val="002060"/>
                </a:solidFill>
              </a:rPr>
              <a:t>m-n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can’t be 0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Ex: 3</a:t>
            </a:r>
            <a:r>
              <a:rPr lang="en-US" baseline="30000" dirty="0" smtClean="0">
                <a:solidFill>
                  <a:srgbClr val="002060"/>
                </a:solidFill>
              </a:rPr>
              <a:t>7</a:t>
            </a:r>
            <a:r>
              <a:rPr lang="en-US" dirty="0" smtClean="0">
                <a:solidFill>
                  <a:srgbClr val="002060"/>
                </a:solidFill>
              </a:rPr>
              <a:t> / 3</a:t>
            </a:r>
            <a:r>
              <a:rPr lang="en-US" baseline="30000" dirty="0" smtClean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 = 3 </a:t>
            </a:r>
            <a:r>
              <a:rPr lang="en-US" baseline="30000" dirty="0" smtClean="0">
                <a:solidFill>
                  <a:srgbClr val="002060"/>
                </a:solidFill>
              </a:rPr>
              <a:t>7-5</a:t>
            </a:r>
            <a:r>
              <a:rPr lang="en-US" dirty="0" smtClean="0">
                <a:solidFill>
                  <a:srgbClr val="002060"/>
                </a:solidFill>
              </a:rPr>
              <a:t> = 3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endParaRPr lang="en-US" baseline="300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Power of a quotient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(a/b)</a:t>
            </a:r>
            <a:r>
              <a:rPr lang="en-US" baseline="30000" dirty="0" smtClean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 = a</a:t>
            </a:r>
            <a:r>
              <a:rPr lang="en-US" baseline="30000" dirty="0" smtClean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/</a:t>
            </a:r>
            <a:r>
              <a:rPr lang="en-US" dirty="0" err="1" smtClean="0">
                <a:solidFill>
                  <a:srgbClr val="002060"/>
                </a:solidFill>
              </a:rPr>
              <a:t>b</a:t>
            </a:r>
            <a:r>
              <a:rPr lang="en-US" baseline="30000" dirty="0" err="1" smtClean="0">
                <a:solidFill>
                  <a:srgbClr val="002060"/>
                </a:solidFill>
              </a:rPr>
              <a:t>m</a:t>
            </a:r>
            <a:endParaRPr lang="en-US" baseline="30000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 can’t be 0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Ex: (4/5)</a:t>
            </a:r>
            <a:r>
              <a:rPr lang="en-US" baseline="30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= 4</a:t>
            </a:r>
            <a:r>
              <a:rPr lang="en-US" baseline="30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/5</a:t>
            </a:r>
            <a:r>
              <a:rPr lang="en-US" baseline="30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6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quotient of powers property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2</a:t>
            </a:r>
            <a:r>
              <a:rPr lang="en-US" dirty="0" smtClean="0"/>
              <a:t>/4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</a:t>
            </a:r>
            <a:r>
              <a:rPr lang="en-US" baseline="30000" dirty="0" smtClean="0"/>
              <a:t>3</a:t>
            </a:r>
            <a:r>
              <a:rPr lang="en-US" dirty="0" smtClean="0"/>
              <a:t>/ 8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(-2)</a:t>
            </a:r>
            <a:r>
              <a:rPr lang="en-US" baseline="30000" dirty="0" smtClean="0"/>
              <a:t>3</a:t>
            </a:r>
            <a:r>
              <a:rPr lang="en-US" dirty="0" smtClean="0"/>
              <a:t> / (-2)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</a:t>
            </a:r>
            <a:r>
              <a:rPr lang="en-US" baseline="30000" dirty="0" smtClean="0"/>
              <a:t>3</a:t>
            </a:r>
            <a:r>
              <a:rPr lang="en-US" dirty="0" smtClean="0"/>
              <a:t> / 5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18038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quotient of powers property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30000" dirty="0" smtClean="0"/>
              <a:t>4</a:t>
            </a:r>
            <a:r>
              <a:rPr lang="en-US" dirty="0" smtClean="0"/>
              <a:t>/ c</a:t>
            </a:r>
            <a:r>
              <a:rPr lang="en-US" baseline="30000" dirty="0" smtClean="0"/>
              <a:t>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7</a:t>
            </a:r>
            <a:r>
              <a:rPr lang="en-US" dirty="0" smtClean="0"/>
              <a:t>/x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30000" dirty="0" smtClean="0"/>
              <a:t>10</a:t>
            </a:r>
            <a:r>
              <a:rPr lang="en-US" dirty="0" smtClean="0"/>
              <a:t> / a</a:t>
            </a:r>
            <a:r>
              <a:rPr lang="en-US" baseline="30000" dirty="0" smtClean="0"/>
              <a:t>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-(m</a:t>
            </a:r>
            <a:r>
              <a:rPr lang="en-US" baseline="30000" dirty="0" smtClean="0"/>
              <a:t>4</a:t>
            </a:r>
            <a:r>
              <a:rPr lang="en-US" dirty="0" smtClean="0"/>
              <a:t>) / m</a:t>
            </a:r>
            <a:r>
              <a:rPr lang="en-US" baseline="30000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254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power of a quotient property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(2/3)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(-3/y)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(7/4)</a:t>
            </a:r>
            <a:r>
              <a:rPr lang="en-US" baseline="30000" dirty="0" smtClean="0"/>
              <a:t>-3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(1/2)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244425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power of a quotient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(3/m)</a:t>
            </a:r>
            <a:r>
              <a:rPr lang="en-US" baseline="30000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(x2/5)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(3/4)</a:t>
            </a:r>
            <a:r>
              <a:rPr lang="en-US" baseline="30000" dirty="0" smtClean="0"/>
              <a:t>-3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(3/4)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(a</a:t>
            </a:r>
            <a:r>
              <a:rPr lang="en-US" baseline="30000" dirty="0" smtClean="0"/>
              <a:t>3</a:t>
            </a:r>
            <a:r>
              <a:rPr lang="en-US" dirty="0" smtClean="0"/>
              <a:t>/b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(1/2)</a:t>
            </a:r>
            <a:r>
              <a:rPr lang="en-US" baseline="30000" dirty="0" smtClean="0"/>
              <a:t>-2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07187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expression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baseline="30000" dirty="0" smtClean="0"/>
              <a:t>12</a:t>
            </a:r>
            <a:r>
              <a:rPr lang="en-US" dirty="0" smtClean="0"/>
              <a:t> x 1/a</a:t>
            </a:r>
            <a:r>
              <a:rPr lang="en-US" baseline="30000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/ (t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r>
              <a:rPr lang="en-US" u="sng" dirty="0" smtClean="0"/>
              <a:t>2a</a:t>
            </a:r>
            <a:r>
              <a:rPr lang="en-US" u="sng" baseline="30000" dirty="0" smtClean="0"/>
              <a:t>2</a:t>
            </a:r>
            <a:r>
              <a:rPr lang="en-US" u="sng" dirty="0" smtClean="0"/>
              <a:t>b x 9ab</a:t>
            </a:r>
            <a:r>
              <a:rPr lang="en-US" u="sng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   3a       b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(y</a:t>
            </a:r>
            <a:r>
              <a:rPr lang="en-US" baseline="30000" dirty="0" smtClean="0"/>
              <a:t>3</a:t>
            </a:r>
            <a:r>
              <a:rPr lang="en-US" dirty="0" smtClean="0"/>
              <a:t>/y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  <a:r>
              <a:rPr lang="en-US" baseline="30000" dirty="0" smtClean="0"/>
              <a:t>-2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(x</a:t>
            </a:r>
            <a:r>
              <a:rPr lang="en-US" baseline="30000" dirty="0" smtClean="0"/>
              <a:t>5</a:t>
            </a:r>
            <a:r>
              <a:rPr lang="en-US" dirty="0" smtClean="0"/>
              <a:t>/x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n-US" baseline="30000" dirty="0" smtClean="0"/>
              <a:t>-1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(2x/y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91220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expression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7</a:t>
            </a:r>
            <a:r>
              <a:rPr lang="en-US" dirty="0" smtClean="0"/>
              <a:t>/x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(2z)</a:t>
            </a:r>
            <a:r>
              <a:rPr lang="en-US" baseline="30000" dirty="0" smtClean="0"/>
              <a:t>4</a:t>
            </a:r>
            <a:r>
              <a:rPr lang="en-US" dirty="0" smtClean="0"/>
              <a:t>/3z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(2/x)</a:t>
            </a:r>
            <a:r>
              <a:rPr lang="en-US" baseline="30000" dirty="0" smtClean="0"/>
              <a:t>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(2a</a:t>
            </a:r>
            <a:r>
              <a:rPr lang="en-US" baseline="30000" dirty="0" smtClean="0"/>
              <a:t>2</a:t>
            </a:r>
            <a:r>
              <a:rPr lang="en-US" dirty="0" smtClean="0"/>
              <a:t>b/2ab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baseline="30000" dirty="0" smtClean="0"/>
              <a:t>5</a:t>
            </a:r>
            <a:r>
              <a:rPr lang="en-US" dirty="0" smtClean="0"/>
              <a:t> x 1/a</a:t>
            </a:r>
            <a:r>
              <a:rPr lang="en-US" baseline="30000" dirty="0" smtClean="0"/>
              <a:t>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4</a:t>
            </a:r>
            <a:r>
              <a:rPr lang="en-US" dirty="0" smtClean="0"/>
              <a:t> x m</a:t>
            </a:r>
            <a:r>
              <a:rPr lang="en-US" baseline="30000" dirty="0" smtClean="0"/>
              <a:t>2</a:t>
            </a:r>
            <a:r>
              <a:rPr lang="en-US" dirty="0" smtClean="0"/>
              <a:t> / m</a:t>
            </a:r>
            <a:r>
              <a:rPr lang="en-US" baseline="30000" dirty="0" smtClean="0"/>
              <a:t>7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748480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</TotalTime>
  <Words>316</Words>
  <Application>Microsoft Office PowerPoint</Application>
  <PresentationFormat>On-screen Show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Review</vt:lpstr>
      <vt:lpstr>8.3 division property of exponents</vt:lpstr>
      <vt:lpstr>Notes</vt:lpstr>
      <vt:lpstr>Use the quotient of powers property - T</vt:lpstr>
      <vt:lpstr>Use quotient of powers property - ST</vt:lpstr>
      <vt:lpstr>Using power of a quotient property - t</vt:lpstr>
      <vt:lpstr>Use power of a quotient - st</vt:lpstr>
      <vt:lpstr>Simplify the expression - t</vt:lpstr>
      <vt:lpstr>Simplify the expression - St</vt:lpstr>
      <vt:lpstr>Word Problem - T</vt:lpstr>
      <vt:lpstr>Word Problem - ST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6</cp:revision>
  <dcterms:created xsi:type="dcterms:W3CDTF">2012-07-30T13:27:49Z</dcterms:created>
  <dcterms:modified xsi:type="dcterms:W3CDTF">2012-07-30T23:42:26Z</dcterms:modified>
</cp:coreProperties>
</file>