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BA8B9-5ED3-4E46-AB19-BAA39F63B948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270F-576E-47CC-8748-6B0441C5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7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73BC2F-9429-4653-A112-06320DCA34F8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D909A0-EF0B-4040-BD77-D8483D95A99B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63253A-62CC-4670-B1AD-F33D27E9804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36E158-31E9-4676-A21D-C7AB53ACF9BF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2B2C16-C9CF-4AE3-8F74-4BCE442529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Simplify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3419856" cy="405384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x a x a</a:t>
            </a:r>
            <a:r>
              <a:rPr lang="en-US" baseline="30000" dirty="0" smtClean="0"/>
              <a:t>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(x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752600"/>
            <a:ext cx="3419856" cy="4053839"/>
          </a:xfrm>
        </p:spPr>
        <p:txBody>
          <a:bodyPr/>
          <a:lstStyle/>
          <a:p>
            <a:r>
              <a:rPr lang="en-US" dirty="0" smtClean="0"/>
              <a:t>(a</a:t>
            </a:r>
            <a:r>
              <a:rPr lang="en-US" baseline="30000" dirty="0" smtClean="0"/>
              <a:t>2</a:t>
            </a:r>
            <a:r>
              <a:rPr lang="en-US" dirty="0" smtClean="0"/>
              <a:t>bc)</a:t>
            </a:r>
            <a:r>
              <a:rPr lang="en-US" baseline="30000" dirty="0" smtClean="0"/>
              <a:t>4</a:t>
            </a:r>
            <a:r>
              <a:rPr lang="en-US" dirty="0" smtClean="0"/>
              <a:t> x (b</a:t>
            </a:r>
            <a:r>
              <a:rPr lang="en-US" baseline="30000" dirty="0" smtClean="0"/>
              <a:t>2</a:t>
            </a:r>
            <a:r>
              <a:rPr lang="en-US" dirty="0" smtClean="0"/>
              <a:t>c)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42924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828800"/>
            <a:ext cx="3419856" cy="3977640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Exponential Function</a:t>
            </a:r>
          </a:p>
          <a:p>
            <a:pPr marL="13716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y = a</a:t>
            </a:r>
            <a:r>
              <a:rPr lang="en-US" sz="2800" baseline="30000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+ c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 ≠ 0 or 1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Exponential functions form gradual inclines/declines.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1676400"/>
            <a:ext cx="3419856" cy="4026408"/>
          </a:xfrm>
        </p:spPr>
        <p:txBody>
          <a:bodyPr/>
          <a:lstStyle/>
          <a:p>
            <a:r>
              <a:rPr lang="en-US" dirty="0"/>
              <a:t>Y = 2</a:t>
            </a:r>
            <a:r>
              <a:rPr lang="en-US" baseline="30000" dirty="0"/>
              <a:t>x</a:t>
            </a:r>
            <a:r>
              <a:rPr lang="en-US" dirty="0"/>
              <a:t> + 1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533400"/>
            <a:ext cx="7024744" cy="1143000"/>
          </a:xfrm>
        </p:spPr>
        <p:txBody>
          <a:bodyPr/>
          <a:lstStyle/>
          <a:p>
            <a:r>
              <a:rPr lang="en-US" dirty="0" smtClean="0"/>
              <a:t>Notes - T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35814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600200"/>
            <a:ext cx="4023360" cy="4425696"/>
          </a:xfrm>
        </p:spPr>
        <p:txBody>
          <a:bodyPr>
            <a:normAutofit/>
          </a:bodyPr>
          <a:lstStyle/>
          <a:p>
            <a:r>
              <a:rPr lang="en-US" sz="3200" dirty="0"/>
              <a:t>y = 4</a:t>
            </a:r>
            <a:r>
              <a:rPr lang="en-US" sz="3200" baseline="30000" dirty="0"/>
              <a:t>x</a:t>
            </a:r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1600200"/>
            <a:ext cx="4023360" cy="4425696"/>
          </a:xfrm>
        </p:spPr>
        <p:txBody>
          <a:bodyPr>
            <a:normAutofit/>
          </a:bodyPr>
          <a:lstStyle/>
          <a:p>
            <a:endParaRPr lang="en-US" sz="3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Graph the equation - St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86000"/>
            <a:ext cx="3809589" cy="401367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8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Exponential Graphs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52600"/>
            <a:ext cx="3419856" cy="405384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Complete table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Graph the table of values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As the value of x increases, what happens to y?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8072973"/>
              </p:ext>
            </p:extLst>
          </p:nvPr>
        </p:nvGraphicFramePr>
        <p:xfrm>
          <a:off x="762000" y="2209800"/>
          <a:ext cx="380095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8"/>
                <a:gridCol w="470218"/>
                <a:gridCol w="470218"/>
                <a:gridCol w="470218"/>
                <a:gridCol w="396506"/>
                <a:gridCol w="396506"/>
                <a:gridCol w="396506"/>
                <a:gridCol w="3749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 = 3</a:t>
                      </a:r>
                      <a:r>
                        <a:rPr lang="en-US" baseline="30000" dirty="0" smtClean="0"/>
                        <a:t>x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3809589" cy="401367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91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Exponential Graphs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52600"/>
            <a:ext cx="3419856" cy="405384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Complete table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Graph the table of values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As the value of x increases, what happens to y?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3770704"/>
              </p:ext>
            </p:extLst>
          </p:nvPr>
        </p:nvGraphicFramePr>
        <p:xfrm>
          <a:off x="451955" y="2286000"/>
          <a:ext cx="419624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105"/>
                <a:gridCol w="470218"/>
                <a:gridCol w="470218"/>
                <a:gridCol w="470218"/>
                <a:gridCol w="396506"/>
                <a:gridCol w="396506"/>
                <a:gridCol w="396506"/>
                <a:gridCol w="3749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 = (1/2)</a:t>
                      </a:r>
                      <a:r>
                        <a:rPr lang="en-US" baseline="30000" dirty="0" smtClean="0"/>
                        <a:t>x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3809589" cy="401367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560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</a:t>
            </a:r>
            <a:r>
              <a:rPr lang="en-US" dirty="0" smtClean="0"/>
              <a:t>text pg. </a:t>
            </a:r>
            <a:r>
              <a:rPr lang="en-US" smtClean="0"/>
              <a:t>459, #’s: 14-48 evens, 54 – 58 evens, 66 - 68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1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8.2 zero and negative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7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Information</a:t>
            </a:r>
          </a:p>
        </p:txBody>
      </p:sp>
      <p:sp>
        <p:nvSpPr>
          <p:cNvPr id="16389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Negative Exponents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Exponent is integer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30000" dirty="0" smtClean="0">
                <a:solidFill>
                  <a:srgbClr val="FF0000"/>
                </a:solidFill>
              </a:rPr>
              <a:t>-n</a:t>
            </a:r>
            <a:r>
              <a:rPr lang="en-US" dirty="0" smtClean="0">
                <a:solidFill>
                  <a:srgbClr val="FF0000"/>
                </a:solidFill>
              </a:rPr>
              <a:t> = 1 / a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</a:p>
          <a:p>
            <a:pPr lvl="1" eaLnBrk="1" hangingPunct="1">
              <a:defRPr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Ex: 5</a:t>
            </a:r>
            <a:r>
              <a:rPr lang="en-US" baseline="30000" dirty="0" smtClean="0">
                <a:solidFill>
                  <a:srgbClr val="FF0000"/>
                </a:solidFill>
              </a:rPr>
              <a:t>-2	</a:t>
            </a:r>
            <a:r>
              <a:rPr lang="en-US" dirty="0" smtClean="0">
                <a:solidFill>
                  <a:srgbClr val="FF0000"/>
                </a:solidFill>
              </a:rPr>
              <a:t>=	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			5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390" name="Rectangle 6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648200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Zero exponents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Number raised to zero answer is 1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= 1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Ex: 324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278238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76600" y="457200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Examples - T</a:t>
            </a:r>
          </a:p>
        </p:txBody>
      </p:sp>
      <p:sp>
        <p:nvSpPr>
          <p:cNvPr id="18436" name="Rectangle 4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304800" y="1676400"/>
            <a:ext cx="4194175" cy="39655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-3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5</a:t>
            </a:r>
            <a:r>
              <a:rPr lang="en-US" baseline="30000" dirty="0" smtClean="0"/>
              <a:t>-2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6</a:t>
            </a:r>
            <a:r>
              <a:rPr lang="en-US" baseline="30000" dirty="0" smtClean="0"/>
              <a:t>-4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1,000,000,000</a:t>
            </a:r>
            <a:r>
              <a:rPr lang="en-US" baseline="30000" dirty="0" smtClean="0"/>
              <a:t>0</a:t>
            </a:r>
          </a:p>
        </p:txBody>
      </p:sp>
      <p:sp>
        <p:nvSpPr>
          <p:cNvPr id="18437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648200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4y</a:t>
            </a:r>
            <a:r>
              <a:rPr lang="en-US" baseline="30000" smtClean="0"/>
              <a:t>-2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5</a:t>
            </a:r>
            <a:r>
              <a:rPr lang="en-US" baseline="30000" smtClean="0"/>
              <a:t>0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120</a:t>
            </a:r>
            <a:r>
              <a:rPr lang="en-US" baseline="30000" smtClean="0"/>
              <a:t>0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</a:t>
            </a:r>
            <a:r>
              <a:rPr lang="en-US" baseline="30000" smtClean="0"/>
              <a:t>-8</a:t>
            </a:r>
            <a:r>
              <a:rPr lang="en-US" smtClean="0"/>
              <a:t>b</a:t>
            </a:r>
            <a:r>
              <a:rPr lang="en-US" baseline="3000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74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00400" y="22412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St. Examples</a:t>
            </a:r>
          </a:p>
        </p:txBody>
      </p:sp>
      <p:sp>
        <p:nvSpPr>
          <p:cNvPr id="20485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13</a:t>
            </a:r>
            <a:r>
              <a:rPr lang="en-US" sz="2400" baseline="30000" dirty="0" smtClean="0"/>
              <a:t>-7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xy</a:t>
            </a:r>
            <a:r>
              <a:rPr lang="en-US" sz="2400" baseline="30000" dirty="0" smtClean="0"/>
              <a:t>0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8</a:t>
            </a:r>
            <a:r>
              <a:rPr lang="en-US" sz="2400" baseline="30000" dirty="0" smtClean="0"/>
              <a:t>-10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121</a:t>
            </a:r>
            <a:r>
              <a:rPr lang="en-US" sz="2400" baseline="30000" dirty="0" smtClean="0"/>
              <a:t>0</a:t>
            </a:r>
          </a:p>
        </p:txBody>
      </p:sp>
      <p:sp>
        <p:nvSpPr>
          <p:cNvPr id="20486" name="Rectangle 6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648200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c</a:t>
            </a:r>
            <a:r>
              <a:rPr lang="en-US" sz="2400" baseline="30000" smtClean="0"/>
              <a:t>3</a:t>
            </a:r>
            <a:r>
              <a:rPr lang="en-US" sz="2400" smtClean="0"/>
              <a:t>d</a:t>
            </a:r>
            <a:r>
              <a:rPr lang="en-US" sz="2400" baseline="30000" smtClean="0"/>
              <a:t>-2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d</a:t>
            </a:r>
            <a:r>
              <a:rPr lang="en-US" sz="2400" baseline="30000" smtClean="0"/>
              <a:t>-3</a:t>
            </a:r>
            <a:r>
              <a:rPr lang="en-US" sz="2400" smtClean="0"/>
              <a:t>e</a:t>
            </a:r>
            <a:r>
              <a:rPr lang="en-US" sz="2400" baseline="30000" smtClean="0"/>
              <a:t>-7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6</a:t>
            </a:r>
            <a:r>
              <a:rPr lang="en-US" sz="2400" baseline="30000" smtClean="0"/>
              <a:t>0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8f</a:t>
            </a:r>
            <a:r>
              <a:rPr lang="en-US" sz="2400" baseline="3000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0161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Evaluate expression.  Write answer as fraction in simplest form - 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600200"/>
            <a:ext cx="3419856" cy="420624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-3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</a:t>
            </a:r>
            <a:r>
              <a:rPr lang="en-US" baseline="30000" dirty="0" smtClean="0"/>
              <a:t>0</a:t>
            </a:r>
            <a:r>
              <a:rPr lang="en-US" dirty="0" smtClean="0"/>
              <a:t> x 2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00200"/>
            <a:ext cx="3419856" cy="4206239"/>
          </a:xfrm>
        </p:spPr>
        <p:txBody>
          <a:bodyPr/>
          <a:lstStyle/>
          <a:p>
            <a:r>
              <a:rPr lang="en-US" dirty="0" smtClean="0"/>
              <a:t>(2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-2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5</a:t>
            </a:r>
            <a:r>
              <a:rPr lang="en-US" dirty="0" smtClean="0"/>
              <a:t> x 3</a:t>
            </a:r>
            <a:r>
              <a:rPr lang="en-US" baseline="30000" dirty="0" smtClean="0"/>
              <a:t>-4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07955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Evaluate expression.  Write answer as fraction in simplest form - 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600200"/>
            <a:ext cx="3419856" cy="420624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-5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(6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00200"/>
            <a:ext cx="3419856" cy="4206239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</a:t>
            </a:r>
            <a:r>
              <a:rPr lang="en-US" baseline="30000" dirty="0" smtClean="0"/>
              <a:t>-7</a:t>
            </a:r>
            <a:r>
              <a:rPr lang="en-US" dirty="0" smtClean="0"/>
              <a:t> x 5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4485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877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Rewrite expression with positive exponents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905000"/>
            <a:ext cx="3419856" cy="390144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9 / x</a:t>
            </a:r>
            <a:r>
              <a:rPr lang="en-US" baseline="30000" dirty="0" smtClean="0"/>
              <a:t>-4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0</a:t>
            </a:r>
            <a:r>
              <a:rPr lang="en-US" dirty="0" smtClean="0"/>
              <a:t> / y</a:t>
            </a:r>
            <a:r>
              <a:rPr lang="en-US" baseline="30000" dirty="0" smtClean="0"/>
              <a:t>-3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419856" cy="390143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(5x)</a:t>
            </a:r>
            <a:r>
              <a:rPr lang="en-US" baseline="30000" dirty="0" smtClean="0"/>
              <a:t>0</a:t>
            </a:r>
            <a:r>
              <a:rPr lang="en-US" dirty="0" smtClean="0"/>
              <a:t>y</a:t>
            </a:r>
            <a:r>
              <a:rPr lang="en-US" baseline="30000" dirty="0" smtClean="0"/>
              <a:t>-2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 / (3x)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45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Evaluate expression.  Write answer as fraction in simplest form - 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600200"/>
            <a:ext cx="3419856" cy="420624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-5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(4x)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00200"/>
            <a:ext cx="3419856" cy="4206239"/>
          </a:xfrm>
        </p:spPr>
        <p:txBody>
          <a:bodyPr/>
          <a:lstStyle/>
          <a:p>
            <a:r>
              <a:rPr lang="en-US" dirty="0" smtClean="0"/>
              <a:t>7 / x</a:t>
            </a:r>
            <a:r>
              <a:rPr lang="en-US" baseline="30000" dirty="0" smtClean="0"/>
              <a:t>-2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(2a)</a:t>
            </a:r>
            <a:r>
              <a:rPr lang="en-US" baseline="30000" dirty="0" smtClean="0"/>
              <a:t>-2</a:t>
            </a:r>
            <a:r>
              <a:rPr lang="en-US" dirty="0" smtClean="0"/>
              <a:t> x 3y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44850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297</Words>
  <Application>Microsoft Office PowerPoint</Application>
  <PresentationFormat>On-screen Show (4:3)</PresentationFormat>
  <Paragraphs>160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Review Simplify the following</vt:lpstr>
      <vt:lpstr>8.2 zero and negative exponents</vt:lpstr>
      <vt:lpstr>Information</vt:lpstr>
      <vt:lpstr>Examples - T</vt:lpstr>
      <vt:lpstr>St. Examples</vt:lpstr>
      <vt:lpstr>Evaluate expression.  Write answer as fraction in simplest form - St</vt:lpstr>
      <vt:lpstr>Evaluate expression.  Write answer as fraction in simplest form - St</vt:lpstr>
      <vt:lpstr>Rewrite expression with positive exponents - T</vt:lpstr>
      <vt:lpstr>Evaluate expression.  Write answer as fraction in simplest form - St</vt:lpstr>
      <vt:lpstr>Notes - T</vt:lpstr>
      <vt:lpstr>Graph the equation - St</vt:lpstr>
      <vt:lpstr>Exponential Graphs - T</vt:lpstr>
      <vt:lpstr>Exponential Graphs - 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Simplify the following</dc:title>
  <dc:creator>owner</dc:creator>
  <cp:lastModifiedBy>owner</cp:lastModifiedBy>
  <cp:revision>5</cp:revision>
  <dcterms:created xsi:type="dcterms:W3CDTF">2012-07-26T20:55:53Z</dcterms:created>
  <dcterms:modified xsi:type="dcterms:W3CDTF">2012-07-30T13:27:03Z</dcterms:modified>
</cp:coreProperties>
</file>