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3DAC782-717A-4FE8-BB74-1978E9138B88}" type="datetimeFigureOut">
              <a:rPr lang="en-US" smtClean="0"/>
              <a:t>7/26/2012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A24E07-085B-427F-9134-8B14079F8036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676400"/>
            <a:ext cx="7406640" cy="1472184"/>
          </a:xfrm>
        </p:spPr>
        <p:txBody>
          <a:bodyPr/>
          <a:lstStyle/>
          <a:p>
            <a:r>
              <a:rPr lang="en-US" dirty="0" smtClean="0"/>
              <a:t>8.1 Multiplication properties of exponents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529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453, #’s: 22 – 54 evens, 60, 64</a:t>
            </a:r>
            <a:r>
              <a:rPr lang="en-US" smtClean="0"/>
              <a:t>, 76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515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Product of powers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a</a:t>
            </a:r>
            <a:r>
              <a:rPr lang="en-US" baseline="30000" dirty="0" smtClean="0">
                <a:solidFill>
                  <a:srgbClr val="00206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 x a</a:t>
            </a:r>
            <a:r>
              <a:rPr lang="en-US" baseline="30000" dirty="0" smtClean="0">
                <a:solidFill>
                  <a:srgbClr val="002060"/>
                </a:solidFill>
              </a:rPr>
              <a:t>n</a:t>
            </a:r>
            <a:r>
              <a:rPr lang="en-US" dirty="0" smtClean="0">
                <a:solidFill>
                  <a:srgbClr val="002060"/>
                </a:solidFill>
              </a:rPr>
              <a:t> = a </a:t>
            </a:r>
            <a:r>
              <a:rPr lang="en-US" baseline="30000" dirty="0" err="1" smtClean="0">
                <a:solidFill>
                  <a:srgbClr val="002060"/>
                </a:solidFill>
              </a:rPr>
              <a:t>m+n</a:t>
            </a:r>
            <a:endParaRPr lang="en-US" baseline="30000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3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 x 3</a:t>
            </a:r>
            <a:r>
              <a:rPr lang="en-US" baseline="30000" dirty="0" smtClean="0">
                <a:solidFill>
                  <a:srgbClr val="002060"/>
                </a:solidFill>
              </a:rPr>
              <a:t>7</a:t>
            </a:r>
            <a:r>
              <a:rPr lang="en-US" dirty="0" smtClean="0">
                <a:solidFill>
                  <a:srgbClr val="002060"/>
                </a:solidFill>
              </a:rPr>
              <a:t> = 3 </a:t>
            </a:r>
            <a:r>
              <a:rPr lang="en-US" baseline="30000" dirty="0" smtClean="0">
                <a:solidFill>
                  <a:srgbClr val="002060"/>
                </a:solidFill>
              </a:rPr>
              <a:t>2+7</a:t>
            </a:r>
            <a:r>
              <a:rPr lang="en-US" dirty="0" smtClean="0">
                <a:solidFill>
                  <a:srgbClr val="002060"/>
                </a:solidFill>
              </a:rPr>
              <a:t> = 3</a:t>
            </a:r>
            <a:r>
              <a:rPr lang="en-US" baseline="30000" dirty="0" smtClean="0">
                <a:solidFill>
                  <a:srgbClr val="002060"/>
                </a:solidFill>
              </a:rPr>
              <a:t>9</a:t>
            </a:r>
          </a:p>
          <a:p>
            <a:pPr lvl="1"/>
            <a:endParaRPr lang="en-US" baseline="30000" dirty="0">
              <a:solidFill>
                <a:srgbClr val="002060"/>
              </a:solidFill>
            </a:endParaRPr>
          </a:p>
          <a:p>
            <a:endParaRPr lang="en-US" dirty="0" smtClean="0">
              <a:solidFill>
                <a:srgbClr val="002060"/>
              </a:solidFill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Power of power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(a</a:t>
            </a:r>
            <a:r>
              <a:rPr lang="en-US" baseline="30000" dirty="0" smtClean="0">
                <a:solidFill>
                  <a:srgbClr val="00206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30000" dirty="0" smtClean="0">
                <a:solidFill>
                  <a:srgbClr val="002060"/>
                </a:solidFill>
              </a:rPr>
              <a:t>n</a:t>
            </a:r>
            <a:r>
              <a:rPr lang="en-US" dirty="0" smtClean="0">
                <a:solidFill>
                  <a:srgbClr val="002060"/>
                </a:solidFill>
              </a:rPr>
              <a:t> = a </a:t>
            </a:r>
            <a:r>
              <a:rPr lang="en-US" baseline="30000" dirty="0" smtClean="0">
                <a:solidFill>
                  <a:srgbClr val="002060"/>
                </a:solidFill>
              </a:rPr>
              <a:t>m x n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(5</a:t>
            </a:r>
            <a:r>
              <a:rPr lang="en-US" baseline="30000" dirty="0" smtClean="0">
                <a:solidFill>
                  <a:srgbClr val="002060"/>
                </a:solidFill>
              </a:rPr>
              <a:t>2</a:t>
            </a:r>
            <a:r>
              <a:rPr lang="en-US" dirty="0" smtClean="0">
                <a:solidFill>
                  <a:srgbClr val="002060"/>
                </a:solidFill>
              </a:rPr>
              <a:t>)</a:t>
            </a:r>
            <a:r>
              <a:rPr lang="en-US" baseline="30000" dirty="0" smtClean="0">
                <a:solidFill>
                  <a:srgbClr val="002060"/>
                </a:solidFill>
              </a:rPr>
              <a:t>5</a:t>
            </a:r>
            <a:r>
              <a:rPr lang="en-US" dirty="0" smtClean="0">
                <a:solidFill>
                  <a:srgbClr val="002060"/>
                </a:solidFill>
              </a:rPr>
              <a:t> = a</a:t>
            </a:r>
            <a:r>
              <a:rPr lang="en-US" baseline="30000" dirty="0" smtClean="0">
                <a:solidFill>
                  <a:srgbClr val="002060"/>
                </a:solidFill>
              </a:rPr>
              <a:t>10</a:t>
            </a:r>
            <a:endParaRPr lang="en-US" baseline="30000" dirty="0">
              <a:solidFill>
                <a:srgbClr val="00206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Power of a product</a:t>
            </a: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(a x b)</a:t>
            </a:r>
            <a:r>
              <a:rPr lang="en-US" baseline="30000" dirty="0" smtClean="0">
                <a:solidFill>
                  <a:srgbClr val="00206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 = a</a:t>
            </a:r>
            <a:r>
              <a:rPr lang="en-US" baseline="30000" dirty="0" smtClean="0">
                <a:solidFill>
                  <a:srgbClr val="002060"/>
                </a:solidFill>
              </a:rPr>
              <a:t>m</a:t>
            </a:r>
            <a:r>
              <a:rPr lang="en-US" dirty="0" smtClean="0">
                <a:solidFill>
                  <a:srgbClr val="002060"/>
                </a:solidFill>
              </a:rPr>
              <a:t> x </a:t>
            </a:r>
            <a:r>
              <a:rPr lang="en-US" dirty="0" err="1" smtClean="0">
                <a:solidFill>
                  <a:srgbClr val="002060"/>
                </a:solidFill>
              </a:rPr>
              <a:t>b</a:t>
            </a:r>
            <a:r>
              <a:rPr lang="en-US" baseline="30000" dirty="0" err="1" smtClean="0">
                <a:solidFill>
                  <a:srgbClr val="002060"/>
                </a:solidFill>
              </a:rPr>
              <a:t>m</a:t>
            </a:r>
            <a:endParaRPr lang="en-US" baseline="30000" dirty="0" smtClean="0">
              <a:solidFill>
                <a:srgbClr val="002060"/>
              </a:solidFill>
            </a:endParaRPr>
          </a:p>
          <a:p>
            <a:pPr lvl="1"/>
            <a:r>
              <a:rPr lang="en-US" dirty="0" smtClean="0">
                <a:solidFill>
                  <a:srgbClr val="002060"/>
                </a:solidFill>
              </a:rPr>
              <a:t>(2 x 3)</a:t>
            </a:r>
            <a:r>
              <a:rPr lang="en-US" baseline="30000" dirty="0" smtClean="0">
                <a:solidFill>
                  <a:srgbClr val="002060"/>
                </a:solidFill>
              </a:rPr>
              <a:t>6</a:t>
            </a:r>
            <a:r>
              <a:rPr lang="en-US" dirty="0" smtClean="0">
                <a:solidFill>
                  <a:srgbClr val="002060"/>
                </a:solidFill>
              </a:rPr>
              <a:t> = 2</a:t>
            </a:r>
            <a:r>
              <a:rPr lang="en-US" baseline="30000" dirty="0" smtClean="0">
                <a:solidFill>
                  <a:srgbClr val="002060"/>
                </a:solidFill>
              </a:rPr>
              <a:t>6</a:t>
            </a:r>
            <a:r>
              <a:rPr lang="en-US" dirty="0" smtClean="0">
                <a:solidFill>
                  <a:srgbClr val="002060"/>
                </a:solidFill>
              </a:rPr>
              <a:t> x 4</a:t>
            </a:r>
            <a:r>
              <a:rPr lang="en-US" baseline="30000" dirty="0" smtClean="0">
                <a:solidFill>
                  <a:srgbClr val="002060"/>
                </a:solidFill>
              </a:rPr>
              <a:t>6  </a:t>
            </a:r>
          </a:p>
          <a:p>
            <a:pPr marL="402336" lvl="1" indent="0">
              <a:buNone/>
            </a:pPr>
            <a:r>
              <a:rPr lang="en-US" dirty="0" smtClean="0">
                <a:solidFill>
                  <a:srgbClr val="002060"/>
                </a:solidFill>
              </a:rPr>
              <a:t>64 x 4096 = 262,144</a:t>
            </a:r>
            <a:endParaRPr lang="en-US" baseline="30000" dirty="0">
              <a:solidFill>
                <a:srgbClr val="002060"/>
              </a:solidFill>
            </a:endParaRPr>
          </a:p>
          <a:p>
            <a:pPr lvl="1"/>
            <a:endParaRPr lang="en-US" baseline="3000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223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Use product of powers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2 x 2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r>
              <a:rPr lang="en-US" dirty="0" smtClean="0"/>
              <a:t>a x a x 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n</a:t>
            </a:r>
            <a:r>
              <a:rPr lang="en-US" baseline="30000" dirty="0" smtClean="0"/>
              <a:t>3</a:t>
            </a:r>
            <a:r>
              <a:rPr lang="en-US" dirty="0" smtClean="0"/>
              <a:t> x n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</a:t>
            </a:r>
            <a:r>
              <a:rPr lang="en-US" baseline="30000" dirty="0" smtClean="0"/>
              <a:t>2</a:t>
            </a:r>
            <a:r>
              <a:rPr lang="en-US" dirty="0" smtClean="0"/>
              <a:t> x m x m</a:t>
            </a:r>
            <a:r>
              <a:rPr lang="en-US" baseline="30000" dirty="0" smtClean="0"/>
              <a:t>5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baseline="30000" dirty="0"/>
          </a:p>
          <a:p>
            <a:r>
              <a:rPr lang="en-US" dirty="0" smtClean="0"/>
              <a:t>y</a:t>
            </a:r>
            <a:r>
              <a:rPr lang="en-US" baseline="30000" dirty="0" smtClean="0"/>
              <a:t>5</a:t>
            </a:r>
            <a:r>
              <a:rPr lang="en-US" dirty="0" smtClean="0"/>
              <a:t> x y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710169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power of a power – T/St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(2)</a:t>
            </a:r>
            <a:r>
              <a:rPr lang="en-US" baseline="30000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(-3)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(2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4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(x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(y</a:t>
            </a:r>
            <a:r>
              <a:rPr lang="en-US" baseline="30000" dirty="0" smtClean="0"/>
              <a:t>4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81853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304800"/>
            <a:ext cx="7498080" cy="1143000"/>
          </a:xfrm>
        </p:spPr>
        <p:txBody>
          <a:bodyPr/>
          <a:lstStyle/>
          <a:p>
            <a:r>
              <a:rPr lang="en-US" dirty="0" smtClean="0"/>
              <a:t>Use power of a product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(2y)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(6 x 5)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(4yz)</a:t>
            </a:r>
            <a:r>
              <a:rPr lang="en-US" baseline="30000" dirty="0" smtClean="0"/>
              <a:t>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(-2w)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-(2w)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1326628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Use all properties if needed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(4a</a:t>
            </a:r>
            <a:r>
              <a:rPr lang="en-US" baseline="30000" dirty="0" smtClean="0"/>
              <a:t>2</a:t>
            </a:r>
            <a:r>
              <a:rPr lang="en-US" dirty="0" smtClean="0"/>
              <a:t>y)</a:t>
            </a:r>
            <a:r>
              <a:rPr lang="en-US" baseline="30000" dirty="0" smtClean="0"/>
              <a:t>3</a:t>
            </a:r>
            <a:r>
              <a:rPr lang="en-US" dirty="0" smtClean="0"/>
              <a:t> x a</a:t>
            </a:r>
            <a:r>
              <a:rPr lang="en-US" baseline="30000" dirty="0" smtClean="0"/>
              <a:t>5</a:t>
            </a:r>
          </a:p>
          <a:p>
            <a:endParaRPr lang="en-US" dirty="0"/>
          </a:p>
          <a:p>
            <a:pPr marL="82296" indent="0">
              <a:buNone/>
            </a:pP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(-2a)</a:t>
            </a:r>
            <a:r>
              <a:rPr lang="en-US" baseline="30000" dirty="0" smtClean="0"/>
              <a:t>3</a:t>
            </a:r>
            <a:r>
              <a:rPr lang="en-US" dirty="0" smtClean="0"/>
              <a:t>(-x2)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xy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  <a:r>
              <a:rPr lang="en-US" dirty="0" smtClean="0"/>
              <a:t>(z</a:t>
            </a:r>
            <a:r>
              <a:rPr lang="en-US" baseline="30000" dirty="0" smtClean="0"/>
              <a:t>6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dirty="0"/>
          </a:p>
          <a:p>
            <a:r>
              <a:rPr lang="en-US" dirty="0" smtClean="0"/>
              <a:t>(-y</a:t>
            </a:r>
            <a:r>
              <a:rPr lang="en-US" baseline="30000" dirty="0" smtClean="0"/>
              <a:t>3</a:t>
            </a:r>
            <a:r>
              <a:rPr lang="en-US" dirty="0" smtClean="0"/>
              <a:t>)(2y)</a:t>
            </a:r>
            <a:r>
              <a:rPr lang="en-US" baseline="30000" dirty="0" smtClean="0"/>
              <a:t>2</a:t>
            </a:r>
          </a:p>
          <a:p>
            <a:endParaRPr lang="en-US" baseline="30000" dirty="0"/>
          </a:p>
          <a:p>
            <a:endParaRPr lang="en-US" baseline="30000" dirty="0" smtClean="0"/>
          </a:p>
          <a:p>
            <a:endParaRPr lang="en-US" dirty="0"/>
          </a:p>
          <a:p>
            <a:r>
              <a:rPr lang="en-US" dirty="0" smtClean="0"/>
              <a:t>(8ab)</a:t>
            </a:r>
            <a:r>
              <a:rPr lang="en-US" baseline="30000" dirty="0" smtClean="0"/>
              <a:t>2</a:t>
            </a:r>
            <a:r>
              <a:rPr lang="en-US" dirty="0" smtClean="0"/>
              <a:t> x 4a</a:t>
            </a:r>
            <a:r>
              <a:rPr lang="en-US" baseline="30000" dirty="0" smtClean="0"/>
              <a:t>9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0659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Simplify then evaluate when a = 2 and y = 2 – t/</a:t>
            </a:r>
            <a:r>
              <a:rPr lang="en-US" dirty="0" err="1" smtClean="0"/>
              <a:t>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 x y</a:t>
            </a:r>
            <a:r>
              <a:rPr lang="en-US" baseline="30000" dirty="0" smtClean="0"/>
              <a:t>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(a x y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r>
              <a:rPr lang="en-US" baseline="30000" dirty="0" smtClean="0"/>
              <a:t>3</a:t>
            </a:r>
            <a:endParaRPr lang="en-US" baseline="30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(a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(y</a:t>
            </a:r>
            <a:r>
              <a:rPr lang="en-US" baseline="30000" dirty="0" smtClean="0"/>
              <a:t>4</a:t>
            </a:r>
            <a:r>
              <a:rPr lang="en-US" dirty="0" smtClean="0"/>
              <a:t> x y) x (a)</a:t>
            </a:r>
            <a:r>
              <a:rPr lang="en-US" baseline="30000" dirty="0" smtClean="0"/>
              <a:t>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3932501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 -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dirty="0" smtClean="0"/>
              <a:t>A multiple choice test has 2 parts.  There are 4</a:t>
            </a:r>
            <a:r>
              <a:rPr lang="en-US" baseline="30000" dirty="0" smtClean="0"/>
              <a:t>12</a:t>
            </a:r>
            <a:r>
              <a:rPr lang="en-US" dirty="0" smtClean="0"/>
              <a:t> ways to answer 12 questions  to part A and 4</a:t>
            </a:r>
            <a:r>
              <a:rPr lang="en-US" baseline="30000" dirty="0" smtClean="0"/>
              <a:t>5</a:t>
            </a:r>
            <a:r>
              <a:rPr lang="en-US" dirty="0" smtClean="0"/>
              <a:t> ways to answer 5 questions in part B.  How many ways are there to answer all 17 questions?  If you guess each answer, what’s the probability you get them all correct?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29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 -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en-US" dirty="0" smtClean="0"/>
              <a:t>Someone offers to double the amount of money every day for 30 days.  You have 1 nickel.  One the first day you will have 2 nickels worth $.10.  On the second day, you have 4 nickels worth $.20.  How much money will you have on the 30</a:t>
            </a:r>
            <a:r>
              <a:rPr lang="en-US" baseline="30000" dirty="0" smtClean="0"/>
              <a:t>th</a:t>
            </a:r>
            <a:r>
              <a:rPr lang="en-US" dirty="0" smtClean="0"/>
              <a:t> day.  Use the expression .05 x (2)</a:t>
            </a:r>
            <a:r>
              <a:rPr lang="en-US" baseline="30000" dirty="0" smtClean="0"/>
              <a:t>30</a:t>
            </a:r>
            <a:r>
              <a:rPr lang="en-US" dirty="0" smtClean="0"/>
              <a:t> to answer the question.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877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335</Words>
  <Application>Microsoft Office PowerPoint</Application>
  <PresentationFormat>On-screen Show (4:3)</PresentationFormat>
  <Paragraphs>90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8.1 Multiplication properties of exponents</vt:lpstr>
      <vt:lpstr>Notes</vt:lpstr>
      <vt:lpstr>Use product of powers – T/st</vt:lpstr>
      <vt:lpstr>Use power of a power – T/St</vt:lpstr>
      <vt:lpstr>Use power of a product – T/st</vt:lpstr>
      <vt:lpstr>Use all properties if needed – t/st</vt:lpstr>
      <vt:lpstr>Simplify then evaluate when a = 2 and y = 2 – t/st</vt:lpstr>
      <vt:lpstr>Word Problem - b</vt:lpstr>
      <vt:lpstr>Word problem - b</vt:lpstr>
      <vt:lpstr>Wrap up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Multiplication properties of exponents</dc:title>
  <dc:creator>owner</dc:creator>
  <cp:lastModifiedBy>owner</cp:lastModifiedBy>
  <cp:revision>7</cp:revision>
  <dcterms:created xsi:type="dcterms:W3CDTF">2012-07-26T19:59:16Z</dcterms:created>
  <dcterms:modified xsi:type="dcterms:W3CDTF">2012-07-26T20:55:19Z</dcterms:modified>
</cp:coreProperties>
</file>