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6" r:id="rId3"/>
    <p:sldId id="258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5C6696-6D50-4DEF-8EB6-27AC98D0AFA4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F207E-EFFD-45AF-A337-A89C086C3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8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1D98858-1D7E-4388-A458-4F7B8E9B5A6B}" type="slidenum">
              <a:rPr lang="en-US" smtClean="0">
                <a:latin typeface="Arial" charset="0"/>
              </a:rPr>
              <a:pPr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135E24-5049-4265-8421-F69AF1B4EEB6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A2328AF-BA21-443B-992E-3FBF41467A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60672" cy="1039427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Find number of solutions using substitution or linear combinations.  </a:t>
            </a:r>
          </a:p>
          <a:p>
            <a:pPr marL="114300" indent="0">
              <a:buNone/>
            </a:pPr>
            <a:r>
              <a:rPr lang="en-US" sz="2400" dirty="0" smtClean="0"/>
              <a:t>2x – 6y = 5</a:t>
            </a:r>
          </a:p>
          <a:p>
            <a:pPr marL="114300" indent="0">
              <a:buNone/>
            </a:pPr>
            <a:r>
              <a:rPr lang="en-US" sz="2400" dirty="0" smtClean="0"/>
              <a:t>3x – 9y = 2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Find number of solution using graphing.</a:t>
            </a:r>
          </a:p>
          <a:p>
            <a:pPr marL="114300" indent="0">
              <a:buNone/>
            </a:pPr>
            <a:r>
              <a:rPr lang="en-US" sz="2400" dirty="0" smtClean="0"/>
              <a:t>-2x + 5y = -18</a:t>
            </a:r>
          </a:p>
          <a:p>
            <a:pPr marL="114300" indent="0">
              <a:buNone/>
            </a:pPr>
            <a:r>
              <a:rPr lang="en-US" sz="2400" dirty="0" smtClean="0"/>
              <a:t>-2x + 5y = -18</a:t>
            </a:r>
            <a:endParaRPr lang="en-US" sz="2400" dirty="0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8400" y="3962400"/>
            <a:ext cx="2667000" cy="266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9064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system  of linear inequalities that defines shaded region - 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505200" cy="3675056"/>
          </a:xfrm>
          <a:noFill/>
        </p:spPr>
      </p:pic>
      <p:cxnSp>
        <p:nvCxnSpPr>
          <p:cNvPr id="7" name="Straight Arrow Connector 6"/>
          <p:cNvCxnSpPr/>
          <p:nvPr/>
        </p:nvCxnSpPr>
        <p:spPr>
          <a:xfrm flipV="1">
            <a:off x="1676400" y="2286000"/>
            <a:ext cx="1371600" cy="274320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90600" y="3124200"/>
            <a:ext cx="28194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MARTInkAnnotation3"/>
          <p:cNvSpPr/>
          <p:nvPr/>
        </p:nvSpPr>
        <p:spPr>
          <a:xfrm>
            <a:off x="899036" y="3250972"/>
            <a:ext cx="1375615" cy="1925753"/>
          </a:xfrm>
          <a:custGeom>
            <a:avLst/>
            <a:gdLst/>
            <a:ahLst/>
            <a:cxnLst/>
            <a:rect l="0" t="0" r="0" b="0"/>
            <a:pathLst>
              <a:path w="1375615" h="1925753">
                <a:moveTo>
                  <a:pt x="186921" y="44083"/>
                </a:moveTo>
                <a:lnTo>
                  <a:pt x="191666" y="44083"/>
                </a:lnTo>
                <a:lnTo>
                  <a:pt x="215628" y="36394"/>
                </a:lnTo>
                <a:lnTo>
                  <a:pt x="243842" y="32670"/>
                </a:lnTo>
                <a:lnTo>
                  <a:pt x="259891" y="29089"/>
                </a:lnTo>
                <a:lnTo>
                  <a:pt x="297121" y="24143"/>
                </a:lnTo>
                <a:lnTo>
                  <a:pt x="330808" y="19323"/>
                </a:lnTo>
                <a:lnTo>
                  <a:pt x="368598" y="17895"/>
                </a:lnTo>
                <a:lnTo>
                  <a:pt x="408598" y="14826"/>
                </a:lnTo>
                <a:lnTo>
                  <a:pt x="448258" y="10279"/>
                </a:lnTo>
                <a:lnTo>
                  <a:pt x="476876" y="9215"/>
                </a:lnTo>
                <a:lnTo>
                  <a:pt x="506148" y="8742"/>
                </a:lnTo>
                <a:lnTo>
                  <a:pt x="535711" y="5886"/>
                </a:lnTo>
                <a:lnTo>
                  <a:pt x="565403" y="2302"/>
                </a:lnTo>
                <a:lnTo>
                  <a:pt x="595152" y="709"/>
                </a:lnTo>
                <a:lnTo>
                  <a:pt x="624927" y="0"/>
                </a:lnTo>
                <a:lnTo>
                  <a:pt x="654713" y="678"/>
                </a:lnTo>
                <a:lnTo>
                  <a:pt x="684504" y="4286"/>
                </a:lnTo>
                <a:lnTo>
                  <a:pt x="716946" y="6552"/>
                </a:lnTo>
                <a:lnTo>
                  <a:pt x="750235" y="7559"/>
                </a:lnTo>
                <a:lnTo>
                  <a:pt x="781583" y="8006"/>
                </a:lnTo>
                <a:lnTo>
                  <a:pt x="812069" y="10851"/>
                </a:lnTo>
                <a:lnTo>
                  <a:pt x="842171" y="14430"/>
                </a:lnTo>
                <a:lnTo>
                  <a:pt x="872102" y="16021"/>
                </a:lnTo>
                <a:lnTo>
                  <a:pt x="901958" y="16728"/>
                </a:lnTo>
                <a:lnTo>
                  <a:pt x="956842" y="17182"/>
                </a:lnTo>
                <a:lnTo>
                  <a:pt x="998591" y="22001"/>
                </a:lnTo>
                <a:lnTo>
                  <a:pt x="1037666" y="24972"/>
                </a:lnTo>
                <a:lnTo>
                  <a:pt x="1074404" y="25852"/>
                </a:lnTo>
                <a:lnTo>
                  <a:pt x="1110450" y="30854"/>
                </a:lnTo>
                <a:lnTo>
                  <a:pt x="1158221" y="35296"/>
                </a:lnTo>
                <a:lnTo>
                  <a:pt x="1192999" y="41038"/>
                </a:lnTo>
                <a:lnTo>
                  <a:pt x="1231948" y="46127"/>
                </a:lnTo>
                <a:lnTo>
                  <a:pt x="1259317" y="50972"/>
                </a:lnTo>
                <a:lnTo>
                  <a:pt x="1286296" y="55054"/>
                </a:lnTo>
                <a:lnTo>
                  <a:pt x="1310512" y="59901"/>
                </a:lnTo>
                <a:lnTo>
                  <a:pt x="1323913" y="62027"/>
                </a:lnTo>
                <a:lnTo>
                  <a:pt x="1348701" y="68830"/>
                </a:lnTo>
                <a:lnTo>
                  <a:pt x="1363234" y="70468"/>
                </a:lnTo>
                <a:lnTo>
                  <a:pt x="1367871" y="73338"/>
                </a:lnTo>
                <a:lnTo>
                  <a:pt x="1374194" y="78525"/>
                </a:lnTo>
                <a:lnTo>
                  <a:pt x="1374713" y="79943"/>
                </a:lnTo>
                <a:lnTo>
                  <a:pt x="1375614" y="87378"/>
                </a:lnTo>
                <a:lnTo>
                  <a:pt x="1373042" y="90776"/>
                </a:lnTo>
                <a:lnTo>
                  <a:pt x="1370965" y="93071"/>
                </a:lnTo>
                <a:lnTo>
                  <a:pt x="1368588" y="94601"/>
                </a:lnTo>
                <a:lnTo>
                  <a:pt x="1363297" y="96301"/>
                </a:lnTo>
                <a:lnTo>
                  <a:pt x="1344673" y="98384"/>
                </a:lnTo>
                <a:lnTo>
                  <a:pt x="1326705" y="103718"/>
                </a:lnTo>
                <a:lnTo>
                  <a:pt x="1291795" y="106023"/>
                </a:lnTo>
                <a:lnTo>
                  <a:pt x="1270901" y="107331"/>
                </a:lnTo>
                <a:lnTo>
                  <a:pt x="1230562" y="113608"/>
                </a:lnTo>
                <a:lnTo>
                  <a:pt x="1193687" y="114954"/>
                </a:lnTo>
                <a:lnTo>
                  <a:pt x="1136739" y="115408"/>
                </a:lnTo>
                <a:lnTo>
                  <a:pt x="1104656" y="118116"/>
                </a:lnTo>
                <a:lnTo>
                  <a:pt x="1070534" y="121635"/>
                </a:lnTo>
                <a:lnTo>
                  <a:pt x="1035505" y="123199"/>
                </a:lnTo>
                <a:lnTo>
                  <a:pt x="982282" y="124079"/>
                </a:lnTo>
                <a:lnTo>
                  <a:pt x="924026" y="124340"/>
                </a:lnTo>
                <a:lnTo>
                  <a:pt x="883322" y="127047"/>
                </a:lnTo>
                <a:lnTo>
                  <a:pt x="842057" y="130565"/>
                </a:lnTo>
                <a:lnTo>
                  <a:pt x="800543" y="132129"/>
                </a:lnTo>
                <a:lnTo>
                  <a:pt x="758918" y="135469"/>
                </a:lnTo>
                <a:lnTo>
                  <a:pt x="670803" y="145699"/>
                </a:lnTo>
                <a:lnTo>
                  <a:pt x="648554" y="149530"/>
                </a:lnTo>
                <a:lnTo>
                  <a:pt x="626768" y="154068"/>
                </a:lnTo>
                <a:lnTo>
                  <a:pt x="584023" y="163410"/>
                </a:lnTo>
                <a:lnTo>
                  <a:pt x="541851" y="170870"/>
                </a:lnTo>
                <a:lnTo>
                  <a:pt x="479023" y="180647"/>
                </a:lnTo>
                <a:lnTo>
                  <a:pt x="439897" y="189445"/>
                </a:lnTo>
                <a:lnTo>
                  <a:pt x="402645" y="198977"/>
                </a:lnTo>
                <a:lnTo>
                  <a:pt x="366225" y="206521"/>
                </a:lnTo>
                <a:lnTo>
                  <a:pt x="330175" y="215827"/>
                </a:lnTo>
                <a:lnTo>
                  <a:pt x="295282" y="225586"/>
                </a:lnTo>
                <a:lnTo>
                  <a:pt x="263221" y="233230"/>
                </a:lnTo>
                <a:lnTo>
                  <a:pt x="221998" y="247852"/>
                </a:lnTo>
                <a:lnTo>
                  <a:pt x="166335" y="264434"/>
                </a:lnTo>
                <a:lnTo>
                  <a:pt x="108667" y="286800"/>
                </a:lnTo>
                <a:lnTo>
                  <a:pt x="72146" y="304943"/>
                </a:lnTo>
                <a:lnTo>
                  <a:pt x="52161" y="310882"/>
                </a:lnTo>
                <a:lnTo>
                  <a:pt x="37426" y="319388"/>
                </a:lnTo>
                <a:lnTo>
                  <a:pt x="37599" y="319892"/>
                </a:lnTo>
                <a:lnTo>
                  <a:pt x="38707" y="320229"/>
                </a:lnTo>
                <a:lnTo>
                  <a:pt x="73227" y="320863"/>
                </a:lnTo>
                <a:lnTo>
                  <a:pt x="115098" y="313766"/>
                </a:lnTo>
                <a:lnTo>
                  <a:pt x="184685" y="299911"/>
                </a:lnTo>
                <a:lnTo>
                  <a:pt x="219364" y="294045"/>
                </a:lnTo>
                <a:lnTo>
                  <a:pt x="313611" y="279222"/>
                </a:lnTo>
                <a:lnTo>
                  <a:pt x="489388" y="255418"/>
                </a:lnTo>
                <a:lnTo>
                  <a:pt x="511719" y="253434"/>
                </a:lnTo>
                <a:lnTo>
                  <a:pt x="533559" y="252111"/>
                </a:lnTo>
                <a:lnTo>
                  <a:pt x="555071" y="251229"/>
                </a:lnTo>
                <a:lnTo>
                  <a:pt x="577358" y="249649"/>
                </a:lnTo>
                <a:lnTo>
                  <a:pt x="623308" y="245248"/>
                </a:lnTo>
                <a:lnTo>
                  <a:pt x="646686" y="243677"/>
                </a:lnTo>
                <a:lnTo>
                  <a:pt x="670216" y="242630"/>
                </a:lnTo>
                <a:lnTo>
                  <a:pt x="717548" y="241466"/>
                </a:lnTo>
                <a:lnTo>
                  <a:pt x="831748" y="240658"/>
                </a:lnTo>
                <a:lnTo>
                  <a:pt x="854174" y="241610"/>
                </a:lnTo>
                <a:lnTo>
                  <a:pt x="877071" y="243236"/>
                </a:lnTo>
                <a:lnTo>
                  <a:pt x="900280" y="245313"/>
                </a:lnTo>
                <a:lnTo>
                  <a:pt x="922705" y="246697"/>
                </a:lnTo>
                <a:lnTo>
                  <a:pt x="966162" y="248235"/>
                </a:lnTo>
                <a:lnTo>
                  <a:pt x="1024967" y="249101"/>
                </a:lnTo>
                <a:lnTo>
                  <a:pt x="1061932" y="251949"/>
                </a:lnTo>
                <a:lnTo>
                  <a:pt x="1097231" y="256522"/>
                </a:lnTo>
                <a:lnTo>
                  <a:pt x="1129473" y="261862"/>
                </a:lnTo>
                <a:lnTo>
                  <a:pt x="1160355" y="264897"/>
                </a:lnTo>
                <a:lnTo>
                  <a:pt x="1203012" y="269251"/>
                </a:lnTo>
                <a:lnTo>
                  <a:pt x="1238163" y="276825"/>
                </a:lnTo>
                <a:lnTo>
                  <a:pt x="1267448" y="282707"/>
                </a:lnTo>
                <a:lnTo>
                  <a:pt x="1284910" y="285075"/>
                </a:lnTo>
                <a:lnTo>
                  <a:pt x="1317573" y="293190"/>
                </a:lnTo>
                <a:lnTo>
                  <a:pt x="1324403" y="293703"/>
                </a:lnTo>
                <a:lnTo>
                  <a:pt x="1326621" y="294832"/>
                </a:lnTo>
                <a:lnTo>
                  <a:pt x="1328100" y="296577"/>
                </a:lnTo>
                <a:lnTo>
                  <a:pt x="1330474" y="301767"/>
                </a:lnTo>
                <a:lnTo>
                  <a:pt x="1329675" y="303184"/>
                </a:lnTo>
                <a:lnTo>
                  <a:pt x="1326140" y="307405"/>
                </a:lnTo>
                <a:lnTo>
                  <a:pt x="1322813" y="308928"/>
                </a:lnTo>
                <a:lnTo>
                  <a:pt x="1309634" y="312063"/>
                </a:lnTo>
                <a:lnTo>
                  <a:pt x="1302335" y="316313"/>
                </a:lnTo>
                <a:lnTo>
                  <a:pt x="1290483" y="318863"/>
                </a:lnTo>
                <a:lnTo>
                  <a:pt x="1248983" y="321627"/>
                </a:lnTo>
                <a:lnTo>
                  <a:pt x="1216471" y="326960"/>
                </a:lnTo>
                <a:lnTo>
                  <a:pt x="1181677" y="328982"/>
                </a:lnTo>
                <a:lnTo>
                  <a:pt x="1145214" y="330573"/>
                </a:lnTo>
                <a:lnTo>
                  <a:pt x="1103401" y="335895"/>
                </a:lnTo>
                <a:lnTo>
                  <a:pt x="1074280" y="337488"/>
                </a:lnTo>
                <a:lnTo>
                  <a:pt x="1042136" y="338196"/>
                </a:lnTo>
                <a:lnTo>
                  <a:pt x="972945" y="338650"/>
                </a:lnTo>
                <a:lnTo>
                  <a:pt x="934859" y="341358"/>
                </a:lnTo>
                <a:lnTo>
                  <a:pt x="849016" y="351181"/>
                </a:lnTo>
                <a:lnTo>
                  <a:pt x="826952" y="352995"/>
                </a:lnTo>
                <a:lnTo>
                  <a:pt x="805291" y="354204"/>
                </a:lnTo>
                <a:lnTo>
                  <a:pt x="783898" y="355009"/>
                </a:lnTo>
                <a:lnTo>
                  <a:pt x="761691" y="356539"/>
                </a:lnTo>
                <a:lnTo>
                  <a:pt x="715828" y="360885"/>
                </a:lnTo>
                <a:lnTo>
                  <a:pt x="691481" y="364424"/>
                </a:lnTo>
                <a:lnTo>
                  <a:pt x="666311" y="368769"/>
                </a:lnTo>
                <a:lnTo>
                  <a:pt x="640593" y="373650"/>
                </a:lnTo>
                <a:lnTo>
                  <a:pt x="590829" y="384364"/>
                </a:lnTo>
                <a:lnTo>
                  <a:pt x="414705" y="425138"/>
                </a:lnTo>
                <a:lnTo>
                  <a:pt x="390422" y="432065"/>
                </a:lnTo>
                <a:lnTo>
                  <a:pt x="366288" y="439659"/>
                </a:lnTo>
                <a:lnTo>
                  <a:pt x="342253" y="447699"/>
                </a:lnTo>
                <a:lnTo>
                  <a:pt x="318284" y="455043"/>
                </a:lnTo>
                <a:lnTo>
                  <a:pt x="270465" y="468494"/>
                </a:lnTo>
                <a:lnTo>
                  <a:pt x="247583" y="475852"/>
                </a:lnTo>
                <a:lnTo>
                  <a:pt x="225376" y="483733"/>
                </a:lnTo>
                <a:lnTo>
                  <a:pt x="183155" y="499436"/>
                </a:lnTo>
                <a:lnTo>
                  <a:pt x="144527" y="513029"/>
                </a:lnTo>
                <a:lnTo>
                  <a:pt x="110144" y="528332"/>
                </a:lnTo>
                <a:lnTo>
                  <a:pt x="79303" y="543070"/>
                </a:lnTo>
                <a:lnTo>
                  <a:pt x="41591" y="557938"/>
                </a:lnTo>
                <a:lnTo>
                  <a:pt x="12695" y="577590"/>
                </a:lnTo>
                <a:lnTo>
                  <a:pt x="0" y="588138"/>
                </a:lnTo>
                <a:lnTo>
                  <a:pt x="8935" y="588599"/>
                </a:lnTo>
                <a:lnTo>
                  <a:pt x="18761" y="586061"/>
                </a:lnTo>
                <a:lnTo>
                  <a:pt x="50745" y="576347"/>
                </a:lnTo>
                <a:lnTo>
                  <a:pt x="93272" y="563057"/>
                </a:lnTo>
                <a:lnTo>
                  <a:pt x="162022" y="540788"/>
                </a:lnTo>
                <a:lnTo>
                  <a:pt x="201015" y="529093"/>
                </a:lnTo>
                <a:lnTo>
                  <a:pt x="244168" y="517281"/>
                </a:lnTo>
                <a:lnTo>
                  <a:pt x="290825" y="505417"/>
                </a:lnTo>
                <a:lnTo>
                  <a:pt x="420058" y="475680"/>
                </a:lnTo>
                <a:lnTo>
                  <a:pt x="445636" y="470721"/>
                </a:lnTo>
                <a:lnTo>
                  <a:pt x="470633" y="466422"/>
                </a:lnTo>
                <a:lnTo>
                  <a:pt x="495243" y="462564"/>
                </a:lnTo>
                <a:lnTo>
                  <a:pt x="546424" y="455632"/>
                </a:lnTo>
                <a:lnTo>
                  <a:pt x="807910" y="425096"/>
                </a:lnTo>
                <a:lnTo>
                  <a:pt x="832323" y="423107"/>
                </a:lnTo>
                <a:lnTo>
                  <a:pt x="856544" y="421782"/>
                </a:lnTo>
                <a:lnTo>
                  <a:pt x="903651" y="420308"/>
                </a:lnTo>
                <a:lnTo>
                  <a:pt x="1011681" y="419284"/>
                </a:lnTo>
                <a:lnTo>
                  <a:pt x="1051061" y="421844"/>
                </a:lnTo>
                <a:lnTo>
                  <a:pt x="1087434" y="425297"/>
                </a:lnTo>
                <a:lnTo>
                  <a:pt x="1120152" y="426831"/>
                </a:lnTo>
                <a:lnTo>
                  <a:pt x="1151247" y="430160"/>
                </a:lnTo>
                <a:lnTo>
                  <a:pt x="1194023" y="437611"/>
                </a:lnTo>
                <a:lnTo>
                  <a:pt x="1229209" y="443457"/>
                </a:lnTo>
                <a:lnTo>
                  <a:pt x="1258505" y="447835"/>
                </a:lnTo>
                <a:lnTo>
                  <a:pt x="1274976" y="452723"/>
                </a:lnTo>
                <a:lnTo>
                  <a:pt x="1285607" y="458204"/>
                </a:lnTo>
                <a:lnTo>
                  <a:pt x="1288839" y="461054"/>
                </a:lnTo>
                <a:lnTo>
                  <a:pt x="1290994" y="463946"/>
                </a:lnTo>
                <a:lnTo>
                  <a:pt x="1292431" y="466867"/>
                </a:lnTo>
                <a:lnTo>
                  <a:pt x="1294027" y="475403"/>
                </a:lnTo>
                <a:lnTo>
                  <a:pt x="1294452" y="480458"/>
                </a:lnTo>
                <a:lnTo>
                  <a:pt x="1293743" y="484820"/>
                </a:lnTo>
                <a:lnTo>
                  <a:pt x="1290306" y="492312"/>
                </a:lnTo>
                <a:lnTo>
                  <a:pt x="1282820" y="498949"/>
                </a:lnTo>
                <a:lnTo>
                  <a:pt x="1271878" y="505206"/>
                </a:lnTo>
                <a:lnTo>
                  <a:pt x="1237928" y="517308"/>
                </a:lnTo>
                <a:lnTo>
                  <a:pt x="1202160" y="526272"/>
                </a:lnTo>
                <a:lnTo>
                  <a:pt x="1145585" y="538189"/>
                </a:lnTo>
                <a:lnTo>
                  <a:pt x="1096670" y="547121"/>
                </a:lnTo>
                <a:lnTo>
                  <a:pt x="1064667" y="555720"/>
                </a:lnTo>
                <a:lnTo>
                  <a:pt x="1031904" y="566157"/>
                </a:lnTo>
                <a:lnTo>
                  <a:pt x="933838" y="594901"/>
                </a:lnTo>
                <a:lnTo>
                  <a:pt x="892649" y="609368"/>
                </a:lnTo>
                <a:lnTo>
                  <a:pt x="851168" y="624727"/>
                </a:lnTo>
                <a:lnTo>
                  <a:pt x="787736" y="645522"/>
                </a:lnTo>
                <a:lnTo>
                  <a:pt x="742302" y="661631"/>
                </a:lnTo>
                <a:lnTo>
                  <a:pt x="719062" y="671086"/>
                </a:lnTo>
                <a:lnTo>
                  <a:pt x="695624" y="681359"/>
                </a:lnTo>
                <a:lnTo>
                  <a:pt x="648393" y="703356"/>
                </a:lnTo>
                <a:lnTo>
                  <a:pt x="458043" y="797210"/>
                </a:lnTo>
                <a:lnTo>
                  <a:pt x="434212" y="810089"/>
                </a:lnTo>
                <a:lnTo>
                  <a:pt x="362710" y="850926"/>
                </a:lnTo>
                <a:lnTo>
                  <a:pt x="248276" y="912873"/>
                </a:lnTo>
                <a:lnTo>
                  <a:pt x="205582" y="939534"/>
                </a:lnTo>
                <a:lnTo>
                  <a:pt x="165420" y="965936"/>
                </a:lnTo>
                <a:lnTo>
                  <a:pt x="131016" y="987593"/>
                </a:lnTo>
                <a:lnTo>
                  <a:pt x="88475" y="1016519"/>
                </a:lnTo>
                <a:lnTo>
                  <a:pt x="46638" y="1044838"/>
                </a:lnTo>
                <a:lnTo>
                  <a:pt x="18357" y="1061336"/>
                </a:lnTo>
                <a:lnTo>
                  <a:pt x="49641" y="1030570"/>
                </a:lnTo>
                <a:lnTo>
                  <a:pt x="149050" y="951228"/>
                </a:lnTo>
                <a:lnTo>
                  <a:pt x="181014" y="930453"/>
                </a:lnTo>
                <a:lnTo>
                  <a:pt x="215084" y="910306"/>
                </a:lnTo>
                <a:lnTo>
                  <a:pt x="268760" y="876652"/>
                </a:lnTo>
                <a:lnTo>
                  <a:pt x="328254" y="841544"/>
                </a:lnTo>
                <a:lnTo>
                  <a:pt x="431412" y="782236"/>
                </a:lnTo>
                <a:lnTo>
                  <a:pt x="453205" y="771334"/>
                </a:lnTo>
                <a:lnTo>
                  <a:pt x="475679" y="761088"/>
                </a:lnTo>
                <a:lnTo>
                  <a:pt x="564093" y="723259"/>
                </a:lnTo>
                <a:lnTo>
                  <a:pt x="603840" y="705110"/>
                </a:lnTo>
                <a:lnTo>
                  <a:pt x="642361" y="688115"/>
                </a:lnTo>
                <a:lnTo>
                  <a:pt x="682656" y="673947"/>
                </a:lnTo>
                <a:lnTo>
                  <a:pt x="723739" y="661035"/>
                </a:lnTo>
                <a:lnTo>
                  <a:pt x="764179" y="648682"/>
                </a:lnTo>
                <a:lnTo>
                  <a:pt x="802016" y="636578"/>
                </a:lnTo>
                <a:lnTo>
                  <a:pt x="841344" y="627229"/>
                </a:lnTo>
                <a:lnTo>
                  <a:pt x="913750" y="613143"/>
                </a:lnTo>
                <a:lnTo>
                  <a:pt x="955917" y="603835"/>
                </a:lnTo>
                <a:lnTo>
                  <a:pt x="993572" y="599534"/>
                </a:lnTo>
                <a:lnTo>
                  <a:pt x="1033757" y="598081"/>
                </a:lnTo>
                <a:lnTo>
                  <a:pt x="1077040" y="597737"/>
                </a:lnTo>
                <a:lnTo>
                  <a:pt x="1078286" y="598724"/>
                </a:lnTo>
                <a:lnTo>
                  <a:pt x="1079116" y="600375"/>
                </a:lnTo>
                <a:lnTo>
                  <a:pt x="1079670" y="602468"/>
                </a:lnTo>
                <a:lnTo>
                  <a:pt x="1079046" y="604855"/>
                </a:lnTo>
                <a:lnTo>
                  <a:pt x="1075705" y="610153"/>
                </a:lnTo>
                <a:lnTo>
                  <a:pt x="1063494" y="623455"/>
                </a:lnTo>
                <a:lnTo>
                  <a:pt x="1025171" y="649734"/>
                </a:lnTo>
                <a:lnTo>
                  <a:pt x="990009" y="673408"/>
                </a:lnTo>
                <a:lnTo>
                  <a:pt x="957325" y="697208"/>
                </a:lnTo>
                <a:lnTo>
                  <a:pt x="921487" y="723112"/>
                </a:lnTo>
                <a:lnTo>
                  <a:pt x="878866" y="749638"/>
                </a:lnTo>
                <a:lnTo>
                  <a:pt x="846036" y="767437"/>
                </a:lnTo>
                <a:lnTo>
                  <a:pt x="811581" y="787914"/>
                </a:lnTo>
                <a:lnTo>
                  <a:pt x="776404" y="811237"/>
                </a:lnTo>
                <a:lnTo>
                  <a:pt x="723098" y="851266"/>
                </a:lnTo>
                <a:lnTo>
                  <a:pt x="687420" y="876435"/>
                </a:lnTo>
                <a:lnTo>
                  <a:pt x="651699" y="903497"/>
                </a:lnTo>
                <a:lnTo>
                  <a:pt x="615960" y="933052"/>
                </a:lnTo>
                <a:lnTo>
                  <a:pt x="580212" y="966032"/>
                </a:lnTo>
                <a:lnTo>
                  <a:pt x="541813" y="997887"/>
                </a:lnTo>
                <a:lnTo>
                  <a:pt x="502565" y="1029574"/>
                </a:lnTo>
                <a:lnTo>
                  <a:pt x="386610" y="1133787"/>
                </a:lnTo>
                <a:lnTo>
                  <a:pt x="330839" y="1186175"/>
                </a:lnTo>
                <a:lnTo>
                  <a:pt x="276573" y="1234549"/>
                </a:lnTo>
                <a:lnTo>
                  <a:pt x="240671" y="1268702"/>
                </a:lnTo>
                <a:lnTo>
                  <a:pt x="210147" y="1301079"/>
                </a:lnTo>
                <a:lnTo>
                  <a:pt x="173277" y="1344552"/>
                </a:lnTo>
                <a:lnTo>
                  <a:pt x="134030" y="1392660"/>
                </a:lnTo>
                <a:lnTo>
                  <a:pt x="128653" y="1406112"/>
                </a:lnTo>
                <a:lnTo>
                  <a:pt x="124728" y="1425789"/>
                </a:lnTo>
                <a:lnTo>
                  <a:pt x="126589" y="1425595"/>
                </a:lnTo>
                <a:lnTo>
                  <a:pt x="133953" y="1422734"/>
                </a:lnTo>
                <a:lnTo>
                  <a:pt x="149266" y="1410805"/>
                </a:lnTo>
                <a:lnTo>
                  <a:pt x="188781" y="1372623"/>
                </a:lnTo>
                <a:lnTo>
                  <a:pt x="293173" y="1268456"/>
                </a:lnTo>
                <a:lnTo>
                  <a:pt x="324523" y="1239786"/>
                </a:lnTo>
                <a:lnTo>
                  <a:pt x="357326" y="1210506"/>
                </a:lnTo>
                <a:lnTo>
                  <a:pt x="388458" y="1180957"/>
                </a:lnTo>
                <a:lnTo>
                  <a:pt x="421496" y="1151287"/>
                </a:lnTo>
                <a:lnTo>
                  <a:pt x="491261" y="1091818"/>
                </a:lnTo>
                <a:lnTo>
                  <a:pt x="544591" y="1047180"/>
                </a:lnTo>
                <a:lnTo>
                  <a:pt x="582923" y="1017416"/>
                </a:lnTo>
                <a:lnTo>
                  <a:pt x="622140" y="988644"/>
                </a:lnTo>
                <a:lnTo>
                  <a:pt x="677721" y="950133"/>
                </a:lnTo>
                <a:lnTo>
                  <a:pt x="821527" y="853754"/>
                </a:lnTo>
                <a:lnTo>
                  <a:pt x="854651" y="832561"/>
                </a:lnTo>
                <a:lnTo>
                  <a:pt x="916378" y="794703"/>
                </a:lnTo>
                <a:lnTo>
                  <a:pt x="968261" y="765691"/>
                </a:lnTo>
                <a:lnTo>
                  <a:pt x="1008231" y="740851"/>
                </a:lnTo>
                <a:lnTo>
                  <a:pt x="1045696" y="718987"/>
                </a:lnTo>
                <a:lnTo>
                  <a:pt x="1054592" y="716111"/>
                </a:lnTo>
                <a:lnTo>
                  <a:pt x="1069868" y="714011"/>
                </a:lnTo>
                <a:lnTo>
                  <a:pt x="1070525" y="714936"/>
                </a:lnTo>
                <a:lnTo>
                  <a:pt x="1071255" y="718610"/>
                </a:lnTo>
                <a:lnTo>
                  <a:pt x="1071666" y="726255"/>
                </a:lnTo>
                <a:lnTo>
                  <a:pt x="1069114" y="734554"/>
                </a:lnTo>
                <a:lnTo>
                  <a:pt x="1046904" y="780398"/>
                </a:lnTo>
                <a:lnTo>
                  <a:pt x="1014870" y="837382"/>
                </a:lnTo>
                <a:lnTo>
                  <a:pt x="980641" y="895581"/>
                </a:lnTo>
                <a:lnTo>
                  <a:pt x="952484" y="945029"/>
                </a:lnTo>
                <a:lnTo>
                  <a:pt x="919261" y="1004773"/>
                </a:lnTo>
                <a:lnTo>
                  <a:pt x="902723" y="1032634"/>
                </a:lnTo>
                <a:lnTo>
                  <a:pt x="881252" y="1080797"/>
                </a:lnTo>
                <a:lnTo>
                  <a:pt x="839058" y="1161780"/>
                </a:lnTo>
                <a:lnTo>
                  <a:pt x="812509" y="1209572"/>
                </a:lnTo>
                <a:lnTo>
                  <a:pt x="785772" y="1255152"/>
                </a:lnTo>
                <a:lnTo>
                  <a:pt x="758979" y="1304816"/>
                </a:lnTo>
                <a:lnTo>
                  <a:pt x="736916" y="1352494"/>
                </a:lnTo>
                <a:lnTo>
                  <a:pt x="710672" y="1405920"/>
                </a:lnTo>
                <a:lnTo>
                  <a:pt x="680475" y="1454692"/>
                </a:lnTo>
                <a:lnTo>
                  <a:pt x="652681" y="1511380"/>
                </a:lnTo>
                <a:lnTo>
                  <a:pt x="634389" y="1534712"/>
                </a:lnTo>
                <a:lnTo>
                  <a:pt x="668440" y="1458543"/>
                </a:lnTo>
                <a:lnTo>
                  <a:pt x="703733" y="1401081"/>
                </a:lnTo>
                <a:lnTo>
                  <a:pt x="728873" y="1348968"/>
                </a:lnTo>
                <a:lnTo>
                  <a:pt x="759110" y="1291894"/>
                </a:lnTo>
                <a:lnTo>
                  <a:pt x="787889" y="1238728"/>
                </a:lnTo>
                <a:lnTo>
                  <a:pt x="817226" y="1180748"/>
                </a:lnTo>
                <a:lnTo>
                  <a:pt x="849285" y="1121523"/>
                </a:lnTo>
                <a:lnTo>
                  <a:pt x="881661" y="1062052"/>
                </a:lnTo>
                <a:lnTo>
                  <a:pt x="903924" y="1020060"/>
                </a:lnTo>
                <a:lnTo>
                  <a:pt x="938139" y="970315"/>
                </a:lnTo>
                <a:lnTo>
                  <a:pt x="979855" y="910331"/>
                </a:lnTo>
                <a:lnTo>
                  <a:pt x="1002209" y="877209"/>
                </a:lnTo>
                <a:lnTo>
                  <a:pt x="1027703" y="851190"/>
                </a:lnTo>
                <a:lnTo>
                  <a:pt x="1064776" y="818441"/>
                </a:lnTo>
                <a:lnTo>
                  <a:pt x="1089498" y="796912"/>
                </a:lnTo>
                <a:lnTo>
                  <a:pt x="1112347" y="780646"/>
                </a:lnTo>
                <a:lnTo>
                  <a:pt x="1118976" y="778241"/>
                </a:lnTo>
                <a:lnTo>
                  <a:pt x="1128291" y="776887"/>
                </a:lnTo>
                <a:lnTo>
                  <a:pt x="1131324" y="777689"/>
                </a:lnTo>
                <a:lnTo>
                  <a:pt x="1137342" y="781226"/>
                </a:lnTo>
                <a:lnTo>
                  <a:pt x="1139344" y="783559"/>
                </a:lnTo>
                <a:lnTo>
                  <a:pt x="1140678" y="786106"/>
                </a:lnTo>
                <a:lnTo>
                  <a:pt x="1141568" y="788796"/>
                </a:lnTo>
                <a:lnTo>
                  <a:pt x="1141169" y="792574"/>
                </a:lnTo>
                <a:lnTo>
                  <a:pt x="1136039" y="812895"/>
                </a:lnTo>
                <a:lnTo>
                  <a:pt x="1134140" y="824324"/>
                </a:lnTo>
                <a:lnTo>
                  <a:pt x="1109267" y="882418"/>
                </a:lnTo>
                <a:lnTo>
                  <a:pt x="1091261" y="923724"/>
                </a:lnTo>
                <a:lnTo>
                  <a:pt x="1062433" y="971093"/>
                </a:lnTo>
                <a:lnTo>
                  <a:pt x="1033933" y="1027193"/>
                </a:lnTo>
                <a:lnTo>
                  <a:pt x="1004651" y="1086046"/>
                </a:lnTo>
                <a:lnTo>
                  <a:pt x="985830" y="1130578"/>
                </a:lnTo>
                <a:lnTo>
                  <a:pt x="967674" y="1179932"/>
                </a:lnTo>
                <a:lnTo>
                  <a:pt x="944968" y="1227517"/>
                </a:lnTo>
                <a:lnTo>
                  <a:pt x="924116" y="1277777"/>
                </a:lnTo>
                <a:lnTo>
                  <a:pt x="900612" y="1330372"/>
                </a:lnTo>
                <a:lnTo>
                  <a:pt x="865977" y="1401477"/>
                </a:lnTo>
                <a:lnTo>
                  <a:pt x="838362" y="1454998"/>
                </a:lnTo>
                <a:lnTo>
                  <a:pt x="805461" y="1508559"/>
                </a:lnTo>
                <a:lnTo>
                  <a:pt x="771545" y="1562132"/>
                </a:lnTo>
                <a:lnTo>
                  <a:pt x="741190" y="1614716"/>
                </a:lnTo>
                <a:lnTo>
                  <a:pt x="673322" y="1713770"/>
                </a:lnTo>
                <a:lnTo>
                  <a:pt x="634584" y="1773176"/>
                </a:lnTo>
                <a:lnTo>
                  <a:pt x="576068" y="1854854"/>
                </a:lnTo>
                <a:lnTo>
                  <a:pt x="534638" y="1901987"/>
                </a:lnTo>
                <a:lnTo>
                  <a:pt x="530165" y="1906654"/>
                </a:lnTo>
                <a:lnTo>
                  <a:pt x="527979" y="1907898"/>
                </a:lnTo>
                <a:lnTo>
                  <a:pt x="519204" y="1910060"/>
                </a:lnTo>
                <a:lnTo>
                  <a:pt x="518686" y="1909177"/>
                </a:lnTo>
                <a:lnTo>
                  <a:pt x="518109" y="1905550"/>
                </a:lnTo>
                <a:lnTo>
                  <a:pt x="517784" y="1893189"/>
                </a:lnTo>
                <a:lnTo>
                  <a:pt x="515060" y="1882569"/>
                </a:lnTo>
                <a:lnTo>
                  <a:pt x="512943" y="1876960"/>
                </a:lnTo>
                <a:lnTo>
                  <a:pt x="509964" y="1854843"/>
                </a:lnTo>
                <a:lnTo>
                  <a:pt x="508820" y="1803059"/>
                </a:lnTo>
                <a:lnTo>
                  <a:pt x="518447" y="1746200"/>
                </a:lnTo>
                <a:lnTo>
                  <a:pt x="538551" y="1645271"/>
                </a:lnTo>
                <a:lnTo>
                  <a:pt x="552202" y="1596025"/>
                </a:lnTo>
                <a:lnTo>
                  <a:pt x="568827" y="1548470"/>
                </a:lnTo>
                <a:lnTo>
                  <a:pt x="592240" y="1481821"/>
                </a:lnTo>
                <a:lnTo>
                  <a:pt x="610044" y="1435036"/>
                </a:lnTo>
                <a:lnTo>
                  <a:pt x="628893" y="1389755"/>
                </a:lnTo>
                <a:lnTo>
                  <a:pt x="661451" y="1330010"/>
                </a:lnTo>
                <a:lnTo>
                  <a:pt x="691829" y="1275178"/>
                </a:lnTo>
                <a:lnTo>
                  <a:pt x="724094" y="1219992"/>
                </a:lnTo>
                <a:lnTo>
                  <a:pt x="763296" y="1162471"/>
                </a:lnTo>
                <a:lnTo>
                  <a:pt x="792862" y="1106907"/>
                </a:lnTo>
                <a:lnTo>
                  <a:pt x="815174" y="1073271"/>
                </a:lnTo>
                <a:lnTo>
                  <a:pt x="818721" y="1064401"/>
                </a:lnTo>
                <a:lnTo>
                  <a:pt x="820719" y="1053829"/>
                </a:lnTo>
                <a:lnTo>
                  <a:pt x="821510" y="1044770"/>
                </a:lnTo>
                <a:lnTo>
                  <a:pt x="816799" y="1049115"/>
                </a:lnTo>
                <a:lnTo>
                  <a:pt x="787599" y="1091809"/>
                </a:lnTo>
                <a:lnTo>
                  <a:pt x="784022" y="1099755"/>
                </a:lnTo>
                <a:lnTo>
                  <a:pt x="744916" y="1156277"/>
                </a:lnTo>
                <a:lnTo>
                  <a:pt x="714276" y="1209477"/>
                </a:lnTo>
                <a:lnTo>
                  <a:pt x="685417" y="1267758"/>
                </a:lnTo>
                <a:lnTo>
                  <a:pt x="642516" y="1342896"/>
                </a:lnTo>
                <a:lnTo>
                  <a:pt x="615891" y="1394646"/>
                </a:lnTo>
                <a:lnTo>
                  <a:pt x="580202" y="1471205"/>
                </a:lnTo>
                <a:lnTo>
                  <a:pt x="550749" y="1528575"/>
                </a:lnTo>
                <a:lnTo>
                  <a:pt x="519510" y="1586914"/>
                </a:lnTo>
                <a:lnTo>
                  <a:pt x="488735" y="1644548"/>
                </a:lnTo>
                <a:lnTo>
                  <a:pt x="457105" y="1700321"/>
                </a:lnTo>
                <a:lnTo>
                  <a:pt x="426214" y="1750911"/>
                </a:lnTo>
                <a:lnTo>
                  <a:pt x="394550" y="1798312"/>
                </a:lnTo>
                <a:lnTo>
                  <a:pt x="357157" y="1849884"/>
                </a:lnTo>
                <a:lnTo>
                  <a:pt x="314762" y="1897900"/>
                </a:lnTo>
                <a:lnTo>
                  <a:pt x="301343" y="1910791"/>
                </a:lnTo>
                <a:lnTo>
                  <a:pt x="288758" y="1919827"/>
                </a:lnTo>
                <a:lnTo>
                  <a:pt x="279192" y="1924505"/>
                </a:lnTo>
                <a:lnTo>
                  <a:pt x="275251" y="1925752"/>
                </a:lnTo>
                <a:lnTo>
                  <a:pt x="271630" y="1925591"/>
                </a:lnTo>
                <a:lnTo>
                  <a:pt x="268223" y="1924492"/>
                </a:lnTo>
                <a:lnTo>
                  <a:pt x="264958" y="1922767"/>
                </a:lnTo>
                <a:lnTo>
                  <a:pt x="262782" y="1920625"/>
                </a:lnTo>
                <a:lnTo>
                  <a:pt x="261331" y="1918204"/>
                </a:lnTo>
                <a:lnTo>
                  <a:pt x="260364" y="1915599"/>
                </a:lnTo>
                <a:lnTo>
                  <a:pt x="258811" y="1895174"/>
                </a:lnTo>
                <a:lnTo>
                  <a:pt x="259536" y="1865972"/>
                </a:lnTo>
                <a:lnTo>
                  <a:pt x="268175" y="1817903"/>
                </a:lnTo>
                <a:lnTo>
                  <a:pt x="282372" y="1745265"/>
                </a:lnTo>
                <a:lnTo>
                  <a:pt x="292229" y="1694774"/>
                </a:lnTo>
                <a:lnTo>
                  <a:pt x="308281" y="1642111"/>
                </a:lnTo>
                <a:lnTo>
                  <a:pt x="330473" y="1588805"/>
                </a:lnTo>
                <a:lnTo>
                  <a:pt x="351063" y="1535307"/>
                </a:lnTo>
                <a:lnTo>
                  <a:pt x="392936" y="1441299"/>
                </a:lnTo>
                <a:lnTo>
                  <a:pt x="424195" y="1384776"/>
                </a:lnTo>
                <a:lnTo>
                  <a:pt x="464206" y="1312343"/>
                </a:lnTo>
                <a:lnTo>
                  <a:pt x="544064" y="1181662"/>
                </a:lnTo>
                <a:lnTo>
                  <a:pt x="581132" y="1128832"/>
                </a:lnTo>
                <a:lnTo>
                  <a:pt x="620383" y="1080179"/>
                </a:lnTo>
                <a:lnTo>
                  <a:pt x="652598" y="1032351"/>
                </a:lnTo>
                <a:lnTo>
                  <a:pt x="691237" y="989558"/>
                </a:lnTo>
                <a:lnTo>
                  <a:pt x="695944" y="980986"/>
                </a:lnTo>
                <a:lnTo>
                  <a:pt x="706471" y="968815"/>
                </a:lnTo>
                <a:lnTo>
                  <a:pt x="737827" y="941214"/>
                </a:lnTo>
                <a:lnTo>
                  <a:pt x="748245" y="937599"/>
                </a:lnTo>
                <a:lnTo>
                  <a:pt x="748847" y="938409"/>
                </a:lnTo>
                <a:lnTo>
                  <a:pt x="749516" y="941954"/>
                </a:lnTo>
                <a:lnTo>
                  <a:pt x="747164" y="949482"/>
                </a:lnTo>
                <a:lnTo>
                  <a:pt x="743802" y="959443"/>
                </a:lnTo>
                <a:lnTo>
                  <a:pt x="740916" y="976208"/>
                </a:lnTo>
                <a:lnTo>
                  <a:pt x="736721" y="987858"/>
                </a:lnTo>
                <a:lnTo>
                  <a:pt x="690269" y="1074656"/>
                </a:lnTo>
                <a:lnTo>
                  <a:pt x="659450" y="1122725"/>
                </a:lnTo>
                <a:lnTo>
                  <a:pt x="624671" y="1181609"/>
                </a:lnTo>
                <a:lnTo>
                  <a:pt x="595375" y="1232755"/>
                </a:lnTo>
                <a:lnTo>
                  <a:pt x="561535" y="1285612"/>
                </a:lnTo>
                <a:lnTo>
                  <a:pt x="514509" y="1356807"/>
                </a:lnTo>
                <a:lnTo>
                  <a:pt x="478867" y="1415083"/>
                </a:lnTo>
                <a:lnTo>
                  <a:pt x="335793" y="1646600"/>
                </a:lnTo>
                <a:lnTo>
                  <a:pt x="213736" y="1856809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system  of linear inequalities that defines shaded region - 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505200" cy="3675056"/>
          </a:xfr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1066800" y="2133600"/>
            <a:ext cx="25908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362200" y="2133600"/>
            <a:ext cx="1600200" cy="114300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MARTInkAnnotation2"/>
          <p:cNvSpPr/>
          <p:nvPr/>
        </p:nvSpPr>
        <p:spPr>
          <a:xfrm>
            <a:off x="1204266" y="2670357"/>
            <a:ext cx="2795497" cy="2390672"/>
          </a:xfrm>
          <a:custGeom>
            <a:avLst/>
            <a:gdLst/>
            <a:ahLst/>
            <a:cxnLst/>
            <a:rect l="0" t="0" r="0" b="0"/>
            <a:pathLst>
              <a:path w="2795497" h="2390672">
                <a:moveTo>
                  <a:pt x="78339" y="410385"/>
                </a:moveTo>
                <a:lnTo>
                  <a:pt x="65898" y="410385"/>
                </a:lnTo>
                <a:lnTo>
                  <a:pt x="64086" y="411377"/>
                </a:lnTo>
                <a:lnTo>
                  <a:pt x="62878" y="413031"/>
                </a:lnTo>
                <a:lnTo>
                  <a:pt x="62073" y="415126"/>
                </a:lnTo>
                <a:lnTo>
                  <a:pt x="60543" y="416522"/>
                </a:lnTo>
                <a:lnTo>
                  <a:pt x="58530" y="417453"/>
                </a:lnTo>
                <a:lnTo>
                  <a:pt x="52908" y="418947"/>
                </a:lnTo>
                <a:lnTo>
                  <a:pt x="47189" y="419206"/>
                </a:lnTo>
                <a:lnTo>
                  <a:pt x="45654" y="420234"/>
                </a:lnTo>
                <a:lnTo>
                  <a:pt x="44631" y="421913"/>
                </a:lnTo>
                <a:lnTo>
                  <a:pt x="42621" y="428135"/>
                </a:lnTo>
                <a:lnTo>
                  <a:pt x="47341" y="428212"/>
                </a:lnTo>
                <a:lnTo>
                  <a:pt x="49728" y="427231"/>
                </a:lnTo>
                <a:lnTo>
                  <a:pt x="57834" y="421109"/>
                </a:lnTo>
                <a:lnTo>
                  <a:pt x="67519" y="413012"/>
                </a:lnTo>
                <a:lnTo>
                  <a:pt x="77172" y="407253"/>
                </a:lnTo>
                <a:lnTo>
                  <a:pt x="163366" y="375875"/>
                </a:lnTo>
                <a:lnTo>
                  <a:pt x="238160" y="341769"/>
                </a:lnTo>
                <a:lnTo>
                  <a:pt x="310994" y="314784"/>
                </a:lnTo>
                <a:lnTo>
                  <a:pt x="358158" y="298715"/>
                </a:lnTo>
                <a:lnTo>
                  <a:pt x="439037" y="265115"/>
                </a:lnTo>
                <a:lnTo>
                  <a:pt x="510662" y="240836"/>
                </a:lnTo>
                <a:lnTo>
                  <a:pt x="586719" y="216931"/>
                </a:lnTo>
                <a:lnTo>
                  <a:pt x="748704" y="163331"/>
                </a:lnTo>
                <a:lnTo>
                  <a:pt x="838114" y="140633"/>
                </a:lnTo>
                <a:lnTo>
                  <a:pt x="955562" y="108402"/>
                </a:lnTo>
                <a:lnTo>
                  <a:pt x="1036794" y="89522"/>
                </a:lnTo>
                <a:lnTo>
                  <a:pt x="1116290" y="73121"/>
                </a:lnTo>
                <a:lnTo>
                  <a:pt x="1156474" y="59983"/>
                </a:lnTo>
                <a:lnTo>
                  <a:pt x="1235426" y="46664"/>
                </a:lnTo>
                <a:lnTo>
                  <a:pt x="1309710" y="29021"/>
                </a:lnTo>
                <a:lnTo>
                  <a:pt x="1338040" y="24537"/>
                </a:lnTo>
                <a:lnTo>
                  <a:pt x="1385179" y="11031"/>
                </a:lnTo>
                <a:lnTo>
                  <a:pt x="1420172" y="7884"/>
                </a:lnTo>
                <a:lnTo>
                  <a:pt x="1433561" y="2509"/>
                </a:lnTo>
                <a:lnTo>
                  <a:pt x="1456425" y="0"/>
                </a:lnTo>
                <a:lnTo>
                  <a:pt x="1459882" y="865"/>
                </a:lnTo>
                <a:lnTo>
                  <a:pt x="1470865" y="7342"/>
                </a:lnTo>
                <a:lnTo>
                  <a:pt x="1471496" y="8736"/>
                </a:lnTo>
                <a:lnTo>
                  <a:pt x="1472196" y="12932"/>
                </a:lnTo>
                <a:lnTo>
                  <a:pt x="1471390" y="15440"/>
                </a:lnTo>
                <a:lnTo>
                  <a:pt x="1467846" y="20872"/>
                </a:lnTo>
                <a:lnTo>
                  <a:pt x="1460267" y="29508"/>
                </a:lnTo>
                <a:lnTo>
                  <a:pt x="1400555" y="68606"/>
                </a:lnTo>
                <a:lnTo>
                  <a:pt x="1322674" y="103846"/>
                </a:lnTo>
                <a:lnTo>
                  <a:pt x="1156220" y="178369"/>
                </a:lnTo>
                <a:lnTo>
                  <a:pt x="1089403" y="205048"/>
                </a:lnTo>
                <a:lnTo>
                  <a:pt x="1019284" y="236545"/>
                </a:lnTo>
                <a:lnTo>
                  <a:pt x="943442" y="275754"/>
                </a:lnTo>
                <a:lnTo>
                  <a:pt x="818122" y="341111"/>
                </a:lnTo>
                <a:lnTo>
                  <a:pt x="632407" y="443254"/>
                </a:lnTo>
                <a:lnTo>
                  <a:pt x="556792" y="487813"/>
                </a:lnTo>
                <a:lnTo>
                  <a:pt x="404502" y="584764"/>
                </a:lnTo>
                <a:lnTo>
                  <a:pt x="332012" y="635025"/>
                </a:lnTo>
                <a:lnTo>
                  <a:pt x="244465" y="697220"/>
                </a:lnTo>
                <a:lnTo>
                  <a:pt x="133423" y="773099"/>
                </a:lnTo>
                <a:lnTo>
                  <a:pt x="54267" y="831660"/>
                </a:lnTo>
                <a:lnTo>
                  <a:pt x="12406" y="868547"/>
                </a:lnTo>
                <a:lnTo>
                  <a:pt x="0" y="873915"/>
                </a:lnTo>
                <a:lnTo>
                  <a:pt x="291" y="873194"/>
                </a:lnTo>
                <a:lnTo>
                  <a:pt x="3262" y="869747"/>
                </a:lnTo>
                <a:lnTo>
                  <a:pt x="22385" y="858458"/>
                </a:lnTo>
                <a:lnTo>
                  <a:pt x="50394" y="842678"/>
                </a:lnTo>
                <a:lnTo>
                  <a:pt x="136123" y="775410"/>
                </a:lnTo>
                <a:lnTo>
                  <a:pt x="215760" y="715835"/>
                </a:lnTo>
                <a:lnTo>
                  <a:pt x="287235" y="662250"/>
                </a:lnTo>
                <a:lnTo>
                  <a:pt x="368007" y="608413"/>
                </a:lnTo>
                <a:lnTo>
                  <a:pt x="434862" y="564751"/>
                </a:lnTo>
                <a:lnTo>
                  <a:pt x="647479" y="431210"/>
                </a:lnTo>
                <a:lnTo>
                  <a:pt x="790450" y="349612"/>
                </a:lnTo>
                <a:lnTo>
                  <a:pt x="866701" y="310578"/>
                </a:lnTo>
                <a:lnTo>
                  <a:pt x="941159" y="273877"/>
                </a:lnTo>
                <a:lnTo>
                  <a:pt x="1018287" y="242607"/>
                </a:lnTo>
                <a:lnTo>
                  <a:pt x="1237256" y="160403"/>
                </a:lnTo>
                <a:lnTo>
                  <a:pt x="1304103" y="138320"/>
                </a:lnTo>
                <a:lnTo>
                  <a:pt x="1388974" y="113080"/>
                </a:lnTo>
                <a:lnTo>
                  <a:pt x="1470038" y="91632"/>
                </a:lnTo>
                <a:lnTo>
                  <a:pt x="1553655" y="68254"/>
                </a:lnTo>
                <a:lnTo>
                  <a:pt x="1632544" y="44452"/>
                </a:lnTo>
                <a:lnTo>
                  <a:pt x="1657490" y="38039"/>
                </a:lnTo>
                <a:lnTo>
                  <a:pt x="1686553" y="35385"/>
                </a:lnTo>
                <a:lnTo>
                  <a:pt x="1686958" y="38005"/>
                </a:lnTo>
                <a:lnTo>
                  <a:pt x="1687066" y="40093"/>
                </a:lnTo>
                <a:lnTo>
                  <a:pt x="1686146" y="42477"/>
                </a:lnTo>
                <a:lnTo>
                  <a:pt x="1680104" y="50572"/>
                </a:lnTo>
                <a:lnTo>
                  <a:pt x="1661520" y="69891"/>
                </a:lnTo>
                <a:lnTo>
                  <a:pt x="1574468" y="135844"/>
                </a:lnTo>
                <a:lnTo>
                  <a:pt x="1483108" y="196206"/>
                </a:lnTo>
                <a:lnTo>
                  <a:pt x="1411495" y="238947"/>
                </a:lnTo>
                <a:lnTo>
                  <a:pt x="1336288" y="288253"/>
                </a:lnTo>
                <a:lnTo>
                  <a:pt x="1250034" y="345470"/>
                </a:lnTo>
                <a:lnTo>
                  <a:pt x="1123073" y="422036"/>
                </a:lnTo>
                <a:lnTo>
                  <a:pt x="1043385" y="476345"/>
                </a:lnTo>
                <a:lnTo>
                  <a:pt x="960515" y="536424"/>
                </a:lnTo>
                <a:lnTo>
                  <a:pt x="875708" y="598212"/>
                </a:lnTo>
                <a:lnTo>
                  <a:pt x="791321" y="663152"/>
                </a:lnTo>
                <a:lnTo>
                  <a:pt x="589481" y="822524"/>
                </a:lnTo>
                <a:lnTo>
                  <a:pt x="517368" y="890900"/>
                </a:lnTo>
                <a:lnTo>
                  <a:pt x="451971" y="951951"/>
                </a:lnTo>
                <a:lnTo>
                  <a:pt x="375718" y="1025912"/>
                </a:lnTo>
                <a:lnTo>
                  <a:pt x="317103" y="1095203"/>
                </a:lnTo>
                <a:lnTo>
                  <a:pt x="262966" y="1167598"/>
                </a:lnTo>
                <a:lnTo>
                  <a:pt x="239748" y="1210469"/>
                </a:lnTo>
                <a:lnTo>
                  <a:pt x="235490" y="1216431"/>
                </a:lnTo>
                <a:lnTo>
                  <a:pt x="235745" y="1216632"/>
                </a:lnTo>
                <a:lnTo>
                  <a:pt x="256216" y="1197038"/>
                </a:lnTo>
                <a:lnTo>
                  <a:pt x="319343" y="1125923"/>
                </a:lnTo>
                <a:lnTo>
                  <a:pt x="445564" y="999035"/>
                </a:lnTo>
                <a:lnTo>
                  <a:pt x="498672" y="941216"/>
                </a:lnTo>
                <a:lnTo>
                  <a:pt x="561639" y="884838"/>
                </a:lnTo>
                <a:lnTo>
                  <a:pt x="625872" y="825689"/>
                </a:lnTo>
                <a:lnTo>
                  <a:pt x="698425" y="768918"/>
                </a:lnTo>
                <a:lnTo>
                  <a:pt x="771788" y="709653"/>
                </a:lnTo>
                <a:lnTo>
                  <a:pt x="848591" y="648106"/>
                </a:lnTo>
                <a:lnTo>
                  <a:pt x="927958" y="590623"/>
                </a:lnTo>
                <a:lnTo>
                  <a:pt x="1040006" y="517866"/>
                </a:lnTo>
                <a:lnTo>
                  <a:pt x="1117208" y="465052"/>
                </a:lnTo>
                <a:lnTo>
                  <a:pt x="1196252" y="417543"/>
                </a:lnTo>
                <a:lnTo>
                  <a:pt x="1329818" y="342083"/>
                </a:lnTo>
                <a:lnTo>
                  <a:pt x="1405465" y="302064"/>
                </a:lnTo>
                <a:lnTo>
                  <a:pt x="1478200" y="269810"/>
                </a:lnTo>
                <a:lnTo>
                  <a:pt x="1550071" y="241403"/>
                </a:lnTo>
                <a:lnTo>
                  <a:pt x="1637410" y="212266"/>
                </a:lnTo>
                <a:lnTo>
                  <a:pt x="1713075" y="190048"/>
                </a:lnTo>
                <a:lnTo>
                  <a:pt x="1794227" y="167498"/>
                </a:lnTo>
                <a:lnTo>
                  <a:pt x="1846958" y="161295"/>
                </a:lnTo>
                <a:lnTo>
                  <a:pt x="1884515" y="160436"/>
                </a:lnTo>
                <a:lnTo>
                  <a:pt x="1887300" y="161401"/>
                </a:lnTo>
                <a:lnTo>
                  <a:pt x="1889157" y="163037"/>
                </a:lnTo>
                <a:lnTo>
                  <a:pt x="1890394" y="165119"/>
                </a:lnTo>
                <a:lnTo>
                  <a:pt x="1890226" y="167499"/>
                </a:lnTo>
                <a:lnTo>
                  <a:pt x="1889121" y="170078"/>
                </a:lnTo>
                <a:lnTo>
                  <a:pt x="1880211" y="186087"/>
                </a:lnTo>
                <a:lnTo>
                  <a:pt x="1869367" y="196926"/>
                </a:lnTo>
                <a:lnTo>
                  <a:pt x="1827573" y="232088"/>
                </a:lnTo>
                <a:lnTo>
                  <a:pt x="1746111" y="284510"/>
                </a:lnTo>
                <a:lnTo>
                  <a:pt x="1667539" y="342203"/>
                </a:lnTo>
                <a:lnTo>
                  <a:pt x="1590392" y="397726"/>
                </a:lnTo>
                <a:lnTo>
                  <a:pt x="1505558" y="464990"/>
                </a:lnTo>
                <a:lnTo>
                  <a:pt x="1436127" y="520492"/>
                </a:lnTo>
                <a:lnTo>
                  <a:pt x="1362586" y="580923"/>
                </a:lnTo>
                <a:lnTo>
                  <a:pt x="1284185" y="645462"/>
                </a:lnTo>
                <a:lnTo>
                  <a:pt x="1199047" y="717501"/>
                </a:lnTo>
                <a:lnTo>
                  <a:pt x="1137576" y="769131"/>
                </a:lnTo>
                <a:lnTo>
                  <a:pt x="1077149" y="821843"/>
                </a:lnTo>
                <a:lnTo>
                  <a:pt x="1017187" y="877683"/>
                </a:lnTo>
                <a:lnTo>
                  <a:pt x="902513" y="989635"/>
                </a:lnTo>
                <a:lnTo>
                  <a:pt x="847867" y="1046514"/>
                </a:lnTo>
                <a:lnTo>
                  <a:pt x="794779" y="1105859"/>
                </a:lnTo>
                <a:lnTo>
                  <a:pt x="744699" y="1168615"/>
                </a:lnTo>
                <a:lnTo>
                  <a:pt x="698605" y="1230241"/>
                </a:lnTo>
                <a:lnTo>
                  <a:pt x="654945" y="1289711"/>
                </a:lnTo>
                <a:lnTo>
                  <a:pt x="612367" y="1345908"/>
                </a:lnTo>
                <a:lnTo>
                  <a:pt x="575566" y="1400649"/>
                </a:lnTo>
                <a:lnTo>
                  <a:pt x="497204" y="1527282"/>
                </a:lnTo>
                <a:lnTo>
                  <a:pt x="460121" y="1592504"/>
                </a:lnTo>
                <a:lnTo>
                  <a:pt x="422215" y="1677121"/>
                </a:lnTo>
                <a:lnTo>
                  <a:pt x="399378" y="1726177"/>
                </a:lnTo>
                <a:lnTo>
                  <a:pt x="392807" y="1754388"/>
                </a:lnTo>
                <a:lnTo>
                  <a:pt x="391509" y="1765069"/>
                </a:lnTo>
                <a:lnTo>
                  <a:pt x="392396" y="1765945"/>
                </a:lnTo>
                <a:lnTo>
                  <a:pt x="393980" y="1766529"/>
                </a:lnTo>
                <a:lnTo>
                  <a:pt x="396029" y="1766919"/>
                </a:lnTo>
                <a:lnTo>
                  <a:pt x="399382" y="1765194"/>
                </a:lnTo>
                <a:lnTo>
                  <a:pt x="408404" y="1757986"/>
                </a:lnTo>
                <a:lnTo>
                  <a:pt x="455072" y="1687406"/>
                </a:lnTo>
                <a:lnTo>
                  <a:pt x="492422" y="1623074"/>
                </a:lnTo>
                <a:lnTo>
                  <a:pt x="617611" y="1425214"/>
                </a:lnTo>
                <a:lnTo>
                  <a:pt x="686746" y="1320590"/>
                </a:lnTo>
                <a:lnTo>
                  <a:pt x="724825" y="1267358"/>
                </a:lnTo>
                <a:lnTo>
                  <a:pt x="764923" y="1212942"/>
                </a:lnTo>
                <a:lnTo>
                  <a:pt x="805918" y="1155684"/>
                </a:lnTo>
                <a:lnTo>
                  <a:pt x="852609" y="1099809"/>
                </a:lnTo>
                <a:lnTo>
                  <a:pt x="1047546" y="883730"/>
                </a:lnTo>
                <a:lnTo>
                  <a:pt x="1099044" y="830112"/>
                </a:lnTo>
                <a:lnTo>
                  <a:pt x="1157024" y="779163"/>
                </a:lnTo>
                <a:lnTo>
                  <a:pt x="1328702" y="643574"/>
                </a:lnTo>
                <a:lnTo>
                  <a:pt x="1409879" y="582997"/>
                </a:lnTo>
                <a:lnTo>
                  <a:pt x="1490543" y="529990"/>
                </a:lnTo>
                <a:lnTo>
                  <a:pt x="1593134" y="467635"/>
                </a:lnTo>
                <a:lnTo>
                  <a:pt x="1665898" y="431978"/>
                </a:lnTo>
                <a:lnTo>
                  <a:pt x="1753537" y="393264"/>
                </a:lnTo>
                <a:lnTo>
                  <a:pt x="1826613" y="362245"/>
                </a:lnTo>
                <a:lnTo>
                  <a:pt x="1902316" y="343632"/>
                </a:lnTo>
                <a:lnTo>
                  <a:pt x="1954329" y="339565"/>
                </a:lnTo>
                <a:lnTo>
                  <a:pt x="1970175" y="341868"/>
                </a:lnTo>
                <a:lnTo>
                  <a:pt x="1996532" y="351431"/>
                </a:lnTo>
                <a:lnTo>
                  <a:pt x="2001705" y="355207"/>
                </a:lnTo>
                <a:lnTo>
                  <a:pt x="2010101" y="364695"/>
                </a:lnTo>
                <a:lnTo>
                  <a:pt x="2012737" y="370003"/>
                </a:lnTo>
                <a:lnTo>
                  <a:pt x="2015667" y="381193"/>
                </a:lnTo>
                <a:lnTo>
                  <a:pt x="2014320" y="395426"/>
                </a:lnTo>
                <a:lnTo>
                  <a:pt x="2005363" y="428818"/>
                </a:lnTo>
                <a:lnTo>
                  <a:pt x="1987447" y="459944"/>
                </a:lnTo>
                <a:lnTo>
                  <a:pt x="1920047" y="534358"/>
                </a:lnTo>
                <a:lnTo>
                  <a:pt x="1855421" y="600459"/>
                </a:lnTo>
                <a:lnTo>
                  <a:pt x="1801989" y="659077"/>
                </a:lnTo>
                <a:lnTo>
                  <a:pt x="1740581" y="720433"/>
                </a:lnTo>
                <a:lnTo>
                  <a:pt x="1667651" y="783591"/>
                </a:lnTo>
                <a:lnTo>
                  <a:pt x="1595281" y="853127"/>
                </a:lnTo>
                <a:lnTo>
                  <a:pt x="1418362" y="1038413"/>
                </a:lnTo>
                <a:lnTo>
                  <a:pt x="1365155" y="1097298"/>
                </a:lnTo>
                <a:lnTo>
                  <a:pt x="1311712" y="1159849"/>
                </a:lnTo>
                <a:lnTo>
                  <a:pt x="1231371" y="1256424"/>
                </a:lnTo>
                <a:lnTo>
                  <a:pt x="1180412" y="1324168"/>
                </a:lnTo>
                <a:lnTo>
                  <a:pt x="1082958" y="1459932"/>
                </a:lnTo>
                <a:lnTo>
                  <a:pt x="1040295" y="1526072"/>
                </a:lnTo>
                <a:lnTo>
                  <a:pt x="947102" y="1682117"/>
                </a:lnTo>
                <a:lnTo>
                  <a:pt x="914696" y="1738591"/>
                </a:lnTo>
                <a:lnTo>
                  <a:pt x="886388" y="1790811"/>
                </a:lnTo>
                <a:lnTo>
                  <a:pt x="853413" y="1864835"/>
                </a:lnTo>
                <a:lnTo>
                  <a:pt x="824476" y="1951478"/>
                </a:lnTo>
                <a:lnTo>
                  <a:pt x="805962" y="2021952"/>
                </a:lnTo>
                <a:lnTo>
                  <a:pt x="803075" y="2051967"/>
                </a:lnTo>
                <a:lnTo>
                  <a:pt x="803831" y="2056429"/>
                </a:lnTo>
                <a:lnTo>
                  <a:pt x="807320" y="2064033"/>
                </a:lnTo>
                <a:lnTo>
                  <a:pt x="809641" y="2065465"/>
                </a:lnTo>
                <a:lnTo>
                  <a:pt x="812181" y="2065429"/>
                </a:lnTo>
                <a:lnTo>
                  <a:pt x="814868" y="2064412"/>
                </a:lnTo>
                <a:lnTo>
                  <a:pt x="823150" y="2055344"/>
                </a:lnTo>
                <a:lnTo>
                  <a:pt x="844652" y="2020529"/>
                </a:lnTo>
                <a:lnTo>
                  <a:pt x="876597" y="1946084"/>
                </a:lnTo>
                <a:lnTo>
                  <a:pt x="904144" y="1881076"/>
                </a:lnTo>
                <a:lnTo>
                  <a:pt x="937467" y="1808898"/>
                </a:lnTo>
                <a:lnTo>
                  <a:pt x="961727" y="1756243"/>
                </a:lnTo>
                <a:lnTo>
                  <a:pt x="989062" y="1699768"/>
                </a:lnTo>
                <a:lnTo>
                  <a:pt x="1015116" y="1641595"/>
                </a:lnTo>
                <a:lnTo>
                  <a:pt x="1041924" y="1581676"/>
                </a:lnTo>
                <a:lnTo>
                  <a:pt x="1073702" y="1518664"/>
                </a:lnTo>
                <a:lnTo>
                  <a:pt x="1125095" y="1421830"/>
                </a:lnTo>
                <a:lnTo>
                  <a:pt x="1162974" y="1356672"/>
                </a:lnTo>
                <a:lnTo>
                  <a:pt x="1201990" y="1291332"/>
                </a:lnTo>
                <a:lnTo>
                  <a:pt x="1239194" y="1225912"/>
                </a:lnTo>
                <a:lnTo>
                  <a:pt x="1278241" y="1163102"/>
                </a:lnTo>
                <a:lnTo>
                  <a:pt x="1319763" y="1102114"/>
                </a:lnTo>
                <a:lnTo>
                  <a:pt x="1429926" y="952273"/>
                </a:lnTo>
                <a:lnTo>
                  <a:pt x="1474908" y="895302"/>
                </a:lnTo>
                <a:lnTo>
                  <a:pt x="1523372" y="841209"/>
                </a:lnTo>
                <a:lnTo>
                  <a:pt x="1604507" y="767122"/>
                </a:lnTo>
                <a:lnTo>
                  <a:pt x="1678758" y="700742"/>
                </a:lnTo>
                <a:lnTo>
                  <a:pt x="1746223" y="638079"/>
                </a:lnTo>
                <a:lnTo>
                  <a:pt x="1853891" y="549657"/>
                </a:lnTo>
                <a:lnTo>
                  <a:pt x="1934130" y="496361"/>
                </a:lnTo>
                <a:lnTo>
                  <a:pt x="2021751" y="446843"/>
                </a:lnTo>
                <a:lnTo>
                  <a:pt x="2068004" y="424274"/>
                </a:lnTo>
                <a:lnTo>
                  <a:pt x="2095516" y="416558"/>
                </a:lnTo>
                <a:lnTo>
                  <a:pt x="2164525" y="403058"/>
                </a:lnTo>
                <a:lnTo>
                  <a:pt x="2170311" y="403516"/>
                </a:lnTo>
                <a:lnTo>
                  <a:pt x="2175162" y="404814"/>
                </a:lnTo>
                <a:lnTo>
                  <a:pt x="2179389" y="406671"/>
                </a:lnTo>
                <a:lnTo>
                  <a:pt x="2183200" y="409893"/>
                </a:lnTo>
                <a:lnTo>
                  <a:pt x="2190083" y="418765"/>
                </a:lnTo>
                <a:lnTo>
                  <a:pt x="2191322" y="423910"/>
                </a:lnTo>
                <a:lnTo>
                  <a:pt x="2191156" y="429323"/>
                </a:lnTo>
                <a:lnTo>
                  <a:pt x="2183752" y="457011"/>
                </a:lnTo>
                <a:lnTo>
                  <a:pt x="2166105" y="487149"/>
                </a:lnTo>
                <a:lnTo>
                  <a:pt x="2112392" y="556999"/>
                </a:lnTo>
                <a:lnTo>
                  <a:pt x="2040333" y="644042"/>
                </a:lnTo>
                <a:lnTo>
                  <a:pt x="1987876" y="704403"/>
                </a:lnTo>
                <a:lnTo>
                  <a:pt x="1924882" y="772117"/>
                </a:lnTo>
                <a:lnTo>
                  <a:pt x="1866601" y="844435"/>
                </a:lnTo>
                <a:lnTo>
                  <a:pt x="1826239" y="899299"/>
                </a:lnTo>
                <a:lnTo>
                  <a:pt x="1702085" y="1074487"/>
                </a:lnTo>
                <a:lnTo>
                  <a:pt x="1663073" y="1139127"/>
                </a:lnTo>
                <a:lnTo>
                  <a:pt x="1624878" y="1206552"/>
                </a:lnTo>
                <a:lnTo>
                  <a:pt x="1523038" y="1376351"/>
                </a:lnTo>
                <a:lnTo>
                  <a:pt x="1486828" y="1446922"/>
                </a:lnTo>
                <a:lnTo>
                  <a:pt x="1453188" y="1517975"/>
                </a:lnTo>
                <a:lnTo>
                  <a:pt x="1418374" y="1589241"/>
                </a:lnTo>
                <a:lnTo>
                  <a:pt x="1385686" y="1660603"/>
                </a:lnTo>
                <a:lnTo>
                  <a:pt x="1355598" y="1731014"/>
                </a:lnTo>
                <a:lnTo>
                  <a:pt x="1328983" y="1798688"/>
                </a:lnTo>
                <a:lnTo>
                  <a:pt x="1306560" y="1865146"/>
                </a:lnTo>
                <a:lnTo>
                  <a:pt x="1277186" y="1958629"/>
                </a:lnTo>
                <a:lnTo>
                  <a:pt x="1258710" y="2014282"/>
                </a:lnTo>
                <a:lnTo>
                  <a:pt x="1233544" y="2088255"/>
                </a:lnTo>
                <a:lnTo>
                  <a:pt x="1215136" y="2162298"/>
                </a:lnTo>
                <a:lnTo>
                  <a:pt x="1206681" y="2210989"/>
                </a:lnTo>
                <a:lnTo>
                  <a:pt x="1206980" y="2218998"/>
                </a:lnTo>
                <a:lnTo>
                  <a:pt x="1212479" y="2237881"/>
                </a:lnTo>
                <a:lnTo>
                  <a:pt x="1213825" y="2236927"/>
                </a:lnTo>
                <a:lnTo>
                  <a:pt x="1217969" y="2230575"/>
                </a:lnTo>
                <a:lnTo>
                  <a:pt x="1243602" y="2162605"/>
                </a:lnTo>
                <a:lnTo>
                  <a:pt x="1262993" y="2091436"/>
                </a:lnTo>
                <a:lnTo>
                  <a:pt x="1283809" y="2022039"/>
                </a:lnTo>
                <a:lnTo>
                  <a:pt x="1297408" y="1971028"/>
                </a:lnTo>
                <a:lnTo>
                  <a:pt x="1313383" y="1918590"/>
                </a:lnTo>
                <a:lnTo>
                  <a:pt x="1333064" y="1862873"/>
                </a:lnTo>
                <a:lnTo>
                  <a:pt x="1354060" y="1805036"/>
                </a:lnTo>
                <a:lnTo>
                  <a:pt x="1373324" y="1746259"/>
                </a:lnTo>
                <a:lnTo>
                  <a:pt x="1397114" y="1684417"/>
                </a:lnTo>
                <a:lnTo>
                  <a:pt x="1423247" y="1620552"/>
                </a:lnTo>
                <a:lnTo>
                  <a:pt x="1448104" y="1555787"/>
                </a:lnTo>
                <a:lnTo>
                  <a:pt x="1477691" y="1490621"/>
                </a:lnTo>
                <a:lnTo>
                  <a:pt x="1510704" y="1425279"/>
                </a:lnTo>
                <a:lnTo>
                  <a:pt x="1598186" y="1261667"/>
                </a:lnTo>
                <a:lnTo>
                  <a:pt x="1636428" y="1198837"/>
                </a:lnTo>
                <a:lnTo>
                  <a:pt x="1677591" y="1137840"/>
                </a:lnTo>
                <a:lnTo>
                  <a:pt x="1722371" y="1077656"/>
                </a:lnTo>
                <a:lnTo>
                  <a:pt x="1768758" y="1020481"/>
                </a:lnTo>
                <a:lnTo>
                  <a:pt x="1815859" y="966297"/>
                </a:lnTo>
                <a:lnTo>
                  <a:pt x="1908189" y="866836"/>
                </a:lnTo>
                <a:lnTo>
                  <a:pt x="1977855" y="799960"/>
                </a:lnTo>
                <a:lnTo>
                  <a:pt x="2047163" y="745088"/>
                </a:lnTo>
                <a:lnTo>
                  <a:pt x="2134151" y="674066"/>
                </a:lnTo>
                <a:lnTo>
                  <a:pt x="2223901" y="596666"/>
                </a:lnTo>
                <a:lnTo>
                  <a:pt x="2238964" y="582434"/>
                </a:lnTo>
                <a:lnTo>
                  <a:pt x="2239800" y="582631"/>
                </a:lnTo>
                <a:lnTo>
                  <a:pt x="2240358" y="583755"/>
                </a:lnTo>
                <a:lnTo>
                  <a:pt x="2241143" y="590077"/>
                </a:lnTo>
                <a:lnTo>
                  <a:pt x="2241254" y="592687"/>
                </a:lnTo>
                <a:lnTo>
                  <a:pt x="2236663" y="610583"/>
                </a:lnTo>
                <a:lnTo>
                  <a:pt x="2229073" y="623716"/>
                </a:lnTo>
                <a:lnTo>
                  <a:pt x="2213633" y="647558"/>
                </a:lnTo>
                <a:lnTo>
                  <a:pt x="2176599" y="709876"/>
                </a:lnTo>
                <a:lnTo>
                  <a:pt x="2135816" y="770581"/>
                </a:lnTo>
                <a:lnTo>
                  <a:pt x="2094029" y="844345"/>
                </a:lnTo>
                <a:lnTo>
                  <a:pt x="2059294" y="909934"/>
                </a:lnTo>
                <a:lnTo>
                  <a:pt x="2010973" y="1004200"/>
                </a:lnTo>
                <a:lnTo>
                  <a:pt x="1954638" y="1110427"/>
                </a:lnTo>
                <a:lnTo>
                  <a:pt x="1926282" y="1167999"/>
                </a:lnTo>
                <a:lnTo>
                  <a:pt x="1858806" y="1320207"/>
                </a:lnTo>
                <a:lnTo>
                  <a:pt x="1832375" y="1384597"/>
                </a:lnTo>
                <a:lnTo>
                  <a:pt x="1806393" y="1449595"/>
                </a:lnTo>
                <a:lnTo>
                  <a:pt x="1704981" y="1685491"/>
                </a:lnTo>
                <a:lnTo>
                  <a:pt x="1676278" y="1752990"/>
                </a:lnTo>
                <a:lnTo>
                  <a:pt x="1650279" y="1822677"/>
                </a:lnTo>
                <a:lnTo>
                  <a:pt x="1601219" y="1956306"/>
                </a:lnTo>
                <a:lnTo>
                  <a:pt x="1546076" y="2099880"/>
                </a:lnTo>
                <a:lnTo>
                  <a:pt x="1489622" y="2262924"/>
                </a:lnTo>
                <a:lnTo>
                  <a:pt x="1483261" y="2294403"/>
                </a:lnTo>
                <a:lnTo>
                  <a:pt x="1482391" y="2303744"/>
                </a:lnTo>
                <a:lnTo>
                  <a:pt x="1483153" y="2305641"/>
                </a:lnTo>
                <a:lnTo>
                  <a:pt x="1484653" y="2305912"/>
                </a:lnTo>
                <a:lnTo>
                  <a:pt x="1486647" y="2305101"/>
                </a:lnTo>
                <a:lnTo>
                  <a:pt x="1487975" y="2302576"/>
                </a:lnTo>
                <a:lnTo>
                  <a:pt x="1502850" y="2242640"/>
                </a:lnTo>
                <a:lnTo>
                  <a:pt x="1530793" y="2151527"/>
                </a:lnTo>
                <a:lnTo>
                  <a:pt x="1571661" y="2033021"/>
                </a:lnTo>
                <a:lnTo>
                  <a:pt x="1591864" y="1978224"/>
                </a:lnTo>
                <a:lnTo>
                  <a:pt x="1614086" y="1921788"/>
                </a:lnTo>
                <a:lnTo>
                  <a:pt x="1672555" y="1781118"/>
                </a:lnTo>
                <a:lnTo>
                  <a:pt x="1701594" y="1719753"/>
                </a:lnTo>
                <a:lnTo>
                  <a:pt x="1764046" y="1596170"/>
                </a:lnTo>
                <a:lnTo>
                  <a:pt x="1796881" y="1536020"/>
                </a:lnTo>
                <a:lnTo>
                  <a:pt x="1848869" y="1446376"/>
                </a:lnTo>
                <a:lnTo>
                  <a:pt x="1885232" y="1386763"/>
                </a:lnTo>
                <a:lnTo>
                  <a:pt x="1924567" y="1327196"/>
                </a:lnTo>
                <a:lnTo>
                  <a:pt x="1965224" y="1270294"/>
                </a:lnTo>
                <a:lnTo>
                  <a:pt x="2043227" y="1165745"/>
                </a:lnTo>
                <a:lnTo>
                  <a:pt x="2102729" y="1092697"/>
                </a:lnTo>
                <a:lnTo>
                  <a:pt x="2159644" y="1025522"/>
                </a:lnTo>
                <a:lnTo>
                  <a:pt x="2214249" y="966372"/>
                </a:lnTo>
                <a:lnTo>
                  <a:pt x="2278950" y="901173"/>
                </a:lnTo>
                <a:lnTo>
                  <a:pt x="2361354" y="826604"/>
                </a:lnTo>
                <a:lnTo>
                  <a:pt x="2426228" y="779641"/>
                </a:lnTo>
                <a:lnTo>
                  <a:pt x="2438795" y="772937"/>
                </a:lnTo>
                <a:lnTo>
                  <a:pt x="2447691" y="769957"/>
                </a:lnTo>
                <a:lnTo>
                  <a:pt x="2451454" y="770154"/>
                </a:lnTo>
                <a:lnTo>
                  <a:pt x="2454956" y="771278"/>
                </a:lnTo>
                <a:lnTo>
                  <a:pt x="2458283" y="773020"/>
                </a:lnTo>
                <a:lnTo>
                  <a:pt x="2460502" y="775173"/>
                </a:lnTo>
                <a:lnTo>
                  <a:pt x="2461980" y="777600"/>
                </a:lnTo>
                <a:lnTo>
                  <a:pt x="2462967" y="780211"/>
                </a:lnTo>
                <a:lnTo>
                  <a:pt x="2464548" y="799651"/>
                </a:lnTo>
                <a:lnTo>
                  <a:pt x="2463829" y="823710"/>
                </a:lnTo>
                <a:lnTo>
                  <a:pt x="2456775" y="856526"/>
                </a:lnTo>
                <a:lnTo>
                  <a:pt x="2430899" y="941698"/>
                </a:lnTo>
                <a:lnTo>
                  <a:pt x="2400941" y="1012201"/>
                </a:lnTo>
                <a:lnTo>
                  <a:pt x="2375130" y="1074873"/>
                </a:lnTo>
                <a:lnTo>
                  <a:pt x="2345963" y="1143713"/>
                </a:lnTo>
                <a:lnTo>
                  <a:pt x="2314809" y="1217027"/>
                </a:lnTo>
                <a:lnTo>
                  <a:pt x="2293931" y="1268955"/>
                </a:lnTo>
                <a:lnTo>
                  <a:pt x="2255252" y="1349386"/>
                </a:lnTo>
                <a:lnTo>
                  <a:pt x="2230382" y="1406495"/>
                </a:lnTo>
                <a:lnTo>
                  <a:pt x="2203438" y="1462304"/>
                </a:lnTo>
                <a:lnTo>
                  <a:pt x="2175904" y="1517866"/>
                </a:lnTo>
                <a:lnTo>
                  <a:pt x="2150424" y="1575633"/>
                </a:lnTo>
                <a:lnTo>
                  <a:pt x="2065759" y="1775534"/>
                </a:lnTo>
                <a:lnTo>
                  <a:pt x="2041880" y="1829719"/>
                </a:lnTo>
                <a:lnTo>
                  <a:pt x="2020673" y="1880922"/>
                </a:lnTo>
                <a:lnTo>
                  <a:pt x="1991983" y="1951727"/>
                </a:lnTo>
                <a:lnTo>
                  <a:pt x="1964612" y="2014048"/>
                </a:lnTo>
                <a:lnTo>
                  <a:pt x="1942929" y="2067570"/>
                </a:lnTo>
                <a:lnTo>
                  <a:pt x="1923372" y="2128986"/>
                </a:lnTo>
                <a:lnTo>
                  <a:pt x="1913535" y="2149544"/>
                </a:lnTo>
                <a:lnTo>
                  <a:pt x="1911298" y="2158420"/>
                </a:lnTo>
                <a:lnTo>
                  <a:pt x="1910910" y="2150476"/>
                </a:lnTo>
                <a:lnTo>
                  <a:pt x="1916117" y="2138243"/>
                </a:lnTo>
                <a:lnTo>
                  <a:pt x="1920286" y="2130814"/>
                </a:lnTo>
                <a:lnTo>
                  <a:pt x="1942546" y="2069344"/>
                </a:lnTo>
                <a:lnTo>
                  <a:pt x="1987205" y="1976546"/>
                </a:lnTo>
                <a:lnTo>
                  <a:pt x="2058276" y="1843527"/>
                </a:lnTo>
                <a:lnTo>
                  <a:pt x="2128386" y="1719936"/>
                </a:lnTo>
                <a:lnTo>
                  <a:pt x="2168791" y="1657524"/>
                </a:lnTo>
                <a:lnTo>
                  <a:pt x="2225940" y="1580350"/>
                </a:lnTo>
                <a:lnTo>
                  <a:pt x="2265232" y="1520805"/>
                </a:lnTo>
                <a:lnTo>
                  <a:pt x="2322494" y="1449495"/>
                </a:lnTo>
                <a:lnTo>
                  <a:pt x="2376880" y="1387343"/>
                </a:lnTo>
                <a:lnTo>
                  <a:pt x="2444980" y="1317660"/>
                </a:lnTo>
                <a:lnTo>
                  <a:pt x="2530366" y="1250091"/>
                </a:lnTo>
                <a:lnTo>
                  <a:pt x="2554270" y="1237348"/>
                </a:lnTo>
                <a:lnTo>
                  <a:pt x="2606771" y="1218741"/>
                </a:lnTo>
                <a:lnTo>
                  <a:pt x="2625306" y="1216139"/>
                </a:lnTo>
                <a:lnTo>
                  <a:pt x="2640827" y="1217628"/>
                </a:lnTo>
                <a:lnTo>
                  <a:pt x="2653354" y="1221597"/>
                </a:lnTo>
                <a:lnTo>
                  <a:pt x="2662232" y="1226669"/>
                </a:lnTo>
                <a:lnTo>
                  <a:pt x="2677558" y="1244583"/>
                </a:lnTo>
                <a:lnTo>
                  <a:pt x="2683583" y="1257721"/>
                </a:lnTo>
                <a:lnTo>
                  <a:pt x="2686260" y="1272159"/>
                </a:lnTo>
                <a:lnTo>
                  <a:pt x="2686775" y="1302599"/>
                </a:lnTo>
                <a:lnTo>
                  <a:pt x="2675878" y="1364942"/>
                </a:lnTo>
                <a:lnTo>
                  <a:pt x="2662460" y="1423815"/>
                </a:lnTo>
                <a:lnTo>
                  <a:pt x="2635826" y="1494387"/>
                </a:lnTo>
                <a:lnTo>
                  <a:pt x="2617207" y="1554425"/>
                </a:lnTo>
                <a:lnTo>
                  <a:pt x="2596461" y="1618847"/>
                </a:lnTo>
                <a:lnTo>
                  <a:pt x="2574092" y="1685560"/>
                </a:lnTo>
                <a:lnTo>
                  <a:pt x="2552236" y="1751960"/>
                </a:lnTo>
                <a:lnTo>
                  <a:pt x="2518158" y="1845507"/>
                </a:lnTo>
                <a:lnTo>
                  <a:pt x="2480898" y="1964206"/>
                </a:lnTo>
                <a:lnTo>
                  <a:pt x="2455432" y="2035605"/>
                </a:lnTo>
                <a:lnTo>
                  <a:pt x="2431664" y="2104385"/>
                </a:lnTo>
                <a:lnTo>
                  <a:pt x="2405838" y="2185108"/>
                </a:lnTo>
                <a:lnTo>
                  <a:pt x="2381608" y="2257387"/>
                </a:lnTo>
                <a:lnTo>
                  <a:pt x="2362991" y="2315174"/>
                </a:lnTo>
                <a:lnTo>
                  <a:pt x="2349197" y="2385671"/>
                </a:lnTo>
                <a:lnTo>
                  <a:pt x="2350037" y="2388039"/>
                </a:lnTo>
                <a:lnTo>
                  <a:pt x="2351590" y="2389618"/>
                </a:lnTo>
                <a:lnTo>
                  <a:pt x="2353619" y="2390671"/>
                </a:lnTo>
                <a:lnTo>
                  <a:pt x="2355964" y="2389388"/>
                </a:lnTo>
                <a:lnTo>
                  <a:pt x="2361219" y="2382671"/>
                </a:lnTo>
                <a:lnTo>
                  <a:pt x="2372684" y="2361198"/>
                </a:lnTo>
                <a:lnTo>
                  <a:pt x="2403160" y="2293485"/>
                </a:lnTo>
                <a:lnTo>
                  <a:pt x="2432268" y="2228741"/>
                </a:lnTo>
                <a:lnTo>
                  <a:pt x="2461973" y="2157425"/>
                </a:lnTo>
                <a:lnTo>
                  <a:pt x="2486791" y="2095668"/>
                </a:lnTo>
                <a:lnTo>
                  <a:pt x="2519355" y="2035696"/>
                </a:lnTo>
                <a:lnTo>
                  <a:pt x="2558216" y="1961189"/>
                </a:lnTo>
                <a:lnTo>
                  <a:pt x="2607094" y="1891503"/>
                </a:lnTo>
                <a:lnTo>
                  <a:pt x="2669207" y="1818455"/>
                </a:lnTo>
                <a:lnTo>
                  <a:pt x="2747067" y="1744567"/>
                </a:lnTo>
                <a:lnTo>
                  <a:pt x="2782516" y="1718477"/>
                </a:lnTo>
                <a:lnTo>
                  <a:pt x="2795095" y="1714290"/>
                </a:lnTo>
                <a:lnTo>
                  <a:pt x="2795412" y="1716841"/>
                </a:lnTo>
                <a:lnTo>
                  <a:pt x="2795496" y="1718910"/>
                </a:lnTo>
                <a:lnTo>
                  <a:pt x="2790870" y="1731304"/>
                </a:lnTo>
                <a:lnTo>
                  <a:pt x="2787502" y="1735498"/>
                </a:lnTo>
                <a:lnTo>
                  <a:pt x="2733006" y="1783101"/>
                </a:lnTo>
                <a:lnTo>
                  <a:pt x="2706280" y="1803416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system  of linear inequalities that defines shaded region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505200" cy="3675056"/>
          </a:xfr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1524000" y="2667000"/>
            <a:ext cx="205740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1981200"/>
            <a:ext cx="2057400" cy="2362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MARTInkAnnotation1"/>
          <p:cNvSpPr/>
          <p:nvPr/>
        </p:nvSpPr>
        <p:spPr>
          <a:xfrm>
            <a:off x="981156" y="2300110"/>
            <a:ext cx="2463860" cy="2393789"/>
          </a:xfrm>
          <a:custGeom>
            <a:avLst/>
            <a:gdLst/>
            <a:ahLst/>
            <a:cxnLst/>
            <a:rect l="0" t="0" r="0" b="0"/>
            <a:pathLst>
              <a:path w="2463860" h="2393789">
                <a:moveTo>
                  <a:pt x="578545" y="1262835"/>
                </a:moveTo>
                <a:lnTo>
                  <a:pt x="578545" y="1258095"/>
                </a:lnTo>
                <a:lnTo>
                  <a:pt x="577552" y="1255706"/>
                </a:lnTo>
                <a:lnTo>
                  <a:pt x="572402" y="1247604"/>
                </a:lnTo>
                <a:lnTo>
                  <a:pt x="570849" y="1241845"/>
                </a:lnTo>
                <a:lnTo>
                  <a:pt x="569616" y="1211020"/>
                </a:lnTo>
                <a:lnTo>
                  <a:pt x="569609" y="1214520"/>
                </a:lnTo>
                <a:lnTo>
                  <a:pt x="568615" y="1215742"/>
                </a:lnTo>
                <a:lnTo>
                  <a:pt x="566959" y="1216558"/>
                </a:lnTo>
                <a:lnTo>
                  <a:pt x="564862" y="1217101"/>
                </a:lnTo>
                <a:lnTo>
                  <a:pt x="562471" y="1219447"/>
                </a:lnTo>
                <a:lnTo>
                  <a:pt x="514385" y="1284250"/>
                </a:lnTo>
                <a:lnTo>
                  <a:pt x="445406" y="1364804"/>
                </a:lnTo>
                <a:lnTo>
                  <a:pt x="392234" y="1433238"/>
                </a:lnTo>
                <a:lnTo>
                  <a:pt x="343908" y="1491037"/>
                </a:lnTo>
                <a:lnTo>
                  <a:pt x="296594" y="1552149"/>
                </a:lnTo>
                <a:lnTo>
                  <a:pt x="246379" y="1618985"/>
                </a:lnTo>
                <a:lnTo>
                  <a:pt x="193760" y="1684317"/>
                </a:lnTo>
                <a:lnTo>
                  <a:pt x="145174" y="1752403"/>
                </a:lnTo>
                <a:lnTo>
                  <a:pt x="104073" y="1818107"/>
                </a:lnTo>
                <a:lnTo>
                  <a:pt x="71479" y="1876821"/>
                </a:lnTo>
                <a:lnTo>
                  <a:pt x="27322" y="1955637"/>
                </a:lnTo>
                <a:lnTo>
                  <a:pt x="5849" y="2001502"/>
                </a:lnTo>
                <a:lnTo>
                  <a:pt x="0" y="2025308"/>
                </a:lnTo>
                <a:lnTo>
                  <a:pt x="173" y="2031104"/>
                </a:lnTo>
                <a:lnTo>
                  <a:pt x="1281" y="2035959"/>
                </a:lnTo>
                <a:lnTo>
                  <a:pt x="3013" y="2040189"/>
                </a:lnTo>
                <a:lnTo>
                  <a:pt x="4167" y="2042016"/>
                </a:lnTo>
                <a:lnTo>
                  <a:pt x="4937" y="2042242"/>
                </a:lnTo>
                <a:lnTo>
                  <a:pt x="5450" y="2041401"/>
                </a:lnTo>
                <a:lnTo>
                  <a:pt x="31269" y="2022697"/>
                </a:lnTo>
                <a:lnTo>
                  <a:pt x="85361" y="1953549"/>
                </a:lnTo>
                <a:lnTo>
                  <a:pt x="140901" y="1881588"/>
                </a:lnTo>
                <a:lnTo>
                  <a:pt x="270866" y="1719326"/>
                </a:lnTo>
                <a:lnTo>
                  <a:pt x="419028" y="1544241"/>
                </a:lnTo>
                <a:lnTo>
                  <a:pt x="471690" y="1487436"/>
                </a:lnTo>
                <a:lnTo>
                  <a:pt x="529780" y="1432902"/>
                </a:lnTo>
                <a:lnTo>
                  <a:pt x="610699" y="1361141"/>
                </a:lnTo>
                <a:lnTo>
                  <a:pt x="685097" y="1294932"/>
                </a:lnTo>
                <a:lnTo>
                  <a:pt x="757176" y="1243048"/>
                </a:lnTo>
                <a:lnTo>
                  <a:pt x="827804" y="1195574"/>
                </a:lnTo>
                <a:lnTo>
                  <a:pt x="890605" y="1159150"/>
                </a:lnTo>
                <a:lnTo>
                  <a:pt x="935854" y="1141494"/>
                </a:lnTo>
                <a:lnTo>
                  <a:pt x="975414" y="1132625"/>
                </a:lnTo>
                <a:lnTo>
                  <a:pt x="1015475" y="1129628"/>
                </a:lnTo>
                <a:lnTo>
                  <a:pt x="1022781" y="1131366"/>
                </a:lnTo>
                <a:lnTo>
                  <a:pt x="1028644" y="1134509"/>
                </a:lnTo>
                <a:lnTo>
                  <a:pt x="1037808" y="1143294"/>
                </a:lnTo>
                <a:lnTo>
                  <a:pt x="1045191" y="1153813"/>
                </a:lnTo>
                <a:lnTo>
                  <a:pt x="1049135" y="1167748"/>
                </a:lnTo>
                <a:lnTo>
                  <a:pt x="1050186" y="1175631"/>
                </a:lnTo>
                <a:lnTo>
                  <a:pt x="1046921" y="1205688"/>
                </a:lnTo>
                <a:lnTo>
                  <a:pt x="1034918" y="1244469"/>
                </a:lnTo>
                <a:lnTo>
                  <a:pt x="997801" y="1310140"/>
                </a:lnTo>
                <a:lnTo>
                  <a:pt x="956911" y="1369676"/>
                </a:lnTo>
                <a:lnTo>
                  <a:pt x="907497" y="1438139"/>
                </a:lnTo>
                <a:lnTo>
                  <a:pt x="872729" y="1488584"/>
                </a:lnTo>
                <a:lnTo>
                  <a:pt x="832116" y="1543415"/>
                </a:lnTo>
                <a:lnTo>
                  <a:pt x="787581" y="1601850"/>
                </a:lnTo>
                <a:lnTo>
                  <a:pt x="716846" y="1696108"/>
                </a:lnTo>
                <a:lnTo>
                  <a:pt x="665835" y="1760664"/>
                </a:lnTo>
                <a:lnTo>
                  <a:pt x="618665" y="1828382"/>
                </a:lnTo>
                <a:lnTo>
                  <a:pt x="511584" y="1996270"/>
                </a:lnTo>
                <a:lnTo>
                  <a:pt x="473303" y="2058442"/>
                </a:lnTo>
                <a:lnTo>
                  <a:pt x="439075" y="2116501"/>
                </a:lnTo>
                <a:lnTo>
                  <a:pt x="409295" y="2170086"/>
                </a:lnTo>
                <a:lnTo>
                  <a:pt x="356335" y="2277800"/>
                </a:lnTo>
                <a:lnTo>
                  <a:pt x="338127" y="2328763"/>
                </a:lnTo>
                <a:lnTo>
                  <a:pt x="329564" y="2380766"/>
                </a:lnTo>
                <a:lnTo>
                  <a:pt x="329131" y="2386147"/>
                </a:lnTo>
                <a:lnTo>
                  <a:pt x="329835" y="2389733"/>
                </a:lnTo>
                <a:lnTo>
                  <a:pt x="331298" y="2392123"/>
                </a:lnTo>
                <a:lnTo>
                  <a:pt x="333267" y="2393718"/>
                </a:lnTo>
                <a:lnTo>
                  <a:pt x="335572" y="2393788"/>
                </a:lnTo>
                <a:lnTo>
                  <a:pt x="338102" y="2392843"/>
                </a:lnTo>
                <a:lnTo>
                  <a:pt x="344555" y="2388155"/>
                </a:lnTo>
                <a:lnTo>
                  <a:pt x="359356" y="2373366"/>
                </a:lnTo>
                <a:lnTo>
                  <a:pt x="457078" y="2247335"/>
                </a:lnTo>
                <a:lnTo>
                  <a:pt x="505187" y="2175134"/>
                </a:lnTo>
                <a:lnTo>
                  <a:pt x="576107" y="2079820"/>
                </a:lnTo>
                <a:lnTo>
                  <a:pt x="620419" y="2013676"/>
                </a:lnTo>
                <a:lnTo>
                  <a:pt x="669744" y="1948548"/>
                </a:lnTo>
                <a:lnTo>
                  <a:pt x="740791" y="1857190"/>
                </a:lnTo>
                <a:lnTo>
                  <a:pt x="800313" y="1786427"/>
                </a:lnTo>
                <a:lnTo>
                  <a:pt x="958237" y="1603888"/>
                </a:lnTo>
                <a:lnTo>
                  <a:pt x="1019898" y="1538072"/>
                </a:lnTo>
                <a:lnTo>
                  <a:pt x="1082198" y="1479324"/>
                </a:lnTo>
                <a:lnTo>
                  <a:pt x="1149434" y="1424215"/>
                </a:lnTo>
                <a:lnTo>
                  <a:pt x="1210185" y="1379664"/>
                </a:lnTo>
                <a:lnTo>
                  <a:pt x="1283107" y="1330046"/>
                </a:lnTo>
                <a:lnTo>
                  <a:pt x="1356814" y="1286054"/>
                </a:lnTo>
                <a:lnTo>
                  <a:pt x="1389488" y="1271258"/>
                </a:lnTo>
                <a:lnTo>
                  <a:pt x="1397263" y="1269443"/>
                </a:lnTo>
                <a:lnTo>
                  <a:pt x="1403439" y="1269225"/>
                </a:lnTo>
                <a:lnTo>
                  <a:pt x="1408549" y="1270071"/>
                </a:lnTo>
                <a:lnTo>
                  <a:pt x="1416877" y="1273658"/>
                </a:lnTo>
                <a:lnTo>
                  <a:pt x="1420488" y="1276004"/>
                </a:lnTo>
                <a:lnTo>
                  <a:pt x="1421902" y="1279552"/>
                </a:lnTo>
                <a:lnTo>
                  <a:pt x="1421851" y="1283901"/>
                </a:lnTo>
                <a:lnTo>
                  <a:pt x="1414634" y="1309881"/>
                </a:lnTo>
                <a:lnTo>
                  <a:pt x="1372930" y="1378442"/>
                </a:lnTo>
                <a:lnTo>
                  <a:pt x="1323824" y="1443098"/>
                </a:lnTo>
                <a:lnTo>
                  <a:pt x="1280948" y="1497486"/>
                </a:lnTo>
                <a:lnTo>
                  <a:pt x="1219323" y="1585969"/>
                </a:lnTo>
                <a:lnTo>
                  <a:pt x="1167661" y="1658881"/>
                </a:lnTo>
                <a:lnTo>
                  <a:pt x="1078996" y="1789108"/>
                </a:lnTo>
                <a:lnTo>
                  <a:pt x="1027428" y="1863048"/>
                </a:lnTo>
                <a:lnTo>
                  <a:pt x="986105" y="1935226"/>
                </a:lnTo>
                <a:lnTo>
                  <a:pt x="949694" y="2004899"/>
                </a:lnTo>
                <a:lnTo>
                  <a:pt x="919594" y="2063136"/>
                </a:lnTo>
                <a:lnTo>
                  <a:pt x="883190" y="2133581"/>
                </a:lnTo>
                <a:lnTo>
                  <a:pt x="874367" y="2161542"/>
                </a:lnTo>
                <a:lnTo>
                  <a:pt x="875077" y="2161614"/>
                </a:lnTo>
                <a:lnTo>
                  <a:pt x="878515" y="2159048"/>
                </a:lnTo>
                <a:lnTo>
                  <a:pt x="895950" y="2134065"/>
                </a:lnTo>
                <a:lnTo>
                  <a:pt x="929122" y="2071007"/>
                </a:lnTo>
                <a:lnTo>
                  <a:pt x="964286" y="1995995"/>
                </a:lnTo>
                <a:lnTo>
                  <a:pt x="997964" y="1933938"/>
                </a:lnTo>
                <a:lnTo>
                  <a:pt x="1038952" y="1865721"/>
                </a:lnTo>
                <a:lnTo>
                  <a:pt x="1112085" y="1747836"/>
                </a:lnTo>
                <a:lnTo>
                  <a:pt x="1178647" y="1645601"/>
                </a:lnTo>
                <a:lnTo>
                  <a:pt x="1213725" y="1592696"/>
                </a:lnTo>
                <a:lnTo>
                  <a:pt x="1251827" y="1542062"/>
                </a:lnTo>
                <a:lnTo>
                  <a:pt x="1353601" y="1414773"/>
                </a:lnTo>
                <a:lnTo>
                  <a:pt x="1415904" y="1340155"/>
                </a:lnTo>
                <a:lnTo>
                  <a:pt x="1457554" y="1288270"/>
                </a:lnTo>
                <a:lnTo>
                  <a:pt x="1520089" y="1218337"/>
                </a:lnTo>
                <a:lnTo>
                  <a:pt x="1592140" y="1148889"/>
                </a:lnTo>
                <a:lnTo>
                  <a:pt x="1682293" y="1062432"/>
                </a:lnTo>
                <a:lnTo>
                  <a:pt x="1746028" y="1005349"/>
                </a:lnTo>
                <a:lnTo>
                  <a:pt x="1827200" y="935374"/>
                </a:lnTo>
                <a:lnTo>
                  <a:pt x="1900911" y="878226"/>
                </a:lnTo>
                <a:lnTo>
                  <a:pt x="1971321" y="821951"/>
                </a:lnTo>
                <a:lnTo>
                  <a:pt x="2010820" y="793645"/>
                </a:lnTo>
                <a:lnTo>
                  <a:pt x="2022232" y="781124"/>
                </a:lnTo>
                <a:lnTo>
                  <a:pt x="2032905" y="766398"/>
                </a:lnTo>
                <a:lnTo>
                  <a:pt x="2032788" y="766182"/>
                </a:lnTo>
                <a:lnTo>
                  <a:pt x="1957948" y="818917"/>
                </a:lnTo>
                <a:lnTo>
                  <a:pt x="1881404" y="878376"/>
                </a:lnTo>
                <a:lnTo>
                  <a:pt x="1805496" y="936898"/>
                </a:lnTo>
                <a:lnTo>
                  <a:pt x="1709310" y="1022321"/>
                </a:lnTo>
                <a:lnTo>
                  <a:pt x="1640330" y="1085166"/>
                </a:lnTo>
                <a:lnTo>
                  <a:pt x="1557207" y="1152077"/>
                </a:lnTo>
                <a:lnTo>
                  <a:pt x="1530531" y="1170517"/>
                </a:lnTo>
                <a:lnTo>
                  <a:pt x="1530025" y="1170532"/>
                </a:lnTo>
                <a:lnTo>
                  <a:pt x="1538870" y="1156104"/>
                </a:lnTo>
                <a:lnTo>
                  <a:pt x="1611726" y="1080480"/>
                </a:lnTo>
                <a:lnTo>
                  <a:pt x="1667108" y="1019227"/>
                </a:lnTo>
                <a:lnTo>
                  <a:pt x="1733002" y="949801"/>
                </a:lnTo>
                <a:lnTo>
                  <a:pt x="1806051" y="878761"/>
                </a:lnTo>
                <a:lnTo>
                  <a:pt x="1866565" y="825251"/>
                </a:lnTo>
                <a:lnTo>
                  <a:pt x="1949297" y="753837"/>
                </a:lnTo>
                <a:lnTo>
                  <a:pt x="2011747" y="705004"/>
                </a:lnTo>
                <a:lnTo>
                  <a:pt x="2087997" y="650195"/>
                </a:lnTo>
                <a:lnTo>
                  <a:pt x="2160442" y="597917"/>
                </a:lnTo>
                <a:lnTo>
                  <a:pt x="2227390" y="558340"/>
                </a:lnTo>
                <a:lnTo>
                  <a:pt x="2293728" y="515513"/>
                </a:lnTo>
                <a:lnTo>
                  <a:pt x="2374810" y="466217"/>
                </a:lnTo>
                <a:lnTo>
                  <a:pt x="2419840" y="447794"/>
                </a:lnTo>
                <a:lnTo>
                  <a:pt x="2441946" y="443227"/>
                </a:lnTo>
                <a:lnTo>
                  <a:pt x="2456331" y="441874"/>
                </a:lnTo>
                <a:lnTo>
                  <a:pt x="2459082" y="442676"/>
                </a:lnTo>
                <a:lnTo>
                  <a:pt x="2460916" y="444203"/>
                </a:lnTo>
                <a:lnTo>
                  <a:pt x="2462138" y="446213"/>
                </a:lnTo>
                <a:lnTo>
                  <a:pt x="2463497" y="451093"/>
                </a:lnTo>
                <a:lnTo>
                  <a:pt x="2463859" y="453783"/>
                </a:lnTo>
                <a:lnTo>
                  <a:pt x="2461613" y="462064"/>
                </a:lnTo>
                <a:lnTo>
                  <a:pt x="2459624" y="467050"/>
                </a:lnTo>
                <a:lnTo>
                  <a:pt x="2449468" y="477882"/>
                </a:lnTo>
                <a:lnTo>
                  <a:pt x="2386452" y="525177"/>
                </a:lnTo>
                <a:lnTo>
                  <a:pt x="2320258" y="569989"/>
                </a:lnTo>
                <a:lnTo>
                  <a:pt x="2106173" y="709890"/>
                </a:lnTo>
                <a:lnTo>
                  <a:pt x="2050375" y="750514"/>
                </a:lnTo>
                <a:lnTo>
                  <a:pt x="1963125" y="818011"/>
                </a:lnTo>
                <a:lnTo>
                  <a:pt x="1904033" y="866698"/>
                </a:lnTo>
                <a:lnTo>
                  <a:pt x="1653614" y="1096486"/>
                </a:lnTo>
                <a:lnTo>
                  <a:pt x="1591013" y="1158475"/>
                </a:lnTo>
                <a:lnTo>
                  <a:pt x="1532070" y="1221414"/>
                </a:lnTo>
                <a:lnTo>
                  <a:pt x="1479389" y="1282460"/>
                </a:lnTo>
                <a:lnTo>
                  <a:pt x="1432139" y="1340019"/>
                </a:lnTo>
                <a:lnTo>
                  <a:pt x="1388958" y="1393381"/>
                </a:lnTo>
                <a:lnTo>
                  <a:pt x="1303904" y="1496201"/>
                </a:lnTo>
                <a:lnTo>
                  <a:pt x="1274604" y="1525237"/>
                </a:lnTo>
                <a:lnTo>
                  <a:pt x="1260014" y="1533247"/>
                </a:lnTo>
                <a:lnTo>
                  <a:pt x="1253342" y="1535383"/>
                </a:lnTo>
                <a:lnTo>
                  <a:pt x="1248895" y="1534823"/>
                </a:lnTo>
                <a:lnTo>
                  <a:pt x="1245930" y="1532465"/>
                </a:lnTo>
                <a:lnTo>
                  <a:pt x="1243953" y="1528909"/>
                </a:lnTo>
                <a:lnTo>
                  <a:pt x="1244405" y="1511728"/>
                </a:lnTo>
                <a:lnTo>
                  <a:pt x="1256470" y="1443080"/>
                </a:lnTo>
                <a:lnTo>
                  <a:pt x="1273130" y="1379962"/>
                </a:lnTo>
                <a:lnTo>
                  <a:pt x="1319905" y="1252867"/>
                </a:lnTo>
                <a:lnTo>
                  <a:pt x="1348677" y="1197220"/>
                </a:lnTo>
                <a:lnTo>
                  <a:pt x="1382652" y="1138423"/>
                </a:lnTo>
                <a:lnTo>
                  <a:pt x="1464789" y="979357"/>
                </a:lnTo>
                <a:lnTo>
                  <a:pt x="1499807" y="916910"/>
                </a:lnTo>
                <a:lnTo>
                  <a:pt x="1537220" y="856083"/>
                </a:lnTo>
                <a:lnTo>
                  <a:pt x="1580333" y="795976"/>
                </a:lnTo>
                <a:lnTo>
                  <a:pt x="1644530" y="706355"/>
                </a:lnTo>
                <a:lnTo>
                  <a:pt x="1689272" y="649393"/>
                </a:lnTo>
                <a:lnTo>
                  <a:pt x="1735642" y="595304"/>
                </a:lnTo>
                <a:lnTo>
                  <a:pt x="1805424" y="521219"/>
                </a:lnTo>
                <a:lnTo>
                  <a:pt x="1870573" y="455832"/>
                </a:lnTo>
                <a:lnTo>
                  <a:pt x="1932913" y="400299"/>
                </a:lnTo>
                <a:lnTo>
                  <a:pt x="2002572" y="344973"/>
                </a:lnTo>
                <a:lnTo>
                  <a:pt x="2074389" y="286812"/>
                </a:lnTo>
                <a:lnTo>
                  <a:pt x="2088556" y="276399"/>
                </a:lnTo>
                <a:lnTo>
                  <a:pt x="2104410" y="257151"/>
                </a:lnTo>
                <a:lnTo>
                  <a:pt x="2104294" y="257020"/>
                </a:lnTo>
                <a:lnTo>
                  <a:pt x="2101516" y="259520"/>
                </a:lnTo>
                <a:lnTo>
                  <a:pt x="2078362" y="270201"/>
                </a:lnTo>
                <a:lnTo>
                  <a:pt x="2013502" y="319983"/>
                </a:lnTo>
                <a:lnTo>
                  <a:pt x="1941627" y="383435"/>
                </a:lnTo>
                <a:lnTo>
                  <a:pt x="1846675" y="465886"/>
                </a:lnTo>
                <a:lnTo>
                  <a:pt x="1782815" y="530498"/>
                </a:lnTo>
                <a:lnTo>
                  <a:pt x="1683688" y="631563"/>
                </a:lnTo>
                <a:lnTo>
                  <a:pt x="1627553" y="687921"/>
                </a:lnTo>
                <a:lnTo>
                  <a:pt x="1572146" y="748688"/>
                </a:lnTo>
                <a:lnTo>
                  <a:pt x="1458999" y="881368"/>
                </a:lnTo>
                <a:lnTo>
                  <a:pt x="1400233" y="954058"/>
                </a:lnTo>
                <a:lnTo>
                  <a:pt x="1341010" y="1028367"/>
                </a:lnTo>
                <a:lnTo>
                  <a:pt x="1281582" y="1101080"/>
                </a:lnTo>
                <a:lnTo>
                  <a:pt x="1227361" y="1173085"/>
                </a:lnTo>
                <a:lnTo>
                  <a:pt x="1178764" y="1241798"/>
                </a:lnTo>
                <a:lnTo>
                  <a:pt x="1085203" y="1376775"/>
                </a:lnTo>
                <a:lnTo>
                  <a:pt x="1032233" y="1446003"/>
                </a:lnTo>
                <a:lnTo>
                  <a:pt x="1014904" y="1462644"/>
                </a:lnTo>
                <a:lnTo>
                  <a:pt x="1008496" y="1466486"/>
                </a:lnTo>
                <a:lnTo>
                  <a:pt x="1003230" y="1468056"/>
                </a:lnTo>
                <a:lnTo>
                  <a:pt x="998726" y="1468110"/>
                </a:lnTo>
                <a:lnTo>
                  <a:pt x="995724" y="1465169"/>
                </a:lnTo>
                <a:lnTo>
                  <a:pt x="993722" y="1460233"/>
                </a:lnTo>
                <a:lnTo>
                  <a:pt x="992388" y="1453964"/>
                </a:lnTo>
                <a:lnTo>
                  <a:pt x="999794" y="1391866"/>
                </a:lnTo>
                <a:lnTo>
                  <a:pt x="1007933" y="1336454"/>
                </a:lnTo>
                <a:lnTo>
                  <a:pt x="1021932" y="1267120"/>
                </a:lnTo>
                <a:lnTo>
                  <a:pt x="1037804" y="1214138"/>
                </a:lnTo>
                <a:lnTo>
                  <a:pt x="1058101" y="1154210"/>
                </a:lnTo>
                <a:lnTo>
                  <a:pt x="1083012" y="1091195"/>
                </a:lnTo>
                <a:lnTo>
                  <a:pt x="1110637" y="1026809"/>
                </a:lnTo>
                <a:lnTo>
                  <a:pt x="1139467" y="961812"/>
                </a:lnTo>
                <a:lnTo>
                  <a:pt x="1171482" y="893899"/>
                </a:lnTo>
                <a:lnTo>
                  <a:pt x="1206568" y="825020"/>
                </a:lnTo>
                <a:lnTo>
                  <a:pt x="1245335" y="758027"/>
                </a:lnTo>
                <a:lnTo>
                  <a:pt x="1306247" y="658951"/>
                </a:lnTo>
                <a:lnTo>
                  <a:pt x="1347573" y="595914"/>
                </a:lnTo>
                <a:lnTo>
                  <a:pt x="1390107" y="535816"/>
                </a:lnTo>
                <a:lnTo>
                  <a:pt x="1435496" y="479341"/>
                </a:lnTo>
                <a:lnTo>
                  <a:pt x="1500973" y="402083"/>
                </a:lnTo>
                <a:lnTo>
                  <a:pt x="1569150" y="328921"/>
                </a:lnTo>
                <a:lnTo>
                  <a:pt x="1634926" y="261713"/>
                </a:lnTo>
                <a:lnTo>
                  <a:pt x="1693701" y="207293"/>
                </a:lnTo>
                <a:lnTo>
                  <a:pt x="1765954" y="145453"/>
                </a:lnTo>
                <a:lnTo>
                  <a:pt x="1829076" y="96637"/>
                </a:lnTo>
                <a:lnTo>
                  <a:pt x="1882910" y="55999"/>
                </a:lnTo>
                <a:lnTo>
                  <a:pt x="1902360" y="38964"/>
                </a:lnTo>
                <a:lnTo>
                  <a:pt x="1916900" y="31648"/>
                </a:lnTo>
                <a:lnTo>
                  <a:pt x="1887703" y="47819"/>
                </a:lnTo>
                <a:lnTo>
                  <a:pt x="1817291" y="105110"/>
                </a:lnTo>
                <a:lnTo>
                  <a:pt x="1755937" y="154960"/>
                </a:lnTo>
                <a:lnTo>
                  <a:pt x="1679298" y="220701"/>
                </a:lnTo>
                <a:lnTo>
                  <a:pt x="1616911" y="279257"/>
                </a:lnTo>
                <a:lnTo>
                  <a:pt x="1547553" y="342578"/>
                </a:lnTo>
                <a:lnTo>
                  <a:pt x="1496864" y="391473"/>
                </a:lnTo>
                <a:lnTo>
                  <a:pt x="1444540" y="448261"/>
                </a:lnTo>
                <a:lnTo>
                  <a:pt x="1362181" y="541592"/>
                </a:lnTo>
                <a:lnTo>
                  <a:pt x="1305227" y="607915"/>
                </a:lnTo>
                <a:lnTo>
                  <a:pt x="1250119" y="680388"/>
                </a:lnTo>
                <a:lnTo>
                  <a:pt x="1164096" y="798445"/>
                </a:lnTo>
                <a:lnTo>
                  <a:pt x="1107940" y="880161"/>
                </a:lnTo>
                <a:lnTo>
                  <a:pt x="1054180" y="961789"/>
                </a:lnTo>
                <a:lnTo>
                  <a:pt x="935515" y="1148728"/>
                </a:lnTo>
                <a:lnTo>
                  <a:pt x="900410" y="1211129"/>
                </a:lnTo>
                <a:lnTo>
                  <a:pt x="860961" y="1285880"/>
                </a:lnTo>
                <a:lnTo>
                  <a:pt x="830428" y="1336620"/>
                </a:lnTo>
                <a:lnTo>
                  <a:pt x="825921" y="1340798"/>
                </a:lnTo>
                <a:lnTo>
                  <a:pt x="821923" y="1342592"/>
                </a:lnTo>
                <a:lnTo>
                  <a:pt x="818265" y="1342796"/>
                </a:lnTo>
                <a:lnTo>
                  <a:pt x="816819" y="1339955"/>
                </a:lnTo>
                <a:lnTo>
                  <a:pt x="816848" y="1335084"/>
                </a:lnTo>
                <a:lnTo>
                  <a:pt x="832150" y="1250621"/>
                </a:lnTo>
                <a:lnTo>
                  <a:pt x="845591" y="1194614"/>
                </a:lnTo>
                <a:lnTo>
                  <a:pt x="871644" y="1129292"/>
                </a:lnTo>
                <a:lnTo>
                  <a:pt x="920612" y="1002751"/>
                </a:lnTo>
                <a:lnTo>
                  <a:pt x="966357" y="891756"/>
                </a:lnTo>
                <a:lnTo>
                  <a:pt x="992579" y="835973"/>
                </a:lnTo>
                <a:lnTo>
                  <a:pt x="1021779" y="780424"/>
                </a:lnTo>
                <a:lnTo>
                  <a:pt x="1054620" y="722662"/>
                </a:lnTo>
                <a:lnTo>
                  <a:pt x="1106611" y="634361"/>
                </a:lnTo>
                <a:lnTo>
                  <a:pt x="1144630" y="575063"/>
                </a:lnTo>
                <a:lnTo>
                  <a:pt x="1184702" y="516628"/>
                </a:lnTo>
                <a:lnTo>
                  <a:pt x="1225685" y="460891"/>
                </a:lnTo>
                <a:lnTo>
                  <a:pt x="1267074" y="408999"/>
                </a:lnTo>
                <a:lnTo>
                  <a:pt x="1332110" y="337805"/>
                </a:lnTo>
                <a:lnTo>
                  <a:pt x="1441789" y="231442"/>
                </a:lnTo>
                <a:lnTo>
                  <a:pt x="1504935" y="175724"/>
                </a:lnTo>
                <a:lnTo>
                  <a:pt x="1566682" y="128347"/>
                </a:lnTo>
                <a:lnTo>
                  <a:pt x="1641436" y="78926"/>
                </a:lnTo>
                <a:lnTo>
                  <a:pt x="1708841" y="40207"/>
                </a:lnTo>
                <a:lnTo>
                  <a:pt x="1785416" y="7466"/>
                </a:lnTo>
                <a:lnTo>
                  <a:pt x="1798899" y="1102"/>
                </a:lnTo>
                <a:lnTo>
                  <a:pt x="1804282" y="0"/>
                </a:lnTo>
                <a:lnTo>
                  <a:pt x="1808863" y="258"/>
                </a:lnTo>
                <a:lnTo>
                  <a:pt x="1812911" y="1422"/>
                </a:lnTo>
                <a:lnTo>
                  <a:pt x="1815610" y="3190"/>
                </a:lnTo>
                <a:lnTo>
                  <a:pt x="1817409" y="5361"/>
                </a:lnTo>
                <a:lnTo>
                  <a:pt x="1818608" y="7800"/>
                </a:lnTo>
                <a:lnTo>
                  <a:pt x="1817421" y="11411"/>
                </a:lnTo>
                <a:lnTo>
                  <a:pt x="1810806" y="20714"/>
                </a:lnTo>
                <a:lnTo>
                  <a:pt x="1744120" y="89434"/>
                </a:lnTo>
                <a:lnTo>
                  <a:pt x="1676889" y="152224"/>
                </a:lnTo>
                <a:lnTo>
                  <a:pt x="1608691" y="219168"/>
                </a:lnTo>
                <a:lnTo>
                  <a:pt x="1548759" y="276708"/>
                </a:lnTo>
                <a:lnTo>
                  <a:pt x="1482226" y="342485"/>
                </a:lnTo>
                <a:lnTo>
                  <a:pt x="1435717" y="394077"/>
                </a:lnTo>
                <a:lnTo>
                  <a:pt x="1336374" y="512783"/>
                </a:lnTo>
                <a:lnTo>
                  <a:pt x="1283826" y="581882"/>
                </a:lnTo>
                <a:lnTo>
                  <a:pt x="1229683" y="655588"/>
                </a:lnTo>
                <a:lnTo>
                  <a:pt x="1172513" y="731341"/>
                </a:lnTo>
                <a:lnTo>
                  <a:pt x="1145350" y="771584"/>
                </a:lnTo>
                <a:lnTo>
                  <a:pt x="1119295" y="813295"/>
                </a:lnTo>
                <a:lnTo>
                  <a:pt x="945026" y="1102101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a system  of linear inequalities that defines shaded region - 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905000"/>
            <a:ext cx="3505200" cy="3675056"/>
          </a:xfrm>
          <a:noFill/>
        </p:spPr>
      </p:pic>
      <p:cxnSp>
        <p:nvCxnSpPr>
          <p:cNvPr id="6" name="Straight Arrow Connector 5"/>
          <p:cNvCxnSpPr/>
          <p:nvPr/>
        </p:nvCxnSpPr>
        <p:spPr>
          <a:xfrm flipV="1">
            <a:off x="1066800" y="2057400"/>
            <a:ext cx="1905000" cy="1981200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19300" y="2133600"/>
            <a:ext cx="2019300" cy="1524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990600" y="3394364"/>
            <a:ext cx="30480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SMARTInkAnnotation0"/>
          <p:cNvSpPr/>
          <p:nvPr/>
        </p:nvSpPr>
        <p:spPr>
          <a:xfrm>
            <a:off x="2685961" y="2038330"/>
            <a:ext cx="1464679" cy="1569265"/>
          </a:xfrm>
          <a:custGeom>
            <a:avLst/>
            <a:gdLst/>
            <a:ahLst/>
            <a:cxnLst/>
            <a:rect l="0" t="0" r="0" b="0"/>
            <a:pathLst>
              <a:path w="1464679" h="1569265">
                <a:moveTo>
                  <a:pt x="0" y="461983"/>
                </a:moveTo>
                <a:lnTo>
                  <a:pt x="4745" y="457242"/>
                </a:lnTo>
                <a:lnTo>
                  <a:pt x="6143" y="454853"/>
                </a:lnTo>
                <a:lnTo>
                  <a:pt x="7696" y="449554"/>
                </a:lnTo>
                <a:lnTo>
                  <a:pt x="13683" y="441245"/>
                </a:lnTo>
                <a:lnTo>
                  <a:pt x="50930" y="397542"/>
                </a:lnTo>
                <a:lnTo>
                  <a:pt x="88816" y="357237"/>
                </a:lnTo>
                <a:lnTo>
                  <a:pt x="134554" y="316938"/>
                </a:lnTo>
                <a:lnTo>
                  <a:pt x="172623" y="282746"/>
                </a:lnTo>
                <a:lnTo>
                  <a:pt x="215352" y="250125"/>
                </a:lnTo>
                <a:lnTo>
                  <a:pt x="279025" y="207696"/>
                </a:lnTo>
                <a:lnTo>
                  <a:pt x="311059" y="187239"/>
                </a:lnTo>
                <a:lnTo>
                  <a:pt x="402079" y="131767"/>
                </a:lnTo>
                <a:lnTo>
                  <a:pt x="444234" y="107495"/>
                </a:lnTo>
                <a:lnTo>
                  <a:pt x="481885" y="90381"/>
                </a:lnTo>
                <a:lnTo>
                  <a:pt x="515553" y="76381"/>
                </a:lnTo>
                <a:lnTo>
                  <a:pt x="534039" y="67362"/>
                </a:lnTo>
                <a:lnTo>
                  <a:pt x="554621" y="62284"/>
                </a:lnTo>
                <a:lnTo>
                  <a:pt x="579065" y="60428"/>
                </a:lnTo>
                <a:lnTo>
                  <a:pt x="582692" y="61327"/>
                </a:lnTo>
                <a:lnTo>
                  <a:pt x="585110" y="62917"/>
                </a:lnTo>
                <a:lnTo>
                  <a:pt x="586722" y="64970"/>
                </a:lnTo>
                <a:lnTo>
                  <a:pt x="587797" y="67331"/>
                </a:lnTo>
                <a:lnTo>
                  <a:pt x="588991" y="72600"/>
                </a:lnTo>
                <a:lnTo>
                  <a:pt x="586873" y="80895"/>
                </a:lnTo>
                <a:lnTo>
                  <a:pt x="581628" y="92188"/>
                </a:lnTo>
                <a:lnTo>
                  <a:pt x="556468" y="132276"/>
                </a:lnTo>
                <a:lnTo>
                  <a:pt x="510485" y="178969"/>
                </a:lnTo>
                <a:lnTo>
                  <a:pt x="477678" y="215408"/>
                </a:lnTo>
                <a:lnTo>
                  <a:pt x="433859" y="257624"/>
                </a:lnTo>
                <a:lnTo>
                  <a:pt x="400400" y="287813"/>
                </a:lnTo>
                <a:lnTo>
                  <a:pt x="365666" y="321074"/>
                </a:lnTo>
                <a:lnTo>
                  <a:pt x="330365" y="353054"/>
                </a:lnTo>
                <a:lnTo>
                  <a:pt x="294812" y="384797"/>
                </a:lnTo>
                <a:lnTo>
                  <a:pt x="259147" y="418748"/>
                </a:lnTo>
                <a:lnTo>
                  <a:pt x="210311" y="466591"/>
                </a:lnTo>
                <a:lnTo>
                  <a:pt x="179547" y="494458"/>
                </a:lnTo>
                <a:lnTo>
                  <a:pt x="139605" y="529813"/>
                </a:lnTo>
                <a:lnTo>
                  <a:pt x="95953" y="571676"/>
                </a:lnTo>
                <a:lnTo>
                  <a:pt x="93764" y="573807"/>
                </a:lnTo>
                <a:lnTo>
                  <a:pt x="93297" y="575228"/>
                </a:lnTo>
                <a:lnTo>
                  <a:pt x="93980" y="576175"/>
                </a:lnTo>
                <a:lnTo>
                  <a:pt x="95428" y="576806"/>
                </a:lnTo>
                <a:lnTo>
                  <a:pt x="97387" y="576234"/>
                </a:lnTo>
                <a:lnTo>
                  <a:pt x="127674" y="554642"/>
                </a:lnTo>
                <a:lnTo>
                  <a:pt x="164044" y="523391"/>
                </a:lnTo>
                <a:lnTo>
                  <a:pt x="229029" y="471576"/>
                </a:lnTo>
                <a:lnTo>
                  <a:pt x="261692" y="444749"/>
                </a:lnTo>
                <a:lnTo>
                  <a:pt x="296072" y="418935"/>
                </a:lnTo>
                <a:lnTo>
                  <a:pt x="331216" y="393241"/>
                </a:lnTo>
                <a:lnTo>
                  <a:pt x="366699" y="365285"/>
                </a:lnTo>
                <a:lnTo>
                  <a:pt x="420177" y="321655"/>
                </a:lnTo>
                <a:lnTo>
                  <a:pt x="455896" y="294774"/>
                </a:lnTo>
                <a:lnTo>
                  <a:pt x="551400" y="226974"/>
                </a:lnTo>
                <a:lnTo>
                  <a:pt x="643210" y="164736"/>
                </a:lnTo>
                <a:lnTo>
                  <a:pt x="679168" y="143342"/>
                </a:lnTo>
                <a:lnTo>
                  <a:pt x="714020" y="123911"/>
                </a:lnTo>
                <a:lnTo>
                  <a:pt x="760567" y="97230"/>
                </a:lnTo>
                <a:lnTo>
                  <a:pt x="799960" y="76316"/>
                </a:lnTo>
                <a:lnTo>
                  <a:pt x="835799" y="58543"/>
                </a:lnTo>
                <a:lnTo>
                  <a:pt x="869809" y="43146"/>
                </a:lnTo>
                <a:lnTo>
                  <a:pt x="874846" y="39883"/>
                </a:lnTo>
                <a:lnTo>
                  <a:pt x="885738" y="36258"/>
                </a:lnTo>
                <a:lnTo>
                  <a:pt x="891425" y="35291"/>
                </a:lnTo>
                <a:lnTo>
                  <a:pt x="895215" y="35639"/>
                </a:lnTo>
                <a:lnTo>
                  <a:pt x="897742" y="36863"/>
                </a:lnTo>
                <a:lnTo>
                  <a:pt x="899427" y="38671"/>
                </a:lnTo>
                <a:lnTo>
                  <a:pt x="900550" y="40868"/>
                </a:lnTo>
                <a:lnTo>
                  <a:pt x="901798" y="45956"/>
                </a:lnTo>
                <a:lnTo>
                  <a:pt x="899704" y="54170"/>
                </a:lnTo>
                <a:lnTo>
                  <a:pt x="890267" y="75613"/>
                </a:lnTo>
                <a:lnTo>
                  <a:pt x="864567" y="112223"/>
                </a:lnTo>
                <a:lnTo>
                  <a:pt x="825501" y="154439"/>
                </a:lnTo>
                <a:lnTo>
                  <a:pt x="770554" y="209961"/>
                </a:lnTo>
                <a:lnTo>
                  <a:pt x="738745" y="239179"/>
                </a:lnTo>
                <a:lnTo>
                  <a:pt x="704744" y="269693"/>
                </a:lnTo>
                <a:lnTo>
                  <a:pt x="669770" y="303099"/>
                </a:lnTo>
                <a:lnTo>
                  <a:pt x="550634" y="420995"/>
                </a:lnTo>
                <a:lnTo>
                  <a:pt x="509242" y="459641"/>
                </a:lnTo>
                <a:lnTo>
                  <a:pt x="468664" y="496661"/>
                </a:lnTo>
                <a:lnTo>
                  <a:pt x="430767" y="532957"/>
                </a:lnTo>
                <a:lnTo>
                  <a:pt x="396708" y="568933"/>
                </a:lnTo>
                <a:lnTo>
                  <a:pt x="352263" y="617364"/>
                </a:lnTo>
                <a:lnTo>
                  <a:pt x="316583" y="656850"/>
                </a:lnTo>
                <a:lnTo>
                  <a:pt x="289789" y="685747"/>
                </a:lnTo>
                <a:lnTo>
                  <a:pt x="276778" y="697363"/>
                </a:lnTo>
                <a:lnTo>
                  <a:pt x="261727" y="717446"/>
                </a:lnTo>
                <a:lnTo>
                  <a:pt x="260891" y="717620"/>
                </a:lnTo>
                <a:lnTo>
                  <a:pt x="260334" y="716744"/>
                </a:lnTo>
                <a:lnTo>
                  <a:pt x="259962" y="715167"/>
                </a:lnTo>
                <a:lnTo>
                  <a:pt x="264846" y="708123"/>
                </a:lnTo>
                <a:lnTo>
                  <a:pt x="273638" y="696394"/>
                </a:lnTo>
                <a:lnTo>
                  <a:pt x="298116" y="656526"/>
                </a:lnTo>
                <a:lnTo>
                  <a:pt x="325369" y="616859"/>
                </a:lnTo>
                <a:lnTo>
                  <a:pt x="349202" y="584395"/>
                </a:lnTo>
                <a:lnTo>
                  <a:pt x="379659" y="550122"/>
                </a:lnTo>
                <a:lnTo>
                  <a:pt x="413058" y="515047"/>
                </a:lnTo>
                <a:lnTo>
                  <a:pt x="447766" y="478621"/>
                </a:lnTo>
                <a:lnTo>
                  <a:pt x="502795" y="418075"/>
                </a:lnTo>
                <a:lnTo>
                  <a:pt x="545915" y="373345"/>
                </a:lnTo>
                <a:lnTo>
                  <a:pt x="591565" y="329654"/>
                </a:lnTo>
                <a:lnTo>
                  <a:pt x="614861" y="308279"/>
                </a:lnTo>
                <a:lnTo>
                  <a:pt x="639331" y="288076"/>
                </a:lnTo>
                <a:lnTo>
                  <a:pt x="664583" y="268654"/>
                </a:lnTo>
                <a:lnTo>
                  <a:pt x="764590" y="194709"/>
                </a:lnTo>
                <a:lnTo>
                  <a:pt x="788809" y="177636"/>
                </a:lnTo>
                <a:lnTo>
                  <a:pt x="836907" y="145437"/>
                </a:lnTo>
                <a:lnTo>
                  <a:pt x="908654" y="99419"/>
                </a:lnTo>
                <a:lnTo>
                  <a:pt x="951086" y="74624"/>
                </a:lnTo>
                <a:lnTo>
                  <a:pt x="989808" y="54675"/>
                </a:lnTo>
                <a:lnTo>
                  <a:pt x="1026881" y="39194"/>
                </a:lnTo>
                <a:lnTo>
                  <a:pt x="1089121" y="14079"/>
                </a:lnTo>
                <a:lnTo>
                  <a:pt x="1116359" y="2951"/>
                </a:lnTo>
                <a:lnTo>
                  <a:pt x="1130467" y="0"/>
                </a:lnTo>
                <a:lnTo>
                  <a:pt x="1136017" y="205"/>
                </a:lnTo>
                <a:lnTo>
                  <a:pt x="1140710" y="1334"/>
                </a:lnTo>
                <a:lnTo>
                  <a:pt x="1144832" y="3079"/>
                </a:lnTo>
                <a:lnTo>
                  <a:pt x="1146587" y="6226"/>
                </a:lnTo>
                <a:lnTo>
                  <a:pt x="1146764" y="10309"/>
                </a:lnTo>
                <a:lnTo>
                  <a:pt x="1144311" y="20137"/>
                </a:lnTo>
                <a:lnTo>
                  <a:pt x="1136354" y="37819"/>
                </a:lnTo>
                <a:lnTo>
                  <a:pt x="1105985" y="83334"/>
                </a:lnTo>
                <a:lnTo>
                  <a:pt x="1076111" y="122138"/>
                </a:lnTo>
                <a:lnTo>
                  <a:pt x="1037355" y="165055"/>
                </a:lnTo>
                <a:lnTo>
                  <a:pt x="1006300" y="199708"/>
                </a:lnTo>
                <a:lnTo>
                  <a:pt x="937808" y="278545"/>
                </a:lnTo>
                <a:lnTo>
                  <a:pt x="902466" y="322246"/>
                </a:lnTo>
                <a:lnTo>
                  <a:pt x="865902" y="368128"/>
                </a:lnTo>
                <a:lnTo>
                  <a:pt x="826477" y="414977"/>
                </a:lnTo>
                <a:lnTo>
                  <a:pt x="783133" y="462258"/>
                </a:lnTo>
                <a:lnTo>
                  <a:pt x="738376" y="510722"/>
                </a:lnTo>
                <a:lnTo>
                  <a:pt x="716708" y="536148"/>
                </a:lnTo>
                <a:lnTo>
                  <a:pt x="674094" y="587218"/>
                </a:lnTo>
                <a:lnTo>
                  <a:pt x="578674" y="699194"/>
                </a:lnTo>
                <a:lnTo>
                  <a:pt x="546865" y="734428"/>
                </a:lnTo>
                <a:lnTo>
                  <a:pt x="506335" y="779509"/>
                </a:lnTo>
                <a:lnTo>
                  <a:pt x="467956" y="824537"/>
                </a:lnTo>
                <a:lnTo>
                  <a:pt x="467899" y="822748"/>
                </a:lnTo>
                <a:lnTo>
                  <a:pt x="470484" y="812823"/>
                </a:lnTo>
                <a:lnTo>
                  <a:pt x="480241" y="798490"/>
                </a:lnTo>
                <a:lnTo>
                  <a:pt x="515527" y="755554"/>
                </a:lnTo>
                <a:lnTo>
                  <a:pt x="568882" y="691179"/>
                </a:lnTo>
                <a:lnTo>
                  <a:pt x="601441" y="652814"/>
                </a:lnTo>
                <a:lnTo>
                  <a:pt x="635775" y="615257"/>
                </a:lnTo>
                <a:lnTo>
                  <a:pt x="672884" y="577730"/>
                </a:lnTo>
                <a:lnTo>
                  <a:pt x="715862" y="537900"/>
                </a:lnTo>
                <a:lnTo>
                  <a:pt x="807200" y="455739"/>
                </a:lnTo>
                <a:lnTo>
                  <a:pt x="850708" y="414228"/>
                </a:lnTo>
                <a:lnTo>
                  <a:pt x="895868" y="375274"/>
                </a:lnTo>
                <a:lnTo>
                  <a:pt x="941430" y="339109"/>
                </a:lnTo>
                <a:lnTo>
                  <a:pt x="984854" y="306500"/>
                </a:lnTo>
                <a:lnTo>
                  <a:pt x="1048387" y="260251"/>
                </a:lnTo>
                <a:lnTo>
                  <a:pt x="1090326" y="232756"/>
                </a:lnTo>
                <a:lnTo>
                  <a:pt x="1131146" y="208300"/>
                </a:lnTo>
                <a:lnTo>
                  <a:pt x="1169152" y="187508"/>
                </a:lnTo>
                <a:lnTo>
                  <a:pt x="1203259" y="170991"/>
                </a:lnTo>
                <a:lnTo>
                  <a:pt x="1247730" y="150536"/>
                </a:lnTo>
                <a:lnTo>
                  <a:pt x="1283418" y="134554"/>
                </a:lnTo>
                <a:lnTo>
                  <a:pt x="1302378" y="127943"/>
                </a:lnTo>
                <a:lnTo>
                  <a:pt x="1317426" y="125005"/>
                </a:lnTo>
                <a:lnTo>
                  <a:pt x="1322233" y="125213"/>
                </a:lnTo>
                <a:lnTo>
                  <a:pt x="1325438" y="126345"/>
                </a:lnTo>
                <a:lnTo>
                  <a:pt x="1327574" y="128091"/>
                </a:lnTo>
                <a:lnTo>
                  <a:pt x="1328999" y="130248"/>
                </a:lnTo>
                <a:lnTo>
                  <a:pt x="1330581" y="135289"/>
                </a:lnTo>
                <a:lnTo>
                  <a:pt x="1328636" y="143484"/>
                </a:lnTo>
                <a:lnTo>
                  <a:pt x="1323468" y="154732"/>
                </a:lnTo>
                <a:lnTo>
                  <a:pt x="1293616" y="199529"/>
                </a:lnTo>
                <a:lnTo>
                  <a:pt x="1263798" y="238257"/>
                </a:lnTo>
                <a:lnTo>
                  <a:pt x="1225058" y="281151"/>
                </a:lnTo>
                <a:lnTo>
                  <a:pt x="1160342" y="348210"/>
                </a:lnTo>
                <a:lnTo>
                  <a:pt x="1125517" y="386943"/>
                </a:lnTo>
                <a:lnTo>
                  <a:pt x="957650" y="579865"/>
                </a:lnTo>
                <a:lnTo>
                  <a:pt x="921217" y="624838"/>
                </a:lnTo>
                <a:lnTo>
                  <a:pt x="849272" y="718386"/>
                </a:lnTo>
                <a:lnTo>
                  <a:pt x="813458" y="760487"/>
                </a:lnTo>
                <a:lnTo>
                  <a:pt x="779664" y="799042"/>
                </a:lnTo>
                <a:lnTo>
                  <a:pt x="751401" y="836021"/>
                </a:lnTo>
                <a:lnTo>
                  <a:pt x="713155" y="876087"/>
                </a:lnTo>
                <a:lnTo>
                  <a:pt x="674749" y="917653"/>
                </a:lnTo>
                <a:lnTo>
                  <a:pt x="668356" y="921479"/>
                </a:lnTo>
                <a:lnTo>
                  <a:pt x="668042" y="921110"/>
                </a:lnTo>
                <a:lnTo>
                  <a:pt x="699883" y="875587"/>
                </a:lnTo>
                <a:lnTo>
                  <a:pt x="768261" y="777392"/>
                </a:lnTo>
                <a:lnTo>
                  <a:pt x="801952" y="737433"/>
                </a:lnTo>
                <a:lnTo>
                  <a:pt x="840099" y="696522"/>
                </a:lnTo>
                <a:lnTo>
                  <a:pt x="921237" y="613667"/>
                </a:lnTo>
                <a:lnTo>
                  <a:pt x="963630" y="573054"/>
                </a:lnTo>
                <a:lnTo>
                  <a:pt x="1008956" y="535160"/>
                </a:lnTo>
                <a:lnTo>
                  <a:pt x="1083889" y="475617"/>
                </a:lnTo>
                <a:lnTo>
                  <a:pt x="1130934" y="439930"/>
                </a:lnTo>
                <a:lnTo>
                  <a:pt x="1176009" y="408525"/>
                </a:lnTo>
                <a:lnTo>
                  <a:pt x="1199153" y="394594"/>
                </a:lnTo>
                <a:lnTo>
                  <a:pt x="1244070" y="369524"/>
                </a:lnTo>
                <a:lnTo>
                  <a:pt x="1283897" y="348460"/>
                </a:lnTo>
                <a:lnTo>
                  <a:pt x="1318812" y="331823"/>
                </a:lnTo>
                <a:lnTo>
                  <a:pt x="1363739" y="313945"/>
                </a:lnTo>
                <a:lnTo>
                  <a:pt x="1405021" y="299016"/>
                </a:lnTo>
                <a:lnTo>
                  <a:pt x="1411418" y="297775"/>
                </a:lnTo>
                <a:lnTo>
                  <a:pt x="1416676" y="297941"/>
                </a:lnTo>
                <a:lnTo>
                  <a:pt x="1421174" y="299043"/>
                </a:lnTo>
                <a:lnTo>
                  <a:pt x="1423180" y="301763"/>
                </a:lnTo>
                <a:lnTo>
                  <a:pt x="1423524" y="305560"/>
                </a:lnTo>
                <a:lnTo>
                  <a:pt x="1421258" y="315071"/>
                </a:lnTo>
                <a:lnTo>
                  <a:pt x="1413405" y="332574"/>
                </a:lnTo>
                <a:lnTo>
                  <a:pt x="1396954" y="357162"/>
                </a:lnTo>
                <a:lnTo>
                  <a:pt x="1359458" y="403170"/>
                </a:lnTo>
                <a:lnTo>
                  <a:pt x="1326786" y="445218"/>
                </a:lnTo>
                <a:lnTo>
                  <a:pt x="1283007" y="491742"/>
                </a:lnTo>
                <a:lnTo>
                  <a:pt x="1249557" y="526803"/>
                </a:lnTo>
                <a:lnTo>
                  <a:pt x="1214827" y="565536"/>
                </a:lnTo>
                <a:lnTo>
                  <a:pt x="1161772" y="626390"/>
                </a:lnTo>
                <a:lnTo>
                  <a:pt x="1126152" y="670321"/>
                </a:lnTo>
                <a:lnTo>
                  <a:pt x="1054730" y="763199"/>
                </a:lnTo>
                <a:lnTo>
                  <a:pt x="947487" y="905541"/>
                </a:lnTo>
                <a:lnTo>
                  <a:pt x="911733" y="950492"/>
                </a:lnTo>
                <a:lnTo>
                  <a:pt x="877966" y="992629"/>
                </a:lnTo>
                <a:lnTo>
                  <a:pt x="823918" y="1065541"/>
                </a:lnTo>
                <a:lnTo>
                  <a:pt x="792357" y="1107474"/>
                </a:lnTo>
                <a:lnTo>
                  <a:pt x="768642" y="1138828"/>
                </a:lnTo>
                <a:lnTo>
                  <a:pt x="765687" y="1141416"/>
                </a:lnTo>
                <a:lnTo>
                  <a:pt x="763718" y="1142149"/>
                </a:lnTo>
                <a:lnTo>
                  <a:pt x="762405" y="1141646"/>
                </a:lnTo>
                <a:lnTo>
                  <a:pt x="762523" y="1139326"/>
                </a:lnTo>
                <a:lnTo>
                  <a:pt x="765302" y="1131456"/>
                </a:lnTo>
                <a:lnTo>
                  <a:pt x="797438" y="1089490"/>
                </a:lnTo>
                <a:lnTo>
                  <a:pt x="828210" y="1044124"/>
                </a:lnTo>
                <a:lnTo>
                  <a:pt x="854749" y="1007454"/>
                </a:lnTo>
                <a:lnTo>
                  <a:pt x="883097" y="971313"/>
                </a:lnTo>
                <a:lnTo>
                  <a:pt x="917546" y="932761"/>
                </a:lnTo>
                <a:lnTo>
                  <a:pt x="956031" y="893467"/>
                </a:lnTo>
                <a:lnTo>
                  <a:pt x="996309" y="856160"/>
                </a:lnTo>
                <a:lnTo>
                  <a:pt x="1058071" y="801687"/>
                </a:lnTo>
                <a:lnTo>
                  <a:pt x="1099596" y="768405"/>
                </a:lnTo>
                <a:lnTo>
                  <a:pt x="1140232" y="739061"/>
                </a:lnTo>
                <a:lnTo>
                  <a:pt x="1178156" y="716097"/>
                </a:lnTo>
                <a:lnTo>
                  <a:pt x="1214875" y="695969"/>
                </a:lnTo>
                <a:lnTo>
                  <a:pt x="1250064" y="677102"/>
                </a:lnTo>
                <a:lnTo>
                  <a:pt x="1295807" y="652722"/>
                </a:lnTo>
                <a:lnTo>
                  <a:pt x="1338964" y="640329"/>
                </a:lnTo>
                <a:lnTo>
                  <a:pt x="1348510" y="637435"/>
                </a:lnTo>
                <a:lnTo>
                  <a:pt x="1355867" y="636498"/>
                </a:lnTo>
                <a:lnTo>
                  <a:pt x="1361765" y="636865"/>
                </a:lnTo>
                <a:lnTo>
                  <a:pt x="1373622" y="639843"/>
                </a:lnTo>
                <a:lnTo>
                  <a:pt x="1374594" y="642072"/>
                </a:lnTo>
                <a:lnTo>
                  <a:pt x="1375676" y="649840"/>
                </a:lnTo>
                <a:lnTo>
                  <a:pt x="1373507" y="659907"/>
                </a:lnTo>
                <a:lnTo>
                  <a:pt x="1368240" y="671988"/>
                </a:lnTo>
                <a:lnTo>
                  <a:pt x="1338320" y="717363"/>
                </a:lnTo>
                <a:lnTo>
                  <a:pt x="1308494" y="756153"/>
                </a:lnTo>
                <a:lnTo>
                  <a:pt x="1255689" y="820833"/>
                </a:lnTo>
                <a:lnTo>
                  <a:pt x="1177906" y="913426"/>
                </a:lnTo>
                <a:lnTo>
                  <a:pt x="1143255" y="951351"/>
                </a:lnTo>
                <a:lnTo>
                  <a:pt x="1108984" y="989042"/>
                </a:lnTo>
                <a:lnTo>
                  <a:pt x="1062764" y="1046332"/>
                </a:lnTo>
                <a:lnTo>
                  <a:pt x="1024461" y="1089766"/>
                </a:lnTo>
                <a:lnTo>
                  <a:pt x="986971" y="1134706"/>
                </a:lnTo>
                <a:lnTo>
                  <a:pt x="964888" y="1158539"/>
                </a:lnTo>
                <a:lnTo>
                  <a:pt x="962068" y="1160510"/>
                </a:lnTo>
                <a:lnTo>
                  <a:pt x="960188" y="1160831"/>
                </a:lnTo>
                <a:lnTo>
                  <a:pt x="958934" y="1160054"/>
                </a:lnTo>
                <a:lnTo>
                  <a:pt x="960085" y="1158543"/>
                </a:lnTo>
                <a:lnTo>
                  <a:pt x="1005116" y="1118394"/>
                </a:lnTo>
                <a:lnTo>
                  <a:pt x="1049582" y="1069548"/>
                </a:lnTo>
                <a:lnTo>
                  <a:pt x="1094271" y="1031490"/>
                </a:lnTo>
                <a:lnTo>
                  <a:pt x="1127933" y="1007131"/>
                </a:lnTo>
                <a:lnTo>
                  <a:pt x="1180388" y="971104"/>
                </a:lnTo>
                <a:lnTo>
                  <a:pt x="1215866" y="948212"/>
                </a:lnTo>
                <a:lnTo>
                  <a:pt x="1251498" y="928116"/>
                </a:lnTo>
                <a:lnTo>
                  <a:pt x="1284550" y="911908"/>
                </a:lnTo>
                <a:lnTo>
                  <a:pt x="1328427" y="894273"/>
                </a:lnTo>
                <a:lnTo>
                  <a:pt x="1374099" y="879426"/>
                </a:lnTo>
                <a:lnTo>
                  <a:pt x="1382858" y="878192"/>
                </a:lnTo>
                <a:lnTo>
                  <a:pt x="1412771" y="881023"/>
                </a:lnTo>
                <a:lnTo>
                  <a:pt x="1414598" y="883225"/>
                </a:lnTo>
                <a:lnTo>
                  <a:pt x="1414824" y="886678"/>
                </a:lnTo>
                <a:lnTo>
                  <a:pt x="1413981" y="890965"/>
                </a:lnTo>
                <a:lnTo>
                  <a:pt x="1403304" y="911218"/>
                </a:lnTo>
                <a:lnTo>
                  <a:pt x="1363769" y="956124"/>
                </a:lnTo>
                <a:lnTo>
                  <a:pt x="1330712" y="992371"/>
                </a:lnTo>
                <a:lnTo>
                  <a:pt x="1279206" y="1053804"/>
                </a:lnTo>
                <a:lnTo>
                  <a:pt x="1247867" y="1085510"/>
                </a:lnTo>
                <a:lnTo>
                  <a:pt x="1215069" y="1117129"/>
                </a:lnTo>
                <a:lnTo>
                  <a:pt x="1153550" y="1183289"/>
                </a:lnTo>
                <a:lnTo>
                  <a:pt x="1070752" y="1267440"/>
                </a:lnTo>
                <a:lnTo>
                  <a:pt x="1048460" y="1289791"/>
                </a:lnTo>
                <a:lnTo>
                  <a:pt x="1093174" y="1246122"/>
                </a:lnTo>
                <a:lnTo>
                  <a:pt x="1125947" y="1220510"/>
                </a:lnTo>
                <a:lnTo>
                  <a:pt x="1166667" y="1195062"/>
                </a:lnTo>
                <a:lnTo>
                  <a:pt x="1210183" y="1173521"/>
                </a:lnTo>
                <a:lnTo>
                  <a:pt x="1253533" y="1150713"/>
                </a:lnTo>
                <a:lnTo>
                  <a:pt x="1290987" y="1136788"/>
                </a:lnTo>
                <a:lnTo>
                  <a:pt x="1328190" y="1125840"/>
                </a:lnTo>
                <a:lnTo>
                  <a:pt x="1335369" y="1124820"/>
                </a:lnTo>
                <a:lnTo>
                  <a:pt x="1341147" y="1125132"/>
                </a:lnTo>
                <a:lnTo>
                  <a:pt x="1345993" y="1126332"/>
                </a:lnTo>
                <a:lnTo>
                  <a:pt x="1354025" y="1130312"/>
                </a:lnTo>
                <a:lnTo>
                  <a:pt x="1360906" y="1135388"/>
                </a:lnTo>
                <a:lnTo>
                  <a:pt x="1362145" y="1139122"/>
                </a:lnTo>
                <a:lnTo>
                  <a:pt x="1361977" y="1143596"/>
                </a:lnTo>
                <a:lnTo>
                  <a:pt x="1359143" y="1153859"/>
                </a:lnTo>
                <a:lnTo>
                  <a:pt x="1350970" y="1171786"/>
                </a:lnTo>
                <a:lnTo>
                  <a:pt x="1335417" y="1195508"/>
                </a:lnTo>
                <a:lnTo>
                  <a:pt x="1295386" y="1243776"/>
                </a:lnTo>
                <a:lnTo>
                  <a:pt x="1259206" y="1288857"/>
                </a:lnTo>
                <a:lnTo>
                  <a:pt x="1220131" y="1327454"/>
                </a:lnTo>
                <a:lnTo>
                  <a:pt x="1185583" y="1369319"/>
                </a:lnTo>
                <a:lnTo>
                  <a:pt x="1181428" y="1377212"/>
                </a:lnTo>
                <a:lnTo>
                  <a:pt x="1176270" y="1384027"/>
                </a:lnTo>
                <a:lnTo>
                  <a:pt x="1175491" y="1386242"/>
                </a:lnTo>
                <a:lnTo>
                  <a:pt x="1175965" y="1387717"/>
                </a:lnTo>
                <a:lnTo>
                  <a:pt x="1177274" y="1388702"/>
                </a:lnTo>
                <a:lnTo>
                  <a:pt x="1186674" y="1387150"/>
                </a:lnTo>
                <a:lnTo>
                  <a:pt x="1247604" y="1369628"/>
                </a:lnTo>
                <a:lnTo>
                  <a:pt x="1361331" y="1343040"/>
                </a:lnTo>
                <a:lnTo>
                  <a:pt x="1397304" y="1338855"/>
                </a:lnTo>
                <a:lnTo>
                  <a:pt x="1418544" y="1340521"/>
                </a:lnTo>
                <a:lnTo>
                  <a:pt x="1444603" y="1347037"/>
                </a:lnTo>
                <a:lnTo>
                  <a:pt x="1451711" y="1349676"/>
                </a:lnTo>
                <a:lnTo>
                  <a:pt x="1456449" y="1353418"/>
                </a:lnTo>
                <a:lnTo>
                  <a:pt x="1459608" y="1357898"/>
                </a:lnTo>
                <a:lnTo>
                  <a:pt x="1463118" y="1368167"/>
                </a:lnTo>
                <a:lnTo>
                  <a:pt x="1464678" y="1379346"/>
                </a:lnTo>
                <a:lnTo>
                  <a:pt x="1462723" y="1390929"/>
                </a:lnTo>
                <a:lnTo>
                  <a:pt x="1457550" y="1403684"/>
                </a:lnTo>
                <a:lnTo>
                  <a:pt x="1442477" y="1427599"/>
                </a:lnTo>
                <a:lnTo>
                  <a:pt x="1393928" y="1486210"/>
                </a:lnTo>
                <a:lnTo>
                  <a:pt x="1349660" y="1533192"/>
                </a:lnTo>
                <a:lnTo>
                  <a:pt x="1322909" y="1569264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4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435, #’s: 9-14, </a:t>
            </a:r>
            <a:r>
              <a:rPr lang="en-US" smtClean="0"/>
              <a:t>16-26 evens, 30, 42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5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7.6 solving linear inequalities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50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mtClean="0"/>
              <a:t>Information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Linear inequality: 2 variables, replace = with inequality sign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&lt;, &gt;, </a:t>
            </a:r>
            <a:r>
              <a:rPr lang="en-US" b="1" dirty="0" smtClean="0">
                <a:solidFill>
                  <a:srgbClr val="FF0000"/>
                </a:solidFill>
                <a:cs typeface="Tahoma" pitchFamily="34" charset="0"/>
              </a:rPr>
              <a:t>≤, ≥</a:t>
            </a:r>
          </a:p>
          <a:p>
            <a:pPr lvl="1" eaLnBrk="1" hangingPunct="1">
              <a:defRPr/>
            </a:pPr>
            <a:endParaRPr lang="en-US" b="1" dirty="0" smtClean="0">
              <a:solidFill>
                <a:srgbClr val="FF0000"/>
              </a:solidFill>
              <a:cs typeface="Tahoma" pitchFamily="34" charset="0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  <a:cs typeface="Tahoma" pitchFamily="34" charset="0"/>
              </a:rPr>
              <a:t>If dividing by negative number, switches sign</a:t>
            </a: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2 Types of graphs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</a:rPr>
              <a:t>1.  &lt; or &gt; = dotted graph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cs typeface="Tahoma" pitchFamily="34" charset="0"/>
              </a:rPr>
              <a:t>2.  ≤ or ≥ = solid graph</a:t>
            </a:r>
          </a:p>
        </p:txBody>
      </p:sp>
    </p:spTree>
    <p:extLst>
      <p:ext uri="{BB962C8B-B14F-4D97-AF65-F5344CB8AC3E}">
        <p14:creationId xmlns:p14="http://schemas.microsoft.com/office/powerpoint/2010/main" val="1978466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build="p"/>
      <p:bldP spid="1434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y &lt; 2</a:t>
            </a:r>
          </a:p>
          <a:p>
            <a:pPr marL="114300" indent="0">
              <a:buNone/>
            </a:pPr>
            <a:r>
              <a:rPr lang="en-US" dirty="0" smtClean="0"/>
              <a:t>X ≥ -1</a:t>
            </a:r>
          </a:p>
          <a:p>
            <a:pPr marL="114300" indent="0">
              <a:buNone/>
            </a:pPr>
            <a:r>
              <a:rPr lang="en-US" dirty="0" smtClean="0"/>
              <a:t>Y &gt; x - 2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2871186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+ 2y ≥ -2</a:t>
            </a:r>
          </a:p>
          <a:p>
            <a:pPr marL="114300" indent="0">
              <a:buNone/>
            </a:pPr>
            <a:r>
              <a:rPr lang="en-US" dirty="0" smtClean="0"/>
              <a:t>X + 2y ≤ 2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245711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– 2y ≥ 4 </a:t>
            </a:r>
          </a:p>
          <a:p>
            <a:pPr marL="114300" indent="0">
              <a:buNone/>
            </a:pPr>
            <a:r>
              <a:rPr lang="en-US" dirty="0" smtClean="0"/>
              <a:t>2x – y ≥ -2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245711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2x + 2y ≥ -4</a:t>
            </a:r>
          </a:p>
          <a:p>
            <a:pPr marL="114300" indent="0">
              <a:buNone/>
            </a:pPr>
            <a:r>
              <a:rPr lang="en-US" dirty="0" smtClean="0"/>
              <a:t>-2x – y ≥ 2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1636185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4x + 2y ≥ -6</a:t>
            </a:r>
          </a:p>
          <a:p>
            <a:pPr marL="114300" indent="0">
              <a:buNone/>
            </a:pPr>
            <a:r>
              <a:rPr lang="en-US" dirty="0" smtClean="0"/>
              <a:t>8x + y &lt; 3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42083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Graph-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X ≤ 0</a:t>
            </a:r>
          </a:p>
          <a:p>
            <a:pPr marL="114300" indent="0">
              <a:buNone/>
            </a:pPr>
            <a:r>
              <a:rPr lang="en-US" dirty="0" smtClean="0"/>
              <a:t>Y ≥ 0</a:t>
            </a:r>
          </a:p>
          <a:p>
            <a:pPr marL="114300" indent="0">
              <a:buNone/>
            </a:pPr>
            <a:r>
              <a:rPr lang="en-US" dirty="0" smtClean="0"/>
              <a:t>Y ≤ 5</a:t>
            </a:r>
          </a:p>
          <a:p>
            <a:pPr marL="114300" indent="0">
              <a:buNone/>
            </a:pPr>
            <a:r>
              <a:rPr lang="en-US" dirty="0" smtClean="0"/>
              <a:t>X &gt; -6</a:t>
            </a:r>
          </a:p>
        </p:txBody>
      </p:sp>
      <p:pic>
        <p:nvPicPr>
          <p:cNvPr id="5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1905000"/>
            <a:ext cx="4069975" cy="4267199"/>
          </a:xfrm>
          <a:noFill/>
        </p:spPr>
      </p:pic>
    </p:spTree>
    <p:extLst>
      <p:ext uri="{BB962C8B-B14F-4D97-AF65-F5344CB8AC3E}">
        <p14:creationId xmlns:p14="http://schemas.microsoft.com/office/powerpoint/2010/main" val="42083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</TotalTime>
  <Words>237</Words>
  <Application>Microsoft Office PowerPoint</Application>
  <PresentationFormat>On-screen Show (4:3)</PresentationFormat>
  <Paragraphs>50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Apothecary</vt:lpstr>
      <vt:lpstr>Review</vt:lpstr>
      <vt:lpstr>7.6 solving linear inequalities</vt:lpstr>
      <vt:lpstr>Information</vt:lpstr>
      <vt:lpstr>Graph-t</vt:lpstr>
      <vt:lpstr>Graph-t</vt:lpstr>
      <vt:lpstr>Graph-t</vt:lpstr>
      <vt:lpstr>Graph-st</vt:lpstr>
      <vt:lpstr>Graph-st</vt:lpstr>
      <vt:lpstr>Graph-st</vt:lpstr>
      <vt:lpstr>Write a system  of linear inequalities that defines shaded region - T</vt:lpstr>
      <vt:lpstr>Write a system  of linear inequalities that defines shaded region - T</vt:lpstr>
      <vt:lpstr>Write a system  of linear inequalities that defines shaded region - sT</vt:lpstr>
      <vt:lpstr>Write a system  of linear inequalities that defines shaded region - sT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owner</dc:creator>
  <cp:lastModifiedBy>Garth Fiedler</cp:lastModifiedBy>
  <cp:revision>7</cp:revision>
  <dcterms:created xsi:type="dcterms:W3CDTF">2012-07-19T19:16:53Z</dcterms:created>
  <dcterms:modified xsi:type="dcterms:W3CDTF">2012-07-26T12:08:49Z</dcterms:modified>
</cp:coreProperties>
</file>