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C87E6-6D45-45EA-B788-D5A3AC233663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B6441-FA16-4F3F-B43C-D634D3F3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9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A3013AD-7A9D-4B38-908B-CDF57B86B4B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36D3DC3-0438-4F4B-9F88-503D1A54800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3BE75D-8C19-49EB-A754-5A8F65AEB92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E10163-73A1-4D13-82C5-E315407E39C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1DF551E-95CE-4C92-B96A-6F9AC19D43B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CE6D3E-91E6-4B3F-92F0-9DA83BA00BD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46B1E-02FA-42DD-B971-E66CF5BC884C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29F4219-56C9-4F64-820E-FD204E1D43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Use one of the 3 types of applications to solve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2x + 3y = 13</a:t>
            </a:r>
          </a:p>
          <a:p>
            <a:pPr marL="114300" indent="0">
              <a:buNone/>
            </a:pPr>
            <a:r>
              <a:rPr lang="en-US" dirty="0" smtClean="0"/>
              <a:t>2x – 3y = -5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3962400"/>
            <a:ext cx="2627453" cy="2754775"/>
          </a:xfrm>
          <a:noFill/>
        </p:spPr>
      </p:pic>
    </p:spTree>
    <p:extLst>
      <p:ext uri="{BB962C8B-B14F-4D97-AF65-F5344CB8AC3E}">
        <p14:creationId xmlns:p14="http://schemas.microsoft.com/office/powerpoint/2010/main" val="933733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Use graphing to find the number of solutions - t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2x + 4y =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3x + 6y = 12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4191000" cy="4800600"/>
          </a:xfrm>
          <a:noFill/>
        </p:spPr>
      </p:pic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5029200" y="2057400"/>
            <a:ext cx="3505200" cy="22860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 flipV="1">
            <a:off x="5029200" y="2057400"/>
            <a:ext cx="3429000" cy="2209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3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Use graphing to find number of solutions - </a:t>
            </a:r>
            <a:r>
              <a:rPr lang="en-US" dirty="0" err="1" smtClean="0"/>
              <a:t>st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 + y = 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x – y = -5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4191000" cy="4800600"/>
          </a:xfrm>
          <a:noFill/>
        </p:spPr>
      </p:pic>
    </p:spTree>
    <p:extLst>
      <p:ext uri="{BB962C8B-B14F-4D97-AF65-F5344CB8AC3E}">
        <p14:creationId xmlns:p14="http://schemas.microsoft.com/office/powerpoint/2010/main" val="15000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429, #’s: 12-28 evens,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33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Use graphing to Find </a:t>
            </a:r>
            <a:r>
              <a:rPr lang="en-US" dirty="0" smtClean="0"/>
              <a:t># of </a:t>
            </a:r>
            <a:r>
              <a:rPr lang="en-US" dirty="0" smtClean="0"/>
              <a:t>solutions - </a:t>
            </a:r>
            <a:r>
              <a:rPr lang="en-US" dirty="0" err="1" smtClean="0"/>
              <a:t>st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3x + 2y = 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4y = 16 – 6x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4191000" cy="4800600"/>
          </a:xfrm>
          <a:noFill/>
        </p:spPr>
      </p:pic>
    </p:spTree>
    <p:extLst>
      <p:ext uri="{BB962C8B-B14F-4D97-AF65-F5344CB8AC3E}">
        <p14:creationId xmlns:p14="http://schemas.microsoft.com/office/powerpoint/2010/main" val="16767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Use graphing to Find </a:t>
            </a:r>
            <a:r>
              <a:rPr lang="en-US" dirty="0" smtClean="0"/>
              <a:t># of </a:t>
            </a:r>
            <a:r>
              <a:rPr lang="en-US" dirty="0" smtClean="0"/>
              <a:t>solutions - </a:t>
            </a:r>
            <a:r>
              <a:rPr lang="en-US" dirty="0" err="1" smtClean="0"/>
              <a:t>st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2x + 2y = -8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-x + y = 4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4191000" cy="4800600"/>
          </a:xfrm>
          <a:noFill/>
        </p:spPr>
      </p:pic>
    </p:spTree>
    <p:extLst>
      <p:ext uri="{BB962C8B-B14F-4D97-AF65-F5344CB8AC3E}">
        <p14:creationId xmlns:p14="http://schemas.microsoft.com/office/powerpoint/2010/main" val="22832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7.5 Special Types of Linear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5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Different solutions of linear systems</a:t>
            </a:r>
          </a:p>
          <a:p>
            <a:pPr lvl="1"/>
            <a:r>
              <a:rPr lang="en-US" smtClean="0">
                <a:solidFill>
                  <a:srgbClr val="002060"/>
                </a:solidFill>
              </a:rPr>
              <a:t>Lines intersect            </a:t>
            </a:r>
            <a:r>
              <a:rPr lang="en-US" dirty="0" smtClean="0">
                <a:solidFill>
                  <a:srgbClr val="002060"/>
                </a:solidFill>
              </a:rPr>
              <a:t>(1 </a:t>
            </a:r>
            <a:r>
              <a:rPr lang="en-US" smtClean="0">
                <a:solidFill>
                  <a:srgbClr val="002060"/>
                </a:solidFill>
              </a:rPr>
              <a:t>solution)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2060"/>
                </a:solidFill>
              </a:rPr>
              <a:t>Lines are parallel (no solutions) same slope.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Lines are same (many solutions) same lines.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41" y="4288250"/>
            <a:ext cx="2132793" cy="2236145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1371600" y="4455332"/>
            <a:ext cx="9144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371600" y="4572000"/>
            <a:ext cx="1447800" cy="68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799" y="2529201"/>
            <a:ext cx="1600201" cy="1677744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/>
          <p:nvPr/>
        </p:nvCxnSpPr>
        <p:spPr>
          <a:xfrm flipV="1">
            <a:off x="7162800" y="2529201"/>
            <a:ext cx="1143000" cy="12894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562850" y="2917522"/>
            <a:ext cx="1143000" cy="12894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46818" y="5096105"/>
            <a:ext cx="1510146" cy="1583325"/>
          </a:xfrm>
          <a:prstGeom prst="rect">
            <a:avLst/>
          </a:prstGeom>
          <a:noFill/>
        </p:spPr>
      </p:pic>
      <p:cxnSp>
        <p:nvCxnSpPr>
          <p:cNvPr id="19" name="Straight Arrow Connector 18"/>
          <p:cNvCxnSpPr/>
          <p:nvPr/>
        </p:nvCxnSpPr>
        <p:spPr>
          <a:xfrm flipV="1">
            <a:off x="7810501" y="5410200"/>
            <a:ext cx="647699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38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linear combination and substitution to solve, tell # of solutions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-8x + 8y = -6</a:t>
            </a:r>
          </a:p>
          <a:p>
            <a:pPr marL="114300" indent="0">
              <a:buNone/>
            </a:pPr>
            <a:r>
              <a:rPr lang="en-US" dirty="0" smtClean="0"/>
              <a:t>3x – 3y = 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23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linear combination and substitution to solve, tell # of solutions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-6x – 6y = -12</a:t>
            </a:r>
          </a:p>
          <a:p>
            <a:pPr marL="114300" indent="0">
              <a:buNone/>
            </a:pPr>
            <a:r>
              <a:rPr lang="en-US" dirty="0" smtClean="0"/>
              <a:t>-2x – 2y = -4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linear combination and substitution to solve, tell # of solutions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-4x – 2y = 2</a:t>
            </a:r>
          </a:p>
          <a:p>
            <a:pPr marL="114300" indent="0">
              <a:buNone/>
            </a:pPr>
            <a:r>
              <a:rPr lang="en-US" dirty="0" smtClean="0"/>
              <a:t>4x – 2y = 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linear combination and  substitution to solve, tell # of solutions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-8x + 8y = -6</a:t>
            </a:r>
          </a:p>
          <a:p>
            <a:pPr marL="114300" indent="0">
              <a:buNone/>
            </a:pPr>
            <a:r>
              <a:rPr lang="en-US" dirty="0" smtClean="0"/>
              <a:t>3x – 3y = 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6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Use graphing to find number of solutions-T</a:t>
            </a:r>
            <a:endParaRPr lang="en-US" dirty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Y = 4x + 2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Y = x + 2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752600"/>
            <a:ext cx="4191000" cy="4800600"/>
          </a:xfrm>
          <a:noFill/>
        </p:spPr>
      </p:pic>
      <p:sp>
        <p:nvSpPr>
          <p:cNvPr id="22535" name="Line 7"/>
          <p:cNvSpPr>
            <a:spLocks noChangeShapeType="1"/>
          </p:cNvSpPr>
          <p:nvPr/>
        </p:nvSpPr>
        <p:spPr bwMode="auto">
          <a:xfrm flipV="1">
            <a:off x="6248400" y="1752600"/>
            <a:ext cx="762000" cy="3657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5562600" y="2057400"/>
            <a:ext cx="2209800" cy="2514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Use graphing to find number of solutions - t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-3x + y = -1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Y = 3x + 4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76400"/>
            <a:ext cx="4191000" cy="4800600"/>
          </a:xfrm>
          <a:noFill/>
        </p:spPr>
      </p:pic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6172200" y="2362200"/>
            <a:ext cx="1219200" cy="3733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5715000" y="1981200"/>
            <a:ext cx="1219200" cy="3733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4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</TotalTime>
  <Words>302</Words>
  <Application>Microsoft Office PowerPoint</Application>
  <PresentationFormat>On-screen Show (4:3)</PresentationFormat>
  <Paragraphs>55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Review Use one of the 3 types of applications to solve the system</vt:lpstr>
      <vt:lpstr>7.5 Special Types of Linear Systems</vt:lpstr>
      <vt:lpstr>Notes</vt:lpstr>
      <vt:lpstr>Use linear combination and substitution to solve, tell # of solutions - T</vt:lpstr>
      <vt:lpstr>Use linear combination and substitution to solve, tell # of solutions - T</vt:lpstr>
      <vt:lpstr>Use linear combination and substitution to solve, tell # of solutions - T</vt:lpstr>
      <vt:lpstr>Use linear combination and  substitution to solve, tell # of solutions - sT</vt:lpstr>
      <vt:lpstr>Use graphing to find number of solutions-T</vt:lpstr>
      <vt:lpstr>Use graphing to find number of solutions - t</vt:lpstr>
      <vt:lpstr>Use graphing to find the number of solutions - t</vt:lpstr>
      <vt:lpstr>Use graphing to find number of solutions - st</vt:lpstr>
      <vt:lpstr>Wrap up</vt:lpstr>
      <vt:lpstr>Use graphing to Find # of solutions - st</vt:lpstr>
      <vt:lpstr>Use graphing to Find # of solutions - st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Use one of the 3 types of applications to solve the system</dc:title>
  <dc:creator>owner</dc:creator>
  <cp:lastModifiedBy>owner</cp:lastModifiedBy>
  <cp:revision>7</cp:revision>
  <dcterms:created xsi:type="dcterms:W3CDTF">2012-07-19T14:48:53Z</dcterms:created>
  <dcterms:modified xsi:type="dcterms:W3CDTF">2012-07-19T19:08:50Z</dcterms:modified>
</cp:coreProperties>
</file>