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1C2826-8E64-4312-945B-325C7CA37E0B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AA7F08-1B87-4BE0-83B1-A887A0530F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000" dirty="0" smtClean="0"/>
              <a:t>Solve by adding</a:t>
            </a:r>
          </a:p>
          <a:p>
            <a:pPr marL="114300" indent="0">
              <a:buNone/>
            </a:pPr>
            <a:r>
              <a:rPr lang="en-US" sz="2000" dirty="0" smtClean="0"/>
              <a:t>X + y = 15</a:t>
            </a:r>
          </a:p>
          <a:p>
            <a:pPr marL="114300" indent="0">
              <a:buNone/>
            </a:pPr>
            <a:r>
              <a:rPr lang="en-US" sz="2000" dirty="0" smtClean="0"/>
              <a:t>X – y = 17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 smtClean="0"/>
          </a:p>
          <a:p>
            <a:pPr marL="114300" indent="0">
              <a:buNone/>
            </a:pPr>
            <a:r>
              <a:rPr lang="en-US" sz="2000" dirty="0" smtClean="0"/>
              <a:t>Solve by multiplying</a:t>
            </a:r>
            <a:endParaRPr lang="en-US" dirty="0" smtClean="0"/>
          </a:p>
          <a:p>
            <a:pPr marL="114300" indent="0">
              <a:buNone/>
            </a:pPr>
            <a:r>
              <a:rPr lang="en-US" sz="2000" dirty="0" smtClean="0"/>
              <a:t>2x – y = 16</a:t>
            </a:r>
          </a:p>
          <a:p>
            <a:pPr marL="114300" indent="0">
              <a:buNone/>
            </a:pPr>
            <a:r>
              <a:rPr lang="en-US" sz="2000" dirty="0" smtClean="0"/>
              <a:t>3x + 5y = 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Solve by like terms</a:t>
            </a:r>
          </a:p>
          <a:p>
            <a:pPr marL="114300" indent="0">
              <a:buNone/>
            </a:pPr>
            <a:r>
              <a:rPr lang="en-US" sz="2000" dirty="0" smtClean="0"/>
              <a:t>5x + 4y = -10</a:t>
            </a:r>
          </a:p>
          <a:p>
            <a:pPr marL="114300" indent="0">
              <a:buNone/>
            </a:pPr>
            <a:r>
              <a:rPr lang="en-US" sz="2000" dirty="0" smtClean="0"/>
              <a:t>3x + 4y = -6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79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7.4 Applications of linear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Types of applications we have discussed.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Graphing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Substitution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Linear combinations	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Adding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Multiplying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Like terms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choose which method would be the best to use/easiest to use!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3 methods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-3x + y = -4</a:t>
            </a:r>
          </a:p>
          <a:p>
            <a:pPr marL="114300" indent="0">
              <a:buNone/>
            </a:pPr>
            <a:r>
              <a:rPr lang="en-US" dirty="0" smtClean="0"/>
              <a:t>Y = x - 6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3581400"/>
            <a:ext cx="2627453" cy="2754775"/>
          </a:xfrm>
          <a:noFill/>
        </p:spPr>
      </p:pic>
    </p:spTree>
    <p:extLst>
      <p:ext uri="{BB962C8B-B14F-4D97-AF65-F5344CB8AC3E}">
        <p14:creationId xmlns:p14="http://schemas.microsoft.com/office/powerpoint/2010/main" val="208770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3 methods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-x = 10</a:t>
            </a:r>
          </a:p>
          <a:p>
            <a:pPr marL="114300" indent="0">
              <a:buNone/>
            </a:pPr>
            <a:r>
              <a:rPr lang="en-US" dirty="0"/>
              <a:t>2</a:t>
            </a:r>
            <a:r>
              <a:rPr lang="en-US" smtClean="0"/>
              <a:t>x </a:t>
            </a:r>
            <a:r>
              <a:rPr lang="en-US" dirty="0" smtClean="0"/>
              <a:t>+ 7y = 1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3581400"/>
            <a:ext cx="2627453" cy="2754775"/>
          </a:xfrm>
          <a:noFill/>
        </p:spPr>
      </p:pic>
    </p:spTree>
    <p:extLst>
      <p:ext uri="{BB962C8B-B14F-4D97-AF65-F5344CB8AC3E}">
        <p14:creationId xmlns:p14="http://schemas.microsoft.com/office/powerpoint/2010/main" val="221998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3 methods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– 6 = 2y</a:t>
            </a:r>
          </a:p>
          <a:p>
            <a:pPr marL="114300" indent="0">
              <a:buNone/>
            </a:pPr>
            <a:r>
              <a:rPr lang="en-US" dirty="0" smtClean="0"/>
              <a:t>-3x + 5y = -8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3581400"/>
            <a:ext cx="2627453" cy="2754775"/>
          </a:xfrm>
          <a:noFill/>
        </p:spPr>
      </p:pic>
    </p:spTree>
    <p:extLst>
      <p:ext uri="{BB962C8B-B14F-4D97-AF65-F5344CB8AC3E}">
        <p14:creationId xmlns:p14="http://schemas.microsoft.com/office/powerpoint/2010/main" val="329412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2400" dirty="0" smtClean="0"/>
              <a:t>You are buying the meat for a cookout.  You need to buy 8 packages of meat.  A package of hotdogs costs $1. 89 and a package of hamburgers cost $5.19.  You spend a total of $31. 62.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Let x represent number of packages of hotdogs bought and y represent number of packages of hamburgers bough.  Writ a system you could use to find number of packages of both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Solve system.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A sporting goods store sells right and left handed baseball gloves.  In one month, 12 gloves were sold for a total of $561.  Right handed gloves cost $45 and left handed cost $52.  Write and find the number of each glove sold.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3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 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421, #’s: 19-30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00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</TotalTime>
  <Words>279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Review</vt:lpstr>
      <vt:lpstr>7.4 Applications of linear systems</vt:lpstr>
      <vt:lpstr>Notes</vt:lpstr>
      <vt:lpstr>Solve using 3 methods - T</vt:lpstr>
      <vt:lpstr>Solve using 3 methods - sT</vt:lpstr>
      <vt:lpstr>Solve using 3 methods - sT</vt:lpstr>
      <vt:lpstr>Word problem - t</vt:lpstr>
      <vt:lpstr>Word problem - 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5</cp:revision>
  <dcterms:created xsi:type="dcterms:W3CDTF">2012-07-19T14:16:16Z</dcterms:created>
  <dcterms:modified xsi:type="dcterms:W3CDTF">2012-07-19T19:15:51Z</dcterms:modified>
</cp:coreProperties>
</file>