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FF63-36EF-4225-96B8-2DA8D1A58F8E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B449C39-8909-4678-A80D-E3B026ECCD0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FF63-36EF-4225-96B8-2DA8D1A58F8E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9C39-8909-4678-A80D-E3B026ECC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FF63-36EF-4225-96B8-2DA8D1A58F8E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9C39-8909-4678-A80D-E3B026ECC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FF63-36EF-4225-96B8-2DA8D1A58F8E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9C39-8909-4678-A80D-E3B026ECC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FF63-36EF-4225-96B8-2DA8D1A58F8E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9C39-8909-4678-A80D-E3B026ECCD0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FF63-36EF-4225-96B8-2DA8D1A58F8E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9C39-8909-4678-A80D-E3B026ECC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FF63-36EF-4225-96B8-2DA8D1A58F8E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9C39-8909-4678-A80D-E3B026ECC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FF63-36EF-4225-96B8-2DA8D1A58F8E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9C39-8909-4678-A80D-E3B026ECC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FF63-36EF-4225-96B8-2DA8D1A58F8E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9C39-8909-4678-A80D-E3B026ECC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FF63-36EF-4225-96B8-2DA8D1A58F8E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9C39-8909-4678-A80D-E3B026ECCD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FF63-36EF-4225-96B8-2DA8D1A58F8E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9C39-8909-4678-A80D-E3B026ECCD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493FF63-36EF-4225-96B8-2DA8D1A58F8E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B449C39-8909-4678-A80D-E3B026ECCD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Which equation would you isolate variable for and then do it</a:t>
            </a:r>
          </a:p>
          <a:p>
            <a:pPr marL="114300" indent="0">
              <a:buNone/>
            </a:pPr>
            <a:r>
              <a:rPr lang="en-US" dirty="0" smtClean="0"/>
              <a:t>3x – y = -15</a:t>
            </a:r>
          </a:p>
          <a:p>
            <a:pPr marL="114300" indent="0">
              <a:buNone/>
            </a:pPr>
            <a:r>
              <a:rPr lang="en-US" dirty="0" smtClean="0"/>
              <a:t>3x + y = 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07408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Use substitution to solve.</a:t>
            </a:r>
          </a:p>
          <a:p>
            <a:pPr marL="114300" indent="0">
              <a:buNone/>
            </a:pPr>
            <a:r>
              <a:rPr lang="en-US" dirty="0" smtClean="0"/>
              <a:t>Y = x – 4</a:t>
            </a:r>
          </a:p>
          <a:p>
            <a:pPr marL="114300" indent="0">
              <a:buNone/>
            </a:pPr>
            <a:r>
              <a:rPr lang="en-US" dirty="0" smtClean="0"/>
              <a:t>3x – y = 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94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000" dirty="0" smtClean="0"/>
              <a:t>A travel agency offers two Boston outings.  Plan A includes hotel for 3 nights and </a:t>
            </a:r>
            <a:r>
              <a:rPr lang="en-US" sz="2000" dirty="0" smtClean="0"/>
              <a:t>2 pairs of baseball tickets worth $518.  Plan B includes hotel for 5 nights and 4 pairs of baseball tickets.</a:t>
            </a:r>
          </a:p>
          <a:p>
            <a:pPr marL="571500" indent="-457200">
              <a:buAutoNum type="arabicPeriod"/>
            </a:pPr>
            <a:r>
              <a:rPr lang="en-US" sz="2000" dirty="0" smtClean="0"/>
              <a:t>Let x represent cost of one night’s hotel and y represent cost of one pair tickets.  Write a system you could use to solve to find the cost of one night hotel and one pair tickets.</a:t>
            </a:r>
          </a:p>
          <a:p>
            <a:pPr marL="571500" indent="-457200">
              <a:buAutoNum type="arabicPeriod"/>
            </a:pPr>
            <a:r>
              <a:rPr lang="en-US" sz="2000" dirty="0" smtClean="0"/>
              <a:t>Solve the system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6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</a:t>
            </a:r>
            <a:r>
              <a:rPr lang="en-US" smtClean="0"/>
              <a:t>414, #’s: 8, 10, 16, 18, 28, 29, 32, 34, 43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67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7.3 solving systems by linear combinations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859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Solve system by addition-t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4x + 3y = 16</a:t>
            </a:r>
          </a:p>
          <a:p>
            <a:pPr marL="114300" indent="0">
              <a:buNone/>
            </a:pPr>
            <a:r>
              <a:rPr lang="en-US" dirty="0" smtClean="0"/>
              <a:t>2x – 3y = 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X + y = 11</a:t>
            </a:r>
          </a:p>
          <a:p>
            <a:pPr marL="114300" indent="0">
              <a:buNone/>
            </a:pPr>
            <a:r>
              <a:rPr lang="en-US" dirty="0" smtClean="0"/>
              <a:t>X – y =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system by addition-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3x + y = -8</a:t>
            </a:r>
          </a:p>
          <a:p>
            <a:pPr marL="114300" indent="0">
              <a:buNone/>
            </a:pPr>
            <a:r>
              <a:rPr lang="en-US" dirty="0" smtClean="0"/>
              <a:t>-3x + 4y = -2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7.5x – 1.2y = -2.7</a:t>
            </a:r>
          </a:p>
          <a:p>
            <a:pPr marL="114300" indent="0">
              <a:buNone/>
            </a:pPr>
            <a:r>
              <a:rPr lang="en-US" dirty="0" smtClean="0"/>
              <a:t>-1.5x + 1.2y = -3.3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420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Solve system by multiplication-t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3x + 5y = 6</a:t>
            </a:r>
          </a:p>
          <a:p>
            <a:pPr marL="114300" indent="0">
              <a:buNone/>
            </a:pPr>
            <a:r>
              <a:rPr lang="en-US" dirty="0" smtClean="0"/>
              <a:t>-4x + 2y = 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-x – 5y = 30</a:t>
            </a:r>
          </a:p>
          <a:p>
            <a:pPr marL="114300" indent="0">
              <a:buNone/>
            </a:pPr>
            <a:r>
              <a:rPr lang="en-US" dirty="0" smtClean="0"/>
              <a:t>2x – 7y = 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460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Solve system by multiplication-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-x + 8y = 16</a:t>
            </a:r>
          </a:p>
          <a:p>
            <a:pPr marL="114300" indent="0">
              <a:buNone/>
            </a:pPr>
            <a:r>
              <a:rPr lang="en-US" dirty="0" smtClean="0"/>
              <a:t>3x + 4y = 36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4x + 5y = -2</a:t>
            </a:r>
          </a:p>
          <a:p>
            <a:pPr marL="114300" indent="0">
              <a:buNone/>
            </a:pPr>
            <a:r>
              <a:rPr lang="en-US" dirty="0" smtClean="0"/>
              <a:t>5x – 4y = -32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507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system by like terms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3x + 2y = 8</a:t>
            </a:r>
          </a:p>
          <a:p>
            <a:pPr marL="114300" indent="0">
              <a:buNone/>
            </a:pPr>
            <a:r>
              <a:rPr lang="en-US" dirty="0" smtClean="0"/>
              <a:t>2y = 12 – 5x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X + 2y = -3</a:t>
            </a:r>
          </a:p>
          <a:p>
            <a:pPr marL="114300" indent="0">
              <a:buNone/>
            </a:pPr>
            <a:r>
              <a:rPr lang="en-US" dirty="0" smtClean="0"/>
              <a:t>X – 4y =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454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Solving system by like terms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4x – 3y = -3</a:t>
            </a:r>
          </a:p>
          <a:p>
            <a:pPr marL="114300" indent="0">
              <a:buNone/>
            </a:pPr>
            <a:r>
              <a:rPr lang="en-US" dirty="0" smtClean="0"/>
              <a:t>4x + 5y = 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3b + 2c = 46</a:t>
            </a:r>
          </a:p>
          <a:p>
            <a:pPr marL="114300" indent="0">
              <a:buNone/>
            </a:pPr>
            <a:r>
              <a:rPr lang="en-US" dirty="0" smtClean="0"/>
              <a:t>5c + b =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163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000" dirty="0" smtClean="0"/>
              <a:t>The yellow pages identify two different businesses.  Business A charges $50 a call plus $36 an hour for labor.  B charges $35 a call plus $39 an hour for labor.</a:t>
            </a:r>
          </a:p>
          <a:p>
            <a:pPr marL="114300" indent="0">
              <a:buNone/>
            </a:pPr>
            <a:endParaRPr lang="en-US" sz="2000" dirty="0"/>
          </a:p>
          <a:p>
            <a:pPr marL="571500" indent="-457200">
              <a:buAutoNum type="arabicPeriod"/>
            </a:pPr>
            <a:r>
              <a:rPr lang="en-US" sz="2000" dirty="0" smtClean="0"/>
              <a:t>Let x represent hours labor and y total charges.  Write a system you could solve to find length of a service call for which both businesses charge the sam</a:t>
            </a:r>
            <a:r>
              <a:rPr lang="en-US" sz="2000" dirty="0" smtClean="0"/>
              <a:t>e amount.</a:t>
            </a:r>
          </a:p>
          <a:p>
            <a:pPr marL="571500" indent="-457200">
              <a:buAutoNum type="arabicPeriod"/>
            </a:pPr>
            <a:r>
              <a:rPr lang="en-US" sz="2000" dirty="0" smtClean="0"/>
              <a:t>Solve the system</a:t>
            </a:r>
            <a:endParaRPr lang="en-US" sz="2000" dirty="0" smtClean="0"/>
          </a:p>
          <a:p>
            <a:pPr marL="11430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00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45</TotalTime>
  <Words>397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Review</vt:lpstr>
      <vt:lpstr>7.3 solving systems by linear combinations</vt:lpstr>
      <vt:lpstr> Solve system by addition-t</vt:lpstr>
      <vt:lpstr>Solve system by addition-st</vt:lpstr>
      <vt:lpstr>Solve system by multiplication-t</vt:lpstr>
      <vt:lpstr>Solve system by multiplication-st</vt:lpstr>
      <vt:lpstr>Solving system by like terms - t</vt:lpstr>
      <vt:lpstr>Solving system by like terms - st</vt:lpstr>
      <vt:lpstr>Word Problem-t</vt:lpstr>
      <vt:lpstr>Word problem - st</vt:lpstr>
      <vt:lpstr>Wrap up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owner</dc:creator>
  <cp:lastModifiedBy>owner</cp:lastModifiedBy>
  <cp:revision>5</cp:revision>
  <dcterms:created xsi:type="dcterms:W3CDTF">2012-07-18T14:44:54Z</dcterms:created>
  <dcterms:modified xsi:type="dcterms:W3CDTF">2012-07-19T14:15:53Z</dcterms:modified>
</cp:coreProperties>
</file>