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3BB-9E60-46F9-A763-D4760152CD50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06A141-7DE9-40B6-82BE-444B767843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3BB-9E60-46F9-A763-D4760152CD50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A141-7DE9-40B6-82BE-444B76784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3BB-9E60-46F9-A763-D4760152CD50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A141-7DE9-40B6-82BE-444B76784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3BB-9E60-46F9-A763-D4760152CD50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A141-7DE9-40B6-82BE-444B76784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3BB-9E60-46F9-A763-D4760152CD50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A141-7DE9-40B6-82BE-444B767843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3BB-9E60-46F9-A763-D4760152CD50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A141-7DE9-40B6-82BE-444B76784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3BB-9E60-46F9-A763-D4760152CD50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A141-7DE9-40B6-82BE-444B76784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3BB-9E60-46F9-A763-D4760152CD50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A141-7DE9-40B6-82BE-444B76784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3BB-9E60-46F9-A763-D4760152CD50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A141-7DE9-40B6-82BE-444B76784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3BB-9E60-46F9-A763-D4760152CD50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A141-7DE9-40B6-82BE-444B767843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3BB-9E60-46F9-A763-D4760152CD50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A141-7DE9-40B6-82BE-444B767843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1AC13BB-9E60-46F9-A763-D4760152CD50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106A141-7DE9-40B6-82BE-444B767843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Is the ordered pair a solution?</a:t>
            </a:r>
          </a:p>
          <a:p>
            <a:pPr marL="114300" indent="0">
              <a:buNone/>
            </a:pPr>
            <a:r>
              <a:rPr lang="en-US" dirty="0" smtClean="0"/>
              <a:t>(1,1) (0,3)</a:t>
            </a:r>
          </a:p>
          <a:p>
            <a:pPr marL="114300" indent="0">
              <a:buNone/>
            </a:pPr>
            <a:r>
              <a:rPr lang="en-US" dirty="0" smtClean="0"/>
              <a:t>2x + y = 3</a:t>
            </a:r>
          </a:p>
          <a:p>
            <a:pPr marL="114300" indent="0">
              <a:buNone/>
            </a:pPr>
            <a:r>
              <a:rPr lang="en-US" dirty="0" smtClean="0"/>
              <a:t>X – 2y = -1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Graph and check</a:t>
            </a:r>
          </a:p>
          <a:p>
            <a:pPr marL="114300" indent="0">
              <a:buNone/>
            </a:pPr>
            <a:r>
              <a:rPr lang="en-US" dirty="0" smtClean="0"/>
              <a:t>Y = 2x – 4</a:t>
            </a:r>
          </a:p>
          <a:p>
            <a:pPr marL="114300" indent="0">
              <a:buNone/>
            </a:pPr>
            <a:r>
              <a:rPr lang="en-US" dirty="0" smtClean="0"/>
              <a:t>Y = -1/2x + 1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6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7.2 solving systems by substitution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8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Solve one of the equations for one variable.</a:t>
            </a:r>
          </a:p>
          <a:p>
            <a:pPr marL="571500" indent="-457200"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Substitute solution for step 1 into other equation and solve.</a:t>
            </a:r>
          </a:p>
          <a:p>
            <a:pPr marL="571500" indent="-457200"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Substitute step 2 answer into step one equation.</a:t>
            </a:r>
          </a:p>
          <a:p>
            <a:pPr marL="571500" indent="-457200"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Check solution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-x + y = 1</a:t>
            </a:r>
          </a:p>
          <a:p>
            <a:pPr marL="114300" indent="0">
              <a:buNone/>
            </a:pPr>
            <a:r>
              <a:rPr lang="en-US" dirty="0" smtClean="0"/>
              <a:t>2x + y = 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54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for indicated variable-t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5x + y = -8; 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-2x + 4y = 8;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45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for indicated variable-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6x – y = 4; 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-1/2x + 5y = -3;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5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Tell which equation you would use to isolate the variable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4x – y = -6</a:t>
            </a:r>
          </a:p>
          <a:p>
            <a:pPr marL="114300" indent="0">
              <a:buNone/>
            </a:pPr>
            <a:r>
              <a:rPr lang="en-US" dirty="0" smtClean="0"/>
              <a:t>2x + y = 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2a + 2b = 10</a:t>
            </a:r>
          </a:p>
          <a:p>
            <a:pPr marL="114300" indent="0">
              <a:buNone/>
            </a:pPr>
            <a:r>
              <a:rPr lang="en-US" dirty="0" smtClean="0"/>
              <a:t>3a – b =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-m + 5n = 16</a:t>
            </a:r>
          </a:p>
          <a:p>
            <a:pPr marL="114300" indent="0">
              <a:buNone/>
            </a:pPr>
            <a:r>
              <a:rPr lang="en-US" dirty="0" smtClean="0"/>
              <a:t>-2m + 3n = 4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Y = 2x + 5</a:t>
            </a:r>
          </a:p>
          <a:p>
            <a:pPr marL="114300" indent="0">
              <a:buNone/>
            </a:pPr>
            <a:r>
              <a:rPr lang="en-US" dirty="0" smtClean="0"/>
              <a:t>3x – 2y =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substitution to solve systems-t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Y = x + 3</a:t>
            </a:r>
          </a:p>
          <a:p>
            <a:pPr marL="114300" indent="0">
              <a:buNone/>
            </a:pPr>
            <a:r>
              <a:rPr lang="en-US" dirty="0" smtClean="0"/>
              <a:t>3x – y =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-x + 3y = 4</a:t>
            </a:r>
          </a:p>
          <a:p>
            <a:pPr marL="114300" indent="0">
              <a:buNone/>
            </a:pPr>
            <a:r>
              <a:rPr lang="en-US" dirty="0" smtClean="0"/>
              <a:t>X + 6y =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97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using substitution-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4x + y = 9</a:t>
            </a:r>
          </a:p>
          <a:p>
            <a:pPr marL="114300" indent="0">
              <a:buNone/>
            </a:pPr>
            <a:r>
              <a:rPr lang="en-US" dirty="0" smtClean="0"/>
              <a:t>Y = -7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X – y = 10</a:t>
            </a:r>
          </a:p>
          <a:p>
            <a:pPr marL="114300" indent="0">
              <a:buNone/>
            </a:pPr>
            <a:r>
              <a:rPr lang="en-US" dirty="0" smtClean="0"/>
              <a:t>5x – y = -6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1/2x + y = 2</a:t>
            </a:r>
          </a:p>
          <a:p>
            <a:pPr marL="114300" indent="0">
              <a:buNone/>
            </a:pPr>
            <a:r>
              <a:rPr lang="en-US" dirty="0" smtClean="0"/>
              <a:t>2x + 3y = 9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X – 5y = -3</a:t>
            </a:r>
          </a:p>
          <a:p>
            <a:pPr marL="114300" indent="0">
              <a:buNone/>
            </a:pPr>
            <a:r>
              <a:rPr lang="en-US" dirty="0" smtClean="0"/>
              <a:t>4x – 3y =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80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408, #’s: 1-4, 18-34 evens, 42, 43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55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</TotalTime>
  <Words>274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review</vt:lpstr>
      <vt:lpstr>7.2 solving systems by substitution</vt:lpstr>
      <vt:lpstr>Steps</vt:lpstr>
      <vt:lpstr>Solve for indicated variable-t</vt:lpstr>
      <vt:lpstr>Solve for indicated variable-st</vt:lpstr>
      <vt:lpstr>Tell which equation you would use to isolate the variable – T/st</vt:lpstr>
      <vt:lpstr>Use substitution to solve systems-t</vt:lpstr>
      <vt:lpstr>Solve using substitution-st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owner</cp:lastModifiedBy>
  <cp:revision>4</cp:revision>
  <dcterms:created xsi:type="dcterms:W3CDTF">2012-07-18T14:30:32Z</dcterms:created>
  <dcterms:modified xsi:type="dcterms:W3CDTF">2012-07-18T14:44:17Z</dcterms:modified>
</cp:coreProperties>
</file>