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07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B7720-8387-47AC-B02A-88C023C8863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2625"/>
            <a:ext cx="4556125" cy="3416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26057"/>
            <a:ext cx="5486400" cy="40983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9B7CD-5187-44CA-9F89-0CDCCC16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86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AC578-C894-4538-93C7-521323444132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BDDB0-B8DD-47E0-9CA9-0985B2003689}" type="slidenum">
              <a:rPr lang="en-US"/>
              <a:pPr/>
              <a:t>3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F429D-671D-457D-9DBC-7C1DD55657BA}" type="slidenum">
              <a:rPr lang="en-US"/>
              <a:pPr/>
              <a:t>4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2A8E5-E5D2-4646-B219-126481B682FB}" type="slidenum">
              <a:rPr lang="en-US"/>
              <a:pPr/>
              <a:t>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8C08D-AC9F-43AB-B2A1-7AA6F218C3F2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178B4-8E40-4E26-9CDE-12382BAA0BA8}" type="slidenum">
              <a:rPr lang="en-US"/>
              <a:pPr/>
              <a:t>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2CAD6-E34D-4564-B070-352ED1B00BCA}" type="slidenum">
              <a:rPr lang="en-US"/>
              <a:pPr/>
              <a:t>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AA10D-7F2D-4D24-A571-A01392DC1A1B}" type="slidenum">
              <a:rPr lang="en-US"/>
              <a:pPr/>
              <a:t>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A52E1-0D16-4B8E-8F07-69AB44689FD5}" type="slidenum">
              <a:rPr lang="en-US"/>
              <a:pPr/>
              <a:t>10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31F8C6F-7AD0-4FC4-BE5E-3F901F07AAB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C59A6C-797A-49BF-B124-0F3C1A628FF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F8C6F-7AD0-4FC4-BE5E-3F901F07AAB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59A6C-797A-49BF-B124-0F3C1A628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F8C6F-7AD0-4FC4-BE5E-3F901F07AAB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59A6C-797A-49BF-B124-0F3C1A628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F8C6F-7AD0-4FC4-BE5E-3F901F07AAB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59A6C-797A-49BF-B124-0F3C1A628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31F8C6F-7AD0-4FC4-BE5E-3F901F07AAB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C59A6C-797A-49BF-B124-0F3C1A628F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F8C6F-7AD0-4FC4-BE5E-3F901F07AAB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CC59A6C-797A-49BF-B124-0F3C1A628F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F8C6F-7AD0-4FC4-BE5E-3F901F07AAB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CC59A6C-797A-49BF-B124-0F3C1A628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F8C6F-7AD0-4FC4-BE5E-3F901F07AAB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59A6C-797A-49BF-B124-0F3C1A628F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F8C6F-7AD0-4FC4-BE5E-3F901F07AAB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59A6C-797A-49BF-B124-0F3C1A628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31F8C6F-7AD0-4FC4-BE5E-3F901F07AAB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C59A6C-797A-49BF-B124-0F3C1A628F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31F8C6F-7AD0-4FC4-BE5E-3F901F07AAB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C59A6C-797A-49BF-B124-0F3C1A628F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31F8C6F-7AD0-4FC4-BE5E-3F901F07AAB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CC59A6C-797A-49BF-B124-0F3C1A628FF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6477000" cy="1828800"/>
          </a:xfrm>
        </p:spPr>
        <p:txBody>
          <a:bodyPr/>
          <a:lstStyle/>
          <a:p>
            <a:r>
              <a:rPr lang="en-US" smtClean="0"/>
              <a:t>7.2 </a:t>
            </a:r>
            <a:r>
              <a:rPr lang="en-US" dirty="0" smtClean="0"/>
              <a:t>Simplifying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14800"/>
            <a:ext cx="6560234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Objective: Students will demonstrate they know the parts of an expression and how to combine </a:t>
            </a:r>
            <a:r>
              <a:rPr lang="en-US" smtClean="0"/>
              <a:t>like terms.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Wrap-up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Questions/Comments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worksheet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8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With the expression below state the following:  Like terms, constants, terms, coefficients, and simplify.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3x – 4x + 5 – 7</a:t>
            </a:r>
          </a:p>
          <a:p>
            <a:pPr marL="0" indent="0">
              <a:buNone/>
            </a:pPr>
            <a:r>
              <a:rPr lang="en-US" dirty="0" smtClean="0"/>
              <a:t>Terms:</a:t>
            </a:r>
          </a:p>
          <a:p>
            <a:pPr marL="0" indent="0">
              <a:buNone/>
            </a:pPr>
            <a:r>
              <a:rPr lang="en-US" dirty="0" smtClean="0"/>
              <a:t>Like Terms:</a:t>
            </a:r>
          </a:p>
          <a:p>
            <a:pPr marL="0" indent="0">
              <a:buNone/>
            </a:pPr>
            <a:r>
              <a:rPr lang="en-US" dirty="0" smtClean="0"/>
              <a:t>Constants:</a:t>
            </a:r>
          </a:p>
          <a:p>
            <a:pPr marL="0" indent="0">
              <a:buNone/>
            </a:pPr>
            <a:r>
              <a:rPr lang="en-US" dirty="0" smtClean="0"/>
              <a:t>Coefficients:</a:t>
            </a:r>
          </a:p>
          <a:p>
            <a:pPr marL="0" indent="0">
              <a:buNone/>
            </a:pPr>
            <a:r>
              <a:rPr lang="en-US" smtClean="0"/>
              <a:t>Simplified: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043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Definitions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FF00"/>
                </a:solidFill>
              </a:rPr>
              <a:t>Parts of Expression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Term: parts of </a:t>
            </a:r>
            <a:r>
              <a:rPr lang="en-US">
                <a:solidFill>
                  <a:srgbClr val="FFFF00"/>
                </a:solidFill>
              </a:rPr>
              <a:t>an </a:t>
            </a:r>
            <a:r>
              <a:rPr lang="en-US" smtClean="0">
                <a:solidFill>
                  <a:srgbClr val="FFFF00"/>
                </a:solidFill>
              </a:rPr>
              <a:t>expression.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>
                <a:solidFill>
                  <a:srgbClr val="FFFF00"/>
                </a:solidFill>
              </a:rPr>
              <a:t>Coefficient: number in front of variable.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Constant term: </a:t>
            </a:r>
            <a:r>
              <a:rPr lang="en-US" dirty="0" smtClean="0">
                <a:solidFill>
                  <a:srgbClr val="FFFF00"/>
                </a:solidFill>
              </a:rPr>
              <a:t>term with </a:t>
            </a:r>
            <a:r>
              <a:rPr lang="en-US" dirty="0">
                <a:solidFill>
                  <a:srgbClr val="FFFF00"/>
                </a:solidFill>
              </a:rPr>
              <a:t>no variable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Like terms: terms with same variable parts.</a:t>
            </a:r>
          </a:p>
        </p:txBody>
      </p:sp>
    </p:spTree>
    <p:extLst>
      <p:ext uri="{BB962C8B-B14F-4D97-AF65-F5344CB8AC3E}">
        <p14:creationId xmlns:p14="http://schemas.microsoft.com/office/powerpoint/2010/main" val="247270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Identifying Parts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114800"/>
          </a:xfrm>
        </p:spPr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the expression. </a:t>
            </a:r>
          </a:p>
          <a:p>
            <a:pPr lvl="1"/>
            <a:r>
              <a:rPr lang="en-US" dirty="0"/>
              <a:t>Identify the terms, coefficients, like terms, and constant terms. 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	    5x + 4x + 7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2362200" y="5029200"/>
            <a:ext cx="1066800" cy="38100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2286000" y="5105400"/>
            <a:ext cx="2362200" cy="45720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43000" y="5029200"/>
            <a:ext cx="1524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Like Terms</a:t>
            </a:r>
          </a:p>
          <a:p>
            <a:pPr>
              <a:spcBef>
                <a:spcPct val="50000"/>
              </a:spcBef>
            </a:pPr>
            <a:r>
              <a:rPr lang="en-US" sz="2400"/>
              <a:t>5x, 4x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715000" y="4953000"/>
            <a:ext cx="1676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467600" y="4724400"/>
            <a:ext cx="1676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Constant</a:t>
            </a:r>
          </a:p>
          <a:p>
            <a:pPr>
              <a:spcBef>
                <a:spcPct val="50000"/>
              </a:spcBef>
            </a:pPr>
            <a:r>
              <a:rPr lang="en-US" sz="2400"/>
              <a:t>Term = 7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657600" y="5181600"/>
            <a:ext cx="152400" cy="381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4419600" y="5181600"/>
            <a:ext cx="228600" cy="381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4495800" y="5181600"/>
            <a:ext cx="838200" cy="457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276600" y="5486400"/>
            <a:ext cx="1600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Terms: </a:t>
            </a:r>
          </a:p>
          <a:p>
            <a:pPr>
              <a:spcBef>
                <a:spcPct val="50000"/>
              </a:spcBef>
            </a:pPr>
            <a:r>
              <a:rPr lang="en-US" sz="2400"/>
              <a:t>5x, 4x, 7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3657600" y="5257800"/>
            <a:ext cx="2590800" cy="457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648200" y="5181600"/>
            <a:ext cx="1524000" cy="609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486400" y="5715000"/>
            <a:ext cx="1981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Coefficients</a:t>
            </a:r>
          </a:p>
          <a:p>
            <a:pPr>
              <a:spcBef>
                <a:spcPct val="50000"/>
              </a:spcBef>
            </a:pPr>
            <a:r>
              <a:rPr lang="en-US" sz="2400"/>
              <a:t>5, 4</a:t>
            </a:r>
          </a:p>
        </p:txBody>
      </p:sp>
    </p:spTree>
    <p:extLst>
      <p:ext uri="{BB962C8B-B14F-4D97-AF65-F5344CB8AC3E}">
        <p14:creationId xmlns:p14="http://schemas.microsoft.com/office/powerpoint/2010/main" val="385729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  <p:bldP spid="11269" grpId="0" animBg="1"/>
      <p:bldP spid="11271" grpId="0" animBg="1"/>
      <p:bldP spid="11272" grpId="0"/>
      <p:bldP spid="11273" grpId="0" animBg="1"/>
      <p:bldP spid="11274" grpId="0"/>
      <p:bldP spid="11275" grpId="0" animBg="1"/>
      <p:bldP spid="11276" grpId="0" animBg="1"/>
      <p:bldP spid="11277" grpId="0" animBg="1"/>
      <p:bldP spid="11278" grpId="0"/>
      <p:bldP spid="11279" grpId="0" animBg="1"/>
      <p:bldP spid="11280" grpId="0" animBg="1"/>
      <p:bldP spid="112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Teacher Examples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For the following, Identify the terms, like terms, constant terms, and coefficients.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981200"/>
            <a:ext cx="4229100" cy="4114800"/>
          </a:xfrm>
        </p:spPr>
        <p:txBody>
          <a:bodyPr/>
          <a:lstStyle/>
          <a:p>
            <a:r>
              <a:rPr lang="en-US"/>
              <a:t>6x</a:t>
            </a:r>
            <a:r>
              <a:rPr lang="en-US" baseline="30000"/>
              <a:t>2</a:t>
            </a:r>
            <a:r>
              <a:rPr lang="en-US"/>
              <a:t> + 5x – 4x + 7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4304109" y="2902148"/>
            <a:ext cx="44650" cy="294681"/>
          </a:xfrm>
          <a:custGeom>
            <a:avLst/>
            <a:gdLst/>
            <a:ahLst/>
            <a:cxnLst/>
            <a:rect l="0" t="0" r="0" b="0"/>
            <a:pathLst>
              <a:path w="44650" h="294681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17859"/>
                </a:lnTo>
                <a:lnTo>
                  <a:pt x="44649" y="26789"/>
                </a:lnTo>
                <a:lnTo>
                  <a:pt x="44649" y="44648"/>
                </a:lnTo>
                <a:lnTo>
                  <a:pt x="44649" y="62508"/>
                </a:lnTo>
                <a:lnTo>
                  <a:pt x="44649" y="80367"/>
                </a:lnTo>
                <a:lnTo>
                  <a:pt x="35719" y="98227"/>
                </a:lnTo>
                <a:lnTo>
                  <a:pt x="35719" y="125016"/>
                </a:lnTo>
                <a:lnTo>
                  <a:pt x="26789" y="151805"/>
                </a:lnTo>
                <a:lnTo>
                  <a:pt x="26789" y="169664"/>
                </a:lnTo>
                <a:lnTo>
                  <a:pt x="17860" y="196453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50031"/>
                </a:lnTo>
                <a:lnTo>
                  <a:pt x="0" y="267891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  <a:lnTo>
                  <a:pt x="0" y="294680"/>
                </a:lnTo>
                <a:lnTo>
                  <a:pt x="0" y="29468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152305" y="2893218"/>
            <a:ext cx="410766" cy="8931"/>
          </a:xfrm>
          <a:custGeom>
            <a:avLst/>
            <a:gdLst/>
            <a:ahLst/>
            <a:cxnLst/>
            <a:rect l="0" t="0" r="0" b="0"/>
            <a:pathLst>
              <a:path w="41076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9664" y="0"/>
                </a:lnTo>
                <a:lnTo>
                  <a:pt x="205383" y="0"/>
                </a:lnTo>
                <a:lnTo>
                  <a:pt x="232172" y="8930"/>
                </a:lnTo>
                <a:lnTo>
                  <a:pt x="267890" y="8930"/>
                </a:lnTo>
                <a:lnTo>
                  <a:pt x="294679" y="8930"/>
                </a:lnTo>
                <a:lnTo>
                  <a:pt x="330398" y="8930"/>
                </a:lnTo>
                <a:lnTo>
                  <a:pt x="348258" y="8930"/>
                </a:lnTo>
                <a:lnTo>
                  <a:pt x="375047" y="8930"/>
                </a:lnTo>
                <a:lnTo>
                  <a:pt x="392906" y="8930"/>
                </a:lnTo>
                <a:lnTo>
                  <a:pt x="401836" y="8930"/>
                </a:lnTo>
                <a:lnTo>
                  <a:pt x="410765" y="8930"/>
                </a:lnTo>
                <a:lnTo>
                  <a:pt x="410765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563070" y="2946796"/>
            <a:ext cx="8931" cy="44650"/>
          </a:xfrm>
          <a:custGeom>
            <a:avLst/>
            <a:gdLst/>
            <a:ahLst/>
            <a:cxnLst/>
            <a:rect l="0" t="0" r="0" b="0"/>
            <a:pathLst>
              <a:path w="8931" h="4465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563070" y="3080742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911453" y="1946672"/>
            <a:ext cx="17861" cy="500063"/>
          </a:xfrm>
          <a:custGeom>
            <a:avLst/>
            <a:gdLst/>
            <a:ahLst/>
            <a:cxnLst/>
            <a:rect l="0" t="0" r="0" b="0"/>
            <a:pathLst>
              <a:path w="17861" h="50006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214312"/>
                </a:lnTo>
                <a:lnTo>
                  <a:pt x="8930" y="232172"/>
                </a:lnTo>
                <a:lnTo>
                  <a:pt x="8930" y="258961"/>
                </a:lnTo>
                <a:lnTo>
                  <a:pt x="8930" y="285750"/>
                </a:lnTo>
                <a:lnTo>
                  <a:pt x="8930" y="312539"/>
                </a:lnTo>
                <a:lnTo>
                  <a:pt x="8930" y="339328"/>
                </a:lnTo>
                <a:lnTo>
                  <a:pt x="17860" y="366117"/>
                </a:lnTo>
                <a:lnTo>
                  <a:pt x="17860" y="383976"/>
                </a:lnTo>
                <a:lnTo>
                  <a:pt x="17860" y="401836"/>
                </a:lnTo>
                <a:lnTo>
                  <a:pt x="17860" y="419695"/>
                </a:lnTo>
                <a:lnTo>
                  <a:pt x="17860" y="437554"/>
                </a:lnTo>
                <a:lnTo>
                  <a:pt x="17860" y="455414"/>
                </a:lnTo>
                <a:lnTo>
                  <a:pt x="17860" y="464343"/>
                </a:lnTo>
                <a:lnTo>
                  <a:pt x="17860" y="482203"/>
                </a:lnTo>
                <a:lnTo>
                  <a:pt x="17860" y="482203"/>
                </a:lnTo>
                <a:lnTo>
                  <a:pt x="17860" y="491132"/>
                </a:lnTo>
                <a:lnTo>
                  <a:pt x="17860" y="491132"/>
                </a:lnTo>
                <a:lnTo>
                  <a:pt x="17860" y="500062"/>
                </a:lnTo>
                <a:lnTo>
                  <a:pt x="17860" y="500062"/>
                </a:lnTo>
                <a:lnTo>
                  <a:pt x="17860" y="500062"/>
                </a:lnTo>
                <a:lnTo>
                  <a:pt x="17860" y="500062"/>
                </a:lnTo>
                <a:lnTo>
                  <a:pt x="17860" y="500062"/>
                </a:lnTo>
                <a:lnTo>
                  <a:pt x="17860" y="500062"/>
                </a:lnTo>
                <a:lnTo>
                  <a:pt x="17860" y="5000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607969" y="2009179"/>
            <a:ext cx="8930" cy="419697"/>
          </a:xfrm>
          <a:custGeom>
            <a:avLst/>
            <a:gdLst/>
            <a:ahLst/>
            <a:cxnLst/>
            <a:rect l="0" t="0" r="0" b="0"/>
            <a:pathLst>
              <a:path w="8930" h="41969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44649"/>
                </a:lnTo>
                <a:lnTo>
                  <a:pt x="8929" y="62508"/>
                </a:lnTo>
                <a:lnTo>
                  <a:pt x="8929" y="80368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42875"/>
                </a:lnTo>
                <a:lnTo>
                  <a:pt x="8929" y="160735"/>
                </a:lnTo>
                <a:lnTo>
                  <a:pt x="8929" y="187524"/>
                </a:lnTo>
                <a:lnTo>
                  <a:pt x="8929" y="205383"/>
                </a:lnTo>
                <a:lnTo>
                  <a:pt x="8929" y="223243"/>
                </a:lnTo>
                <a:lnTo>
                  <a:pt x="8929" y="250032"/>
                </a:lnTo>
                <a:lnTo>
                  <a:pt x="8929" y="267891"/>
                </a:lnTo>
                <a:lnTo>
                  <a:pt x="8929" y="285750"/>
                </a:lnTo>
                <a:lnTo>
                  <a:pt x="8929" y="303610"/>
                </a:lnTo>
                <a:lnTo>
                  <a:pt x="8929" y="321469"/>
                </a:lnTo>
                <a:lnTo>
                  <a:pt x="8929" y="339329"/>
                </a:lnTo>
                <a:lnTo>
                  <a:pt x="8929" y="348258"/>
                </a:lnTo>
                <a:lnTo>
                  <a:pt x="8929" y="366118"/>
                </a:lnTo>
                <a:lnTo>
                  <a:pt x="8929" y="375047"/>
                </a:lnTo>
                <a:lnTo>
                  <a:pt x="8929" y="383977"/>
                </a:lnTo>
                <a:lnTo>
                  <a:pt x="8929" y="392907"/>
                </a:lnTo>
                <a:lnTo>
                  <a:pt x="8929" y="401836"/>
                </a:lnTo>
                <a:lnTo>
                  <a:pt x="8929" y="410766"/>
                </a:lnTo>
                <a:lnTo>
                  <a:pt x="8929" y="410766"/>
                </a:lnTo>
                <a:lnTo>
                  <a:pt x="8929" y="419696"/>
                </a:lnTo>
                <a:lnTo>
                  <a:pt x="8929" y="419696"/>
                </a:lnTo>
                <a:lnTo>
                  <a:pt x="8929" y="419696"/>
                </a:lnTo>
                <a:lnTo>
                  <a:pt x="8929" y="419696"/>
                </a:lnTo>
                <a:lnTo>
                  <a:pt x="8929" y="4196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384852" y="1991320"/>
            <a:ext cx="53579" cy="464345"/>
          </a:xfrm>
          <a:custGeom>
            <a:avLst/>
            <a:gdLst/>
            <a:ahLst/>
            <a:cxnLst/>
            <a:rect l="0" t="0" r="0" b="0"/>
            <a:pathLst>
              <a:path w="53579" h="46434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51805"/>
                </a:lnTo>
                <a:lnTo>
                  <a:pt x="26789" y="178594"/>
                </a:lnTo>
                <a:lnTo>
                  <a:pt x="26789" y="205383"/>
                </a:lnTo>
                <a:lnTo>
                  <a:pt x="26789" y="232172"/>
                </a:lnTo>
                <a:lnTo>
                  <a:pt x="26789" y="250031"/>
                </a:lnTo>
                <a:lnTo>
                  <a:pt x="26789" y="276820"/>
                </a:lnTo>
                <a:lnTo>
                  <a:pt x="35718" y="303609"/>
                </a:lnTo>
                <a:lnTo>
                  <a:pt x="35718" y="321469"/>
                </a:lnTo>
                <a:lnTo>
                  <a:pt x="35718" y="348258"/>
                </a:lnTo>
                <a:lnTo>
                  <a:pt x="44648" y="366117"/>
                </a:lnTo>
                <a:lnTo>
                  <a:pt x="44648" y="383977"/>
                </a:lnTo>
                <a:lnTo>
                  <a:pt x="53578" y="401836"/>
                </a:lnTo>
                <a:lnTo>
                  <a:pt x="53578" y="419695"/>
                </a:lnTo>
                <a:lnTo>
                  <a:pt x="53578" y="437555"/>
                </a:lnTo>
                <a:lnTo>
                  <a:pt x="53578" y="446484"/>
                </a:lnTo>
                <a:lnTo>
                  <a:pt x="53578" y="464344"/>
                </a:lnTo>
                <a:lnTo>
                  <a:pt x="53578" y="464344"/>
                </a:lnTo>
                <a:lnTo>
                  <a:pt x="53578" y="4643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86313" y="2857500"/>
            <a:ext cx="232172" cy="348258"/>
          </a:xfrm>
          <a:custGeom>
            <a:avLst/>
            <a:gdLst/>
            <a:ahLst/>
            <a:cxnLst/>
            <a:rect l="0" t="0" r="0" b="0"/>
            <a:pathLst>
              <a:path w="232172" h="348258">
                <a:moveTo>
                  <a:pt x="98226" y="0"/>
                </a:moveTo>
                <a:lnTo>
                  <a:pt x="98226" y="0"/>
                </a:lnTo>
                <a:lnTo>
                  <a:pt x="89296" y="0"/>
                </a:lnTo>
                <a:lnTo>
                  <a:pt x="89296" y="0"/>
                </a:lnTo>
                <a:lnTo>
                  <a:pt x="80367" y="8929"/>
                </a:lnTo>
                <a:lnTo>
                  <a:pt x="71437" y="17859"/>
                </a:lnTo>
                <a:lnTo>
                  <a:pt x="62507" y="26789"/>
                </a:lnTo>
                <a:lnTo>
                  <a:pt x="62507" y="44648"/>
                </a:lnTo>
                <a:lnTo>
                  <a:pt x="53578" y="62507"/>
                </a:lnTo>
                <a:lnTo>
                  <a:pt x="44648" y="80367"/>
                </a:lnTo>
                <a:lnTo>
                  <a:pt x="35718" y="107156"/>
                </a:lnTo>
                <a:lnTo>
                  <a:pt x="26789" y="133945"/>
                </a:lnTo>
                <a:lnTo>
                  <a:pt x="17859" y="169664"/>
                </a:lnTo>
                <a:lnTo>
                  <a:pt x="8929" y="196453"/>
                </a:lnTo>
                <a:lnTo>
                  <a:pt x="8929" y="223242"/>
                </a:lnTo>
                <a:lnTo>
                  <a:pt x="0" y="250031"/>
                </a:lnTo>
                <a:lnTo>
                  <a:pt x="8929" y="276820"/>
                </a:lnTo>
                <a:lnTo>
                  <a:pt x="17859" y="294679"/>
                </a:lnTo>
                <a:lnTo>
                  <a:pt x="26789" y="312539"/>
                </a:lnTo>
                <a:lnTo>
                  <a:pt x="44648" y="330398"/>
                </a:lnTo>
                <a:lnTo>
                  <a:pt x="53578" y="339328"/>
                </a:lnTo>
                <a:lnTo>
                  <a:pt x="80367" y="339328"/>
                </a:lnTo>
                <a:lnTo>
                  <a:pt x="98226" y="348257"/>
                </a:lnTo>
                <a:lnTo>
                  <a:pt x="116085" y="348257"/>
                </a:lnTo>
                <a:lnTo>
                  <a:pt x="133945" y="339328"/>
                </a:lnTo>
                <a:lnTo>
                  <a:pt x="160734" y="330398"/>
                </a:lnTo>
                <a:lnTo>
                  <a:pt x="178593" y="321468"/>
                </a:lnTo>
                <a:lnTo>
                  <a:pt x="196453" y="312539"/>
                </a:lnTo>
                <a:lnTo>
                  <a:pt x="214312" y="303609"/>
                </a:lnTo>
                <a:lnTo>
                  <a:pt x="223242" y="294679"/>
                </a:lnTo>
                <a:lnTo>
                  <a:pt x="223242" y="276820"/>
                </a:lnTo>
                <a:lnTo>
                  <a:pt x="232171" y="267890"/>
                </a:lnTo>
                <a:lnTo>
                  <a:pt x="232171" y="250031"/>
                </a:lnTo>
                <a:lnTo>
                  <a:pt x="223242" y="241101"/>
                </a:lnTo>
                <a:lnTo>
                  <a:pt x="214312" y="232171"/>
                </a:lnTo>
                <a:lnTo>
                  <a:pt x="205382" y="223242"/>
                </a:lnTo>
                <a:lnTo>
                  <a:pt x="187523" y="223242"/>
                </a:lnTo>
                <a:lnTo>
                  <a:pt x="169664" y="223242"/>
                </a:lnTo>
                <a:lnTo>
                  <a:pt x="160734" y="223242"/>
                </a:lnTo>
                <a:lnTo>
                  <a:pt x="133945" y="232171"/>
                </a:lnTo>
                <a:lnTo>
                  <a:pt x="125015" y="241101"/>
                </a:lnTo>
                <a:lnTo>
                  <a:pt x="107156" y="258961"/>
                </a:lnTo>
                <a:lnTo>
                  <a:pt x="98226" y="267890"/>
                </a:lnTo>
                <a:lnTo>
                  <a:pt x="89296" y="276820"/>
                </a:lnTo>
                <a:lnTo>
                  <a:pt x="89296" y="294679"/>
                </a:lnTo>
                <a:lnTo>
                  <a:pt x="89296" y="303609"/>
                </a:lnTo>
                <a:lnTo>
                  <a:pt x="98226" y="312539"/>
                </a:lnTo>
                <a:lnTo>
                  <a:pt x="98226" y="321468"/>
                </a:lnTo>
                <a:lnTo>
                  <a:pt x="107156" y="321468"/>
                </a:lnTo>
                <a:lnTo>
                  <a:pt x="107156" y="3214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072063" y="3053953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29"/>
                </a:lnTo>
                <a:lnTo>
                  <a:pt x="26789" y="17859"/>
                </a:lnTo>
                <a:lnTo>
                  <a:pt x="35718" y="26789"/>
                </a:lnTo>
                <a:lnTo>
                  <a:pt x="44648" y="35718"/>
                </a:lnTo>
                <a:lnTo>
                  <a:pt x="53578" y="53578"/>
                </a:lnTo>
                <a:lnTo>
                  <a:pt x="62507" y="71437"/>
                </a:lnTo>
                <a:lnTo>
                  <a:pt x="80367" y="80367"/>
                </a:lnTo>
                <a:lnTo>
                  <a:pt x="89296" y="98226"/>
                </a:lnTo>
                <a:lnTo>
                  <a:pt x="107156" y="107156"/>
                </a:lnTo>
                <a:lnTo>
                  <a:pt x="116085" y="125015"/>
                </a:lnTo>
                <a:lnTo>
                  <a:pt x="133945" y="133945"/>
                </a:lnTo>
                <a:lnTo>
                  <a:pt x="142875" y="151804"/>
                </a:lnTo>
                <a:lnTo>
                  <a:pt x="160734" y="160734"/>
                </a:lnTo>
                <a:lnTo>
                  <a:pt x="169664" y="160734"/>
                </a:lnTo>
                <a:lnTo>
                  <a:pt x="178593" y="169664"/>
                </a:lnTo>
                <a:lnTo>
                  <a:pt x="196453" y="169664"/>
                </a:lnTo>
                <a:lnTo>
                  <a:pt x="196453" y="169664"/>
                </a:lnTo>
                <a:lnTo>
                  <a:pt x="196453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116711" y="3053953"/>
            <a:ext cx="98228" cy="178594"/>
          </a:xfrm>
          <a:custGeom>
            <a:avLst/>
            <a:gdLst/>
            <a:ahLst/>
            <a:cxnLst/>
            <a:rect l="0" t="0" r="0" b="0"/>
            <a:pathLst>
              <a:path w="98228" h="178594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29"/>
                </a:lnTo>
                <a:lnTo>
                  <a:pt x="80367" y="17859"/>
                </a:lnTo>
                <a:lnTo>
                  <a:pt x="71437" y="35718"/>
                </a:lnTo>
                <a:lnTo>
                  <a:pt x="53578" y="53578"/>
                </a:lnTo>
                <a:lnTo>
                  <a:pt x="44648" y="71437"/>
                </a:lnTo>
                <a:lnTo>
                  <a:pt x="35719" y="89297"/>
                </a:lnTo>
                <a:lnTo>
                  <a:pt x="26789" y="107156"/>
                </a:lnTo>
                <a:lnTo>
                  <a:pt x="17859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223867" y="2857500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8930" y="62507"/>
                </a:moveTo>
                <a:lnTo>
                  <a:pt x="8930" y="62507"/>
                </a:lnTo>
                <a:lnTo>
                  <a:pt x="8930" y="53578"/>
                </a:lnTo>
                <a:lnTo>
                  <a:pt x="8930" y="44648"/>
                </a:lnTo>
                <a:lnTo>
                  <a:pt x="17860" y="35718"/>
                </a:lnTo>
                <a:lnTo>
                  <a:pt x="17860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98227" y="26789"/>
                </a:lnTo>
                <a:lnTo>
                  <a:pt x="98227" y="44648"/>
                </a:lnTo>
                <a:lnTo>
                  <a:pt x="98227" y="53578"/>
                </a:lnTo>
                <a:lnTo>
                  <a:pt x="98227" y="71437"/>
                </a:lnTo>
                <a:lnTo>
                  <a:pt x="89297" y="89296"/>
                </a:lnTo>
                <a:lnTo>
                  <a:pt x="80367" y="98226"/>
                </a:lnTo>
                <a:lnTo>
                  <a:pt x="71438" y="107156"/>
                </a:lnTo>
                <a:lnTo>
                  <a:pt x="62508" y="116086"/>
                </a:lnTo>
                <a:lnTo>
                  <a:pt x="44649" y="116086"/>
                </a:lnTo>
                <a:lnTo>
                  <a:pt x="35719" y="116086"/>
                </a:lnTo>
                <a:lnTo>
                  <a:pt x="17860" y="116086"/>
                </a:lnTo>
                <a:lnTo>
                  <a:pt x="8930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0" y="98226"/>
                </a:lnTo>
                <a:lnTo>
                  <a:pt x="0" y="98226"/>
                </a:lnTo>
                <a:lnTo>
                  <a:pt x="0" y="89296"/>
                </a:lnTo>
                <a:lnTo>
                  <a:pt x="17860" y="89296"/>
                </a:lnTo>
                <a:lnTo>
                  <a:pt x="26789" y="89296"/>
                </a:lnTo>
                <a:lnTo>
                  <a:pt x="35719" y="89296"/>
                </a:lnTo>
                <a:lnTo>
                  <a:pt x="53578" y="98226"/>
                </a:lnTo>
                <a:lnTo>
                  <a:pt x="71438" y="98226"/>
                </a:lnTo>
                <a:lnTo>
                  <a:pt x="80367" y="107156"/>
                </a:lnTo>
                <a:lnTo>
                  <a:pt x="98227" y="10715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16086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411391" y="3170039"/>
            <a:ext cx="26790" cy="151805"/>
          </a:xfrm>
          <a:custGeom>
            <a:avLst/>
            <a:gdLst/>
            <a:ahLst/>
            <a:cxnLst/>
            <a:rect l="0" t="0" r="0" b="0"/>
            <a:pathLst>
              <a:path w="26790" h="151805">
                <a:moveTo>
                  <a:pt x="26789" y="0"/>
                </a:move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89297"/>
                </a:lnTo>
                <a:lnTo>
                  <a:pt x="26789" y="98226"/>
                </a:lnTo>
                <a:lnTo>
                  <a:pt x="17859" y="116086"/>
                </a:lnTo>
                <a:lnTo>
                  <a:pt x="17859" y="125015"/>
                </a:lnTo>
                <a:lnTo>
                  <a:pt x="8929" y="133945"/>
                </a:lnTo>
                <a:lnTo>
                  <a:pt x="8929" y="142875"/>
                </a:lnTo>
                <a:lnTo>
                  <a:pt x="0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554266" y="2902148"/>
            <a:ext cx="223243" cy="285751"/>
          </a:xfrm>
          <a:custGeom>
            <a:avLst/>
            <a:gdLst/>
            <a:ahLst/>
            <a:cxnLst/>
            <a:rect l="0" t="0" r="0" b="0"/>
            <a:pathLst>
              <a:path w="223243" h="285751">
                <a:moveTo>
                  <a:pt x="16966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0734" y="0"/>
                </a:lnTo>
                <a:lnTo>
                  <a:pt x="160734" y="0"/>
                </a:lnTo>
                <a:lnTo>
                  <a:pt x="151804" y="8930"/>
                </a:lnTo>
                <a:lnTo>
                  <a:pt x="133945" y="8930"/>
                </a:lnTo>
                <a:lnTo>
                  <a:pt x="125015" y="17859"/>
                </a:lnTo>
                <a:lnTo>
                  <a:pt x="107156" y="26789"/>
                </a:lnTo>
                <a:lnTo>
                  <a:pt x="89297" y="26789"/>
                </a:lnTo>
                <a:lnTo>
                  <a:pt x="80367" y="35719"/>
                </a:lnTo>
                <a:lnTo>
                  <a:pt x="62507" y="44648"/>
                </a:lnTo>
                <a:lnTo>
                  <a:pt x="44648" y="53578"/>
                </a:lnTo>
                <a:lnTo>
                  <a:pt x="35718" y="71438"/>
                </a:lnTo>
                <a:lnTo>
                  <a:pt x="26789" y="80367"/>
                </a:lnTo>
                <a:lnTo>
                  <a:pt x="17859" y="89297"/>
                </a:lnTo>
                <a:lnTo>
                  <a:pt x="17859" y="107156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42875"/>
                </a:lnTo>
                <a:lnTo>
                  <a:pt x="17859" y="151805"/>
                </a:lnTo>
                <a:lnTo>
                  <a:pt x="17859" y="160734"/>
                </a:lnTo>
                <a:lnTo>
                  <a:pt x="26789" y="160734"/>
                </a:lnTo>
                <a:lnTo>
                  <a:pt x="35718" y="160734"/>
                </a:lnTo>
                <a:lnTo>
                  <a:pt x="44648" y="160734"/>
                </a:lnTo>
                <a:lnTo>
                  <a:pt x="53578" y="160734"/>
                </a:lnTo>
                <a:lnTo>
                  <a:pt x="71437" y="160734"/>
                </a:lnTo>
                <a:lnTo>
                  <a:pt x="89297" y="151805"/>
                </a:lnTo>
                <a:lnTo>
                  <a:pt x="107156" y="151805"/>
                </a:lnTo>
                <a:lnTo>
                  <a:pt x="125015" y="151805"/>
                </a:lnTo>
                <a:lnTo>
                  <a:pt x="142875" y="151805"/>
                </a:lnTo>
                <a:lnTo>
                  <a:pt x="160734" y="151805"/>
                </a:lnTo>
                <a:lnTo>
                  <a:pt x="178593" y="160734"/>
                </a:lnTo>
                <a:lnTo>
                  <a:pt x="196453" y="169664"/>
                </a:lnTo>
                <a:lnTo>
                  <a:pt x="205382" y="178594"/>
                </a:lnTo>
                <a:lnTo>
                  <a:pt x="214312" y="187523"/>
                </a:lnTo>
                <a:lnTo>
                  <a:pt x="223242" y="196453"/>
                </a:lnTo>
                <a:lnTo>
                  <a:pt x="223242" y="214313"/>
                </a:lnTo>
                <a:lnTo>
                  <a:pt x="223242" y="232172"/>
                </a:lnTo>
                <a:lnTo>
                  <a:pt x="214312" y="241102"/>
                </a:lnTo>
                <a:lnTo>
                  <a:pt x="205382" y="258961"/>
                </a:lnTo>
                <a:lnTo>
                  <a:pt x="196453" y="267891"/>
                </a:lnTo>
                <a:lnTo>
                  <a:pt x="178593" y="276820"/>
                </a:lnTo>
                <a:lnTo>
                  <a:pt x="160734" y="276820"/>
                </a:lnTo>
                <a:lnTo>
                  <a:pt x="142875" y="285750"/>
                </a:lnTo>
                <a:lnTo>
                  <a:pt x="125015" y="285750"/>
                </a:lnTo>
                <a:lnTo>
                  <a:pt x="98226" y="285750"/>
                </a:lnTo>
                <a:lnTo>
                  <a:pt x="80367" y="285750"/>
                </a:lnTo>
                <a:lnTo>
                  <a:pt x="53578" y="285750"/>
                </a:lnTo>
                <a:lnTo>
                  <a:pt x="35718" y="285750"/>
                </a:lnTo>
                <a:lnTo>
                  <a:pt x="26789" y="276820"/>
                </a:lnTo>
                <a:lnTo>
                  <a:pt x="8929" y="276820"/>
                </a:lnTo>
                <a:lnTo>
                  <a:pt x="8929" y="26789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84664" y="3036093"/>
            <a:ext cx="196454" cy="160736"/>
          </a:xfrm>
          <a:custGeom>
            <a:avLst/>
            <a:gdLst/>
            <a:ahLst/>
            <a:cxnLst/>
            <a:rect l="0" t="0" r="0" b="0"/>
            <a:pathLst>
              <a:path w="196454" h="160736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35719" y="26789"/>
                </a:lnTo>
                <a:lnTo>
                  <a:pt x="44649" y="35719"/>
                </a:lnTo>
                <a:lnTo>
                  <a:pt x="53578" y="44649"/>
                </a:lnTo>
                <a:lnTo>
                  <a:pt x="62508" y="62508"/>
                </a:lnTo>
                <a:lnTo>
                  <a:pt x="80367" y="80368"/>
                </a:lnTo>
                <a:lnTo>
                  <a:pt x="89297" y="98227"/>
                </a:lnTo>
                <a:lnTo>
                  <a:pt x="107156" y="107157"/>
                </a:lnTo>
                <a:lnTo>
                  <a:pt x="125016" y="125016"/>
                </a:lnTo>
                <a:lnTo>
                  <a:pt x="142875" y="133946"/>
                </a:lnTo>
                <a:lnTo>
                  <a:pt x="160734" y="142875"/>
                </a:lnTo>
                <a:lnTo>
                  <a:pt x="169664" y="151805"/>
                </a:lnTo>
                <a:lnTo>
                  <a:pt x="178594" y="151805"/>
                </a:lnTo>
                <a:lnTo>
                  <a:pt x="187524" y="160735"/>
                </a:lnTo>
                <a:lnTo>
                  <a:pt x="196453" y="160735"/>
                </a:lnTo>
                <a:lnTo>
                  <a:pt x="196453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920383" y="3036093"/>
            <a:ext cx="125016" cy="151806"/>
          </a:xfrm>
          <a:custGeom>
            <a:avLst/>
            <a:gdLst/>
            <a:ahLst/>
            <a:cxnLst/>
            <a:rect l="0" t="0" r="0" b="0"/>
            <a:pathLst>
              <a:path w="125016" h="151806">
                <a:moveTo>
                  <a:pt x="125015" y="8930"/>
                </a:move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6" y="17860"/>
                </a:lnTo>
                <a:lnTo>
                  <a:pt x="89297" y="35719"/>
                </a:lnTo>
                <a:lnTo>
                  <a:pt x="80367" y="44649"/>
                </a:lnTo>
                <a:lnTo>
                  <a:pt x="71437" y="62508"/>
                </a:lnTo>
                <a:lnTo>
                  <a:pt x="53578" y="80368"/>
                </a:lnTo>
                <a:lnTo>
                  <a:pt x="35719" y="98227"/>
                </a:lnTo>
                <a:lnTo>
                  <a:pt x="26789" y="107157"/>
                </a:lnTo>
                <a:lnTo>
                  <a:pt x="17859" y="125016"/>
                </a:lnTo>
                <a:lnTo>
                  <a:pt x="893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143625" y="3205757"/>
            <a:ext cx="62509" cy="125017"/>
          </a:xfrm>
          <a:custGeom>
            <a:avLst/>
            <a:gdLst/>
            <a:ahLst/>
            <a:cxnLst/>
            <a:rect l="0" t="0" r="0" b="0"/>
            <a:pathLst>
              <a:path w="62509" h="125017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62508" y="44649"/>
                </a:lnTo>
                <a:lnTo>
                  <a:pt x="62508" y="53579"/>
                </a:lnTo>
                <a:lnTo>
                  <a:pt x="62508" y="71438"/>
                </a:lnTo>
                <a:lnTo>
                  <a:pt x="53578" y="80368"/>
                </a:lnTo>
                <a:lnTo>
                  <a:pt x="44648" y="98227"/>
                </a:lnTo>
                <a:lnTo>
                  <a:pt x="35719" y="107157"/>
                </a:lnTo>
                <a:lnTo>
                  <a:pt x="26789" y="116086"/>
                </a:lnTo>
                <a:lnTo>
                  <a:pt x="17859" y="116086"/>
                </a:lnTo>
                <a:lnTo>
                  <a:pt x="17859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268641" y="3062882"/>
            <a:ext cx="125016" cy="17861"/>
          </a:xfrm>
          <a:custGeom>
            <a:avLst/>
            <a:gdLst/>
            <a:ahLst/>
            <a:cxnLst/>
            <a:rect l="0" t="0" r="0" b="0"/>
            <a:pathLst>
              <a:path w="125016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3571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465094" y="2902148"/>
            <a:ext cx="125016" cy="151806"/>
          </a:xfrm>
          <a:custGeom>
            <a:avLst/>
            <a:gdLst/>
            <a:ahLst/>
            <a:cxnLst/>
            <a:rect l="0" t="0" r="0" b="0"/>
            <a:pathLst>
              <a:path w="125016" h="15180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35719"/>
                </a:lnTo>
                <a:lnTo>
                  <a:pt x="8929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8929" y="125016"/>
                </a:lnTo>
                <a:lnTo>
                  <a:pt x="17859" y="133945"/>
                </a:lnTo>
                <a:lnTo>
                  <a:pt x="26789" y="142875"/>
                </a:lnTo>
                <a:lnTo>
                  <a:pt x="44648" y="151805"/>
                </a:lnTo>
                <a:lnTo>
                  <a:pt x="62508" y="151805"/>
                </a:lnTo>
                <a:lnTo>
                  <a:pt x="80367" y="151805"/>
                </a:lnTo>
                <a:lnTo>
                  <a:pt x="107156" y="151805"/>
                </a:lnTo>
                <a:lnTo>
                  <a:pt x="116086" y="142875"/>
                </a:lnTo>
                <a:lnTo>
                  <a:pt x="125015" y="142875"/>
                </a:lnTo>
                <a:lnTo>
                  <a:pt x="12501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590109" y="2839640"/>
            <a:ext cx="71439" cy="357189"/>
          </a:xfrm>
          <a:custGeom>
            <a:avLst/>
            <a:gdLst/>
            <a:ahLst/>
            <a:cxnLst/>
            <a:rect l="0" t="0" r="0" b="0"/>
            <a:pathLst>
              <a:path w="71439" h="357189">
                <a:moveTo>
                  <a:pt x="62508" y="0"/>
                </a:move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26789"/>
                </a:lnTo>
                <a:lnTo>
                  <a:pt x="53579" y="35719"/>
                </a:lnTo>
                <a:lnTo>
                  <a:pt x="44649" y="62508"/>
                </a:lnTo>
                <a:lnTo>
                  <a:pt x="35719" y="80367"/>
                </a:lnTo>
                <a:lnTo>
                  <a:pt x="26789" y="107156"/>
                </a:lnTo>
                <a:lnTo>
                  <a:pt x="17860" y="133946"/>
                </a:lnTo>
                <a:lnTo>
                  <a:pt x="17860" y="160735"/>
                </a:lnTo>
                <a:lnTo>
                  <a:pt x="8930" y="187524"/>
                </a:lnTo>
                <a:lnTo>
                  <a:pt x="8930" y="214313"/>
                </a:lnTo>
                <a:lnTo>
                  <a:pt x="8930" y="241102"/>
                </a:lnTo>
                <a:lnTo>
                  <a:pt x="0" y="258961"/>
                </a:lnTo>
                <a:lnTo>
                  <a:pt x="0" y="285750"/>
                </a:lnTo>
                <a:lnTo>
                  <a:pt x="0" y="303610"/>
                </a:lnTo>
                <a:lnTo>
                  <a:pt x="0" y="321469"/>
                </a:lnTo>
                <a:lnTo>
                  <a:pt x="0" y="339328"/>
                </a:lnTo>
                <a:lnTo>
                  <a:pt x="8930" y="348258"/>
                </a:lnTo>
                <a:lnTo>
                  <a:pt x="8930" y="357188"/>
                </a:lnTo>
                <a:lnTo>
                  <a:pt x="8930" y="357188"/>
                </a:lnTo>
                <a:lnTo>
                  <a:pt x="8930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732984" y="3018234"/>
            <a:ext cx="160736" cy="160735"/>
          </a:xfrm>
          <a:custGeom>
            <a:avLst/>
            <a:gdLst/>
            <a:ahLst/>
            <a:cxnLst/>
            <a:rect l="0" t="0" r="0" b="0"/>
            <a:pathLst>
              <a:path w="160736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44649" y="71437"/>
                </a:lnTo>
                <a:lnTo>
                  <a:pt x="53579" y="89297"/>
                </a:lnTo>
                <a:lnTo>
                  <a:pt x="62508" y="98227"/>
                </a:lnTo>
                <a:lnTo>
                  <a:pt x="80368" y="116086"/>
                </a:lnTo>
                <a:lnTo>
                  <a:pt x="89297" y="125016"/>
                </a:lnTo>
                <a:lnTo>
                  <a:pt x="107157" y="142875"/>
                </a:lnTo>
                <a:lnTo>
                  <a:pt x="125016" y="151805"/>
                </a:lnTo>
                <a:lnTo>
                  <a:pt x="133946" y="160734"/>
                </a:lnTo>
                <a:lnTo>
                  <a:pt x="142875" y="160734"/>
                </a:lnTo>
                <a:lnTo>
                  <a:pt x="151805" y="160734"/>
                </a:lnTo>
                <a:lnTo>
                  <a:pt x="160735" y="160734"/>
                </a:lnTo>
                <a:lnTo>
                  <a:pt x="160735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741914" y="3018234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133945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98227" y="26789"/>
                </a:lnTo>
                <a:lnTo>
                  <a:pt x="89297" y="35719"/>
                </a:lnTo>
                <a:lnTo>
                  <a:pt x="80367" y="53578"/>
                </a:lnTo>
                <a:lnTo>
                  <a:pt x="71438" y="71437"/>
                </a:lnTo>
                <a:lnTo>
                  <a:pt x="53578" y="80367"/>
                </a:lnTo>
                <a:lnTo>
                  <a:pt x="44649" y="98227"/>
                </a:lnTo>
                <a:lnTo>
                  <a:pt x="35719" y="107156"/>
                </a:lnTo>
                <a:lnTo>
                  <a:pt x="26789" y="116086"/>
                </a:lnTo>
                <a:lnTo>
                  <a:pt x="17859" y="125016"/>
                </a:lnTo>
                <a:lnTo>
                  <a:pt x="8930" y="13394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36594" y="3134320"/>
            <a:ext cx="53579" cy="178595"/>
          </a:xfrm>
          <a:custGeom>
            <a:avLst/>
            <a:gdLst/>
            <a:ahLst/>
            <a:cxnLst/>
            <a:rect l="0" t="0" r="0" b="0"/>
            <a:pathLst>
              <a:path w="53579" h="17859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44648" y="53578"/>
                </a:lnTo>
                <a:lnTo>
                  <a:pt x="44648" y="71437"/>
                </a:lnTo>
                <a:lnTo>
                  <a:pt x="44648" y="80367"/>
                </a:lnTo>
                <a:lnTo>
                  <a:pt x="53578" y="98226"/>
                </a:lnTo>
                <a:lnTo>
                  <a:pt x="44648" y="116086"/>
                </a:lnTo>
                <a:lnTo>
                  <a:pt x="44648" y="125016"/>
                </a:lnTo>
                <a:lnTo>
                  <a:pt x="44648" y="142875"/>
                </a:lnTo>
                <a:lnTo>
                  <a:pt x="35719" y="151805"/>
                </a:lnTo>
                <a:lnTo>
                  <a:pt x="26789" y="160734"/>
                </a:lnTo>
                <a:lnTo>
                  <a:pt x="26789" y="160734"/>
                </a:lnTo>
                <a:lnTo>
                  <a:pt x="17859" y="169664"/>
                </a:lnTo>
                <a:lnTo>
                  <a:pt x="8929" y="169664"/>
                </a:lnTo>
                <a:lnTo>
                  <a:pt x="8929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206258" y="2839640"/>
            <a:ext cx="294681" cy="303611"/>
          </a:xfrm>
          <a:custGeom>
            <a:avLst/>
            <a:gdLst/>
            <a:ahLst/>
            <a:cxnLst/>
            <a:rect l="0" t="0" r="0" b="0"/>
            <a:pathLst>
              <a:path w="294681" h="30361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8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125015" y="8930"/>
                </a:lnTo>
                <a:lnTo>
                  <a:pt x="151805" y="17860"/>
                </a:lnTo>
                <a:lnTo>
                  <a:pt x="178594" y="17860"/>
                </a:lnTo>
                <a:lnTo>
                  <a:pt x="196453" y="17860"/>
                </a:lnTo>
                <a:lnTo>
                  <a:pt x="214312" y="17860"/>
                </a:lnTo>
                <a:lnTo>
                  <a:pt x="241101" y="17860"/>
                </a:lnTo>
                <a:lnTo>
                  <a:pt x="250031" y="17860"/>
                </a:lnTo>
                <a:lnTo>
                  <a:pt x="267890" y="17860"/>
                </a:lnTo>
                <a:lnTo>
                  <a:pt x="276820" y="17860"/>
                </a:lnTo>
                <a:lnTo>
                  <a:pt x="285750" y="17860"/>
                </a:lnTo>
                <a:lnTo>
                  <a:pt x="294680" y="17860"/>
                </a:lnTo>
                <a:lnTo>
                  <a:pt x="294680" y="17860"/>
                </a:lnTo>
                <a:lnTo>
                  <a:pt x="294680" y="26789"/>
                </a:lnTo>
                <a:lnTo>
                  <a:pt x="294680" y="26789"/>
                </a:lnTo>
                <a:lnTo>
                  <a:pt x="294680" y="35719"/>
                </a:lnTo>
                <a:lnTo>
                  <a:pt x="294680" y="53578"/>
                </a:lnTo>
                <a:lnTo>
                  <a:pt x="285750" y="62508"/>
                </a:lnTo>
                <a:lnTo>
                  <a:pt x="276820" y="89297"/>
                </a:lnTo>
                <a:lnTo>
                  <a:pt x="267890" y="107156"/>
                </a:lnTo>
                <a:lnTo>
                  <a:pt x="267890" y="133946"/>
                </a:lnTo>
                <a:lnTo>
                  <a:pt x="258961" y="151805"/>
                </a:lnTo>
                <a:lnTo>
                  <a:pt x="250031" y="178594"/>
                </a:lnTo>
                <a:lnTo>
                  <a:pt x="241101" y="196453"/>
                </a:lnTo>
                <a:lnTo>
                  <a:pt x="241101" y="214313"/>
                </a:lnTo>
                <a:lnTo>
                  <a:pt x="232172" y="232172"/>
                </a:lnTo>
                <a:lnTo>
                  <a:pt x="232172" y="250031"/>
                </a:lnTo>
                <a:lnTo>
                  <a:pt x="223242" y="267891"/>
                </a:lnTo>
                <a:lnTo>
                  <a:pt x="223242" y="285750"/>
                </a:lnTo>
                <a:lnTo>
                  <a:pt x="223242" y="303610"/>
                </a:lnTo>
                <a:lnTo>
                  <a:pt x="223242" y="303610"/>
                </a:lnTo>
                <a:lnTo>
                  <a:pt x="223242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929063" y="3420070"/>
            <a:ext cx="294680" cy="267892"/>
          </a:xfrm>
          <a:custGeom>
            <a:avLst/>
            <a:gdLst/>
            <a:ahLst/>
            <a:cxnLst/>
            <a:rect l="0" t="0" r="0" b="0"/>
            <a:pathLst>
              <a:path w="294680" h="267892">
                <a:moveTo>
                  <a:pt x="142875" y="8930"/>
                </a:moveTo>
                <a:lnTo>
                  <a:pt x="142875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5" y="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17859"/>
                </a:lnTo>
                <a:lnTo>
                  <a:pt x="133945" y="26789"/>
                </a:lnTo>
                <a:lnTo>
                  <a:pt x="133945" y="44648"/>
                </a:lnTo>
                <a:lnTo>
                  <a:pt x="125015" y="62508"/>
                </a:lnTo>
                <a:lnTo>
                  <a:pt x="107156" y="80367"/>
                </a:lnTo>
                <a:lnTo>
                  <a:pt x="98226" y="107156"/>
                </a:lnTo>
                <a:lnTo>
                  <a:pt x="71437" y="133945"/>
                </a:lnTo>
                <a:lnTo>
                  <a:pt x="53578" y="151805"/>
                </a:lnTo>
                <a:lnTo>
                  <a:pt x="35718" y="178594"/>
                </a:lnTo>
                <a:lnTo>
                  <a:pt x="17859" y="196453"/>
                </a:lnTo>
                <a:lnTo>
                  <a:pt x="8929" y="223242"/>
                </a:lnTo>
                <a:lnTo>
                  <a:pt x="0" y="232172"/>
                </a:lnTo>
                <a:lnTo>
                  <a:pt x="0" y="250031"/>
                </a:lnTo>
                <a:lnTo>
                  <a:pt x="0" y="258961"/>
                </a:lnTo>
                <a:lnTo>
                  <a:pt x="8929" y="267891"/>
                </a:lnTo>
                <a:lnTo>
                  <a:pt x="26789" y="267891"/>
                </a:lnTo>
                <a:lnTo>
                  <a:pt x="53578" y="267891"/>
                </a:lnTo>
                <a:lnTo>
                  <a:pt x="80367" y="267891"/>
                </a:lnTo>
                <a:lnTo>
                  <a:pt x="116085" y="267891"/>
                </a:lnTo>
                <a:lnTo>
                  <a:pt x="151804" y="267891"/>
                </a:lnTo>
                <a:lnTo>
                  <a:pt x="178593" y="258961"/>
                </a:lnTo>
                <a:lnTo>
                  <a:pt x="214312" y="258961"/>
                </a:lnTo>
                <a:lnTo>
                  <a:pt x="232171" y="258961"/>
                </a:lnTo>
                <a:lnTo>
                  <a:pt x="258960" y="258961"/>
                </a:lnTo>
                <a:lnTo>
                  <a:pt x="276820" y="250031"/>
                </a:lnTo>
                <a:lnTo>
                  <a:pt x="285750" y="250031"/>
                </a:lnTo>
                <a:lnTo>
                  <a:pt x="294679" y="250031"/>
                </a:lnTo>
                <a:lnTo>
                  <a:pt x="294679" y="250031"/>
                </a:lnTo>
                <a:lnTo>
                  <a:pt x="294679" y="250031"/>
                </a:lnTo>
                <a:lnTo>
                  <a:pt x="294679" y="241101"/>
                </a:lnTo>
                <a:lnTo>
                  <a:pt x="294679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393406" y="3455789"/>
            <a:ext cx="35720" cy="276821"/>
          </a:xfrm>
          <a:custGeom>
            <a:avLst/>
            <a:gdLst/>
            <a:ahLst/>
            <a:cxnLst/>
            <a:rect l="0" t="0" r="0" b="0"/>
            <a:pathLst>
              <a:path w="35720" h="276821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17860" y="53578"/>
                </a:lnTo>
                <a:lnTo>
                  <a:pt x="17860" y="71437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0" y="160734"/>
                </a:lnTo>
                <a:lnTo>
                  <a:pt x="8930" y="187523"/>
                </a:lnTo>
                <a:lnTo>
                  <a:pt x="8930" y="205382"/>
                </a:lnTo>
                <a:lnTo>
                  <a:pt x="8930" y="232172"/>
                </a:lnTo>
                <a:lnTo>
                  <a:pt x="8930" y="241101"/>
                </a:lnTo>
                <a:lnTo>
                  <a:pt x="8930" y="258961"/>
                </a:lnTo>
                <a:lnTo>
                  <a:pt x="8930" y="267890"/>
                </a:lnTo>
                <a:lnTo>
                  <a:pt x="17860" y="276820"/>
                </a:lnTo>
                <a:lnTo>
                  <a:pt x="17860" y="276820"/>
                </a:lnTo>
                <a:lnTo>
                  <a:pt x="17860" y="276820"/>
                </a:lnTo>
                <a:lnTo>
                  <a:pt x="17860" y="276820"/>
                </a:lnTo>
                <a:lnTo>
                  <a:pt x="17860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277320" y="3437929"/>
            <a:ext cx="330400" cy="8931"/>
          </a:xfrm>
          <a:custGeom>
            <a:avLst/>
            <a:gdLst/>
            <a:ahLst/>
            <a:cxnLst/>
            <a:rect l="0" t="0" r="0" b="0"/>
            <a:pathLst>
              <a:path w="33040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60735" y="0"/>
                </a:lnTo>
                <a:lnTo>
                  <a:pt x="196453" y="8930"/>
                </a:lnTo>
                <a:lnTo>
                  <a:pt x="232172" y="8930"/>
                </a:lnTo>
                <a:lnTo>
                  <a:pt x="267891" y="8930"/>
                </a:lnTo>
                <a:lnTo>
                  <a:pt x="294680" y="8930"/>
                </a:lnTo>
                <a:lnTo>
                  <a:pt x="312539" y="8930"/>
                </a:lnTo>
                <a:lnTo>
                  <a:pt x="330399" y="8930"/>
                </a:lnTo>
                <a:lnTo>
                  <a:pt x="33039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697016" y="3545086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17859" y="8929"/>
                </a:move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705945" y="3679031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947047" y="3446859"/>
            <a:ext cx="223243" cy="267892"/>
          </a:xfrm>
          <a:custGeom>
            <a:avLst/>
            <a:gdLst/>
            <a:ahLst/>
            <a:cxnLst/>
            <a:rect l="0" t="0" r="0" b="0"/>
            <a:pathLst>
              <a:path w="223243" h="267892">
                <a:moveTo>
                  <a:pt x="223242" y="0"/>
                </a:move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05383" y="0"/>
                </a:lnTo>
                <a:lnTo>
                  <a:pt x="196453" y="0"/>
                </a:lnTo>
                <a:lnTo>
                  <a:pt x="178594" y="0"/>
                </a:lnTo>
                <a:lnTo>
                  <a:pt x="160734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25016"/>
                </a:lnTo>
                <a:lnTo>
                  <a:pt x="35719" y="116086"/>
                </a:lnTo>
                <a:lnTo>
                  <a:pt x="44648" y="116086"/>
                </a:lnTo>
                <a:lnTo>
                  <a:pt x="62508" y="107156"/>
                </a:lnTo>
                <a:lnTo>
                  <a:pt x="71437" y="107156"/>
                </a:lnTo>
                <a:lnTo>
                  <a:pt x="89297" y="9822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33945" y="98227"/>
                </a:lnTo>
                <a:lnTo>
                  <a:pt x="151805" y="98227"/>
                </a:lnTo>
                <a:lnTo>
                  <a:pt x="160734" y="107156"/>
                </a:lnTo>
                <a:lnTo>
                  <a:pt x="178594" y="116086"/>
                </a:lnTo>
                <a:lnTo>
                  <a:pt x="187523" y="125016"/>
                </a:lnTo>
                <a:lnTo>
                  <a:pt x="196453" y="142875"/>
                </a:lnTo>
                <a:lnTo>
                  <a:pt x="205383" y="151805"/>
                </a:lnTo>
                <a:lnTo>
                  <a:pt x="214312" y="169664"/>
                </a:lnTo>
                <a:lnTo>
                  <a:pt x="214312" y="187523"/>
                </a:lnTo>
                <a:lnTo>
                  <a:pt x="214312" y="205383"/>
                </a:lnTo>
                <a:lnTo>
                  <a:pt x="214312" y="223242"/>
                </a:lnTo>
                <a:lnTo>
                  <a:pt x="214312" y="232172"/>
                </a:lnTo>
                <a:lnTo>
                  <a:pt x="205383" y="241102"/>
                </a:lnTo>
                <a:lnTo>
                  <a:pt x="196453" y="250031"/>
                </a:lnTo>
                <a:lnTo>
                  <a:pt x="187523" y="258961"/>
                </a:lnTo>
                <a:lnTo>
                  <a:pt x="178594" y="267891"/>
                </a:lnTo>
                <a:lnTo>
                  <a:pt x="160734" y="267891"/>
                </a:lnTo>
                <a:lnTo>
                  <a:pt x="151805" y="267891"/>
                </a:lnTo>
                <a:lnTo>
                  <a:pt x="133945" y="267891"/>
                </a:lnTo>
                <a:lnTo>
                  <a:pt x="116086" y="267891"/>
                </a:lnTo>
                <a:lnTo>
                  <a:pt x="98226" y="267891"/>
                </a:lnTo>
                <a:lnTo>
                  <a:pt x="71437" y="258961"/>
                </a:lnTo>
                <a:lnTo>
                  <a:pt x="53578" y="250031"/>
                </a:lnTo>
                <a:lnTo>
                  <a:pt x="35719" y="250031"/>
                </a:lnTo>
                <a:lnTo>
                  <a:pt x="26789" y="241102"/>
                </a:lnTo>
                <a:lnTo>
                  <a:pt x="8930" y="241102"/>
                </a:lnTo>
                <a:lnTo>
                  <a:pt x="0" y="24110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304234" y="3554015"/>
            <a:ext cx="187525" cy="169665"/>
          </a:xfrm>
          <a:custGeom>
            <a:avLst/>
            <a:gdLst/>
            <a:ahLst/>
            <a:cxnLst/>
            <a:rect l="0" t="0" r="0" b="0"/>
            <a:pathLst>
              <a:path w="187525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17860"/>
                </a:lnTo>
                <a:lnTo>
                  <a:pt x="35719" y="35719"/>
                </a:lnTo>
                <a:lnTo>
                  <a:pt x="44649" y="44649"/>
                </a:lnTo>
                <a:lnTo>
                  <a:pt x="53579" y="62508"/>
                </a:lnTo>
                <a:lnTo>
                  <a:pt x="62508" y="71438"/>
                </a:lnTo>
                <a:lnTo>
                  <a:pt x="80368" y="89297"/>
                </a:lnTo>
                <a:lnTo>
                  <a:pt x="89297" y="98227"/>
                </a:lnTo>
                <a:lnTo>
                  <a:pt x="107157" y="116086"/>
                </a:lnTo>
                <a:lnTo>
                  <a:pt x="116086" y="133946"/>
                </a:lnTo>
                <a:lnTo>
                  <a:pt x="133946" y="142875"/>
                </a:lnTo>
                <a:lnTo>
                  <a:pt x="151805" y="151805"/>
                </a:lnTo>
                <a:lnTo>
                  <a:pt x="160735" y="160735"/>
                </a:lnTo>
                <a:lnTo>
                  <a:pt x="178594" y="160735"/>
                </a:lnTo>
                <a:lnTo>
                  <a:pt x="187524" y="169664"/>
                </a:lnTo>
                <a:lnTo>
                  <a:pt x="187524" y="169664"/>
                </a:lnTo>
                <a:lnTo>
                  <a:pt x="187524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8" name="Freeform 12287"/>
          <p:cNvSpPr/>
          <p:nvPr/>
        </p:nvSpPr>
        <p:spPr>
          <a:xfrm>
            <a:off x="5322094" y="3545086"/>
            <a:ext cx="125016" cy="196454"/>
          </a:xfrm>
          <a:custGeom>
            <a:avLst/>
            <a:gdLst/>
            <a:ahLst/>
            <a:cxnLst/>
            <a:rect l="0" t="0" r="0" b="0"/>
            <a:pathLst>
              <a:path w="125016" h="196454">
                <a:moveTo>
                  <a:pt x="125015" y="0"/>
                </a:moveTo>
                <a:lnTo>
                  <a:pt x="125015" y="0"/>
                </a:lnTo>
                <a:lnTo>
                  <a:pt x="116086" y="8929"/>
                </a:lnTo>
                <a:lnTo>
                  <a:pt x="107156" y="8929"/>
                </a:lnTo>
                <a:lnTo>
                  <a:pt x="98226" y="17859"/>
                </a:lnTo>
                <a:lnTo>
                  <a:pt x="89297" y="35718"/>
                </a:lnTo>
                <a:lnTo>
                  <a:pt x="80367" y="53578"/>
                </a:lnTo>
                <a:lnTo>
                  <a:pt x="62508" y="71437"/>
                </a:lnTo>
                <a:lnTo>
                  <a:pt x="53578" y="89296"/>
                </a:lnTo>
                <a:lnTo>
                  <a:pt x="44648" y="116085"/>
                </a:lnTo>
                <a:lnTo>
                  <a:pt x="35719" y="133945"/>
                </a:lnTo>
                <a:lnTo>
                  <a:pt x="26789" y="151804"/>
                </a:lnTo>
                <a:lnTo>
                  <a:pt x="17859" y="169664"/>
                </a:lnTo>
                <a:lnTo>
                  <a:pt x="8929" y="178593"/>
                </a:lnTo>
                <a:lnTo>
                  <a:pt x="8929" y="187523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9" name="Freeform 12288"/>
          <p:cNvSpPr/>
          <p:nvPr/>
        </p:nvSpPr>
        <p:spPr>
          <a:xfrm>
            <a:off x="5563195" y="3714750"/>
            <a:ext cx="71439" cy="116087"/>
          </a:xfrm>
          <a:custGeom>
            <a:avLst/>
            <a:gdLst/>
            <a:ahLst/>
            <a:cxnLst/>
            <a:rect l="0" t="0" r="0" b="0"/>
            <a:pathLst>
              <a:path w="71439" h="116087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8929"/>
                </a:lnTo>
                <a:lnTo>
                  <a:pt x="71438" y="17859"/>
                </a:lnTo>
                <a:lnTo>
                  <a:pt x="71438" y="26789"/>
                </a:lnTo>
                <a:lnTo>
                  <a:pt x="71438" y="35718"/>
                </a:lnTo>
                <a:lnTo>
                  <a:pt x="71438" y="44648"/>
                </a:lnTo>
                <a:lnTo>
                  <a:pt x="71438" y="53578"/>
                </a:lnTo>
                <a:lnTo>
                  <a:pt x="62508" y="71437"/>
                </a:lnTo>
                <a:lnTo>
                  <a:pt x="62508" y="80367"/>
                </a:lnTo>
                <a:lnTo>
                  <a:pt x="53578" y="89296"/>
                </a:lnTo>
                <a:lnTo>
                  <a:pt x="44649" y="98226"/>
                </a:lnTo>
                <a:lnTo>
                  <a:pt x="35719" y="107156"/>
                </a:lnTo>
                <a:lnTo>
                  <a:pt x="17860" y="116086"/>
                </a:lnTo>
                <a:lnTo>
                  <a:pt x="893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1" name="Freeform 12290"/>
          <p:cNvSpPr/>
          <p:nvPr/>
        </p:nvSpPr>
        <p:spPr>
          <a:xfrm>
            <a:off x="5706070" y="3625453"/>
            <a:ext cx="116087" cy="8930"/>
          </a:xfrm>
          <a:custGeom>
            <a:avLst/>
            <a:gdLst/>
            <a:ahLst/>
            <a:cxnLst/>
            <a:rect l="0" t="0" r="0" b="0"/>
            <a:pathLst>
              <a:path w="116087" h="8930">
                <a:moveTo>
                  <a:pt x="0" y="8929"/>
                </a:move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4" name="Freeform 12293"/>
          <p:cNvSpPr/>
          <p:nvPr/>
        </p:nvSpPr>
        <p:spPr>
          <a:xfrm>
            <a:off x="5902523" y="3464718"/>
            <a:ext cx="107158" cy="151806"/>
          </a:xfrm>
          <a:custGeom>
            <a:avLst/>
            <a:gdLst/>
            <a:ahLst/>
            <a:cxnLst/>
            <a:rect l="0" t="0" r="0" b="0"/>
            <a:pathLst>
              <a:path w="107158" h="151806">
                <a:moveTo>
                  <a:pt x="17860" y="8930"/>
                </a:moveTo>
                <a:lnTo>
                  <a:pt x="17860" y="893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26790" y="142875"/>
                </a:lnTo>
                <a:lnTo>
                  <a:pt x="35719" y="142875"/>
                </a:lnTo>
                <a:lnTo>
                  <a:pt x="53579" y="151805"/>
                </a:lnTo>
                <a:lnTo>
                  <a:pt x="71438" y="15180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07157" y="133946"/>
                </a:lnTo>
                <a:lnTo>
                  <a:pt x="107157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5" name="Freeform 12294"/>
          <p:cNvSpPr/>
          <p:nvPr/>
        </p:nvSpPr>
        <p:spPr>
          <a:xfrm>
            <a:off x="6000750" y="3411140"/>
            <a:ext cx="107157" cy="357189"/>
          </a:xfrm>
          <a:custGeom>
            <a:avLst/>
            <a:gdLst/>
            <a:ahLst/>
            <a:cxnLst/>
            <a:rect l="0" t="0" r="0" b="0"/>
            <a:pathLst>
              <a:path w="107157" h="357189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80367" y="17860"/>
                </a:lnTo>
                <a:lnTo>
                  <a:pt x="80367" y="26789"/>
                </a:lnTo>
                <a:lnTo>
                  <a:pt x="71438" y="44649"/>
                </a:lnTo>
                <a:lnTo>
                  <a:pt x="62508" y="62508"/>
                </a:lnTo>
                <a:lnTo>
                  <a:pt x="53578" y="89297"/>
                </a:lnTo>
                <a:lnTo>
                  <a:pt x="44648" y="116086"/>
                </a:lnTo>
                <a:lnTo>
                  <a:pt x="35719" y="142875"/>
                </a:lnTo>
                <a:lnTo>
                  <a:pt x="35719" y="169664"/>
                </a:lnTo>
                <a:lnTo>
                  <a:pt x="26789" y="196453"/>
                </a:lnTo>
                <a:lnTo>
                  <a:pt x="17859" y="223242"/>
                </a:lnTo>
                <a:lnTo>
                  <a:pt x="17859" y="250031"/>
                </a:lnTo>
                <a:lnTo>
                  <a:pt x="8930" y="276821"/>
                </a:lnTo>
                <a:lnTo>
                  <a:pt x="8930" y="294680"/>
                </a:lnTo>
                <a:lnTo>
                  <a:pt x="0" y="312539"/>
                </a:lnTo>
                <a:lnTo>
                  <a:pt x="0" y="330399"/>
                </a:lnTo>
                <a:lnTo>
                  <a:pt x="0" y="339328"/>
                </a:lnTo>
                <a:lnTo>
                  <a:pt x="0" y="348258"/>
                </a:lnTo>
                <a:lnTo>
                  <a:pt x="8930" y="357188"/>
                </a:lnTo>
                <a:lnTo>
                  <a:pt x="8930" y="357188"/>
                </a:lnTo>
                <a:lnTo>
                  <a:pt x="8930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6" name="Freeform 12295"/>
          <p:cNvSpPr/>
          <p:nvPr/>
        </p:nvSpPr>
        <p:spPr>
          <a:xfrm>
            <a:off x="6170414" y="3589734"/>
            <a:ext cx="187525" cy="187524"/>
          </a:xfrm>
          <a:custGeom>
            <a:avLst/>
            <a:gdLst/>
            <a:ahLst/>
            <a:cxnLst/>
            <a:rect l="0" t="0" r="0" b="0"/>
            <a:pathLst>
              <a:path w="187525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26789" y="44648"/>
                </a:lnTo>
                <a:lnTo>
                  <a:pt x="35719" y="53578"/>
                </a:lnTo>
                <a:lnTo>
                  <a:pt x="53578" y="80367"/>
                </a:lnTo>
                <a:lnTo>
                  <a:pt x="62508" y="89297"/>
                </a:lnTo>
                <a:lnTo>
                  <a:pt x="80367" y="107156"/>
                </a:lnTo>
                <a:lnTo>
                  <a:pt x="89297" y="125016"/>
                </a:lnTo>
                <a:lnTo>
                  <a:pt x="107156" y="142875"/>
                </a:lnTo>
                <a:lnTo>
                  <a:pt x="125016" y="151805"/>
                </a:lnTo>
                <a:lnTo>
                  <a:pt x="142875" y="160734"/>
                </a:lnTo>
                <a:lnTo>
                  <a:pt x="151805" y="169664"/>
                </a:lnTo>
                <a:lnTo>
                  <a:pt x="169664" y="178594"/>
                </a:lnTo>
                <a:lnTo>
                  <a:pt x="178594" y="187523"/>
                </a:lnTo>
                <a:lnTo>
                  <a:pt x="187524" y="187523"/>
                </a:lnTo>
                <a:lnTo>
                  <a:pt x="187524" y="187523"/>
                </a:lnTo>
                <a:lnTo>
                  <a:pt x="187524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7" name="Freeform 12296"/>
          <p:cNvSpPr/>
          <p:nvPr/>
        </p:nvSpPr>
        <p:spPr>
          <a:xfrm>
            <a:off x="6170414" y="3562945"/>
            <a:ext cx="133946" cy="223243"/>
          </a:xfrm>
          <a:custGeom>
            <a:avLst/>
            <a:gdLst/>
            <a:ahLst/>
            <a:cxnLst/>
            <a:rect l="0" t="0" r="0" b="0"/>
            <a:pathLst>
              <a:path w="133946" h="223243">
                <a:moveTo>
                  <a:pt x="133945" y="0"/>
                </a:moveTo>
                <a:lnTo>
                  <a:pt x="133945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98227" y="26789"/>
                </a:lnTo>
                <a:lnTo>
                  <a:pt x="80367" y="35719"/>
                </a:lnTo>
                <a:lnTo>
                  <a:pt x="71438" y="62508"/>
                </a:lnTo>
                <a:lnTo>
                  <a:pt x="62508" y="89297"/>
                </a:lnTo>
                <a:lnTo>
                  <a:pt x="44649" y="116086"/>
                </a:lnTo>
                <a:lnTo>
                  <a:pt x="35719" y="142875"/>
                </a:lnTo>
                <a:lnTo>
                  <a:pt x="17859" y="169664"/>
                </a:lnTo>
                <a:lnTo>
                  <a:pt x="8930" y="196453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8" name="Freeform 12297"/>
          <p:cNvSpPr/>
          <p:nvPr/>
        </p:nvSpPr>
        <p:spPr>
          <a:xfrm>
            <a:off x="3768328" y="3946921"/>
            <a:ext cx="223243" cy="312541"/>
          </a:xfrm>
          <a:custGeom>
            <a:avLst/>
            <a:gdLst/>
            <a:ahLst/>
            <a:cxnLst/>
            <a:rect l="0" t="0" r="0" b="0"/>
            <a:pathLst>
              <a:path w="223243" h="312541">
                <a:moveTo>
                  <a:pt x="187524" y="0"/>
                </a:move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8930"/>
                </a:lnTo>
                <a:lnTo>
                  <a:pt x="151805" y="17860"/>
                </a:lnTo>
                <a:lnTo>
                  <a:pt x="142875" y="26790"/>
                </a:lnTo>
                <a:lnTo>
                  <a:pt x="125016" y="35719"/>
                </a:lnTo>
                <a:lnTo>
                  <a:pt x="107156" y="44649"/>
                </a:lnTo>
                <a:lnTo>
                  <a:pt x="89297" y="62508"/>
                </a:lnTo>
                <a:lnTo>
                  <a:pt x="71438" y="89297"/>
                </a:lnTo>
                <a:lnTo>
                  <a:pt x="53578" y="116086"/>
                </a:lnTo>
                <a:lnTo>
                  <a:pt x="35719" y="142875"/>
                </a:lnTo>
                <a:lnTo>
                  <a:pt x="17860" y="178594"/>
                </a:lnTo>
                <a:lnTo>
                  <a:pt x="8930" y="205383"/>
                </a:lnTo>
                <a:lnTo>
                  <a:pt x="0" y="223243"/>
                </a:lnTo>
                <a:lnTo>
                  <a:pt x="0" y="241102"/>
                </a:lnTo>
                <a:lnTo>
                  <a:pt x="8930" y="258961"/>
                </a:lnTo>
                <a:lnTo>
                  <a:pt x="17860" y="267891"/>
                </a:lnTo>
                <a:lnTo>
                  <a:pt x="35719" y="276821"/>
                </a:lnTo>
                <a:lnTo>
                  <a:pt x="62508" y="285750"/>
                </a:lnTo>
                <a:lnTo>
                  <a:pt x="80367" y="294680"/>
                </a:lnTo>
                <a:lnTo>
                  <a:pt x="107156" y="303610"/>
                </a:lnTo>
                <a:lnTo>
                  <a:pt x="133945" y="303610"/>
                </a:lnTo>
                <a:lnTo>
                  <a:pt x="160735" y="312540"/>
                </a:lnTo>
                <a:lnTo>
                  <a:pt x="178594" y="312540"/>
                </a:lnTo>
                <a:lnTo>
                  <a:pt x="205383" y="312540"/>
                </a:lnTo>
                <a:lnTo>
                  <a:pt x="214313" y="312540"/>
                </a:lnTo>
                <a:lnTo>
                  <a:pt x="223242" y="312540"/>
                </a:lnTo>
                <a:lnTo>
                  <a:pt x="223242" y="312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9" name="Freeform 12298"/>
          <p:cNvSpPr/>
          <p:nvPr/>
        </p:nvSpPr>
        <p:spPr>
          <a:xfrm>
            <a:off x="4009430" y="4125515"/>
            <a:ext cx="98227" cy="80368"/>
          </a:xfrm>
          <a:custGeom>
            <a:avLst/>
            <a:gdLst/>
            <a:ahLst/>
            <a:cxnLst/>
            <a:rect l="0" t="0" r="0" b="0"/>
            <a:pathLst>
              <a:path w="98227" h="80368">
                <a:moveTo>
                  <a:pt x="62508" y="17860"/>
                </a:moveTo>
                <a:lnTo>
                  <a:pt x="62508" y="17860"/>
                </a:lnTo>
                <a:lnTo>
                  <a:pt x="62508" y="1786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29" y="71438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71437" y="80367"/>
                </a:lnTo>
                <a:lnTo>
                  <a:pt x="80367" y="80367"/>
                </a:lnTo>
                <a:lnTo>
                  <a:pt x="98226" y="71438"/>
                </a:lnTo>
                <a:lnTo>
                  <a:pt x="98226" y="62508"/>
                </a:lnTo>
                <a:lnTo>
                  <a:pt x="98226" y="53578"/>
                </a:lnTo>
                <a:lnTo>
                  <a:pt x="98226" y="44649"/>
                </a:lnTo>
                <a:lnTo>
                  <a:pt x="98226" y="35719"/>
                </a:lnTo>
                <a:lnTo>
                  <a:pt x="98226" y="26789"/>
                </a:lnTo>
                <a:lnTo>
                  <a:pt x="89297" y="17860"/>
                </a:lnTo>
                <a:lnTo>
                  <a:pt x="8929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0" name="Freeform 12299"/>
          <p:cNvSpPr/>
          <p:nvPr/>
        </p:nvSpPr>
        <p:spPr>
          <a:xfrm>
            <a:off x="4125516" y="4134445"/>
            <a:ext cx="133946" cy="98227"/>
          </a:xfrm>
          <a:custGeom>
            <a:avLst/>
            <a:gdLst/>
            <a:ahLst/>
            <a:cxnLst/>
            <a:rect l="0" t="0" r="0" b="0"/>
            <a:pathLst>
              <a:path w="133946" h="98227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8929" y="71437"/>
                </a:lnTo>
                <a:lnTo>
                  <a:pt x="8929" y="71437"/>
                </a:lnTo>
                <a:lnTo>
                  <a:pt x="17859" y="71437"/>
                </a:lnTo>
                <a:lnTo>
                  <a:pt x="26789" y="71437"/>
                </a:lnTo>
                <a:lnTo>
                  <a:pt x="26789" y="71437"/>
                </a:lnTo>
                <a:lnTo>
                  <a:pt x="35718" y="62508"/>
                </a:lnTo>
                <a:lnTo>
                  <a:pt x="35718" y="53578"/>
                </a:lnTo>
                <a:lnTo>
                  <a:pt x="44648" y="44648"/>
                </a:lnTo>
                <a:lnTo>
                  <a:pt x="53578" y="35719"/>
                </a:lnTo>
                <a:lnTo>
                  <a:pt x="53578" y="26789"/>
                </a:lnTo>
                <a:lnTo>
                  <a:pt x="62507" y="17859"/>
                </a:lnTo>
                <a:lnTo>
                  <a:pt x="71437" y="8930"/>
                </a:lnTo>
                <a:lnTo>
                  <a:pt x="71437" y="8930"/>
                </a:lnTo>
                <a:lnTo>
                  <a:pt x="80367" y="0"/>
                </a:lnTo>
                <a:lnTo>
                  <a:pt x="89297" y="8930"/>
                </a:lnTo>
                <a:lnTo>
                  <a:pt x="98226" y="8930"/>
                </a:lnTo>
                <a:lnTo>
                  <a:pt x="107156" y="1785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25015" y="44648"/>
                </a:lnTo>
                <a:lnTo>
                  <a:pt x="125015" y="53578"/>
                </a:lnTo>
                <a:lnTo>
                  <a:pt x="133945" y="71437"/>
                </a:lnTo>
                <a:lnTo>
                  <a:pt x="133945" y="80367"/>
                </a:lnTo>
                <a:lnTo>
                  <a:pt x="133945" y="89297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1" name="Freeform 12300"/>
          <p:cNvSpPr/>
          <p:nvPr/>
        </p:nvSpPr>
        <p:spPr>
          <a:xfrm>
            <a:off x="4295180" y="4107656"/>
            <a:ext cx="107157" cy="133946"/>
          </a:xfrm>
          <a:custGeom>
            <a:avLst/>
            <a:gdLst/>
            <a:ahLst/>
            <a:cxnLst/>
            <a:rect l="0" t="0" r="0" b="0"/>
            <a:pathLst>
              <a:path w="107157" h="133946">
                <a:moveTo>
                  <a:pt x="89297" y="8930"/>
                </a:moveTo>
                <a:lnTo>
                  <a:pt x="8929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44648" y="35719"/>
                </a:lnTo>
                <a:lnTo>
                  <a:pt x="53578" y="44648"/>
                </a:lnTo>
                <a:lnTo>
                  <a:pt x="62508" y="53578"/>
                </a:lnTo>
                <a:lnTo>
                  <a:pt x="80367" y="62508"/>
                </a:lnTo>
                <a:lnTo>
                  <a:pt x="89297" y="71437"/>
                </a:lnTo>
                <a:lnTo>
                  <a:pt x="98226" y="80367"/>
                </a:lnTo>
                <a:lnTo>
                  <a:pt x="107156" y="98226"/>
                </a:lnTo>
                <a:lnTo>
                  <a:pt x="107156" y="98226"/>
                </a:lnTo>
                <a:lnTo>
                  <a:pt x="107156" y="107156"/>
                </a:lnTo>
                <a:lnTo>
                  <a:pt x="107156" y="116086"/>
                </a:lnTo>
                <a:lnTo>
                  <a:pt x="98226" y="125015"/>
                </a:lnTo>
                <a:lnTo>
                  <a:pt x="89297" y="125015"/>
                </a:lnTo>
                <a:lnTo>
                  <a:pt x="80367" y="133945"/>
                </a:lnTo>
                <a:lnTo>
                  <a:pt x="62508" y="133945"/>
                </a:lnTo>
                <a:lnTo>
                  <a:pt x="44648" y="133945"/>
                </a:lnTo>
                <a:lnTo>
                  <a:pt x="26789" y="133945"/>
                </a:lnTo>
                <a:lnTo>
                  <a:pt x="17859" y="125015"/>
                </a:lnTo>
                <a:lnTo>
                  <a:pt x="8929" y="125015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2" name="Freeform 12301"/>
          <p:cNvSpPr/>
          <p:nvPr/>
        </p:nvSpPr>
        <p:spPr>
          <a:xfrm>
            <a:off x="4518422" y="3982640"/>
            <a:ext cx="8931" cy="241103"/>
          </a:xfrm>
          <a:custGeom>
            <a:avLst/>
            <a:gdLst/>
            <a:ahLst/>
            <a:cxnLst/>
            <a:rect l="0" t="0" r="0" b="0"/>
            <a:pathLst>
              <a:path w="8931" h="24110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60735"/>
                </a:lnTo>
                <a:lnTo>
                  <a:pt x="8930" y="178594"/>
                </a:lnTo>
                <a:lnTo>
                  <a:pt x="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3" name="Freeform 12302"/>
          <p:cNvSpPr/>
          <p:nvPr/>
        </p:nvSpPr>
        <p:spPr>
          <a:xfrm>
            <a:off x="4464844" y="4116586"/>
            <a:ext cx="133946" cy="17860"/>
          </a:xfrm>
          <a:custGeom>
            <a:avLst/>
            <a:gdLst/>
            <a:ahLst/>
            <a:cxnLst/>
            <a:rect l="0" t="0" r="0" b="0"/>
            <a:pathLst>
              <a:path w="133946" h="17860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892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33945" y="17859"/>
                </a:lnTo>
                <a:lnTo>
                  <a:pt x="133945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4" name="Freeform 12303"/>
          <p:cNvSpPr/>
          <p:nvPr/>
        </p:nvSpPr>
        <p:spPr>
          <a:xfrm>
            <a:off x="4634508" y="4125515"/>
            <a:ext cx="107157" cy="98228"/>
          </a:xfrm>
          <a:custGeom>
            <a:avLst/>
            <a:gdLst/>
            <a:ahLst/>
            <a:cxnLst/>
            <a:rect l="0" t="0" r="0" b="0"/>
            <a:pathLst>
              <a:path w="107157" h="98228">
                <a:moveTo>
                  <a:pt x="80367" y="26789"/>
                </a:moveTo>
                <a:lnTo>
                  <a:pt x="80367" y="26789"/>
                </a:lnTo>
                <a:lnTo>
                  <a:pt x="80367" y="26789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0367"/>
                </a:lnTo>
                <a:lnTo>
                  <a:pt x="8930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98227"/>
                </a:lnTo>
                <a:lnTo>
                  <a:pt x="53578" y="89297"/>
                </a:lnTo>
                <a:lnTo>
                  <a:pt x="71437" y="80367"/>
                </a:lnTo>
                <a:lnTo>
                  <a:pt x="80367" y="80367"/>
                </a:lnTo>
                <a:lnTo>
                  <a:pt x="89297" y="71438"/>
                </a:lnTo>
                <a:lnTo>
                  <a:pt x="98226" y="62508"/>
                </a:lnTo>
                <a:lnTo>
                  <a:pt x="98226" y="53578"/>
                </a:lnTo>
                <a:lnTo>
                  <a:pt x="107156" y="44649"/>
                </a:lnTo>
                <a:lnTo>
                  <a:pt x="107156" y="44649"/>
                </a:lnTo>
                <a:lnTo>
                  <a:pt x="107156" y="44649"/>
                </a:lnTo>
                <a:lnTo>
                  <a:pt x="107156" y="44649"/>
                </a:lnTo>
                <a:lnTo>
                  <a:pt x="107156" y="44649"/>
                </a:lnTo>
                <a:lnTo>
                  <a:pt x="107156" y="53578"/>
                </a:lnTo>
                <a:lnTo>
                  <a:pt x="98226" y="53578"/>
                </a:lnTo>
                <a:lnTo>
                  <a:pt x="98226" y="62508"/>
                </a:lnTo>
                <a:lnTo>
                  <a:pt x="98226" y="71438"/>
                </a:lnTo>
                <a:lnTo>
                  <a:pt x="98226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5" name="Freeform 12304"/>
          <p:cNvSpPr/>
          <p:nvPr/>
        </p:nvSpPr>
        <p:spPr>
          <a:xfrm>
            <a:off x="4768453" y="4170164"/>
            <a:ext cx="133946" cy="71438"/>
          </a:xfrm>
          <a:custGeom>
            <a:avLst/>
            <a:gdLst/>
            <a:ahLst/>
            <a:cxnLst/>
            <a:rect l="0" t="0" r="0" b="0"/>
            <a:pathLst>
              <a:path w="133946" h="71438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17860" y="44648"/>
                </a:lnTo>
                <a:lnTo>
                  <a:pt x="26789" y="35718"/>
                </a:lnTo>
                <a:lnTo>
                  <a:pt x="35719" y="26789"/>
                </a:lnTo>
                <a:lnTo>
                  <a:pt x="44649" y="8929"/>
                </a:lnTo>
                <a:lnTo>
                  <a:pt x="44649" y="8929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29"/>
                </a:lnTo>
                <a:lnTo>
                  <a:pt x="98227" y="8929"/>
                </a:lnTo>
                <a:lnTo>
                  <a:pt x="98227" y="17859"/>
                </a:lnTo>
                <a:lnTo>
                  <a:pt x="107156" y="26789"/>
                </a:lnTo>
                <a:lnTo>
                  <a:pt x="116086" y="35718"/>
                </a:lnTo>
                <a:lnTo>
                  <a:pt x="116086" y="44648"/>
                </a:lnTo>
                <a:lnTo>
                  <a:pt x="125016" y="53578"/>
                </a:lnTo>
                <a:lnTo>
                  <a:pt x="125016" y="62507"/>
                </a:lnTo>
                <a:lnTo>
                  <a:pt x="125016" y="62507"/>
                </a:lnTo>
                <a:lnTo>
                  <a:pt x="133945" y="71437"/>
                </a:lnTo>
                <a:lnTo>
                  <a:pt x="133945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6" name="Freeform 12305"/>
          <p:cNvSpPr/>
          <p:nvPr/>
        </p:nvSpPr>
        <p:spPr>
          <a:xfrm>
            <a:off x="4964906" y="3991570"/>
            <a:ext cx="53579" cy="285751"/>
          </a:xfrm>
          <a:custGeom>
            <a:avLst/>
            <a:gdLst/>
            <a:ahLst/>
            <a:cxnLst/>
            <a:rect l="0" t="0" r="0" b="0"/>
            <a:pathLst>
              <a:path w="53579" h="28575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98226"/>
                </a:lnTo>
                <a:lnTo>
                  <a:pt x="8930" y="125016"/>
                </a:lnTo>
                <a:lnTo>
                  <a:pt x="8930" y="151805"/>
                </a:lnTo>
                <a:lnTo>
                  <a:pt x="17860" y="169664"/>
                </a:lnTo>
                <a:lnTo>
                  <a:pt x="17860" y="196453"/>
                </a:lnTo>
                <a:lnTo>
                  <a:pt x="26789" y="214312"/>
                </a:lnTo>
                <a:lnTo>
                  <a:pt x="35719" y="241101"/>
                </a:lnTo>
                <a:lnTo>
                  <a:pt x="35719" y="250031"/>
                </a:lnTo>
                <a:lnTo>
                  <a:pt x="44649" y="267891"/>
                </a:lnTo>
                <a:lnTo>
                  <a:pt x="53578" y="276820"/>
                </a:lnTo>
                <a:lnTo>
                  <a:pt x="53578" y="285750"/>
                </a:lnTo>
                <a:lnTo>
                  <a:pt x="53578" y="285750"/>
                </a:lnTo>
                <a:lnTo>
                  <a:pt x="53578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7" name="Freeform 12306"/>
          <p:cNvSpPr/>
          <p:nvPr/>
        </p:nvSpPr>
        <p:spPr>
          <a:xfrm>
            <a:off x="4920258" y="4116586"/>
            <a:ext cx="133946" cy="8930"/>
          </a:xfrm>
          <a:custGeom>
            <a:avLst/>
            <a:gdLst/>
            <a:ahLst/>
            <a:cxnLst/>
            <a:rect l="0" t="0" r="0" b="0"/>
            <a:pathLst>
              <a:path w="133946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8929"/>
                </a:lnTo>
                <a:lnTo>
                  <a:pt x="125015" y="8929"/>
                </a:lnTo>
                <a:lnTo>
                  <a:pt x="133945" y="8929"/>
                </a:lnTo>
                <a:lnTo>
                  <a:pt x="133945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8" name="Freeform 12307"/>
          <p:cNvSpPr/>
          <p:nvPr/>
        </p:nvSpPr>
        <p:spPr>
          <a:xfrm>
            <a:off x="5188148" y="409872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9" name="Freeform 12308"/>
          <p:cNvSpPr/>
          <p:nvPr/>
        </p:nvSpPr>
        <p:spPr>
          <a:xfrm>
            <a:off x="5197078" y="4196953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0" name="Freeform 12309"/>
          <p:cNvSpPr/>
          <p:nvPr/>
        </p:nvSpPr>
        <p:spPr>
          <a:xfrm>
            <a:off x="5447109" y="3982640"/>
            <a:ext cx="294681" cy="285751"/>
          </a:xfrm>
          <a:custGeom>
            <a:avLst/>
            <a:gdLst/>
            <a:ahLst/>
            <a:cxnLst/>
            <a:rect l="0" t="0" r="0" b="0"/>
            <a:pathLst>
              <a:path w="294681" h="285751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62508" y="17860"/>
                </a:lnTo>
                <a:lnTo>
                  <a:pt x="80368" y="8930"/>
                </a:lnTo>
                <a:lnTo>
                  <a:pt x="107157" y="8930"/>
                </a:lnTo>
                <a:lnTo>
                  <a:pt x="133946" y="8930"/>
                </a:lnTo>
                <a:lnTo>
                  <a:pt x="160735" y="8930"/>
                </a:lnTo>
                <a:lnTo>
                  <a:pt x="187524" y="8930"/>
                </a:lnTo>
                <a:lnTo>
                  <a:pt x="205383" y="8930"/>
                </a:lnTo>
                <a:lnTo>
                  <a:pt x="232172" y="8930"/>
                </a:lnTo>
                <a:lnTo>
                  <a:pt x="250032" y="0"/>
                </a:lnTo>
                <a:lnTo>
                  <a:pt x="267891" y="0"/>
                </a:lnTo>
                <a:lnTo>
                  <a:pt x="285750" y="0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8930"/>
                </a:lnTo>
                <a:lnTo>
                  <a:pt x="294680" y="17860"/>
                </a:lnTo>
                <a:lnTo>
                  <a:pt x="294680" y="35719"/>
                </a:lnTo>
                <a:lnTo>
                  <a:pt x="285750" y="44649"/>
                </a:lnTo>
                <a:lnTo>
                  <a:pt x="285750" y="62508"/>
                </a:lnTo>
                <a:lnTo>
                  <a:pt x="276821" y="89297"/>
                </a:lnTo>
                <a:lnTo>
                  <a:pt x="267891" y="107156"/>
                </a:lnTo>
                <a:lnTo>
                  <a:pt x="267891" y="133946"/>
                </a:lnTo>
                <a:lnTo>
                  <a:pt x="258961" y="151805"/>
                </a:lnTo>
                <a:lnTo>
                  <a:pt x="258961" y="178594"/>
                </a:lnTo>
                <a:lnTo>
                  <a:pt x="250032" y="196453"/>
                </a:lnTo>
                <a:lnTo>
                  <a:pt x="250032" y="214313"/>
                </a:lnTo>
                <a:lnTo>
                  <a:pt x="241102" y="223242"/>
                </a:lnTo>
                <a:lnTo>
                  <a:pt x="241102" y="241102"/>
                </a:lnTo>
                <a:lnTo>
                  <a:pt x="241102" y="250031"/>
                </a:lnTo>
                <a:lnTo>
                  <a:pt x="241102" y="258961"/>
                </a:lnTo>
                <a:lnTo>
                  <a:pt x="241102" y="26789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76821"/>
                </a:lnTo>
                <a:lnTo>
                  <a:pt x="241102" y="285750"/>
                </a:lnTo>
                <a:lnTo>
                  <a:pt x="241102" y="285750"/>
                </a:lnTo>
                <a:lnTo>
                  <a:pt x="241102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1" name="Freeform 12310"/>
          <p:cNvSpPr/>
          <p:nvPr/>
        </p:nvSpPr>
        <p:spPr>
          <a:xfrm>
            <a:off x="3589734" y="4429125"/>
            <a:ext cx="205384" cy="312540"/>
          </a:xfrm>
          <a:custGeom>
            <a:avLst/>
            <a:gdLst/>
            <a:ahLst/>
            <a:cxnLst/>
            <a:rect l="0" t="0" r="0" b="0"/>
            <a:pathLst>
              <a:path w="205384" h="312540">
                <a:moveTo>
                  <a:pt x="116086" y="17859"/>
                </a:moveTo>
                <a:lnTo>
                  <a:pt x="116086" y="1785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16086" y="17859"/>
                </a:lnTo>
                <a:lnTo>
                  <a:pt x="107157" y="26789"/>
                </a:lnTo>
                <a:lnTo>
                  <a:pt x="98227" y="35718"/>
                </a:lnTo>
                <a:lnTo>
                  <a:pt x="80368" y="53578"/>
                </a:lnTo>
                <a:lnTo>
                  <a:pt x="62508" y="71437"/>
                </a:lnTo>
                <a:lnTo>
                  <a:pt x="44649" y="89296"/>
                </a:lnTo>
                <a:lnTo>
                  <a:pt x="35719" y="116086"/>
                </a:lnTo>
                <a:lnTo>
                  <a:pt x="17860" y="142875"/>
                </a:lnTo>
                <a:lnTo>
                  <a:pt x="8930" y="169664"/>
                </a:lnTo>
                <a:lnTo>
                  <a:pt x="0" y="205382"/>
                </a:lnTo>
                <a:lnTo>
                  <a:pt x="0" y="223242"/>
                </a:lnTo>
                <a:lnTo>
                  <a:pt x="0" y="250031"/>
                </a:lnTo>
                <a:lnTo>
                  <a:pt x="0" y="258961"/>
                </a:lnTo>
                <a:lnTo>
                  <a:pt x="8930" y="276820"/>
                </a:lnTo>
                <a:lnTo>
                  <a:pt x="26789" y="285750"/>
                </a:lnTo>
                <a:lnTo>
                  <a:pt x="44649" y="294679"/>
                </a:lnTo>
                <a:lnTo>
                  <a:pt x="62508" y="303609"/>
                </a:lnTo>
                <a:lnTo>
                  <a:pt x="80368" y="312539"/>
                </a:lnTo>
                <a:lnTo>
                  <a:pt x="98227" y="312539"/>
                </a:lnTo>
                <a:lnTo>
                  <a:pt x="125016" y="303609"/>
                </a:lnTo>
                <a:lnTo>
                  <a:pt x="142875" y="303609"/>
                </a:lnTo>
                <a:lnTo>
                  <a:pt x="160735" y="303609"/>
                </a:lnTo>
                <a:lnTo>
                  <a:pt x="178594" y="294679"/>
                </a:lnTo>
                <a:lnTo>
                  <a:pt x="187524" y="285750"/>
                </a:lnTo>
                <a:lnTo>
                  <a:pt x="205383" y="276820"/>
                </a:lnTo>
                <a:lnTo>
                  <a:pt x="205383" y="276820"/>
                </a:lnTo>
                <a:lnTo>
                  <a:pt x="205383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2" name="Freeform 12311"/>
          <p:cNvSpPr/>
          <p:nvPr/>
        </p:nvSpPr>
        <p:spPr>
          <a:xfrm>
            <a:off x="3804047" y="4598789"/>
            <a:ext cx="160735" cy="133946"/>
          </a:xfrm>
          <a:custGeom>
            <a:avLst/>
            <a:gdLst/>
            <a:ahLst/>
            <a:cxnLst/>
            <a:rect l="0" t="0" r="0" b="0"/>
            <a:pathLst>
              <a:path w="160735" h="133946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29"/>
                </a:lnTo>
                <a:lnTo>
                  <a:pt x="26789" y="17859"/>
                </a:lnTo>
                <a:lnTo>
                  <a:pt x="17859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17859" y="125015"/>
                </a:lnTo>
                <a:lnTo>
                  <a:pt x="26789" y="133945"/>
                </a:lnTo>
                <a:lnTo>
                  <a:pt x="44648" y="133945"/>
                </a:lnTo>
                <a:lnTo>
                  <a:pt x="62508" y="133945"/>
                </a:lnTo>
                <a:lnTo>
                  <a:pt x="89297" y="133945"/>
                </a:lnTo>
                <a:lnTo>
                  <a:pt x="107156" y="125015"/>
                </a:lnTo>
                <a:lnTo>
                  <a:pt x="125016" y="116086"/>
                </a:lnTo>
                <a:lnTo>
                  <a:pt x="133945" y="107156"/>
                </a:lnTo>
                <a:lnTo>
                  <a:pt x="151805" y="98226"/>
                </a:lnTo>
                <a:lnTo>
                  <a:pt x="151805" y="89297"/>
                </a:lnTo>
                <a:lnTo>
                  <a:pt x="160734" y="71437"/>
                </a:lnTo>
                <a:lnTo>
                  <a:pt x="160734" y="62507"/>
                </a:lnTo>
                <a:lnTo>
                  <a:pt x="160734" y="53578"/>
                </a:lnTo>
                <a:lnTo>
                  <a:pt x="160734" y="44648"/>
                </a:lnTo>
                <a:lnTo>
                  <a:pt x="160734" y="35718"/>
                </a:lnTo>
                <a:lnTo>
                  <a:pt x="151805" y="26789"/>
                </a:lnTo>
                <a:lnTo>
                  <a:pt x="151805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3" name="Freeform 12312"/>
          <p:cNvSpPr/>
          <p:nvPr/>
        </p:nvSpPr>
        <p:spPr>
          <a:xfrm>
            <a:off x="3973711" y="4598789"/>
            <a:ext cx="151806" cy="133946"/>
          </a:xfrm>
          <a:custGeom>
            <a:avLst/>
            <a:gdLst/>
            <a:ahLst/>
            <a:cxnLst/>
            <a:rect l="0" t="0" r="0" b="0"/>
            <a:pathLst>
              <a:path w="151806" h="133946">
                <a:moveTo>
                  <a:pt x="0" y="62507"/>
                </a:moveTo>
                <a:lnTo>
                  <a:pt x="8930" y="62507"/>
                </a:lnTo>
                <a:lnTo>
                  <a:pt x="17859" y="62507"/>
                </a:lnTo>
                <a:lnTo>
                  <a:pt x="35719" y="62507"/>
                </a:lnTo>
                <a:lnTo>
                  <a:pt x="53578" y="62507"/>
                </a:lnTo>
                <a:lnTo>
                  <a:pt x="71437" y="71437"/>
                </a:lnTo>
                <a:lnTo>
                  <a:pt x="89297" y="62507"/>
                </a:lnTo>
                <a:lnTo>
                  <a:pt x="107156" y="62507"/>
                </a:lnTo>
                <a:lnTo>
                  <a:pt x="125016" y="53578"/>
                </a:lnTo>
                <a:lnTo>
                  <a:pt x="142875" y="53578"/>
                </a:lnTo>
                <a:lnTo>
                  <a:pt x="151805" y="44648"/>
                </a:lnTo>
                <a:lnTo>
                  <a:pt x="151805" y="35718"/>
                </a:lnTo>
                <a:lnTo>
                  <a:pt x="151805" y="26789"/>
                </a:lnTo>
                <a:lnTo>
                  <a:pt x="151805" y="17859"/>
                </a:lnTo>
                <a:lnTo>
                  <a:pt x="142875" y="8929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29"/>
                </a:lnTo>
                <a:lnTo>
                  <a:pt x="71437" y="17859"/>
                </a:lnTo>
                <a:lnTo>
                  <a:pt x="62508" y="35718"/>
                </a:lnTo>
                <a:lnTo>
                  <a:pt x="62508" y="53578"/>
                </a:lnTo>
                <a:lnTo>
                  <a:pt x="53578" y="71437"/>
                </a:lnTo>
                <a:lnTo>
                  <a:pt x="62508" y="89297"/>
                </a:lnTo>
                <a:lnTo>
                  <a:pt x="71437" y="116086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4" name="Freeform 12313"/>
          <p:cNvSpPr/>
          <p:nvPr/>
        </p:nvSpPr>
        <p:spPr>
          <a:xfrm>
            <a:off x="4188023" y="4464843"/>
            <a:ext cx="169666" cy="357189"/>
          </a:xfrm>
          <a:custGeom>
            <a:avLst/>
            <a:gdLst/>
            <a:ahLst/>
            <a:cxnLst/>
            <a:rect l="0" t="0" r="0" b="0"/>
            <a:pathLst>
              <a:path w="169666" h="357189">
                <a:moveTo>
                  <a:pt x="80368" y="357188"/>
                </a:moveTo>
                <a:lnTo>
                  <a:pt x="80368" y="357188"/>
                </a:lnTo>
                <a:lnTo>
                  <a:pt x="89297" y="357188"/>
                </a:lnTo>
                <a:lnTo>
                  <a:pt x="98227" y="348258"/>
                </a:lnTo>
                <a:lnTo>
                  <a:pt x="98227" y="348258"/>
                </a:lnTo>
                <a:lnTo>
                  <a:pt x="107157" y="339328"/>
                </a:lnTo>
                <a:lnTo>
                  <a:pt x="107157" y="321469"/>
                </a:lnTo>
                <a:lnTo>
                  <a:pt x="107157" y="303610"/>
                </a:lnTo>
                <a:lnTo>
                  <a:pt x="107157" y="276821"/>
                </a:lnTo>
                <a:lnTo>
                  <a:pt x="98227" y="250032"/>
                </a:lnTo>
                <a:lnTo>
                  <a:pt x="89297" y="223243"/>
                </a:lnTo>
                <a:lnTo>
                  <a:pt x="71438" y="187524"/>
                </a:lnTo>
                <a:lnTo>
                  <a:pt x="62508" y="160735"/>
                </a:lnTo>
                <a:lnTo>
                  <a:pt x="44649" y="133946"/>
                </a:lnTo>
                <a:lnTo>
                  <a:pt x="26790" y="107157"/>
                </a:lnTo>
                <a:lnTo>
                  <a:pt x="17860" y="80368"/>
                </a:lnTo>
                <a:lnTo>
                  <a:pt x="8930" y="62508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90" y="0"/>
                </a:lnTo>
                <a:lnTo>
                  <a:pt x="44649" y="0"/>
                </a:lnTo>
                <a:lnTo>
                  <a:pt x="71438" y="8930"/>
                </a:lnTo>
                <a:lnTo>
                  <a:pt x="89297" y="8930"/>
                </a:lnTo>
                <a:lnTo>
                  <a:pt x="116086" y="17860"/>
                </a:lnTo>
                <a:lnTo>
                  <a:pt x="133946" y="26789"/>
                </a:lnTo>
                <a:lnTo>
                  <a:pt x="151805" y="35719"/>
                </a:lnTo>
                <a:lnTo>
                  <a:pt x="160735" y="35719"/>
                </a:lnTo>
                <a:lnTo>
                  <a:pt x="169665" y="44649"/>
                </a:lnTo>
                <a:lnTo>
                  <a:pt x="169665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5" name="Freeform 12314"/>
          <p:cNvSpPr/>
          <p:nvPr/>
        </p:nvSpPr>
        <p:spPr>
          <a:xfrm>
            <a:off x="4179094" y="4643437"/>
            <a:ext cx="107157" cy="8931"/>
          </a:xfrm>
          <a:custGeom>
            <a:avLst/>
            <a:gdLst/>
            <a:ahLst/>
            <a:cxnLst/>
            <a:rect l="0" t="0" r="0" b="0"/>
            <a:pathLst>
              <a:path w="107157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6" name="Freeform 12315"/>
          <p:cNvSpPr/>
          <p:nvPr/>
        </p:nvSpPr>
        <p:spPr>
          <a:xfrm>
            <a:off x="4357688" y="4482703"/>
            <a:ext cx="151805" cy="321469"/>
          </a:xfrm>
          <a:custGeom>
            <a:avLst/>
            <a:gdLst/>
            <a:ahLst/>
            <a:cxnLst/>
            <a:rect l="0" t="0" r="0" b="0"/>
            <a:pathLst>
              <a:path w="151805" h="321469">
                <a:moveTo>
                  <a:pt x="53578" y="276820"/>
                </a:moveTo>
                <a:lnTo>
                  <a:pt x="53578" y="276820"/>
                </a:lnTo>
                <a:lnTo>
                  <a:pt x="62507" y="285750"/>
                </a:lnTo>
                <a:lnTo>
                  <a:pt x="62507" y="294679"/>
                </a:lnTo>
                <a:lnTo>
                  <a:pt x="71437" y="303609"/>
                </a:lnTo>
                <a:lnTo>
                  <a:pt x="89296" y="312539"/>
                </a:lnTo>
                <a:lnTo>
                  <a:pt x="89296" y="321468"/>
                </a:lnTo>
                <a:lnTo>
                  <a:pt x="98226" y="321468"/>
                </a:lnTo>
                <a:lnTo>
                  <a:pt x="107156" y="321468"/>
                </a:lnTo>
                <a:lnTo>
                  <a:pt x="107156" y="321468"/>
                </a:lnTo>
                <a:lnTo>
                  <a:pt x="107156" y="321468"/>
                </a:lnTo>
                <a:lnTo>
                  <a:pt x="107156" y="312539"/>
                </a:lnTo>
                <a:lnTo>
                  <a:pt x="107156" y="294679"/>
                </a:lnTo>
                <a:lnTo>
                  <a:pt x="107156" y="276820"/>
                </a:lnTo>
                <a:lnTo>
                  <a:pt x="107156" y="258961"/>
                </a:lnTo>
                <a:lnTo>
                  <a:pt x="98226" y="232172"/>
                </a:lnTo>
                <a:lnTo>
                  <a:pt x="89296" y="205383"/>
                </a:lnTo>
                <a:lnTo>
                  <a:pt x="80367" y="169664"/>
                </a:lnTo>
                <a:lnTo>
                  <a:pt x="62507" y="142875"/>
                </a:lnTo>
                <a:lnTo>
                  <a:pt x="53578" y="116086"/>
                </a:lnTo>
                <a:lnTo>
                  <a:pt x="35718" y="89297"/>
                </a:lnTo>
                <a:lnTo>
                  <a:pt x="26789" y="71437"/>
                </a:lnTo>
                <a:lnTo>
                  <a:pt x="17859" y="53578"/>
                </a:lnTo>
                <a:lnTo>
                  <a:pt x="8929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8929"/>
                </a:lnTo>
                <a:lnTo>
                  <a:pt x="71437" y="17859"/>
                </a:lnTo>
                <a:lnTo>
                  <a:pt x="98226" y="26789"/>
                </a:lnTo>
                <a:lnTo>
                  <a:pt x="125015" y="35718"/>
                </a:lnTo>
                <a:lnTo>
                  <a:pt x="142875" y="44648"/>
                </a:lnTo>
                <a:lnTo>
                  <a:pt x="151804" y="44648"/>
                </a:lnTo>
                <a:lnTo>
                  <a:pt x="151804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7" name="Freeform 12316"/>
          <p:cNvSpPr/>
          <p:nvPr/>
        </p:nvSpPr>
        <p:spPr>
          <a:xfrm>
            <a:off x="4330898" y="4625578"/>
            <a:ext cx="151806" cy="35719"/>
          </a:xfrm>
          <a:custGeom>
            <a:avLst/>
            <a:gdLst/>
            <a:ahLst/>
            <a:cxnLst/>
            <a:rect l="0" t="0" r="0" b="0"/>
            <a:pathLst>
              <a:path w="151806" h="3571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29"/>
                </a:lnTo>
                <a:lnTo>
                  <a:pt x="26790" y="8929"/>
                </a:lnTo>
                <a:lnTo>
                  <a:pt x="44649" y="8929"/>
                </a:lnTo>
                <a:lnTo>
                  <a:pt x="62508" y="17859"/>
                </a:lnTo>
                <a:lnTo>
                  <a:pt x="89297" y="26789"/>
                </a:lnTo>
                <a:lnTo>
                  <a:pt x="116086" y="26789"/>
                </a:lnTo>
                <a:lnTo>
                  <a:pt x="133946" y="35718"/>
                </a:lnTo>
                <a:lnTo>
                  <a:pt x="151805" y="35718"/>
                </a:lnTo>
                <a:lnTo>
                  <a:pt x="151805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8" name="Freeform 12317"/>
          <p:cNvSpPr/>
          <p:nvPr/>
        </p:nvSpPr>
        <p:spPr>
          <a:xfrm>
            <a:off x="4598789" y="4786312"/>
            <a:ext cx="8931" cy="62509"/>
          </a:xfrm>
          <a:custGeom>
            <a:avLst/>
            <a:gdLst/>
            <a:ahLst/>
            <a:cxnLst/>
            <a:rect l="0" t="0" r="0" b="0"/>
            <a:pathLst>
              <a:path w="8931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9" name="Freeform 12318"/>
          <p:cNvSpPr/>
          <p:nvPr/>
        </p:nvSpPr>
        <p:spPr>
          <a:xfrm>
            <a:off x="4598789" y="4643437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0" name="Freeform 12319"/>
          <p:cNvSpPr/>
          <p:nvPr/>
        </p:nvSpPr>
        <p:spPr>
          <a:xfrm>
            <a:off x="4625578" y="4697015"/>
            <a:ext cx="98228" cy="169665"/>
          </a:xfrm>
          <a:custGeom>
            <a:avLst/>
            <a:gdLst/>
            <a:ahLst/>
            <a:cxnLst/>
            <a:rect l="0" t="0" r="0" b="0"/>
            <a:pathLst>
              <a:path w="98228" h="169665">
                <a:moveTo>
                  <a:pt x="89297" y="17860"/>
                </a:moveTo>
                <a:lnTo>
                  <a:pt x="89297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17860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17860" y="125016"/>
                </a:lnTo>
                <a:lnTo>
                  <a:pt x="26789" y="133946"/>
                </a:lnTo>
                <a:lnTo>
                  <a:pt x="44649" y="151805"/>
                </a:lnTo>
                <a:lnTo>
                  <a:pt x="62508" y="160735"/>
                </a:lnTo>
                <a:lnTo>
                  <a:pt x="80367" y="169664"/>
                </a:lnTo>
                <a:lnTo>
                  <a:pt x="89297" y="169664"/>
                </a:lnTo>
                <a:lnTo>
                  <a:pt x="98227" y="169664"/>
                </a:lnTo>
                <a:lnTo>
                  <a:pt x="98227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1" name="Freeform 12320"/>
          <p:cNvSpPr/>
          <p:nvPr/>
        </p:nvSpPr>
        <p:spPr>
          <a:xfrm>
            <a:off x="4795242" y="4723804"/>
            <a:ext cx="1" cy="151806"/>
          </a:xfrm>
          <a:custGeom>
            <a:avLst/>
            <a:gdLst/>
            <a:ahLst/>
            <a:cxnLst/>
            <a:rect l="0" t="0" r="0" b="0"/>
            <a:pathLst>
              <a:path w="1" h="1518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2" name="Freeform 12321"/>
          <p:cNvSpPr/>
          <p:nvPr/>
        </p:nvSpPr>
        <p:spPr>
          <a:xfrm>
            <a:off x="4795242" y="4652367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3" name="Freeform 12322"/>
          <p:cNvSpPr/>
          <p:nvPr/>
        </p:nvSpPr>
        <p:spPr>
          <a:xfrm>
            <a:off x="4884539" y="4741664"/>
            <a:ext cx="214314" cy="107157"/>
          </a:xfrm>
          <a:custGeom>
            <a:avLst/>
            <a:gdLst/>
            <a:ahLst/>
            <a:cxnLst/>
            <a:rect l="0" t="0" r="0" b="0"/>
            <a:pathLst>
              <a:path w="214314" h="107157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8930" y="71437"/>
                </a:lnTo>
                <a:lnTo>
                  <a:pt x="17859" y="8036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98226"/>
                </a:lnTo>
                <a:lnTo>
                  <a:pt x="53578" y="98226"/>
                </a:lnTo>
                <a:lnTo>
                  <a:pt x="71438" y="89297"/>
                </a:lnTo>
                <a:lnTo>
                  <a:pt x="80367" y="89297"/>
                </a:lnTo>
                <a:lnTo>
                  <a:pt x="80367" y="80367"/>
                </a:lnTo>
                <a:lnTo>
                  <a:pt x="89297" y="71437"/>
                </a:lnTo>
                <a:lnTo>
                  <a:pt x="98227" y="53578"/>
                </a:lnTo>
                <a:lnTo>
                  <a:pt x="98227" y="44648"/>
                </a:lnTo>
                <a:lnTo>
                  <a:pt x="107156" y="3571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25016" y="8929"/>
                </a:lnTo>
                <a:lnTo>
                  <a:pt x="12501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4" y="8929"/>
                </a:lnTo>
                <a:lnTo>
                  <a:pt x="169664" y="17859"/>
                </a:lnTo>
                <a:lnTo>
                  <a:pt x="178594" y="26789"/>
                </a:lnTo>
                <a:lnTo>
                  <a:pt x="187524" y="35718"/>
                </a:lnTo>
                <a:lnTo>
                  <a:pt x="187524" y="44648"/>
                </a:lnTo>
                <a:lnTo>
                  <a:pt x="196453" y="62507"/>
                </a:lnTo>
                <a:lnTo>
                  <a:pt x="196453" y="71437"/>
                </a:lnTo>
                <a:lnTo>
                  <a:pt x="196453" y="89297"/>
                </a:lnTo>
                <a:lnTo>
                  <a:pt x="205383" y="98226"/>
                </a:lnTo>
                <a:lnTo>
                  <a:pt x="205383" y="98226"/>
                </a:lnTo>
                <a:lnTo>
                  <a:pt x="205383" y="107156"/>
                </a:lnTo>
                <a:lnTo>
                  <a:pt x="214313" y="107156"/>
                </a:lnTo>
                <a:lnTo>
                  <a:pt x="214313" y="107156"/>
                </a:lnTo>
                <a:lnTo>
                  <a:pt x="214313" y="107156"/>
                </a:lnTo>
                <a:lnTo>
                  <a:pt x="214313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4" name="Freeform 12323"/>
          <p:cNvSpPr/>
          <p:nvPr/>
        </p:nvSpPr>
        <p:spPr>
          <a:xfrm>
            <a:off x="5143500" y="4527351"/>
            <a:ext cx="26790" cy="303611"/>
          </a:xfrm>
          <a:custGeom>
            <a:avLst/>
            <a:gdLst/>
            <a:ahLst/>
            <a:cxnLst/>
            <a:rect l="0" t="0" r="0" b="0"/>
            <a:pathLst>
              <a:path w="26790" h="30361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59" y="35719"/>
                </a:lnTo>
                <a:lnTo>
                  <a:pt x="17859" y="62508"/>
                </a:lnTo>
                <a:lnTo>
                  <a:pt x="17859" y="89297"/>
                </a:lnTo>
                <a:lnTo>
                  <a:pt x="17859" y="116086"/>
                </a:lnTo>
                <a:lnTo>
                  <a:pt x="17859" y="142875"/>
                </a:lnTo>
                <a:lnTo>
                  <a:pt x="26789" y="178594"/>
                </a:lnTo>
                <a:lnTo>
                  <a:pt x="26789" y="205383"/>
                </a:lnTo>
                <a:lnTo>
                  <a:pt x="26789" y="232172"/>
                </a:lnTo>
                <a:lnTo>
                  <a:pt x="26789" y="258961"/>
                </a:lnTo>
                <a:lnTo>
                  <a:pt x="26789" y="285750"/>
                </a:lnTo>
                <a:lnTo>
                  <a:pt x="26789" y="294680"/>
                </a:lnTo>
                <a:lnTo>
                  <a:pt x="26789" y="303610"/>
                </a:lnTo>
                <a:lnTo>
                  <a:pt x="26789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5" name="Freeform 12324"/>
          <p:cNvSpPr/>
          <p:nvPr/>
        </p:nvSpPr>
        <p:spPr>
          <a:xfrm>
            <a:off x="5089922" y="4714875"/>
            <a:ext cx="133946" cy="17860"/>
          </a:xfrm>
          <a:custGeom>
            <a:avLst/>
            <a:gdLst/>
            <a:ahLst/>
            <a:cxnLst/>
            <a:rect l="0" t="0" r="0" b="0"/>
            <a:pathLst>
              <a:path w="133946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98226" y="8929"/>
                </a:lnTo>
                <a:lnTo>
                  <a:pt x="125016" y="17859"/>
                </a:lnTo>
                <a:lnTo>
                  <a:pt x="133945" y="17859"/>
                </a:lnTo>
                <a:lnTo>
                  <a:pt x="133945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6" name="Freeform 12325"/>
          <p:cNvSpPr/>
          <p:nvPr/>
        </p:nvSpPr>
        <p:spPr>
          <a:xfrm>
            <a:off x="5375672" y="4643437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7" name="Freeform 12326"/>
          <p:cNvSpPr/>
          <p:nvPr/>
        </p:nvSpPr>
        <p:spPr>
          <a:xfrm>
            <a:off x="5375672" y="4768453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8" name="Freeform 12327"/>
          <p:cNvSpPr/>
          <p:nvPr/>
        </p:nvSpPr>
        <p:spPr>
          <a:xfrm>
            <a:off x="5634633" y="4411265"/>
            <a:ext cx="214313" cy="339329"/>
          </a:xfrm>
          <a:custGeom>
            <a:avLst/>
            <a:gdLst/>
            <a:ahLst/>
            <a:cxnLst/>
            <a:rect l="0" t="0" r="0" b="0"/>
            <a:pathLst>
              <a:path w="214313" h="339329">
                <a:moveTo>
                  <a:pt x="98226" y="8930"/>
                </a:moveTo>
                <a:lnTo>
                  <a:pt x="9822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30"/>
                </a:lnTo>
                <a:lnTo>
                  <a:pt x="89297" y="17860"/>
                </a:lnTo>
                <a:lnTo>
                  <a:pt x="89297" y="26789"/>
                </a:lnTo>
                <a:lnTo>
                  <a:pt x="80367" y="44649"/>
                </a:lnTo>
                <a:lnTo>
                  <a:pt x="62508" y="62508"/>
                </a:lnTo>
                <a:lnTo>
                  <a:pt x="53578" y="80367"/>
                </a:lnTo>
                <a:lnTo>
                  <a:pt x="35719" y="107156"/>
                </a:lnTo>
                <a:lnTo>
                  <a:pt x="26789" y="133946"/>
                </a:lnTo>
                <a:lnTo>
                  <a:pt x="17859" y="160735"/>
                </a:lnTo>
                <a:lnTo>
                  <a:pt x="893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8930" y="276821"/>
                </a:lnTo>
                <a:lnTo>
                  <a:pt x="26789" y="294680"/>
                </a:lnTo>
                <a:lnTo>
                  <a:pt x="44648" y="303610"/>
                </a:lnTo>
                <a:lnTo>
                  <a:pt x="62508" y="321469"/>
                </a:lnTo>
                <a:lnTo>
                  <a:pt x="89297" y="330399"/>
                </a:lnTo>
                <a:lnTo>
                  <a:pt x="116086" y="330399"/>
                </a:lnTo>
                <a:lnTo>
                  <a:pt x="142875" y="339328"/>
                </a:lnTo>
                <a:lnTo>
                  <a:pt x="169664" y="330399"/>
                </a:lnTo>
                <a:lnTo>
                  <a:pt x="187523" y="330399"/>
                </a:lnTo>
                <a:lnTo>
                  <a:pt x="205383" y="321469"/>
                </a:lnTo>
                <a:lnTo>
                  <a:pt x="214312" y="303610"/>
                </a:lnTo>
                <a:lnTo>
                  <a:pt x="214312" y="285750"/>
                </a:lnTo>
                <a:lnTo>
                  <a:pt x="214312" y="267891"/>
                </a:lnTo>
                <a:lnTo>
                  <a:pt x="214312" y="250031"/>
                </a:lnTo>
                <a:lnTo>
                  <a:pt x="205383" y="232172"/>
                </a:lnTo>
                <a:lnTo>
                  <a:pt x="187523" y="223242"/>
                </a:lnTo>
                <a:lnTo>
                  <a:pt x="178594" y="214313"/>
                </a:lnTo>
                <a:lnTo>
                  <a:pt x="160734" y="205383"/>
                </a:lnTo>
                <a:lnTo>
                  <a:pt x="142875" y="196453"/>
                </a:lnTo>
                <a:lnTo>
                  <a:pt x="125015" y="196453"/>
                </a:lnTo>
                <a:lnTo>
                  <a:pt x="107156" y="196453"/>
                </a:lnTo>
                <a:lnTo>
                  <a:pt x="98226" y="205383"/>
                </a:lnTo>
                <a:lnTo>
                  <a:pt x="89297" y="214313"/>
                </a:lnTo>
                <a:lnTo>
                  <a:pt x="80367" y="223242"/>
                </a:lnTo>
                <a:lnTo>
                  <a:pt x="71437" y="232172"/>
                </a:lnTo>
                <a:lnTo>
                  <a:pt x="71437" y="250031"/>
                </a:lnTo>
                <a:lnTo>
                  <a:pt x="80367" y="258961"/>
                </a:lnTo>
                <a:lnTo>
                  <a:pt x="98226" y="276821"/>
                </a:lnTo>
                <a:lnTo>
                  <a:pt x="116086" y="285750"/>
                </a:lnTo>
                <a:lnTo>
                  <a:pt x="116086" y="285750"/>
                </a:lnTo>
                <a:lnTo>
                  <a:pt x="116086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9" name="Freeform 12328"/>
          <p:cNvSpPr/>
          <p:nvPr/>
        </p:nvSpPr>
        <p:spPr>
          <a:xfrm>
            <a:off x="5947172" y="4723804"/>
            <a:ext cx="53579" cy="133947"/>
          </a:xfrm>
          <a:custGeom>
            <a:avLst/>
            <a:gdLst/>
            <a:ahLst/>
            <a:cxnLst/>
            <a:rect l="0" t="0" r="0" b="0"/>
            <a:pathLst>
              <a:path w="53579" h="133947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53578"/>
                </a:lnTo>
                <a:lnTo>
                  <a:pt x="53578" y="71438"/>
                </a:lnTo>
                <a:lnTo>
                  <a:pt x="44648" y="80367"/>
                </a:lnTo>
                <a:lnTo>
                  <a:pt x="35719" y="89297"/>
                </a:lnTo>
                <a:lnTo>
                  <a:pt x="35719" y="98227"/>
                </a:lnTo>
                <a:lnTo>
                  <a:pt x="26789" y="107157"/>
                </a:lnTo>
                <a:lnTo>
                  <a:pt x="17859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0" name="Freeform 12329"/>
          <p:cNvSpPr/>
          <p:nvPr/>
        </p:nvSpPr>
        <p:spPr>
          <a:xfrm>
            <a:off x="6125766" y="4429125"/>
            <a:ext cx="187524" cy="258962"/>
          </a:xfrm>
          <a:custGeom>
            <a:avLst/>
            <a:gdLst/>
            <a:ahLst/>
            <a:cxnLst/>
            <a:rect l="0" t="0" r="0" b="0"/>
            <a:pathLst>
              <a:path w="187524" h="258962">
                <a:moveTo>
                  <a:pt x="133945" y="8929"/>
                </a:moveTo>
                <a:lnTo>
                  <a:pt x="133945" y="8929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8929"/>
                </a:lnTo>
                <a:lnTo>
                  <a:pt x="125015" y="8929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0"/>
                </a:lnTo>
                <a:lnTo>
                  <a:pt x="2678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8929" y="116086"/>
                </a:lnTo>
                <a:lnTo>
                  <a:pt x="8929" y="125015"/>
                </a:lnTo>
                <a:lnTo>
                  <a:pt x="17859" y="125015"/>
                </a:lnTo>
                <a:lnTo>
                  <a:pt x="17859" y="125015"/>
                </a:lnTo>
                <a:lnTo>
                  <a:pt x="26789" y="133945"/>
                </a:lnTo>
                <a:lnTo>
                  <a:pt x="35718" y="133945"/>
                </a:lnTo>
                <a:lnTo>
                  <a:pt x="53578" y="125015"/>
                </a:lnTo>
                <a:lnTo>
                  <a:pt x="62507" y="125015"/>
                </a:lnTo>
                <a:lnTo>
                  <a:pt x="71437" y="125015"/>
                </a:lnTo>
                <a:lnTo>
                  <a:pt x="80367" y="125015"/>
                </a:lnTo>
                <a:lnTo>
                  <a:pt x="98226" y="125015"/>
                </a:lnTo>
                <a:lnTo>
                  <a:pt x="107156" y="125015"/>
                </a:lnTo>
                <a:lnTo>
                  <a:pt x="125015" y="133945"/>
                </a:lnTo>
                <a:lnTo>
                  <a:pt x="133945" y="142875"/>
                </a:lnTo>
                <a:lnTo>
                  <a:pt x="142875" y="151804"/>
                </a:lnTo>
                <a:lnTo>
                  <a:pt x="160734" y="160734"/>
                </a:lnTo>
                <a:lnTo>
                  <a:pt x="169664" y="169664"/>
                </a:lnTo>
                <a:lnTo>
                  <a:pt x="178593" y="187523"/>
                </a:lnTo>
                <a:lnTo>
                  <a:pt x="178593" y="196453"/>
                </a:lnTo>
                <a:lnTo>
                  <a:pt x="187523" y="205382"/>
                </a:lnTo>
                <a:lnTo>
                  <a:pt x="187523" y="223242"/>
                </a:lnTo>
                <a:lnTo>
                  <a:pt x="178593" y="232171"/>
                </a:lnTo>
                <a:lnTo>
                  <a:pt x="178593" y="232171"/>
                </a:lnTo>
                <a:lnTo>
                  <a:pt x="169664" y="241101"/>
                </a:lnTo>
                <a:lnTo>
                  <a:pt x="160734" y="250031"/>
                </a:lnTo>
                <a:lnTo>
                  <a:pt x="151804" y="250031"/>
                </a:lnTo>
                <a:lnTo>
                  <a:pt x="142875" y="258961"/>
                </a:lnTo>
                <a:lnTo>
                  <a:pt x="125015" y="250031"/>
                </a:lnTo>
                <a:lnTo>
                  <a:pt x="107156" y="250031"/>
                </a:lnTo>
                <a:lnTo>
                  <a:pt x="98226" y="241101"/>
                </a:lnTo>
                <a:lnTo>
                  <a:pt x="80367" y="241101"/>
                </a:lnTo>
                <a:lnTo>
                  <a:pt x="71437" y="232171"/>
                </a:lnTo>
                <a:lnTo>
                  <a:pt x="53578" y="232171"/>
                </a:lnTo>
                <a:lnTo>
                  <a:pt x="44648" y="223242"/>
                </a:lnTo>
                <a:lnTo>
                  <a:pt x="35718" y="214312"/>
                </a:lnTo>
                <a:lnTo>
                  <a:pt x="26789" y="214312"/>
                </a:lnTo>
                <a:lnTo>
                  <a:pt x="26789" y="205382"/>
                </a:lnTo>
                <a:lnTo>
                  <a:pt x="26789" y="2053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1" name="Freeform 12330"/>
          <p:cNvSpPr/>
          <p:nvPr/>
        </p:nvSpPr>
        <p:spPr>
          <a:xfrm>
            <a:off x="6366867" y="4679156"/>
            <a:ext cx="89298" cy="125016"/>
          </a:xfrm>
          <a:custGeom>
            <a:avLst/>
            <a:gdLst/>
            <a:ahLst/>
            <a:cxnLst/>
            <a:rect l="0" t="0" r="0" b="0"/>
            <a:pathLst>
              <a:path w="89298" h="125016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80367" y="8930"/>
                </a:lnTo>
                <a:lnTo>
                  <a:pt x="8036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44648"/>
                </a:lnTo>
                <a:lnTo>
                  <a:pt x="80367" y="62508"/>
                </a:lnTo>
                <a:lnTo>
                  <a:pt x="80367" y="71437"/>
                </a:lnTo>
                <a:lnTo>
                  <a:pt x="71438" y="80367"/>
                </a:lnTo>
                <a:lnTo>
                  <a:pt x="62508" y="89297"/>
                </a:lnTo>
                <a:lnTo>
                  <a:pt x="53578" y="98226"/>
                </a:lnTo>
                <a:lnTo>
                  <a:pt x="44649" y="107156"/>
                </a:lnTo>
                <a:lnTo>
                  <a:pt x="35719" y="116086"/>
                </a:lnTo>
                <a:lnTo>
                  <a:pt x="26789" y="125015"/>
                </a:lnTo>
                <a:lnTo>
                  <a:pt x="17860" y="125015"/>
                </a:lnTo>
                <a:lnTo>
                  <a:pt x="893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2" name="Freeform 12331"/>
          <p:cNvSpPr/>
          <p:nvPr/>
        </p:nvSpPr>
        <p:spPr>
          <a:xfrm>
            <a:off x="6572250" y="4572000"/>
            <a:ext cx="142876" cy="8930"/>
          </a:xfrm>
          <a:custGeom>
            <a:avLst/>
            <a:gdLst/>
            <a:ahLst/>
            <a:cxnLst/>
            <a:rect l="0" t="0" r="0" b="0"/>
            <a:pathLst>
              <a:path w="142876" h="8930">
                <a:moveTo>
                  <a:pt x="0" y="8929"/>
                </a:moveTo>
                <a:lnTo>
                  <a:pt x="0" y="8929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3" name="Freeform 12332"/>
          <p:cNvSpPr/>
          <p:nvPr/>
        </p:nvSpPr>
        <p:spPr>
          <a:xfrm>
            <a:off x="6813352" y="4464843"/>
            <a:ext cx="98227" cy="133947"/>
          </a:xfrm>
          <a:custGeom>
            <a:avLst/>
            <a:gdLst/>
            <a:ahLst/>
            <a:cxnLst/>
            <a:rect l="0" t="0" r="0" b="0"/>
            <a:pathLst>
              <a:path w="98227" h="13394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8929" y="89297"/>
                </a:lnTo>
                <a:lnTo>
                  <a:pt x="17859" y="107157"/>
                </a:lnTo>
                <a:lnTo>
                  <a:pt x="26789" y="116086"/>
                </a:lnTo>
                <a:lnTo>
                  <a:pt x="44648" y="125016"/>
                </a:lnTo>
                <a:lnTo>
                  <a:pt x="62507" y="133946"/>
                </a:lnTo>
                <a:lnTo>
                  <a:pt x="80367" y="133946"/>
                </a:lnTo>
                <a:lnTo>
                  <a:pt x="89296" y="133946"/>
                </a:lnTo>
                <a:lnTo>
                  <a:pt x="98226" y="133946"/>
                </a:lnTo>
                <a:lnTo>
                  <a:pt x="98226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4" name="Freeform 12333"/>
          <p:cNvSpPr/>
          <p:nvPr/>
        </p:nvSpPr>
        <p:spPr>
          <a:xfrm>
            <a:off x="6893719" y="4375546"/>
            <a:ext cx="98227" cy="366119"/>
          </a:xfrm>
          <a:custGeom>
            <a:avLst/>
            <a:gdLst/>
            <a:ahLst/>
            <a:cxnLst/>
            <a:rect l="0" t="0" r="0" b="0"/>
            <a:pathLst>
              <a:path w="98227" h="366119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8930"/>
                </a:lnTo>
                <a:lnTo>
                  <a:pt x="89297" y="17860"/>
                </a:lnTo>
                <a:lnTo>
                  <a:pt x="80367" y="35719"/>
                </a:lnTo>
                <a:lnTo>
                  <a:pt x="71437" y="62508"/>
                </a:lnTo>
                <a:lnTo>
                  <a:pt x="62508" y="98227"/>
                </a:lnTo>
                <a:lnTo>
                  <a:pt x="53578" y="133946"/>
                </a:lnTo>
                <a:lnTo>
                  <a:pt x="44648" y="178594"/>
                </a:lnTo>
                <a:lnTo>
                  <a:pt x="26789" y="232172"/>
                </a:lnTo>
                <a:lnTo>
                  <a:pt x="17859" y="285750"/>
                </a:lnTo>
                <a:lnTo>
                  <a:pt x="0" y="330399"/>
                </a:lnTo>
                <a:lnTo>
                  <a:pt x="0" y="366118"/>
                </a:lnTo>
                <a:lnTo>
                  <a:pt x="0" y="3661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Identify the terms, like terms, coefficients, and constants 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14x + 7 + 2x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5y + 23 – y – 6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9900"/>
                </a:solidFill>
              </a:rPr>
              <a:t>Simplifying Expressions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Note: to simplify combine like terms!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Ex:  6x + 5x – 7 + 8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5x + 2x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41c</a:t>
            </a:r>
            <a:r>
              <a:rPr lang="en-US" baseline="30000"/>
              <a:t>2</a:t>
            </a:r>
            <a:r>
              <a:rPr lang="en-US"/>
              <a:t> – 4c</a:t>
            </a:r>
            <a:r>
              <a:rPr lang="en-US" baseline="30000"/>
              <a:t>2</a:t>
            </a:r>
            <a:r>
              <a:rPr lang="en-US"/>
              <a:t> + 2c</a:t>
            </a:r>
            <a:r>
              <a:rPr lang="en-US" baseline="30000"/>
              <a:t>2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8b – 9b</a:t>
            </a:r>
          </a:p>
        </p:txBody>
      </p:sp>
      <p:sp>
        <p:nvSpPr>
          <p:cNvPr id="2" name="Freeform 1"/>
          <p:cNvSpPr/>
          <p:nvPr/>
        </p:nvSpPr>
        <p:spPr>
          <a:xfrm>
            <a:off x="1634133" y="2884289"/>
            <a:ext cx="71438" cy="544712"/>
          </a:xfrm>
          <a:custGeom>
            <a:avLst/>
            <a:gdLst/>
            <a:ahLst/>
            <a:cxnLst/>
            <a:rect l="0" t="0" r="0" b="0"/>
            <a:pathLst>
              <a:path w="71438" h="54471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25015"/>
                </a:lnTo>
                <a:lnTo>
                  <a:pt x="26789" y="151804"/>
                </a:lnTo>
                <a:lnTo>
                  <a:pt x="26789" y="178593"/>
                </a:lnTo>
                <a:lnTo>
                  <a:pt x="26789" y="205382"/>
                </a:lnTo>
                <a:lnTo>
                  <a:pt x="35719" y="232172"/>
                </a:lnTo>
                <a:lnTo>
                  <a:pt x="35719" y="258961"/>
                </a:lnTo>
                <a:lnTo>
                  <a:pt x="35719" y="294679"/>
                </a:lnTo>
                <a:lnTo>
                  <a:pt x="44648" y="321468"/>
                </a:lnTo>
                <a:lnTo>
                  <a:pt x="44648" y="348257"/>
                </a:lnTo>
                <a:lnTo>
                  <a:pt x="44648" y="383976"/>
                </a:lnTo>
                <a:lnTo>
                  <a:pt x="44648" y="410765"/>
                </a:lnTo>
                <a:lnTo>
                  <a:pt x="44648" y="437554"/>
                </a:lnTo>
                <a:lnTo>
                  <a:pt x="53578" y="464343"/>
                </a:lnTo>
                <a:lnTo>
                  <a:pt x="53578" y="482203"/>
                </a:lnTo>
                <a:lnTo>
                  <a:pt x="53578" y="500062"/>
                </a:lnTo>
                <a:lnTo>
                  <a:pt x="62508" y="517922"/>
                </a:lnTo>
                <a:lnTo>
                  <a:pt x="62508" y="535781"/>
                </a:lnTo>
                <a:lnTo>
                  <a:pt x="71437" y="544711"/>
                </a:lnTo>
                <a:lnTo>
                  <a:pt x="71437" y="544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339578" y="2884289"/>
            <a:ext cx="80368" cy="517923"/>
          </a:xfrm>
          <a:custGeom>
            <a:avLst/>
            <a:gdLst/>
            <a:ahLst/>
            <a:cxnLst/>
            <a:rect l="0" t="0" r="0" b="0"/>
            <a:pathLst>
              <a:path w="80368" h="51792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17860" y="44648"/>
                </a:lnTo>
                <a:lnTo>
                  <a:pt x="17860" y="62507"/>
                </a:lnTo>
                <a:lnTo>
                  <a:pt x="17860" y="80367"/>
                </a:lnTo>
                <a:lnTo>
                  <a:pt x="26789" y="107156"/>
                </a:lnTo>
                <a:lnTo>
                  <a:pt x="26789" y="133945"/>
                </a:lnTo>
                <a:lnTo>
                  <a:pt x="26789" y="160734"/>
                </a:lnTo>
                <a:lnTo>
                  <a:pt x="35719" y="196453"/>
                </a:lnTo>
                <a:lnTo>
                  <a:pt x="35719" y="223242"/>
                </a:lnTo>
                <a:lnTo>
                  <a:pt x="35719" y="250031"/>
                </a:lnTo>
                <a:lnTo>
                  <a:pt x="44649" y="285750"/>
                </a:lnTo>
                <a:lnTo>
                  <a:pt x="44649" y="321468"/>
                </a:lnTo>
                <a:lnTo>
                  <a:pt x="53578" y="348257"/>
                </a:lnTo>
                <a:lnTo>
                  <a:pt x="53578" y="375047"/>
                </a:lnTo>
                <a:lnTo>
                  <a:pt x="62508" y="410765"/>
                </a:lnTo>
                <a:lnTo>
                  <a:pt x="62508" y="437554"/>
                </a:lnTo>
                <a:lnTo>
                  <a:pt x="71438" y="464343"/>
                </a:lnTo>
                <a:lnTo>
                  <a:pt x="71438" y="482203"/>
                </a:lnTo>
                <a:lnTo>
                  <a:pt x="80367" y="500062"/>
                </a:lnTo>
                <a:lnTo>
                  <a:pt x="80367" y="517922"/>
                </a:lnTo>
                <a:lnTo>
                  <a:pt x="80367" y="517922"/>
                </a:lnTo>
                <a:lnTo>
                  <a:pt x="80367" y="51792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964656" y="2893218"/>
            <a:ext cx="35720" cy="428626"/>
          </a:xfrm>
          <a:custGeom>
            <a:avLst/>
            <a:gdLst/>
            <a:ahLst/>
            <a:cxnLst/>
            <a:rect l="0" t="0" r="0" b="0"/>
            <a:pathLst>
              <a:path w="35720" h="42862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53578"/>
                </a:lnTo>
                <a:lnTo>
                  <a:pt x="17860" y="71438"/>
                </a:lnTo>
                <a:lnTo>
                  <a:pt x="26789" y="98227"/>
                </a:lnTo>
                <a:lnTo>
                  <a:pt x="26789" y="125016"/>
                </a:lnTo>
                <a:lnTo>
                  <a:pt x="26789" y="151805"/>
                </a:lnTo>
                <a:lnTo>
                  <a:pt x="26789" y="178594"/>
                </a:lnTo>
                <a:lnTo>
                  <a:pt x="35719" y="214313"/>
                </a:lnTo>
                <a:lnTo>
                  <a:pt x="35719" y="241102"/>
                </a:lnTo>
                <a:lnTo>
                  <a:pt x="35719" y="276821"/>
                </a:lnTo>
                <a:lnTo>
                  <a:pt x="35719" y="303610"/>
                </a:lnTo>
                <a:lnTo>
                  <a:pt x="35719" y="339328"/>
                </a:lnTo>
                <a:lnTo>
                  <a:pt x="35719" y="366118"/>
                </a:lnTo>
                <a:lnTo>
                  <a:pt x="35719" y="392907"/>
                </a:lnTo>
                <a:lnTo>
                  <a:pt x="35719" y="419696"/>
                </a:lnTo>
                <a:lnTo>
                  <a:pt x="35719" y="428625"/>
                </a:lnTo>
                <a:lnTo>
                  <a:pt x="35719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500188" y="3357562"/>
            <a:ext cx="607219" cy="258962"/>
          </a:xfrm>
          <a:custGeom>
            <a:avLst/>
            <a:gdLst/>
            <a:ahLst/>
            <a:cxnLst/>
            <a:rect l="0" t="0" r="0" b="0"/>
            <a:pathLst>
              <a:path w="607219" h="258962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44649"/>
                </a:lnTo>
                <a:lnTo>
                  <a:pt x="26789" y="53578"/>
                </a:lnTo>
                <a:lnTo>
                  <a:pt x="26789" y="62508"/>
                </a:lnTo>
                <a:lnTo>
                  <a:pt x="44648" y="71438"/>
                </a:lnTo>
                <a:lnTo>
                  <a:pt x="53578" y="80367"/>
                </a:lnTo>
                <a:lnTo>
                  <a:pt x="71437" y="89297"/>
                </a:lnTo>
                <a:lnTo>
                  <a:pt x="80367" y="107156"/>
                </a:lnTo>
                <a:lnTo>
                  <a:pt x="98226" y="116086"/>
                </a:lnTo>
                <a:lnTo>
                  <a:pt x="116085" y="133945"/>
                </a:lnTo>
                <a:lnTo>
                  <a:pt x="125015" y="151805"/>
                </a:lnTo>
                <a:lnTo>
                  <a:pt x="142875" y="160734"/>
                </a:lnTo>
                <a:lnTo>
                  <a:pt x="151804" y="178594"/>
                </a:lnTo>
                <a:lnTo>
                  <a:pt x="169664" y="187524"/>
                </a:lnTo>
                <a:lnTo>
                  <a:pt x="178593" y="196453"/>
                </a:lnTo>
                <a:lnTo>
                  <a:pt x="187523" y="214313"/>
                </a:lnTo>
                <a:lnTo>
                  <a:pt x="205382" y="223242"/>
                </a:lnTo>
                <a:lnTo>
                  <a:pt x="214312" y="232172"/>
                </a:lnTo>
                <a:lnTo>
                  <a:pt x="223242" y="241102"/>
                </a:lnTo>
                <a:lnTo>
                  <a:pt x="232171" y="241102"/>
                </a:lnTo>
                <a:lnTo>
                  <a:pt x="232171" y="250031"/>
                </a:lnTo>
                <a:lnTo>
                  <a:pt x="241101" y="250031"/>
                </a:lnTo>
                <a:lnTo>
                  <a:pt x="241101" y="258961"/>
                </a:lnTo>
                <a:lnTo>
                  <a:pt x="241101" y="258961"/>
                </a:lnTo>
                <a:lnTo>
                  <a:pt x="241101" y="258961"/>
                </a:lnTo>
                <a:lnTo>
                  <a:pt x="241101" y="258961"/>
                </a:lnTo>
                <a:lnTo>
                  <a:pt x="241101" y="258961"/>
                </a:lnTo>
                <a:lnTo>
                  <a:pt x="241101" y="250031"/>
                </a:lnTo>
                <a:lnTo>
                  <a:pt x="250031" y="250031"/>
                </a:lnTo>
                <a:lnTo>
                  <a:pt x="250031" y="250031"/>
                </a:lnTo>
                <a:lnTo>
                  <a:pt x="250031" y="241102"/>
                </a:lnTo>
                <a:lnTo>
                  <a:pt x="258960" y="232172"/>
                </a:lnTo>
                <a:lnTo>
                  <a:pt x="267890" y="223242"/>
                </a:lnTo>
                <a:lnTo>
                  <a:pt x="285750" y="214313"/>
                </a:lnTo>
                <a:lnTo>
                  <a:pt x="294679" y="205383"/>
                </a:lnTo>
                <a:lnTo>
                  <a:pt x="312539" y="196453"/>
                </a:lnTo>
                <a:lnTo>
                  <a:pt x="330398" y="178594"/>
                </a:lnTo>
                <a:lnTo>
                  <a:pt x="348257" y="169664"/>
                </a:lnTo>
                <a:lnTo>
                  <a:pt x="366117" y="151805"/>
                </a:lnTo>
                <a:lnTo>
                  <a:pt x="392906" y="142875"/>
                </a:lnTo>
                <a:lnTo>
                  <a:pt x="410765" y="125016"/>
                </a:lnTo>
                <a:lnTo>
                  <a:pt x="428625" y="116086"/>
                </a:lnTo>
                <a:lnTo>
                  <a:pt x="455414" y="107156"/>
                </a:lnTo>
                <a:lnTo>
                  <a:pt x="473273" y="98227"/>
                </a:lnTo>
                <a:lnTo>
                  <a:pt x="491132" y="80367"/>
                </a:lnTo>
                <a:lnTo>
                  <a:pt x="508992" y="71438"/>
                </a:lnTo>
                <a:lnTo>
                  <a:pt x="517921" y="62508"/>
                </a:lnTo>
                <a:lnTo>
                  <a:pt x="535781" y="53578"/>
                </a:lnTo>
                <a:lnTo>
                  <a:pt x="553640" y="44649"/>
                </a:lnTo>
                <a:lnTo>
                  <a:pt x="562570" y="35719"/>
                </a:lnTo>
                <a:lnTo>
                  <a:pt x="571500" y="26789"/>
                </a:lnTo>
                <a:lnTo>
                  <a:pt x="580429" y="26789"/>
                </a:lnTo>
                <a:lnTo>
                  <a:pt x="589359" y="17859"/>
                </a:lnTo>
                <a:lnTo>
                  <a:pt x="598289" y="17859"/>
                </a:lnTo>
                <a:lnTo>
                  <a:pt x="598289" y="8930"/>
                </a:lnTo>
                <a:lnTo>
                  <a:pt x="607218" y="8930"/>
                </a:lnTo>
                <a:lnTo>
                  <a:pt x="607218" y="0"/>
                </a:lnTo>
                <a:lnTo>
                  <a:pt x="607218" y="0"/>
                </a:lnTo>
                <a:lnTo>
                  <a:pt x="607218" y="0"/>
                </a:lnTo>
                <a:lnTo>
                  <a:pt x="60721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37680" y="3723679"/>
            <a:ext cx="98227" cy="303611"/>
          </a:xfrm>
          <a:custGeom>
            <a:avLst/>
            <a:gdLst/>
            <a:ahLst/>
            <a:cxnLst/>
            <a:rect l="0" t="0" r="0" b="0"/>
            <a:pathLst>
              <a:path w="98227" h="303611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17860"/>
                </a:lnTo>
                <a:lnTo>
                  <a:pt x="98226" y="26789"/>
                </a:lnTo>
                <a:lnTo>
                  <a:pt x="98226" y="35719"/>
                </a:lnTo>
                <a:lnTo>
                  <a:pt x="89297" y="53578"/>
                </a:lnTo>
                <a:lnTo>
                  <a:pt x="89297" y="71438"/>
                </a:lnTo>
                <a:lnTo>
                  <a:pt x="80367" y="89297"/>
                </a:lnTo>
                <a:lnTo>
                  <a:pt x="80367" y="107157"/>
                </a:lnTo>
                <a:lnTo>
                  <a:pt x="71437" y="133946"/>
                </a:lnTo>
                <a:lnTo>
                  <a:pt x="62508" y="151805"/>
                </a:lnTo>
                <a:lnTo>
                  <a:pt x="53578" y="178594"/>
                </a:lnTo>
                <a:lnTo>
                  <a:pt x="53578" y="196453"/>
                </a:lnTo>
                <a:lnTo>
                  <a:pt x="44648" y="214313"/>
                </a:lnTo>
                <a:lnTo>
                  <a:pt x="35718" y="232172"/>
                </a:lnTo>
                <a:lnTo>
                  <a:pt x="35718" y="250032"/>
                </a:lnTo>
                <a:lnTo>
                  <a:pt x="26789" y="267891"/>
                </a:lnTo>
                <a:lnTo>
                  <a:pt x="17859" y="276821"/>
                </a:lnTo>
                <a:lnTo>
                  <a:pt x="8929" y="294680"/>
                </a:lnTo>
                <a:lnTo>
                  <a:pt x="8929" y="294680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16273" y="3723679"/>
            <a:ext cx="116087" cy="357189"/>
          </a:xfrm>
          <a:custGeom>
            <a:avLst/>
            <a:gdLst/>
            <a:ahLst/>
            <a:cxnLst/>
            <a:rect l="0" t="0" r="0" b="0"/>
            <a:pathLst>
              <a:path w="116087" h="357189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17860"/>
                </a:lnTo>
                <a:lnTo>
                  <a:pt x="107157" y="35719"/>
                </a:lnTo>
                <a:lnTo>
                  <a:pt x="98227" y="53578"/>
                </a:lnTo>
                <a:lnTo>
                  <a:pt x="98227" y="71438"/>
                </a:lnTo>
                <a:lnTo>
                  <a:pt x="89297" y="89297"/>
                </a:lnTo>
                <a:lnTo>
                  <a:pt x="80368" y="116086"/>
                </a:lnTo>
                <a:lnTo>
                  <a:pt x="71438" y="142875"/>
                </a:lnTo>
                <a:lnTo>
                  <a:pt x="62508" y="169664"/>
                </a:lnTo>
                <a:lnTo>
                  <a:pt x="53579" y="196453"/>
                </a:lnTo>
                <a:lnTo>
                  <a:pt x="44649" y="223242"/>
                </a:lnTo>
                <a:lnTo>
                  <a:pt x="44649" y="241102"/>
                </a:lnTo>
                <a:lnTo>
                  <a:pt x="35719" y="267891"/>
                </a:lnTo>
                <a:lnTo>
                  <a:pt x="26790" y="285750"/>
                </a:lnTo>
                <a:lnTo>
                  <a:pt x="17860" y="312539"/>
                </a:lnTo>
                <a:lnTo>
                  <a:pt x="17860" y="321469"/>
                </a:lnTo>
                <a:lnTo>
                  <a:pt x="8930" y="339328"/>
                </a:lnTo>
                <a:lnTo>
                  <a:pt x="0" y="348258"/>
                </a:lnTo>
                <a:lnTo>
                  <a:pt x="0" y="357188"/>
                </a:lnTo>
                <a:lnTo>
                  <a:pt x="0" y="357188"/>
                </a:lnTo>
                <a:lnTo>
                  <a:pt x="0" y="357188"/>
                </a:lnTo>
                <a:lnTo>
                  <a:pt x="8930" y="357188"/>
                </a:lnTo>
                <a:lnTo>
                  <a:pt x="8930" y="357188"/>
                </a:lnTo>
                <a:lnTo>
                  <a:pt x="8930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30586" y="3911203"/>
            <a:ext cx="178595" cy="196454"/>
          </a:xfrm>
          <a:custGeom>
            <a:avLst/>
            <a:gdLst/>
            <a:ahLst/>
            <a:cxnLst/>
            <a:rect l="0" t="0" r="0" b="0"/>
            <a:pathLst>
              <a:path w="178595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35718"/>
                </a:lnTo>
                <a:lnTo>
                  <a:pt x="26789" y="53578"/>
                </a:lnTo>
                <a:lnTo>
                  <a:pt x="35719" y="71437"/>
                </a:lnTo>
                <a:lnTo>
                  <a:pt x="53578" y="80367"/>
                </a:lnTo>
                <a:lnTo>
                  <a:pt x="62508" y="107156"/>
                </a:lnTo>
                <a:lnTo>
                  <a:pt x="80367" y="116086"/>
                </a:lnTo>
                <a:lnTo>
                  <a:pt x="98227" y="133945"/>
                </a:lnTo>
                <a:lnTo>
                  <a:pt x="107156" y="151804"/>
                </a:lnTo>
                <a:lnTo>
                  <a:pt x="125016" y="160734"/>
                </a:lnTo>
                <a:lnTo>
                  <a:pt x="133945" y="178593"/>
                </a:lnTo>
                <a:lnTo>
                  <a:pt x="151805" y="187523"/>
                </a:lnTo>
                <a:lnTo>
                  <a:pt x="160734" y="196453"/>
                </a:lnTo>
                <a:lnTo>
                  <a:pt x="169664" y="196453"/>
                </a:lnTo>
                <a:lnTo>
                  <a:pt x="169664" y="196453"/>
                </a:lnTo>
                <a:lnTo>
                  <a:pt x="178594" y="196453"/>
                </a:lnTo>
                <a:lnTo>
                  <a:pt x="178594" y="196453"/>
                </a:lnTo>
                <a:lnTo>
                  <a:pt x="178594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794867" y="3911203"/>
            <a:ext cx="205384" cy="187524"/>
          </a:xfrm>
          <a:custGeom>
            <a:avLst/>
            <a:gdLst/>
            <a:ahLst/>
            <a:cxnLst/>
            <a:rect l="0" t="0" r="0" b="0"/>
            <a:pathLst>
              <a:path w="205384" h="187524">
                <a:moveTo>
                  <a:pt x="205383" y="0"/>
                </a:moveTo>
                <a:lnTo>
                  <a:pt x="205383" y="0"/>
                </a:lnTo>
                <a:lnTo>
                  <a:pt x="196453" y="0"/>
                </a:lnTo>
                <a:lnTo>
                  <a:pt x="196453" y="0"/>
                </a:lnTo>
                <a:lnTo>
                  <a:pt x="187524" y="0"/>
                </a:lnTo>
                <a:lnTo>
                  <a:pt x="178594" y="8929"/>
                </a:lnTo>
                <a:lnTo>
                  <a:pt x="169664" y="17859"/>
                </a:lnTo>
                <a:lnTo>
                  <a:pt x="151805" y="35718"/>
                </a:lnTo>
                <a:lnTo>
                  <a:pt x="142875" y="53578"/>
                </a:lnTo>
                <a:lnTo>
                  <a:pt x="125016" y="71437"/>
                </a:lnTo>
                <a:lnTo>
                  <a:pt x="107156" y="98226"/>
                </a:lnTo>
                <a:lnTo>
                  <a:pt x="89297" y="116086"/>
                </a:lnTo>
                <a:lnTo>
                  <a:pt x="71438" y="133945"/>
                </a:lnTo>
                <a:lnTo>
                  <a:pt x="53578" y="151804"/>
                </a:lnTo>
                <a:lnTo>
                  <a:pt x="35719" y="160734"/>
                </a:lnTo>
                <a:lnTo>
                  <a:pt x="17860" y="178593"/>
                </a:lnTo>
                <a:lnTo>
                  <a:pt x="8930" y="187523"/>
                </a:lnTo>
                <a:lnTo>
                  <a:pt x="893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741414" y="3366492"/>
            <a:ext cx="732235" cy="250032"/>
          </a:xfrm>
          <a:custGeom>
            <a:avLst/>
            <a:gdLst/>
            <a:ahLst/>
            <a:cxnLst/>
            <a:rect l="0" t="0" r="0" b="0"/>
            <a:pathLst>
              <a:path w="732235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9" y="35719"/>
                </a:lnTo>
                <a:lnTo>
                  <a:pt x="62508" y="53578"/>
                </a:lnTo>
                <a:lnTo>
                  <a:pt x="89297" y="71437"/>
                </a:lnTo>
                <a:lnTo>
                  <a:pt x="107156" y="80367"/>
                </a:lnTo>
                <a:lnTo>
                  <a:pt x="125016" y="98226"/>
                </a:lnTo>
                <a:lnTo>
                  <a:pt x="151805" y="116086"/>
                </a:lnTo>
                <a:lnTo>
                  <a:pt x="169664" y="125015"/>
                </a:lnTo>
                <a:lnTo>
                  <a:pt x="196453" y="142875"/>
                </a:lnTo>
                <a:lnTo>
                  <a:pt x="223242" y="151804"/>
                </a:lnTo>
                <a:lnTo>
                  <a:pt x="241102" y="169664"/>
                </a:lnTo>
                <a:lnTo>
                  <a:pt x="267891" y="178594"/>
                </a:lnTo>
                <a:lnTo>
                  <a:pt x="285750" y="187523"/>
                </a:lnTo>
                <a:lnTo>
                  <a:pt x="303609" y="205383"/>
                </a:lnTo>
                <a:lnTo>
                  <a:pt x="321469" y="214312"/>
                </a:lnTo>
                <a:lnTo>
                  <a:pt x="330399" y="223242"/>
                </a:lnTo>
                <a:lnTo>
                  <a:pt x="339328" y="232172"/>
                </a:lnTo>
                <a:lnTo>
                  <a:pt x="357188" y="232172"/>
                </a:lnTo>
                <a:lnTo>
                  <a:pt x="366117" y="241101"/>
                </a:lnTo>
                <a:lnTo>
                  <a:pt x="366117" y="250031"/>
                </a:lnTo>
                <a:lnTo>
                  <a:pt x="375047" y="250031"/>
                </a:lnTo>
                <a:lnTo>
                  <a:pt x="383977" y="250031"/>
                </a:lnTo>
                <a:lnTo>
                  <a:pt x="383977" y="250031"/>
                </a:lnTo>
                <a:lnTo>
                  <a:pt x="383977" y="250031"/>
                </a:lnTo>
                <a:lnTo>
                  <a:pt x="383977" y="250031"/>
                </a:lnTo>
                <a:lnTo>
                  <a:pt x="383977" y="250031"/>
                </a:lnTo>
                <a:lnTo>
                  <a:pt x="392906" y="250031"/>
                </a:lnTo>
                <a:lnTo>
                  <a:pt x="392906" y="241101"/>
                </a:lnTo>
                <a:lnTo>
                  <a:pt x="401836" y="232172"/>
                </a:lnTo>
                <a:lnTo>
                  <a:pt x="410766" y="223242"/>
                </a:lnTo>
                <a:lnTo>
                  <a:pt x="419695" y="214312"/>
                </a:lnTo>
                <a:lnTo>
                  <a:pt x="437555" y="205383"/>
                </a:lnTo>
                <a:lnTo>
                  <a:pt x="446484" y="196453"/>
                </a:lnTo>
                <a:lnTo>
                  <a:pt x="464344" y="178594"/>
                </a:lnTo>
                <a:lnTo>
                  <a:pt x="482203" y="169664"/>
                </a:lnTo>
                <a:lnTo>
                  <a:pt x="508992" y="151804"/>
                </a:lnTo>
                <a:lnTo>
                  <a:pt x="526852" y="142875"/>
                </a:lnTo>
                <a:lnTo>
                  <a:pt x="553641" y="125015"/>
                </a:lnTo>
                <a:lnTo>
                  <a:pt x="571500" y="116086"/>
                </a:lnTo>
                <a:lnTo>
                  <a:pt x="598289" y="98226"/>
                </a:lnTo>
                <a:lnTo>
                  <a:pt x="616149" y="80367"/>
                </a:lnTo>
                <a:lnTo>
                  <a:pt x="634008" y="71437"/>
                </a:lnTo>
                <a:lnTo>
                  <a:pt x="642938" y="53578"/>
                </a:lnTo>
                <a:lnTo>
                  <a:pt x="660797" y="44648"/>
                </a:lnTo>
                <a:lnTo>
                  <a:pt x="678656" y="35719"/>
                </a:lnTo>
                <a:lnTo>
                  <a:pt x="696516" y="26789"/>
                </a:lnTo>
                <a:lnTo>
                  <a:pt x="705445" y="17859"/>
                </a:lnTo>
                <a:lnTo>
                  <a:pt x="714375" y="8929"/>
                </a:lnTo>
                <a:lnTo>
                  <a:pt x="723305" y="0"/>
                </a:lnTo>
                <a:lnTo>
                  <a:pt x="732234" y="0"/>
                </a:lnTo>
                <a:lnTo>
                  <a:pt x="732234" y="0"/>
                </a:lnTo>
                <a:lnTo>
                  <a:pt x="732234" y="0"/>
                </a:lnTo>
                <a:lnTo>
                  <a:pt x="732234" y="0"/>
                </a:lnTo>
                <a:lnTo>
                  <a:pt x="7322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59211" y="3902273"/>
            <a:ext cx="8931" cy="214314"/>
          </a:xfrm>
          <a:custGeom>
            <a:avLst/>
            <a:gdLst/>
            <a:ahLst/>
            <a:cxnLst/>
            <a:rect l="0" t="0" r="0" b="0"/>
            <a:pathLst>
              <a:path w="8931" h="21431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178844" y="4009429"/>
            <a:ext cx="196454" cy="17861"/>
          </a:xfrm>
          <a:custGeom>
            <a:avLst/>
            <a:gdLst/>
            <a:ahLst/>
            <a:cxnLst/>
            <a:rect l="0" t="0" r="0" b="0"/>
            <a:pathLst>
              <a:path w="196454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98226" y="8930"/>
                </a:lnTo>
                <a:lnTo>
                  <a:pt x="116086" y="8930"/>
                </a:lnTo>
                <a:lnTo>
                  <a:pt x="151804" y="8930"/>
                </a:lnTo>
                <a:lnTo>
                  <a:pt x="169664" y="8930"/>
                </a:lnTo>
                <a:lnTo>
                  <a:pt x="187523" y="17860"/>
                </a:lnTo>
                <a:lnTo>
                  <a:pt x="196453" y="17860"/>
                </a:lnTo>
                <a:lnTo>
                  <a:pt x="196453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562820" y="3866554"/>
            <a:ext cx="8931" cy="285751"/>
          </a:xfrm>
          <a:custGeom>
            <a:avLst/>
            <a:gdLst/>
            <a:ahLst/>
            <a:cxnLst/>
            <a:rect l="0" t="0" r="0" b="0"/>
            <a:pathLst>
              <a:path w="8931" h="28575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107157"/>
                </a:lnTo>
                <a:lnTo>
                  <a:pt x="0" y="133946"/>
                </a:lnTo>
                <a:lnTo>
                  <a:pt x="0" y="160735"/>
                </a:lnTo>
                <a:lnTo>
                  <a:pt x="0" y="187524"/>
                </a:lnTo>
                <a:lnTo>
                  <a:pt x="0" y="214313"/>
                </a:lnTo>
                <a:lnTo>
                  <a:pt x="0" y="241102"/>
                </a:lnTo>
                <a:lnTo>
                  <a:pt x="0" y="258961"/>
                </a:lnTo>
                <a:lnTo>
                  <a:pt x="8930" y="285750"/>
                </a:lnTo>
                <a:lnTo>
                  <a:pt x="8930" y="285750"/>
                </a:lnTo>
                <a:lnTo>
                  <a:pt x="893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232297" y="3571875"/>
            <a:ext cx="1651993" cy="794743"/>
          </a:xfrm>
          <a:custGeom>
            <a:avLst/>
            <a:gdLst/>
            <a:ahLst/>
            <a:cxnLst/>
            <a:rect l="0" t="0" r="0" b="0"/>
            <a:pathLst>
              <a:path w="1651993" h="794743">
                <a:moveTo>
                  <a:pt x="1303734" y="151804"/>
                </a:moveTo>
                <a:lnTo>
                  <a:pt x="1294805" y="142875"/>
                </a:lnTo>
                <a:lnTo>
                  <a:pt x="1285875" y="142875"/>
                </a:lnTo>
                <a:lnTo>
                  <a:pt x="1268016" y="133945"/>
                </a:lnTo>
                <a:lnTo>
                  <a:pt x="1241226" y="116086"/>
                </a:lnTo>
                <a:lnTo>
                  <a:pt x="1223367" y="107156"/>
                </a:lnTo>
                <a:lnTo>
                  <a:pt x="1196578" y="98226"/>
                </a:lnTo>
                <a:lnTo>
                  <a:pt x="1169789" y="80367"/>
                </a:lnTo>
                <a:lnTo>
                  <a:pt x="1134070" y="71437"/>
                </a:lnTo>
                <a:lnTo>
                  <a:pt x="1098351" y="62507"/>
                </a:lnTo>
                <a:lnTo>
                  <a:pt x="1053703" y="53578"/>
                </a:lnTo>
                <a:lnTo>
                  <a:pt x="1009055" y="44648"/>
                </a:lnTo>
                <a:lnTo>
                  <a:pt x="964406" y="26789"/>
                </a:lnTo>
                <a:lnTo>
                  <a:pt x="919758" y="17859"/>
                </a:lnTo>
                <a:lnTo>
                  <a:pt x="866180" y="17859"/>
                </a:lnTo>
                <a:lnTo>
                  <a:pt x="821531" y="8929"/>
                </a:lnTo>
                <a:lnTo>
                  <a:pt x="767953" y="8929"/>
                </a:lnTo>
                <a:lnTo>
                  <a:pt x="705445" y="0"/>
                </a:lnTo>
                <a:lnTo>
                  <a:pt x="651867" y="0"/>
                </a:lnTo>
                <a:lnTo>
                  <a:pt x="598289" y="0"/>
                </a:lnTo>
                <a:lnTo>
                  <a:pt x="535781" y="0"/>
                </a:lnTo>
                <a:lnTo>
                  <a:pt x="473273" y="8929"/>
                </a:lnTo>
                <a:lnTo>
                  <a:pt x="419695" y="8929"/>
                </a:lnTo>
                <a:lnTo>
                  <a:pt x="366117" y="17859"/>
                </a:lnTo>
                <a:lnTo>
                  <a:pt x="312539" y="35718"/>
                </a:lnTo>
                <a:lnTo>
                  <a:pt x="267891" y="44648"/>
                </a:lnTo>
                <a:lnTo>
                  <a:pt x="214312" y="71437"/>
                </a:lnTo>
                <a:lnTo>
                  <a:pt x="169664" y="89296"/>
                </a:lnTo>
                <a:lnTo>
                  <a:pt x="133945" y="107156"/>
                </a:lnTo>
                <a:lnTo>
                  <a:pt x="98226" y="133945"/>
                </a:lnTo>
                <a:lnTo>
                  <a:pt x="71437" y="160734"/>
                </a:lnTo>
                <a:lnTo>
                  <a:pt x="44648" y="187523"/>
                </a:lnTo>
                <a:lnTo>
                  <a:pt x="26789" y="214312"/>
                </a:lnTo>
                <a:lnTo>
                  <a:pt x="8930" y="241101"/>
                </a:lnTo>
                <a:lnTo>
                  <a:pt x="8930" y="276820"/>
                </a:lnTo>
                <a:lnTo>
                  <a:pt x="0" y="303609"/>
                </a:lnTo>
                <a:lnTo>
                  <a:pt x="0" y="330398"/>
                </a:lnTo>
                <a:lnTo>
                  <a:pt x="8930" y="366117"/>
                </a:lnTo>
                <a:lnTo>
                  <a:pt x="17859" y="392906"/>
                </a:lnTo>
                <a:lnTo>
                  <a:pt x="35719" y="419695"/>
                </a:lnTo>
                <a:lnTo>
                  <a:pt x="62508" y="446484"/>
                </a:lnTo>
                <a:lnTo>
                  <a:pt x="89297" y="473273"/>
                </a:lnTo>
                <a:lnTo>
                  <a:pt x="116086" y="500062"/>
                </a:lnTo>
                <a:lnTo>
                  <a:pt x="151805" y="526851"/>
                </a:lnTo>
                <a:lnTo>
                  <a:pt x="196453" y="553640"/>
                </a:lnTo>
                <a:lnTo>
                  <a:pt x="232172" y="580429"/>
                </a:lnTo>
                <a:lnTo>
                  <a:pt x="276820" y="598289"/>
                </a:lnTo>
                <a:lnTo>
                  <a:pt x="330398" y="616148"/>
                </a:lnTo>
                <a:lnTo>
                  <a:pt x="375047" y="634007"/>
                </a:lnTo>
                <a:lnTo>
                  <a:pt x="428625" y="660796"/>
                </a:lnTo>
                <a:lnTo>
                  <a:pt x="482203" y="678656"/>
                </a:lnTo>
                <a:lnTo>
                  <a:pt x="535781" y="687586"/>
                </a:lnTo>
                <a:lnTo>
                  <a:pt x="589359" y="705445"/>
                </a:lnTo>
                <a:lnTo>
                  <a:pt x="651867" y="723304"/>
                </a:lnTo>
                <a:lnTo>
                  <a:pt x="705445" y="732234"/>
                </a:lnTo>
                <a:lnTo>
                  <a:pt x="759023" y="750093"/>
                </a:lnTo>
                <a:lnTo>
                  <a:pt x="812601" y="759023"/>
                </a:lnTo>
                <a:lnTo>
                  <a:pt x="875109" y="767953"/>
                </a:lnTo>
                <a:lnTo>
                  <a:pt x="937617" y="776882"/>
                </a:lnTo>
                <a:lnTo>
                  <a:pt x="991195" y="785812"/>
                </a:lnTo>
                <a:lnTo>
                  <a:pt x="1044773" y="785812"/>
                </a:lnTo>
                <a:lnTo>
                  <a:pt x="1107281" y="794742"/>
                </a:lnTo>
                <a:lnTo>
                  <a:pt x="1160859" y="794742"/>
                </a:lnTo>
                <a:lnTo>
                  <a:pt x="1205508" y="794742"/>
                </a:lnTo>
                <a:lnTo>
                  <a:pt x="1259086" y="785812"/>
                </a:lnTo>
                <a:lnTo>
                  <a:pt x="1303734" y="776882"/>
                </a:lnTo>
                <a:lnTo>
                  <a:pt x="1339453" y="767953"/>
                </a:lnTo>
                <a:lnTo>
                  <a:pt x="1384101" y="759023"/>
                </a:lnTo>
                <a:lnTo>
                  <a:pt x="1428750" y="741164"/>
                </a:lnTo>
                <a:lnTo>
                  <a:pt x="1473398" y="732234"/>
                </a:lnTo>
                <a:lnTo>
                  <a:pt x="1509117" y="714375"/>
                </a:lnTo>
                <a:lnTo>
                  <a:pt x="1535906" y="696515"/>
                </a:lnTo>
                <a:lnTo>
                  <a:pt x="1571625" y="678656"/>
                </a:lnTo>
                <a:lnTo>
                  <a:pt x="1589484" y="660796"/>
                </a:lnTo>
                <a:lnTo>
                  <a:pt x="1616273" y="634007"/>
                </a:lnTo>
                <a:lnTo>
                  <a:pt x="1634133" y="607218"/>
                </a:lnTo>
                <a:lnTo>
                  <a:pt x="1643062" y="580429"/>
                </a:lnTo>
                <a:lnTo>
                  <a:pt x="1651992" y="553640"/>
                </a:lnTo>
                <a:lnTo>
                  <a:pt x="1651992" y="526851"/>
                </a:lnTo>
                <a:lnTo>
                  <a:pt x="1651992" y="491132"/>
                </a:lnTo>
                <a:lnTo>
                  <a:pt x="1643062" y="464343"/>
                </a:lnTo>
                <a:lnTo>
                  <a:pt x="1634133" y="428625"/>
                </a:lnTo>
                <a:lnTo>
                  <a:pt x="1616273" y="392906"/>
                </a:lnTo>
                <a:lnTo>
                  <a:pt x="1598414" y="357187"/>
                </a:lnTo>
                <a:lnTo>
                  <a:pt x="1571625" y="321468"/>
                </a:lnTo>
                <a:lnTo>
                  <a:pt x="1544836" y="294679"/>
                </a:lnTo>
                <a:lnTo>
                  <a:pt x="1509117" y="258961"/>
                </a:lnTo>
                <a:lnTo>
                  <a:pt x="1473398" y="223242"/>
                </a:lnTo>
                <a:lnTo>
                  <a:pt x="1437680" y="196453"/>
                </a:lnTo>
                <a:lnTo>
                  <a:pt x="1393031" y="169664"/>
                </a:lnTo>
                <a:lnTo>
                  <a:pt x="1357312" y="151804"/>
                </a:lnTo>
                <a:lnTo>
                  <a:pt x="1339453" y="142875"/>
                </a:lnTo>
                <a:lnTo>
                  <a:pt x="1339453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214938" y="1643062"/>
            <a:ext cx="53579" cy="491134"/>
          </a:xfrm>
          <a:custGeom>
            <a:avLst/>
            <a:gdLst/>
            <a:ahLst/>
            <a:cxnLst/>
            <a:rect l="0" t="0" r="0" b="0"/>
            <a:pathLst>
              <a:path w="53579" h="491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0" y="196453"/>
                </a:lnTo>
                <a:lnTo>
                  <a:pt x="8929" y="223242"/>
                </a:lnTo>
                <a:lnTo>
                  <a:pt x="8929" y="250032"/>
                </a:lnTo>
                <a:lnTo>
                  <a:pt x="17859" y="276821"/>
                </a:lnTo>
                <a:lnTo>
                  <a:pt x="26789" y="303610"/>
                </a:lnTo>
                <a:lnTo>
                  <a:pt x="26789" y="330399"/>
                </a:lnTo>
                <a:lnTo>
                  <a:pt x="35718" y="348258"/>
                </a:lnTo>
                <a:lnTo>
                  <a:pt x="35718" y="375047"/>
                </a:lnTo>
                <a:lnTo>
                  <a:pt x="35718" y="392907"/>
                </a:lnTo>
                <a:lnTo>
                  <a:pt x="44648" y="410766"/>
                </a:lnTo>
                <a:lnTo>
                  <a:pt x="44648" y="428625"/>
                </a:lnTo>
                <a:lnTo>
                  <a:pt x="44648" y="446485"/>
                </a:lnTo>
                <a:lnTo>
                  <a:pt x="44648" y="455414"/>
                </a:lnTo>
                <a:lnTo>
                  <a:pt x="53578" y="464344"/>
                </a:lnTo>
                <a:lnTo>
                  <a:pt x="53578" y="473274"/>
                </a:lnTo>
                <a:lnTo>
                  <a:pt x="53578" y="482203"/>
                </a:lnTo>
                <a:lnTo>
                  <a:pt x="53578" y="482203"/>
                </a:lnTo>
                <a:lnTo>
                  <a:pt x="53578" y="482203"/>
                </a:lnTo>
                <a:lnTo>
                  <a:pt x="53578" y="491133"/>
                </a:lnTo>
                <a:lnTo>
                  <a:pt x="53578" y="491133"/>
                </a:lnTo>
                <a:lnTo>
                  <a:pt x="53578" y="491133"/>
                </a:lnTo>
                <a:lnTo>
                  <a:pt x="53578" y="491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134570" y="2277070"/>
            <a:ext cx="401837" cy="401837"/>
          </a:xfrm>
          <a:custGeom>
            <a:avLst/>
            <a:gdLst/>
            <a:ahLst/>
            <a:cxnLst/>
            <a:rect l="0" t="0" r="0" b="0"/>
            <a:pathLst>
              <a:path w="401837" h="401837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8" y="17859"/>
                </a:lnTo>
                <a:lnTo>
                  <a:pt x="98227" y="17859"/>
                </a:lnTo>
                <a:lnTo>
                  <a:pt x="116086" y="17859"/>
                </a:lnTo>
                <a:lnTo>
                  <a:pt x="142875" y="17859"/>
                </a:lnTo>
                <a:lnTo>
                  <a:pt x="169664" y="8930"/>
                </a:lnTo>
                <a:lnTo>
                  <a:pt x="196453" y="8930"/>
                </a:lnTo>
                <a:lnTo>
                  <a:pt x="223243" y="8930"/>
                </a:lnTo>
                <a:lnTo>
                  <a:pt x="250032" y="8930"/>
                </a:lnTo>
                <a:lnTo>
                  <a:pt x="276821" y="8930"/>
                </a:lnTo>
                <a:lnTo>
                  <a:pt x="294680" y="8930"/>
                </a:lnTo>
                <a:lnTo>
                  <a:pt x="321469" y="0"/>
                </a:lnTo>
                <a:lnTo>
                  <a:pt x="339328" y="0"/>
                </a:lnTo>
                <a:lnTo>
                  <a:pt x="357188" y="8930"/>
                </a:lnTo>
                <a:lnTo>
                  <a:pt x="375047" y="8930"/>
                </a:lnTo>
                <a:lnTo>
                  <a:pt x="383977" y="8930"/>
                </a:lnTo>
                <a:lnTo>
                  <a:pt x="392907" y="8930"/>
                </a:lnTo>
                <a:lnTo>
                  <a:pt x="392907" y="8930"/>
                </a:lnTo>
                <a:lnTo>
                  <a:pt x="392907" y="17859"/>
                </a:lnTo>
                <a:lnTo>
                  <a:pt x="401836" y="17859"/>
                </a:lnTo>
                <a:lnTo>
                  <a:pt x="392907" y="26789"/>
                </a:lnTo>
                <a:lnTo>
                  <a:pt x="392907" y="35719"/>
                </a:lnTo>
                <a:lnTo>
                  <a:pt x="383977" y="53578"/>
                </a:lnTo>
                <a:lnTo>
                  <a:pt x="375047" y="71438"/>
                </a:lnTo>
                <a:lnTo>
                  <a:pt x="366118" y="80367"/>
                </a:lnTo>
                <a:lnTo>
                  <a:pt x="357188" y="107156"/>
                </a:lnTo>
                <a:lnTo>
                  <a:pt x="348258" y="125016"/>
                </a:lnTo>
                <a:lnTo>
                  <a:pt x="330399" y="151805"/>
                </a:lnTo>
                <a:lnTo>
                  <a:pt x="321469" y="169664"/>
                </a:lnTo>
                <a:lnTo>
                  <a:pt x="303610" y="196453"/>
                </a:lnTo>
                <a:lnTo>
                  <a:pt x="294680" y="223243"/>
                </a:lnTo>
                <a:lnTo>
                  <a:pt x="276821" y="250032"/>
                </a:lnTo>
                <a:lnTo>
                  <a:pt x="267891" y="267891"/>
                </a:lnTo>
                <a:lnTo>
                  <a:pt x="258961" y="294680"/>
                </a:lnTo>
                <a:lnTo>
                  <a:pt x="250032" y="321469"/>
                </a:lnTo>
                <a:lnTo>
                  <a:pt x="241102" y="339328"/>
                </a:lnTo>
                <a:lnTo>
                  <a:pt x="232172" y="357188"/>
                </a:lnTo>
                <a:lnTo>
                  <a:pt x="223243" y="366118"/>
                </a:lnTo>
                <a:lnTo>
                  <a:pt x="223243" y="375047"/>
                </a:lnTo>
                <a:lnTo>
                  <a:pt x="214313" y="383977"/>
                </a:lnTo>
                <a:lnTo>
                  <a:pt x="214313" y="392907"/>
                </a:lnTo>
                <a:lnTo>
                  <a:pt x="214313" y="401836"/>
                </a:lnTo>
                <a:lnTo>
                  <a:pt x="205383" y="401836"/>
                </a:lnTo>
                <a:lnTo>
                  <a:pt x="205383" y="401836"/>
                </a:lnTo>
                <a:lnTo>
                  <a:pt x="205383" y="4018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563195" y="2473523"/>
            <a:ext cx="232173" cy="178595"/>
          </a:xfrm>
          <a:custGeom>
            <a:avLst/>
            <a:gdLst/>
            <a:ahLst/>
            <a:cxnLst/>
            <a:rect l="0" t="0" r="0" b="0"/>
            <a:pathLst>
              <a:path w="232173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17860" y="35719"/>
                </a:lnTo>
                <a:lnTo>
                  <a:pt x="35719" y="44649"/>
                </a:lnTo>
                <a:lnTo>
                  <a:pt x="44649" y="53579"/>
                </a:lnTo>
                <a:lnTo>
                  <a:pt x="53578" y="71438"/>
                </a:lnTo>
                <a:lnTo>
                  <a:pt x="71438" y="80368"/>
                </a:lnTo>
                <a:lnTo>
                  <a:pt x="89297" y="98227"/>
                </a:lnTo>
                <a:lnTo>
                  <a:pt x="98227" y="107157"/>
                </a:lnTo>
                <a:lnTo>
                  <a:pt x="116086" y="116086"/>
                </a:lnTo>
                <a:lnTo>
                  <a:pt x="142875" y="125016"/>
                </a:lnTo>
                <a:lnTo>
                  <a:pt x="160735" y="142875"/>
                </a:lnTo>
                <a:lnTo>
                  <a:pt x="169664" y="151805"/>
                </a:lnTo>
                <a:lnTo>
                  <a:pt x="187524" y="151805"/>
                </a:lnTo>
                <a:lnTo>
                  <a:pt x="196453" y="160735"/>
                </a:lnTo>
                <a:lnTo>
                  <a:pt x="205383" y="169665"/>
                </a:lnTo>
                <a:lnTo>
                  <a:pt x="214313" y="169665"/>
                </a:lnTo>
                <a:lnTo>
                  <a:pt x="223243" y="169665"/>
                </a:lnTo>
                <a:lnTo>
                  <a:pt x="223243" y="178594"/>
                </a:lnTo>
                <a:lnTo>
                  <a:pt x="223243" y="178594"/>
                </a:lnTo>
                <a:lnTo>
                  <a:pt x="232172" y="178594"/>
                </a:lnTo>
                <a:lnTo>
                  <a:pt x="232172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563195" y="2437804"/>
            <a:ext cx="178595" cy="232174"/>
          </a:xfrm>
          <a:custGeom>
            <a:avLst/>
            <a:gdLst/>
            <a:ahLst/>
            <a:cxnLst/>
            <a:rect l="0" t="0" r="0" b="0"/>
            <a:pathLst>
              <a:path w="178595" h="232174">
                <a:moveTo>
                  <a:pt x="178594" y="0"/>
                </a:moveTo>
                <a:lnTo>
                  <a:pt x="178594" y="0"/>
                </a:lnTo>
                <a:lnTo>
                  <a:pt x="178594" y="8930"/>
                </a:lnTo>
                <a:lnTo>
                  <a:pt x="169664" y="8930"/>
                </a:lnTo>
                <a:lnTo>
                  <a:pt x="160735" y="17860"/>
                </a:lnTo>
                <a:lnTo>
                  <a:pt x="151805" y="26790"/>
                </a:lnTo>
                <a:lnTo>
                  <a:pt x="133946" y="44649"/>
                </a:lnTo>
                <a:lnTo>
                  <a:pt x="125016" y="62509"/>
                </a:lnTo>
                <a:lnTo>
                  <a:pt x="107157" y="80368"/>
                </a:lnTo>
                <a:lnTo>
                  <a:pt x="89297" y="98227"/>
                </a:lnTo>
                <a:lnTo>
                  <a:pt x="71438" y="116087"/>
                </a:lnTo>
                <a:lnTo>
                  <a:pt x="62508" y="133946"/>
                </a:lnTo>
                <a:lnTo>
                  <a:pt x="44649" y="160735"/>
                </a:lnTo>
                <a:lnTo>
                  <a:pt x="26789" y="178594"/>
                </a:lnTo>
                <a:lnTo>
                  <a:pt x="8930" y="205384"/>
                </a:lnTo>
                <a:lnTo>
                  <a:pt x="0" y="223243"/>
                </a:lnTo>
                <a:lnTo>
                  <a:pt x="0" y="232173"/>
                </a:lnTo>
                <a:lnTo>
                  <a:pt x="0" y="23217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464969" y="2857500"/>
            <a:ext cx="17860" cy="562571"/>
          </a:xfrm>
          <a:custGeom>
            <a:avLst/>
            <a:gdLst/>
            <a:ahLst/>
            <a:cxnLst/>
            <a:rect l="0" t="0" r="0" b="0"/>
            <a:pathLst>
              <a:path w="17860" h="562571">
                <a:moveTo>
                  <a:pt x="17859" y="0"/>
                </a:move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89296"/>
                </a:lnTo>
                <a:lnTo>
                  <a:pt x="8929" y="116086"/>
                </a:lnTo>
                <a:lnTo>
                  <a:pt x="8929" y="142875"/>
                </a:lnTo>
                <a:lnTo>
                  <a:pt x="8929" y="169664"/>
                </a:lnTo>
                <a:lnTo>
                  <a:pt x="8929" y="205382"/>
                </a:lnTo>
                <a:lnTo>
                  <a:pt x="8929" y="232171"/>
                </a:lnTo>
                <a:lnTo>
                  <a:pt x="8929" y="258961"/>
                </a:lnTo>
                <a:lnTo>
                  <a:pt x="8929" y="294679"/>
                </a:lnTo>
                <a:lnTo>
                  <a:pt x="8929" y="321468"/>
                </a:lnTo>
                <a:lnTo>
                  <a:pt x="8929" y="357187"/>
                </a:lnTo>
                <a:lnTo>
                  <a:pt x="8929" y="383976"/>
                </a:lnTo>
                <a:lnTo>
                  <a:pt x="8929" y="410765"/>
                </a:lnTo>
                <a:lnTo>
                  <a:pt x="8929" y="428625"/>
                </a:lnTo>
                <a:lnTo>
                  <a:pt x="8929" y="455414"/>
                </a:lnTo>
                <a:lnTo>
                  <a:pt x="8929" y="473273"/>
                </a:lnTo>
                <a:lnTo>
                  <a:pt x="0" y="491132"/>
                </a:lnTo>
                <a:lnTo>
                  <a:pt x="0" y="508992"/>
                </a:lnTo>
                <a:lnTo>
                  <a:pt x="0" y="526851"/>
                </a:lnTo>
                <a:lnTo>
                  <a:pt x="8929" y="535781"/>
                </a:lnTo>
                <a:lnTo>
                  <a:pt x="8929" y="544711"/>
                </a:lnTo>
                <a:lnTo>
                  <a:pt x="8929" y="553640"/>
                </a:lnTo>
                <a:lnTo>
                  <a:pt x="8929" y="553640"/>
                </a:lnTo>
                <a:lnTo>
                  <a:pt x="8929" y="562570"/>
                </a:lnTo>
                <a:lnTo>
                  <a:pt x="8929" y="562570"/>
                </a:lnTo>
                <a:lnTo>
                  <a:pt x="8929" y="562570"/>
                </a:lnTo>
                <a:lnTo>
                  <a:pt x="8929" y="562570"/>
                </a:lnTo>
                <a:lnTo>
                  <a:pt x="8929" y="5625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366867" y="2866429"/>
            <a:ext cx="35720" cy="562572"/>
          </a:xfrm>
          <a:custGeom>
            <a:avLst/>
            <a:gdLst/>
            <a:ahLst/>
            <a:cxnLst/>
            <a:rect l="0" t="0" r="0" b="0"/>
            <a:pathLst>
              <a:path w="35720" h="56257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87524"/>
                </a:lnTo>
                <a:lnTo>
                  <a:pt x="8930" y="214313"/>
                </a:lnTo>
                <a:lnTo>
                  <a:pt x="17860" y="250032"/>
                </a:lnTo>
                <a:lnTo>
                  <a:pt x="17860" y="285750"/>
                </a:lnTo>
                <a:lnTo>
                  <a:pt x="17860" y="312539"/>
                </a:lnTo>
                <a:lnTo>
                  <a:pt x="26789" y="348258"/>
                </a:lnTo>
                <a:lnTo>
                  <a:pt x="26789" y="375047"/>
                </a:lnTo>
                <a:lnTo>
                  <a:pt x="26789" y="410766"/>
                </a:lnTo>
                <a:lnTo>
                  <a:pt x="35719" y="437555"/>
                </a:lnTo>
                <a:lnTo>
                  <a:pt x="35719" y="464344"/>
                </a:lnTo>
                <a:lnTo>
                  <a:pt x="35719" y="491133"/>
                </a:lnTo>
                <a:lnTo>
                  <a:pt x="35719" y="508992"/>
                </a:lnTo>
                <a:lnTo>
                  <a:pt x="35719" y="535782"/>
                </a:lnTo>
                <a:lnTo>
                  <a:pt x="35719" y="544711"/>
                </a:lnTo>
                <a:lnTo>
                  <a:pt x="17860" y="562571"/>
                </a:lnTo>
                <a:lnTo>
                  <a:pt x="17860" y="5625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482828" y="3634382"/>
            <a:ext cx="276821" cy="339330"/>
          </a:xfrm>
          <a:custGeom>
            <a:avLst/>
            <a:gdLst/>
            <a:ahLst/>
            <a:cxnLst/>
            <a:rect l="0" t="0" r="0" b="0"/>
            <a:pathLst>
              <a:path w="276821" h="339330">
                <a:moveTo>
                  <a:pt x="8930" y="80368"/>
                </a:moveTo>
                <a:lnTo>
                  <a:pt x="8930" y="80368"/>
                </a:lnTo>
                <a:lnTo>
                  <a:pt x="8930" y="71438"/>
                </a:lnTo>
                <a:lnTo>
                  <a:pt x="8930" y="71438"/>
                </a:lnTo>
                <a:lnTo>
                  <a:pt x="17860" y="62508"/>
                </a:lnTo>
                <a:lnTo>
                  <a:pt x="17860" y="53579"/>
                </a:lnTo>
                <a:lnTo>
                  <a:pt x="35719" y="35719"/>
                </a:lnTo>
                <a:lnTo>
                  <a:pt x="44649" y="26789"/>
                </a:lnTo>
                <a:lnTo>
                  <a:pt x="71438" y="17860"/>
                </a:lnTo>
                <a:lnTo>
                  <a:pt x="89297" y="893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3" y="8930"/>
                </a:lnTo>
                <a:lnTo>
                  <a:pt x="214313" y="17860"/>
                </a:lnTo>
                <a:lnTo>
                  <a:pt x="232172" y="35719"/>
                </a:lnTo>
                <a:lnTo>
                  <a:pt x="250031" y="44649"/>
                </a:lnTo>
                <a:lnTo>
                  <a:pt x="258961" y="62508"/>
                </a:lnTo>
                <a:lnTo>
                  <a:pt x="258961" y="80368"/>
                </a:lnTo>
                <a:lnTo>
                  <a:pt x="258961" y="98227"/>
                </a:lnTo>
                <a:lnTo>
                  <a:pt x="258961" y="116086"/>
                </a:lnTo>
                <a:lnTo>
                  <a:pt x="250031" y="133946"/>
                </a:lnTo>
                <a:lnTo>
                  <a:pt x="241102" y="151805"/>
                </a:lnTo>
                <a:lnTo>
                  <a:pt x="223242" y="160735"/>
                </a:lnTo>
                <a:lnTo>
                  <a:pt x="205383" y="169664"/>
                </a:lnTo>
                <a:lnTo>
                  <a:pt x="187524" y="178594"/>
                </a:lnTo>
                <a:lnTo>
                  <a:pt x="160735" y="178594"/>
                </a:lnTo>
                <a:lnTo>
                  <a:pt x="142875" y="178594"/>
                </a:lnTo>
                <a:lnTo>
                  <a:pt x="125016" y="178594"/>
                </a:lnTo>
                <a:lnTo>
                  <a:pt x="116086" y="178594"/>
                </a:lnTo>
                <a:lnTo>
                  <a:pt x="107156" y="169664"/>
                </a:lnTo>
                <a:lnTo>
                  <a:pt x="98227" y="169664"/>
                </a:lnTo>
                <a:lnTo>
                  <a:pt x="98227" y="160735"/>
                </a:lnTo>
                <a:lnTo>
                  <a:pt x="98227" y="160735"/>
                </a:lnTo>
                <a:lnTo>
                  <a:pt x="107156" y="160735"/>
                </a:lnTo>
                <a:lnTo>
                  <a:pt x="125016" y="160735"/>
                </a:lnTo>
                <a:lnTo>
                  <a:pt x="142875" y="160735"/>
                </a:lnTo>
                <a:lnTo>
                  <a:pt x="160735" y="169664"/>
                </a:lnTo>
                <a:lnTo>
                  <a:pt x="187524" y="178594"/>
                </a:lnTo>
                <a:lnTo>
                  <a:pt x="205383" y="187524"/>
                </a:lnTo>
                <a:lnTo>
                  <a:pt x="223242" y="205383"/>
                </a:lnTo>
                <a:lnTo>
                  <a:pt x="241102" y="214313"/>
                </a:lnTo>
                <a:lnTo>
                  <a:pt x="258961" y="232172"/>
                </a:lnTo>
                <a:lnTo>
                  <a:pt x="267891" y="250032"/>
                </a:lnTo>
                <a:lnTo>
                  <a:pt x="267891" y="267891"/>
                </a:lnTo>
                <a:lnTo>
                  <a:pt x="276820" y="285750"/>
                </a:lnTo>
                <a:lnTo>
                  <a:pt x="267891" y="294680"/>
                </a:lnTo>
                <a:lnTo>
                  <a:pt x="258961" y="312539"/>
                </a:lnTo>
                <a:lnTo>
                  <a:pt x="250031" y="321469"/>
                </a:lnTo>
                <a:lnTo>
                  <a:pt x="241102" y="321469"/>
                </a:lnTo>
                <a:lnTo>
                  <a:pt x="223242" y="330399"/>
                </a:lnTo>
                <a:lnTo>
                  <a:pt x="205383" y="339329"/>
                </a:lnTo>
                <a:lnTo>
                  <a:pt x="178594" y="339329"/>
                </a:lnTo>
                <a:lnTo>
                  <a:pt x="160735" y="339329"/>
                </a:lnTo>
                <a:lnTo>
                  <a:pt x="133945" y="339329"/>
                </a:lnTo>
                <a:lnTo>
                  <a:pt x="107156" y="339329"/>
                </a:lnTo>
                <a:lnTo>
                  <a:pt x="89297" y="339329"/>
                </a:lnTo>
                <a:lnTo>
                  <a:pt x="62508" y="339329"/>
                </a:lnTo>
                <a:lnTo>
                  <a:pt x="44649" y="330399"/>
                </a:lnTo>
                <a:lnTo>
                  <a:pt x="26789" y="330399"/>
                </a:lnTo>
                <a:lnTo>
                  <a:pt x="17860" y="330399"/>
                </a:lnTo>
                <a:lnTo>
                  <a:pt x="8930" y="32146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848945" y="3589734"/>
            <a:ext cx="267892" cy="392907"/>
          </a:xfrm>
          <a:custGeom>
            <a:avLst/>
            <a:gdLst/>
            <a:ahLst/>
            <a:cxnLst/>
            <a:rect l="0" t="0" r="0" b="0"/>
            <a:pathLst>
              <a:path w="267892" h="392907">
                <a:moveTo>
                  <a:pt x="205383" y="17859"/>
                </a:moveTo>
                <a:lnTo>
                  <a:pt x="205383" y="17859"/>
                </a:lnTo>
                <a:lnTo>
                  <a:pt x="196453" y="8930"/>
                </a:lnTo>
                <a:lnTo>
                  <a:pt x="187524" y="8930"/>
                </a:lnTo>
                <a:lnTo>
                  <a:pt x="178594" y="8930"/>
                </a:lnTo>
                <a:lnTo>
                  <a:pt x="169664" y="0"/>
                </a:lnTo>
                <a:lnTo>
                  <a:pt x="16073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7" y="0"/>
                </a:lnTo>
                <a:lnTo>
                  <a:pt x="80368" y="0"/>
                </a:lnTo>
                <a:lnTo>
                  <a:pt x="71438" y="8930"/>
                </a:lnTo>
                <a:lnTo>
                  <a:pt x="53578" y="8930"/>
                </a:lnTo>
                <a:lnTo>
                  <a:pt x="44649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8930" y="187523"/>
                </a:lnTo>
                <a:lnTo>
                  <a:pt x="8930" y="187523"/>
                </a:lnTo>
                <a:lnTo>
                  <a:pt x="17860" y="196453"/>
                </a:lnTo>
                <a:lnTo>
                  <a:pt x="26789" y="196453"/>
                </a:lnTo>
                <a:lnTo>
                  <a:pt x="35719" y="187523"/>
                </a:lnTo>
                <a:lnTo>
                  <a:pt x="53578" y="187523"/>
                </a:lnTo>
                <a:lnTo>
                  <a:pt x="62508" y="187523"/>
                </a:lnTo>
                <a:lnTo>
                  <a:pt x="80368" y="187523"/>
                </a:lnTo>
                <a:lnTo>
                  <a:pt x="98227" y="178594"/>
                </a:lnTo>
                <a:lnTo>
                  <a:pt x="125016" y="178594"/>
                </a:lnTo>
                <a:lnTo>
                  <a:pt x="142875" y="187523"/>
                </a:lnTo>
                <a:lnTo>
                  <a:pt x="169664" y="187523"/>
                </a:lnTo>
                <a:lnTo>
                  <a:pt x="187524" y="196453"/>
                </a:lnTo>
                <a:lnTo>
                  <a:pt x="205383" y="205383"/>
                </a:lnTo>
                <a:lnTo>
                  <a:pt x="223243" y="223242"/>
                </a:lnTo>
                <a:lnTo>
                  <a:pt x="241102" y="241102"/>
                </a:lnTo>
                <a:lnTo>
                  <a:pt x="250032" y="250031"/>
                </a:lnTo>
                <a:lnTo>
                  <a:pt x="258961" y="276820"/>
                </a:lnTo>
                <a:lnTo>
                  <a:pt x="267891" y="294680"/>
                </a:lnTo>
                <a:lnTo>
                  <a:pt x="267891" y="312539"/>
                </a:lnTo>
                <a:lnTo>
                  <a:pt x="267891" y="330398"/>
                </a:lnTo>
                <a:lnTo>
                  <a:pt x="267891" y="348258"/>
                </a:lnTo>
                <a:lnTo>
                  <a:pt x="258961" y="357187"/>
                </a:lnTo>
                <a:lnTo>
                  <a:pt x="250032" y="375047"/>
                </a:lnTo>
                <a:lnTo>
                  <a:pt x="241102" y="375047"/>
                </a:lnTo>
                <a:lnTo>
                  <a:pt x="223243" y="383977"/>
                </a:lnTo>
                <a:lnTo>
                  <a:pt x="214313" y="383977"/>
                </a:lnTo>
                <a:lnTo>
                  <a:pt x="196453" y="392906"/>
                </a:lnTo>
                <a:lnTo>
                  <a:pt x="178594" y="392906"/>
                </a:lnTo>
                <a:lnTo>
                  <a:pt x="160735" y="383977"/>
                </a:lnTo>
                <a:lnTo>
                  <a:pt x="133946" y="383977"/>
                </a:lnTo>
                <a:lnTo>
                  <a:pt x="116086" y="375047"/>
                </a:lnTo>
                <a:lnTo>
                  <a:pt x="98227" y="366117"/>
                </a:lnTo>
                <a:lnTo>
                  <a:pt x="80368" y="357187"/>
                </a:lnTo>
                <a:lnTo>
                  <a:pt x="62508" y="348258"/>
                </a:lnTo>
                <a:lnTo>
                  <a:pt x="53578" y="348258"/>
                </a:lnTo>
                <a:lnTo>
                  <a:pt x="44649" y="348258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223992" y="3750468"/>
            <a:ext cx="330400" cy="241103"/>
          </a:xfrm>
          <a:custGeom>
            <a:avLst/>
            <a:gdLst/>
            <a:ahLst/>
            <a:cxnLst/>
            <a:rect l="0" t="0" r="0" b="0"/>
            <a:pathLst>
              <a:path w="330400" h="241103">
                <a:moveTo>
                  <a:pt x="116086" y="0"/>
                </a:move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8930"/>
                </a:lnTo>
                <a:lnTo>
                  <a:pt x="35719" y="26789"/>
                </a:lnTo>
                <a:lnTo>
                  <a:pt x="26789" y="44649"/>
                </a:lnTo>
                <a:lnTo>
                  <a:pt x="8930" y="62508"/>
                </a:lnTo>
                <a:lnTo>
                  <a:pt x="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42875"/>
                </a:lnTo>
                <a:lnTo>
                  <a:pt x="17860" y="151805"/>
                </a:lnTo>
                <a:lnTo>
                  <a:pt x="35719" y="169664"/>
                </a:lnTo>
                <a:lnTo>
                  <a:pt x="53578" y="187524"/>
                </a:lnTo>
                <a:lnTo>
                  <a:pt x="80367" y="196453"/>
                </a:lnTo>
                <a:lnTo>
                  <a:pt x="98227" y="205383"/>
                </a:lnTo>
                <a:lnTo>
                  <a:pt x="133946" y="214313"/>
                </a:lnTo>
                <a:lnTo>
                  <a:pt x="160735" y="223243"/>
                </a:lnTo>
                <a:lnTo>
                  <a:pt x="196453" y="232172"/>
                </a:lnTo>
                <a:lnTo>
                  <a:pt x="214313" y="232172"/>
                </a:lnTo>
                <a:lnTo>
                  <a:pt x="241102" y="241102"/>
                </a:lnTo>
                <a:lnTo>
                  <a:pt x="267891" y="241102"/>
                </a:lnTo>
                <a:lnTo>
                  <a:pt x="276821" y="241102"/>
                </a:lnTo>
                <a:lnTo>
                  <a:pt x="294680" y="241102"/>
                </a:lnTo>
                <a:lnTo>
                  <a:pt x="312539" y="241102"/>
                </a:lnTo>
                <a:lnTo>
                  <a:pt x="321469" y="232172"/>
                </a:lnTo>
                <a:lnTo>
                  <a:pt x="330399" y="232172"/>
                </a:lnTo>
                <a:lnTo>
                  <a:pt x="330399" y="232172"/>
                </a:lnTo>
                <a:lnTo>
                  <a:pt x="330399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482953" y="3545086"/>
            <a:ext cx="196454" cy="160735"/>
          </a:xfrm>
          <a:custGeom>
            <a:avLst/>
            <a:gdLst/>
            <a:ahLst/>
            <a:cxnLst/>
            <a:rect l="0" t="0" r="0" b="0"/>
            <a:pathLst>
              <a:path w="196454" h="160735">
                <a:moveTo>
                  <a:pt x="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26789"/>
                </a:lnTo>
                <a:lnTo>
                  <a:pt x="89297" y="44648"/>
                </a:lnTo>
                <a:lnTo>
                  <a:pt x="80367" y="53578"/>
                </a:lnTo>
                <a:lnTo>
                  <a:pt x="80367" y="71437"/>
                </a:lnTo>
                <a:lnTo>
                  <a:pt x="71438" y="80367"/>
                </a:lnTo>
                <a:lnTo>
                  <a:pt x="62508" y="98226"/>
                </a:lnTo>
                <a:lnTo>
                  <a:pt x="53578" y="107156"/>
                </a:lnTo>
                <a:lnTo>
                  <a:pt x="53578" y="125015"/>
                </a:lnTo>
                <a:lnTo>
                  <a:pt x="53578" y="125015"/>
                </a:lnTo>
                <a:lnTo>
                  <a:pt x="53578" y="13394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0367" y="151804"/>
                </a:lnTo>
                <a:lnTo>
                  <a:pt x="89297" y="151804"/>
                </a:lnTo>
                <a:lnTo>
                  <a:pt x="98227" y="160734"/>
                </a:lnTo>
                <a:lnTo>
                  <a:pt x="116086" y="160734"/>
                </a:lnTo>
                <a:lnTo>
                  <a:pt x="125016" y="160734"/>
                </a:lnTo>
                <a:lnTo>
                  <a:pt x="142875" y="160734"/>
                </a:lnTo>
                <a:lnTo>
                  <a:pt x="151805" y="160734"/>
                </a:lnTo>
                <a:lnTo>
                  <a:pt x="160735" y="160734"/>
                </a:lnTo>
                <a:lnTo>
                  <a:pt x="169664" y="160734"/>
                </a:lnTo>
                <a:lnTo>
                  <a:pt x="178594" y="160734"/>
                </a:lnTo>
                <a:lnTo>
                  <a:pt x="187524" y="160734"/>
                </a:lnTo>
                <a:lnTo>
                  <a:pt x="187524" y="160734"/>
                </a:lnTo>
                <a:lnTo>
                  <a:pt x="196453" y="160734"/>
                </a:lnTo>
                <a:lnTo>
                  <a:pt x="196453" y="160734"/>
                </a:lnTo>
                <a:lnTo>
                  <a:pt x="196453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143500" y="4134445"/>
            <a:ext cx="80368" cy="634009"/>
          </a:xfrm>
          <a:custGeom>
            <a:avLst/>
            <a:gdLst/>
            <a:ahLst/>
            <a:cxnLst/>
            <a:rect l="0" t="0" r="0" b="0"/>
            <a:pathLst>
              <a:path w="80368" h="63400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42875"/>
                </a:lnTo>
                <a:lnTo>
                  <a:pt x="8930" y="169664"/>
                </a:lnTo>
                <a:lnTo>
                  <a:pt x="17859" y="205383"/>
                </a:lnTo>
                <a:lnTo>
                  <a:pt x="26789" y="241101"/>
                </a:lnTo>
                <a:lnTo>
                  <a:pt x="26789" y="285750"/>
                </a:lnTo>
                <a:lnTo>
                  <a:pt x="35719" y="330398"/>
                </a:lnTo>
                <a:lnTo>
                  <a:pt x="44648" y="366117"/>
                </a:lnTo>
                <a:lnTo>
                  <a:pt x="53578" y="410766"/>
                </a:lnTo>
                <a:lnTo>
                  <a:pt x="62508" y="455414"/>
                </a:lnTo>
                <a:lnTo>
                  <a:pt x="71438" y="500062"/>
                </a:lnTo>
                <a:lnTo>
                  <a:pt x="80367" y="544711"/>
                </a:lnTo>
                <a:lnTo>
                  <a:pt x="80367" y="580430"/>
                </a:lnTo>
                <a:lnTo>
                  <a:pt x="80367" y="634008"/>
                </a:lnTo>
                <a:lnTo>
                  <a:pt x="80367" y="634008"/>
                </a:lnTo>
                <a:lnTo>
                  <a:pt x="80367" y="6340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063133" y="5143500"/>
            <a:ext cx="116087" cy="26790"/>
          </a:xfrm>
          <a:custGeom>
            <a:avLst/>
            <a:gdLst/>
            <a:ahLst/>
            <a:cxnLst/>
            <a:rect l="0" t="0" r="0" b="0"/>
            <a:pathLst>
              <a:path w="116087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277445" y="4893469"/>
            <a:ext cx="71439" cy="500063"/>
          </a:xfrm>
          <a:custGeom>
            <a:avLst/>
            <a:gdLst/>
            <a:ahLst/>
            <a:cxnLst/>
            <a:rect l="0" t="0" r="0" b="0"/>
            <a:pathLst>
              <a:path w="71439" h="500063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71437"/>
                </a:lnTo>
                <a:lnTo>
                  <a:pt x="26789" y="98226"/>
                </a:lnTo>
                <a:lnTo>
                  <a:pt x="26789" y="125015"/>
                </a:lnTo>
                <a:lnTo>
                  <a:pt x="26789" y="160734"/>
                </a:lnTo>
                <a:lnTo>
                  <a:pt x="26789" y="196453"/>
                </a:lnTo>
                <a:lnTo>
                  <a:pt x="35719" y="232172"/>
                </a:lnTo>
                <a:lnTo>
                  <a:pt x="35719" y="267890"/>
                </a:lnTo>
                <a:lnTo>
                  <a:pt x="44649" y="303609"/>
                </a:lnTo>
                <a:lnTo>
                  <a:pt x="44649" y="339328"/>
                </a:lnTo>
                <a:lnTo>
                  <a:pt x="53578" y="375047"/>
                </a:lnTo>
                <a:lnTo>
                  <a:pt x="62508" y="410765"/>
                </a:lnTo>
                <a:lnTo>
                  <a:pt x="62508" y="437554"/>
                </a:lnTo>
                <a:lnTo>
                  <a:pt x="71438" y="473273"/>
                </a:lnTo>
                <a:lnTo>
                  <a:pt x="71438" y="500062"/>
                </a:lnTo>
                <a:lnTo>
                  <a:pt x="71438" y="500062"/>
                </a:lnTo>
                <a:lnTo>
                  <a:pt x="71438" y="5000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438180" y="4911328"/>
            <a:ext cx="232173" cy="500064"/>
          </a:xfrm>
          <a:custGeom>
            <a:avLst/>
            <a:gdLst/>
            <a:ahLst/>
            <a:cxnLst/>
            <a:rect l="0" t="0" r="0" b="0"/>
            <a:pathLst>
              <a:path w="232173" h="50006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29" y="62508"/>
                </a:lnTo>
                <a:lnTo>
                  <a:pt x="8929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17859" y="169664"/>
                </a:lnTo>
                <a:lnTo>
                  <a:pt x="26789" y="205383"/>
                </a:lnTo>
                <a:lnTo>
                  <a:pt x="26789" y="241102"/>
                </a:lnTo>
                <a:lnTo>
                  <a:pt x="26789" y="276820"/>
                </a:lnTo>
                <a:lnTo>
                  <a:pt x="35718" y="312539"/>
                </a:lnTo>
                <a:lnTo>
                  <a:pt x="35718" y="348258"/>
                </a:lnTo>
                <a:lnTo>
                  <a:pt x="35718" y="375047"/>
                </a:lnTo>
                <a:lnTo>
                  <a:pt x="35718" y="410766"/>
                </a:lnTo>
                <a:lnTo>
                  <a:pt x="44648" y="428625"/>
                </a:lnTo>
                <a:lnTo>
                  <a:pt x="44648" y="446485"/>
                </a:lnTo>
                <a:lnTo>
                  <a:pt x="44648" y="464344"/>
                </a:lnTo>
                <a:lnTo>
                  <a:pt x="44648" y="473274"/>
                </a:lnTo>
                <a:lnTo>
                  <a:pt x="44648" y="473274"/>
                </a:lnTo>
                <a:lnTo>
                  <a:pt x="44648" y="473274"/>
                </a:lnTo>
                <a:lnTo>
                  <a:pt x="44648" y="464344"/>
                </a:lnTo>
                <a:lnTo>
                  <a:pt x="44648" y="455414"/>
                </a:lnTo>
                <a:lnTo>
                  <a:pt x="44648" y="437555"/>
                </a:lnTo>
                <a:lnTo>
                  <a:pt x="35718" y="419695"/>
                </a:lnTo>
                <a:lnTo>
                  <a:pt x="35718" y="401836"/>
                </a:lnTo>
                <a:lnTo>
                  <a:pt x="35718" y="383977"/>
                </a:lnTo>
                <a:lnTo>
                  <a:pt x="35718" y="357188"/>
                </a:lnTo>
                <a:lnTo>
                  <a:pt x="35718" y="339328"/>
                </a:lnTo>
                <a:lnTo>
                  <a:pt x="35718" y="321469"/>
                </a:lnTo>
                <a:lnTo>
                  <a:pt x="35718" y="303610"/>
                </a:lnTo>
                <a:lnTo>
                  <a:pt x="35718" y="294680"/>
                </a:lnTo>
                <a:lnTo>
                  <a:pt x="44648" y="276820"/>
                </a:lnTo>
                <a:lnTo>
                  <a:pt x="53578" y="267891"/>
                </a:lnTo>
                <a:lnTo>
                  <a:pt x="62508" y="258961"/>
                </a:lnTo>
                <a:lnTo>
                  <a:pt x="71437" y="250031"/>
                </a:lnTo>
                <a:lnTo>
                  <a:pt x="80367" y="250031"/>
                </a:lnTo>
                <a:lnTo>
                  <a:pt x="89297" y="250031"/>
                </a:lnTo>
                <a:lnTo>
                  <a:pt x="107156" y="258961"/>
                </a:lnTo>
                <a:lnTo>
                  <a:pt x="125015" y="258961"/>
                </a:lnTo>
                <a:lnTo>
                  <a:pt x="142875" y="267891"/>
                </a:lnTo>
                <a:lnTo>
                  <a:pt x="160734" y="276820"/>
                </a:lnTo>
                <a:lnTo>
                  <a:pt x="169664" y="285750"/>
                </a:lnTo>
                <a:lnTo>
                  <a:pt x="178593" y="303610"/>
                </a:lnTo>
                <a:lnTo>
                  <a:pt x="196453" y="312539"/>
                </a:lnTo>
                <a:lnTo>
                  <a:pt x="205383" y="330399"/>
                </a:lnTo>
                <a:lnTo>
                  <a:pt x="214312" y="339328"/>
                </a:lnTo>
                <a:lnTo>
                  <a:pt x="223242" y="357188"/>
                </a:lnTo>
                <a:lnTo>
                  <a:pt x="223242" y="366117"/>
                </a:lnTo>
                <a:lnTo>
                  <a:pt x="232172" y="383977"/>
                </a:lnTo>
                <a:lnTo>
                  <a:pt x="232172" y="401836"/>
                </a:lnTo>
                <a:lnTo>
                  <a:pt x="223242" y="419695"/>
                </a:lnTo>
                <a:lnTo>
                  <a:pt x="223242" y="437555"/>
                </a:lnTo>
                <a:lnTo>
                  <a:pt x="214312" y="446485"/>
                </a:lnTo>
                <a:lnTo>
                  <a:pt x="205383" y="464344"/>
                </a:lnTo>
                <a:lnTo>
                  <a:pt x="196453" y="473274"/>
                </a:lnTo>
                <a:lnTo>
                  <a:pt x="187523" y="482203"/>
                </a:lnTo>
                <a:lnTo>
                  <a:pt x="178593" y="491133"/>
                </a:lnTo>
                <a:lnTo>
                  <a:pt x="169664" y="500063"/>
                </a:lnTo>
                <a:lnTo>
                  <a:pt x="160734" y="500063"/>
                </a:lnTo>
                <a:lnTo>
                  <a:pt x="151804" y="500063"/>
                </a:lnTo>
                <a:lnTo>
                  <a:pt x="133945" y="500063"/>
                </a:lnTo>
                <a:lnTo>
                  <a:pt x="125015" y="491133"/>
                </a:lnTo>
                <a:lnTo>
                  <a:pt x="107156" y="491133"/>
                </a:lnTo>
                <a:lnTo>
                  <a:pt x="98226" y="482203"/>
                </a:lnTo>
                <a:lnTo>
                  <a:pt x="80367" y="473274"/>
                </a:lnTo>
                <a:lnTo>
                  <a:pt x="71437" y="464344"/>
                </a:lnTo>
                <a:lnTo>
                  <a:pt x="62508" y="446485"/>
                </a:lnTo>
                <a:lnTo>
                  <a:pt x="53578" y="437555"/>
                </a:lnTo>
                <a:lnTo>
                  <a:pt x="44648" y="419695"/>
                </a:lnTo>
                <a:lnTo>
                  <a:pt x="35718" y="419695"/>
                </a:lnTo>
                <a:lnTo>
                  <a:pt x="35718" y="410766"/>
                </a:lnTo>
                <a:lnTo>
                  <a:pt x="35718" y="4107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866805" y="5045273"/>
            <a:ext cx="116087" cy="178595"/>
          </a:xfrm>
          <a:custGeom>
            <a:avLst/>
            <a:gdLst/>
            <a:ahLst/>
            <a:cxnLst/>
            <a:rect l="0" t="0" r="0" b="0"/>
            <a:pathLst>
              <a:path w="116087" h="178595">
                <a:moveTo>
                  <a:pt x="80367" y="17860"/>
                </a:moveTo>
                <a:lnTo>
                  <a:pt x="80367" y="1786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17860"/>
                </a:lnTo>
                <a:lnTo>
                  <a:pt x="26789" y="26790"/>
                </a:lnTo>
                <a:lnTo>
                  <a:pt x="8929" y="35719"/>
                </a:lnTo>
                <a:lnTo>
                  <a:pt x="0" y="53579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8929" y="125016"/>
                </a:lnTo>
                <a:lnTo>
                  <a:pt x="17859" y="142875"/>
                </a:lnTo>
                <a:lnTo>
                  <a:pt x="26789" y="160735"/>
                </a:lnTo>
                <a:lnTo>
                  <a:pt x="44648" y="169665"/>
                </a:lnTo>
                <a:lnTo>
                  <a:pt x="62508" y="178594"/>
                </a:lnTo>
                <a:lnTo>
                  <a:pt x="71437" y="178594"/>
                </a:lnTo>
                <a:lnTo>
                  <a:pt x="89297" y="178594"/>
                </a:lnTo>
                <a:lnTo>
                  <a:pt x="98226" y="178594"/>
                </a:lnTo>
                <a:lnTo>
                  <a:pt x="107156" y="169665"/>
                </a:lnTo>
                <a:lnTo>
                  <a:pt x="107156" y="151805"/>
                </a:lnTo>
                <a:lnTo>
                  <a:pt x="116086" y="133946"/>
                </a:lnTo>
                <a:lnTo>
                  <a:pt x="116086" y="116086"/>
                </a:lnTo>
                <a:lnTo>
                  <a:pt x="116086" y="98227"/>
                </a:lnTo>
                <a:lnTo>
                  <a:pt x="107156" y="80368"/>
                </a:lnTo>
                <a:lnTo>
                  <a:pt x="107156" y="62508"/>
                </a:lnTo>
                <a:lnTo>
                  <a:pt x="98226" y="44649"/>
                </a:lnTo>
                <a:lnTo>
                  <a:pt x="98226" y="26790"/>
                </a:lnTo>
                <a:lnTo>
                  <a:pt x="89297" y="1786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081117" y="5027414"/>
            <a:ext cx="98228" cy="160735"/>
          </a:xfrm>
          <a:custGeom>
            <a:avLst/>
            <a:gdLst/>
            <a:ahLst/>
            <a:cxnLst/>
            <a:rect l="0" t="0" r="0" b="0"/>
            <a:pathLst>
              <a:path w="98228" h="160735">
                <a:moveTo>
                  <a:pt x="0" y="160734"/>
                </a:moveTo>
                <a:lnTo>
                  <a:pt x="0" y="160734"/>
                </a:lnTo>
                <a:lnTo>
                  <a:pt x="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8930" y="133945"/>
                </a:lnTo>
                <a:lnTo>
                  <a:pt x="8930" y="125016"/>
                </a:lnTo>
                <a:lnTo>
                  <a:pt x="8930" y="107156"/>
                </a:lnTo>
                <a:lnTo>
                  <a:pt x="8930" y="89297"/>
                </a:lnTo>
                <a:lnTo>
                  <a:pt x="8930" y="62508"/>
                </a:lnTo>
                <a:lnTo>
                  <a:pt x="8930" y="4464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8930"/>
                </a:lnTo>
                <a:lnTo>
                  <a:pt x="80367" y="17859"/>
                </a:lnTo>
                <a:lnTo>
                  <a:pt x="89297" y="17859"/>
                </a:lnTo>
                <a:lnTo>
                  <a:pt x="98227" y="26789"/>
                </a:lnTo>
                <a:lnTo>
                  <a:pt x="98227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322219" y="5009555"/>
            <a:ext cx="133946" cy="8930"/>
          </a:xfrm>
          <a:custGeom>
            <a:avLst/>
            <a:gdLst/>
            <a:ahLst/>
            <a:cxnLst/>
            <a:rect l="0" t="0" r="0" b="0"/>
            <a:pathLst>
              <a:path w="133946" h="8930">
                <a:moveTo>
                  <a:pt x="0" y="8929"/>
                </a:move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0367" y="8929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6" name="Freeform 14335"/>
          <p:cNvSpPr/>
          <p:nvPr/>
        </p:nvSpPr>
        <p:spPr>
          <a:xfrm>
            <a:off x="6581180" y="4830961"/>
            <a:ext cx="241102" cy="428626"/>
          </a:xfrm>
          <a:custGeom>
            <a:avLst/>
            <a:gdLst/>
            <a:ahLst/>
            <a:cxnLst/>
            <a:rect l="0" t="0" r="0" b="0"/>
            <a:pathLst>
              <a:path w="241102" h="428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35718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98227"/>
                </a:lnTo>
                <a:lnTo>
                  <a:pt x="26789" y="125016"/>
                </a:lnTo>
                <a:lnTo>
                  <a:pt x="26789" y="160734"/>
                </a:lnTo>
                <a:lnTo>
                  <a:pt x="26789" y="187523"/>
                </a:lnTo>
                <a:lnTo>
                  <a:pt x="26789" y="223242"/>
                </a:lnTo>
                <a:lnTo>
                  <a:pt x="26789" y="250031"/>
                </a:lnTo>
                <a:lnTo>
                  <a:pt x="26789" y="276820"/>
                </a:lnTo>
                <a:lnTo>
                  <a:pt x="26789" y="303609"/>
                </a:lnTo>
                <a:lnTo>
                  <a:pt x="26789" y="330398"/>
                </a:lnTo>
                <a:lnTo>
                  <a:pt x="35718" y="348258"/>
                </a:lnTo>
                <a:lnTo>
                  <a:pt x="35718" y="366117"/>
                </a:lnTo>
                <a:lnTo>
                  <a:pt x="35718" y="383977"/>
                </a:lnTo>
                <a:lnTo>
                  <a:pt x="26789" y="392906"/>
                </a:lnTo>
                <a:lnTo>
                  <a:pt x="26789" y="401836"/>
                </a:lnTo>
                <a:lnTo>
                  <a:pt x="26789" y="401836"/>
                </a:lnTo>
                <a:lnTo>
                  <a:pt x="26789" y="410766"/>
                </a:lnTo>
                <a:lnTo>
                  <a:pt x="26789" y="401836"/>
                </a:lnTo>
                <a:lnTo>
                  <a:pt x="26789" y="401836"/>
                </a:lnTo>
                <a:lnTo>
                  <a:pt x="26789" y="392906"/>
                </a:lnTo>
                <a:lnTo>
                  <a:pt x="26789" y="375047"/>
                </a:lnTo>
                <a:lnTo>
                  <a:pt x="35718" y="357187"/>
                </a:lnTo>
                <a:lnTo>
                  <a:pt x="35718" y="339328"/>
                </a:lnTo>
                <a:lnTo>
                  <a:pt x="35718" y="321469"/>
                </a:lnTo>
                <a:lnTo>
                  <a:pt x="44648" y="303609"/>
                </a:lnTo>
                <a:lnTo>
                  <a:pt x="44648" y="294680"/>
                </a:lnTo>
                <a:lnTo>
                  <a:pt x="53578" y="276820"/>
                </a:lnTo>
                <a:lnTo>
                  <a:pt x="62508" y="258961"/>
                </a:lnTo>
                <a:lnTo>
                  <a:pt x="71437" y="250031"/>
                </a:lnTo>
                <a:lnTo>
                  <a:pt x="80367" y="241102"/>
                </a:lnTo>
                <a:lnTo>
                  <a:pt x="89297" y="232172"/>
                </a:lnTo>
                <a:lnTo>
                  <a:pt x="98226" y="214312"/>
                </a:lnTo>
                <a:lnTo>
                  <a:pt x="107156" y="214312"/>
                </a:lnTo>
                <a:lnTo>
                  <a:pt x="116086" y="205383"/>
                </a:lnTo>
                <a:lnTo>
                  <a:pt x="125015" y="205383"/>
                </a:lnTo>
                <a:lnTo>
                  <a:pt x="142875" y="205383"/>
                </a:lnTo>
                <a:lnTo>
                  <a:pt x="151804" y="214312"/>
                </a:lnTo>
                <a:lnTo>
                  <a:pt x="169664" y="223242"/>
                </a:lnTo>
                <a:lnTo>
                  <a:pt x="187523" y="232172"/>
                </a:lnTo>
                <a:lnTo>
                  <a:pt x="196453" y="241102"/>
                </a:lnTo>
                <a:lnTo>
                  <a:pt x="205383" y="258961"/>
                </a:lnTo>
                <a:lnTo>
                  <a:pt x="223242" y="276820"/>
                </a:lnTo>
                <a:lnTo>
                  <a:pt x="232172" y="294680"/>
                </a:lnTo>
                <a:lnTo>
                  <a:pt x="241101" y="312539"/>
                </a:lnTo>
                <a:lnTo>
                  <a:pt x="241101" y="330398"/>
                </a:lnTo>
                <a:lnTo>
                  <a:pt x="241101" y="348258"/>
                </a:lnTo>
                <a:lnTo>
                  <a:pt x="241101" y="366117"/>
                </a:lnTo>
                <a:lnTo>
                  <a:pt x="241101" y="383977"/>
                </a:lnTo>
                <a:lnTo>
                  <a:pt x="232172" y="392906"/>
                </a:lnTo>
                <a:lnTo>
                  <a:pt x="232172" y="410766"/>
                </a:lnTo>
                <a:lnTo>
                  <a:pt x="223242" y="419695"/>
                </a:lnTo>
                <a:lnTo>
                  <a:pt x="214312" y="419695"/>
                </a:lnTo>
                <a:lnTo>
                  <a:pt x="205383" y="419695"/>
                </a:lnTo>
                <a:lnTo>
                  <a:pt x="196453" y="428625"/>
                </a:lnTo>
                <a:lnTo>
                  <a:pt x="178593" y="419695"/>
                </a:lnTo>
                <a:lnTo>
                  <a:pt x="169664" y="419695"/>
                </a:lnTo>
                <a:lnTo>
                  <a:pt x="151804" y="419695"/>
                </a:lnTo>
                <a:lnTo>
                  <a:pt x="142875" y="410766"/>
                </a:lnTo>
                <a:lnTo>
                  <a:pt x="125015" y="401836"/>
                </a:lnTo>
                <a:lnTo>
                  <a:pt x="107156" y="392906"/>
                </a:lnTo>
                <a:lnTo>
                  <a:pt x="89297" y="392906"/>
                </a:lnTo>
                <a:lnTo>
                  <a:pt x="80367" y="383977"/>
                </a:lnTo>
                <a:lnTo>
                  <a:pt x="71437" y="383977"/>
                </a:lnTo>
                <a:lnTo>
                  <a:pt x="71437" y="3839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9900"/>
                </a:solidFill>
              </a:rPr>
              <a:t>Student Examples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11y – 3(6 – y)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5(d + 3) + 7d</a:t>
            </a:r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600200"/>
            <a:ext cx="3695700" cy="7239000"/>
          </a:xfrm>
        </p:spPr>
        <p:txBody>
          <a:bodyPr/>
          <a:lstStyle/>
          <a:p>
            <a:r>
              <a:rPr lang="en-US" dirty="0"/>
              <a:t>2c + 2 – (c + 2)</a:t>
            </a:r>
          </a:p>
          <a:p>
            <a:endParaRPr lang="en-US" dirty="0"/>
          </a:p>
          <a:p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9n - (6n – 6)</a:t>
            </a:r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513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Finding Perimeters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Perimeters: add all sides</a:t>
            </a:r>
          </a:p>
          <a:p>
            <a:endParaRPr lang="en-US">
              <a:solidFill>
                <a:srgbClr val="FFFF00"/>
              </a:solidFill>
            </a:endParaRPr>
          </a:p>
          <a:p>
            <a:endParaRPr lang="en-US"/>
          </a:p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257800" y="3352800"/>
            <a:ext cx="2438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943600" y="4876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3x + 4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848600" y="3810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8x</a:t>
            </a:r>
          </a:p>
        </p:txBody>
      </p:sp>
      <p:sp>
        <p:nvSpPr>
          <p:cNvPr id="2" name="Freeform 1"/>
          <p:cNvSpPr/>
          <p:nvPr/>
        </p:nvSpPr>
        <p:spPr>
          <a:xfrm>
            <a:off x="571500" y="2839640"/>
            <a:ext cx="196454" cy="312540"/>
          </a:xfrm>
          <a:custGeom>
            <a:avLst/>
            <a:gdLst/>
            <a:ahLst/>
            <a:cxnLst/>
            <a:rect l="0" t="0" r="0" b="0"/>
            <a:pathLst>
              <a:path w="196454" h="312540">
                <a:moveTo>
                  <a:pt x="26789" y="98227"/>
                </a:moveTo>
                <a:lnTo>
                  <a:pt x="26789" y="9822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0367"/>
                </a:lnTo>
                <a:lnTo>
                  <a:pt x="17859" y="71438"/>
                </a:lnTo>
                <a:lnTo>
                  <a:pt x="26789" y="62508"/>
                </a:lnTo>
                <a:lnTo>
                  <a:pt x="35719" y="53578"/>
                </a:lnTo>
                <a:lnTo>
                  <a:pt x="44649" y="4464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7" y="1786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8930"/>
                </a:lnTo>
                <a:lnTo>
                  <a:pt x="178594" y="8930"/>
                </a:lnTo>
                <a:lnTo>
                  <a:pt x="187524" y="8930"/>
                </a:lnTo>
                <a:lnTo>
                  <a:pt x="196453" y="17860"/>
                </a:lnTo>
                <a:lnTo>
                  <a:pt x="196453" y="26789"/>
                </a:lnTo>
                <a:lnTo>
                  <a:pt x="196453" y="26789"/>
                </a:lnTo>
                <a:lnTo>
                  <a:pt x="196453" y="44649"/>
                </a:lnTo>
                <a:lnTo>
                  <a:pt x="196453" y="53578"/>
                </a:lnTo>
                <a:lnTo>
                  <a:pt x="196453" y="62508"/>
                </a:lnTo>
                <a:lnTo>
                  <a:pt x="196453" y="80367"/>
                </a:lnTo>
                <a:lnTo>
                  <a:pt x="187524" y="89297"/>
                </a:lnTo>
                <a:lnTo>
                  <a:pt x="178594" y="107156"/>
                </a:lnTo>
                <a:lnTo>
                  <a:pt x="169664" y="125016"/>
                </a:lnTo>
                <a:lnTo>
                  <a:pt x="160734" y="142875"/>
                </a:lnTo>
                <a:lnTo>
                  <a:pt x="142875" y="160735"/>
                </a:lnTo>
                <a:lnTo>
                  <a:pt x="133945" y="178594"/>
                </a:lnTo>
                <a:lnTo>
                  <a:pt x="125016" y="196453"/>
                </a:lnTo>
                <a:lnTo>
                  <a:pt x="116086" y="214313"/>
                </a:lnTo>
                <a:lnTo>
                  <a:pt x="107156" y="232172"/>
                </a:lnTo>
                <a:lnTo>
                  <a:pt x="98227" y="250031"/>
                </a:lnTo>
                <a:lnTo>
                  <a:pt x="89297" y="267891"/>
                </a:lnTo>
                <a:lnTo>
                  <a:pt x="89297" y="276821"/>
                </a:lnTo>
                <a:lnTo>
                  <a:pt x="89297" y="294680"/>
                </a:lnTo>
                <a:lnTo>
                  <a:pt x="89297" y="303610"/>
                </a:lnTo>
                <a:lnTo>
                  <a:pt x="98227" y="312539"/>
                </a:lnTo>
                <a:lnTo>
                  <a:pt x="107156" y="312539"/>
                </a:lnTo>
                <a:lnTo>
                  <a:pt x="107156" y="312539"/>
                </a:lnTo>
                <a:lnTo>
                  <a:pt x="125016" y="312539"/>
                </a:lnTo>
                <a:lnTo>
                  <a:pt x="133945" y="312539"/>
                </a:lnTo>
                <a:lnTo>
                  <a:pt x="142875" y="312539"/>
                </a:lnTo>
                <a:lnTo>
                  <a:pt x="160734" y="312539"/>
                </a:lnTo>
                <a:lnTo>
                  <a:pt x="169664" y="303610"/>
                </a:lnTo>
                <a:lnTo>
                  <a:pt x="178594" y="294680"/>
                </a:lnTo>
                <a:lnTo>
                  <a:pt x="178594" y="285750"/>
                </a:lnTo>
                <a:lnTo>
                  <a:pt x="187524" y="276821"/>
                </a:lnTo>
                <a:lnTo>
                  <a:pt x="178594" y="267891"/>
                </a:lnTo>
                <a:lnTo>
                  <a:pt x="178594" y="258961"/>
                </a:lnTo>
                <a:lnTo>
                  <a:pt x="178594" y="241102"/>
                </a:lnTo>
                <a:lnTo>
                  <a:pt x="169664" y="232172"/>
                </a:lnTo>
                <a:lnTo>
                  <a:pt x="160734" y="223242"/>
                </a:lnTo>
                <a:lnTo>
                  <a:pt x="151805" y="205383"/>
                </a:lnTo>
                <a:lnTo>
                  <a:pt x="142875" y="196453"/>
                </a:lnTo>
                <a:lnTo>
                  <a:pt x="125016" y="187524"/>
                </a:lnTo>
                <a:lnTo>
                  <a:pt x="107156" y="169664"/>
                </a:lnTo>
                <a:lnTo>
                  <a:pt x="89297" y="160735"/>
                </a:lnTo>
                <a:lnTo>
                  <a:pt x="71438" y="151805"/>
                </a:lnTo>
                <a:lnTo>
                  <a:pt x="53578" y="151805"/>
                </a:lnTo>
                <a:lnTo>
                  <a:pt x="35719" y="142875"/>
                </a:lnTo>
                <a:lnTo>
                  <a:pt x="17859" y="133946"/>
                </a:lnTo>
                <a:lnTo>
                  <a:pt x="8930" y="13394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39391" y="2982515"/>
            <a:ext cx="214313" cy="169665"/>
          </a:xfrm>
          <a:custGeom>
            <a:avLst/>
            <a:gdLst/>
            <a:ahLst/>
            <a:cxnLst/>
            <a:rect l="0" t="0" r="0" b="0"/>
            <a:pathLst>
              <a:path w="214313" h="169665">
                <a:moveTo>
                  <a:pt x="0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35718" y="8930"/>
                </a:lnTo>
                <a:lnTo>
                  <a:pt x="35718" y="17860"/>
                </a:lnTo>
                <a:lnTo>
                  <a:pt x="44648" y="26789"/>
                </a:lnTo>
                <a:lnTo>
                  <a:pt x="53578" y="35719"/>
                </a:lnTo>
                <a:lnTo>
                  <a:pt x="62508" y="44649"/>
                </a:lnTo>
                <a:lnTo>
                  <a:pt x="71437" y="53578"/>
                </a:lnTo>
                <a:lnTo>
                  <a:pt x="89297" y="71438"/>
                </a:lnTo>
                <a:lnTo>
                  <a:pt x="98226" y="80367"/>
                </a:lnTo>
                <a:lnTo>
                  <a:pt x="107156" y="98227"/>
                </a:lnTo>
                <a:lnTo>
                  <a:pt x="125015" y="107156"/>
                </a:lnTo>
                <a:lnTo>
                  <a:pt x="133945" y="116086"/>
                </a:lnTo>
                <a:lnTo>
                  <a:pt x="151804" y="133946"/>
                </a:lnTo>
                <a:lnTo>
                  <a:pt x="160734" y="142875"/>
                </a:lnTo>
                <a:lnTo>
                  <a:pt x="178593" y="151805"/>
                </a:lnTo>
                <a:lnTo>
                  <a:pt x="187523" y="160735"/>
                </a:lnTo>
                <a:lnTo>
                  <a:pt x="196453" y="160735"/>
                </a:lnTo>
                <a:lnTo>
                  <a:pt x="205383" y="169664"/>
                </a:lnTo>
                <a:lnTo>
                  <a:pt x="205383" y="169664"/>
                </a:lnTo>
                <a:lnTo>
                  <a:pt x="214312" y="169664"/>
                </a:lnTo>
                <a:lnTo>
                  <a:pt x="214312" y="169664"/>
                </a:lnTo>
                <a:lnTo>
                  <a:pt x="214312" y="169664"/>
                </a:lnTo>
                <a:lnTo>
                  <a:pt x="214312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857250" y="2973586"/>
            <a:ext cx="160735" cy="196454"/>
          </a:xfrm>
          <a:custGeom>
            <a:avLst/>
            <a:gdLst/>
            <a:ahLst/>
            <a:cxnLst/>
            <a:rect l="0" t="0" r="0" b="0"/>
            <a:pathLst>
              <a:path w="160735" h="196454">
                <a:moveTo>
                  <a:pt x="160734" y="0"/>
                </a:move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51805" y="8929"/>
                </a:lnTo>
                <a:lnTo>
                  <a:pt x="151805" y="17859"/>
                </a:lnTo>
                <a:lnTo>
                  <a:pt x="142875" y="26789"/>
                </a:lnTo>
                <a:lnTo>
                  <a:pt x="133945" y="53578"/>
                </a:lnTo>
                <a:lnTo>
                  <a:pt x="116086" y="71437"/>
                </a:lnTo>
                <a:lnTo>
                  <a:pt x="98227" y="89296"/>
                </a:lnTo>
                <a:lnTo>
                  <a:pt x="89297" y="107156"/>
                </a:lnTo>
                <a:lnTo>
                  <a:pt x="71438" y="125015"/>
                </a:lnTo>
                <a:lnTo>
                  <a:pt x="53578" y="142875"/>
                </a:lnTo>
                <a:lnTo>
                  <a:pt x="35719" y="160734"/>
                </a:lnTo>
                <a:lnTo>
                  <a:pt x="26789" y="169664"/>
                </a:lnTo>
                <a:lnTo>
                  <a:pt x="8930" y="178593"/>
                </a:lnTo>
                <a:lnTo>
                  <a:pt x="8930" y="187523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232297" y="2964656"/>
            <a:ext cx="17860" cy="196454"/>
          </a:xfrm>
          <a:custGeom>
            <a:avLst/>
            <a:gdLst/>
            <a:ahLst/>
            <a:cxnLst/>
            <a:rect l="0" t="0" r="0" b="0"/>
            <a:pathLst>
              <a:path w="17860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8752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151930" y="3071812"/>
            <a:ext cx="205384" cy="17860"/>
          </a:xfrm>
          <a:custGeom>
            <a:avLst/>
            <a:gdLst/>
            <a:ahLst/>
            <a:cxnLst/>
            <a:rect l="0" t="0" r="0" b="0"/>
            <a:pathLst>
              <a:path w="205384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125015" y="8930"/>
                </a:lnTo>
                <a:lnTo>
                  <a:pt x="151804" y="8930"/>
                </a:lnTo>
                <a:lnTo>
                  <a:pt x="169664" y="0"/>
                </a:lnTo>
                <a:lnTo>
                  <a:pt x="18752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437680" y="2830711"/>
            <a:ext cx="214313" cy="303610"/>
          </a:xfrm>
          <a:custGeom>
            <a:avLst/>
            <a:gdLst/>
            <a:ahLst/>
            <a:cxnLst/>
            <a:rect l="0" t="0" r="0" b="0"/>
            <a:pathLst>
              <a:path w="214313" h="303610">
                <a:moveTo>
                  <a:pt x="44648" y="107156"/>
                </a:moveTo>
                <a:lnTo>
                  <a:pt x="35718" y="107156"/>
                </a:lnTo>
                <a:lnTo>
                  <a:pt x="44648" y="98226"/>
                </a:lnTo>
                <a:lnTo>
                  <a:pt x="44648" y="89296"/>
                </a:lnTo>
                <a:lnTo>
                  <a:pt x="44648" y="71437"/>
                </a:lnTo>
                <a:lnTo>
                  <a:pt x="53578" y="53578"/>
                </a:lnTo>
                <a:lnTo>
                  <a:pt x="53578" y="44648"/>
                </a:lnTo>
                <a:lnTo>
                  <a:pt x="62508" y="35718"/>
                </a:lnTo>
                <a:lnTo>
                  <a:pt x="71437" y="17859"/>
                </a:lnTo>
                <a:lnTo>
                  <a:pt x="89297" y="8929"/>
                </a:lnTo>
                <a:lnTo>
                  <a:pt x="98226" y="8929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0"/>
                </a:lnTo>
                <a:lnTo>
                  <a:pt x="187523" y="8929"/>
                </a:lnTo>
                <a:lnTo>
                  <a:pt x="196453" y="8929"/>
                </a:lnTo>
                <a:lnTo>
                  <a:pt x="205383" y="17859"/>
                </a:lnTo>
                <a:lnTo>
                  <a:pt x="205383" y="26789"/>
                </a:lnTo>
                <a:lnTo>
                  <a:pt x="214312" y="35718"/>
                </a:lnTo>
                <a:lnTo>
                  <a:pt x="214312" y="44648"/>
                </a:lnTo>
                <a:lnTo>
                  <a:pt x="205383" y="62507"/>
                </a:lnTo>
                <a:lnTo>
                  <a:pt x="205383" y="71437"/>
                </a:lnTo>
                <a:lnTo>
                  <a:pt x="196453" y="89296"/>
                </a:lnTo>
                <a:lnTo>
                  <a:pt x="178593" y="98226"/>
                </a:lnTo>
                <a:lnTo>
                  <a:pt x="160734" y="116085"/>
                </a:lnTo>
                <a:lnTo>
                  <a:pt x="142875" y="133945"/>
                </a:lnTo>
                <a:lnTo>
                  <a:pt x="125015" y="160734"/>
                </a:lnTo>
                <a:lnTo>
                  <a:pt x="107156" y="178593"/>
                </a:lnTo>
                <a:lnTo>
                  <a:pt x="89297" y="196453"/>
                </a:lnTo>
                <a:lnTo>
                  <a:pt x="80367" y="223242"/>
                </a:lnTo>
                <a:lnTo>
                  <a:pt x="62508" y="241101"/>
                </a:lnTo>
                <a:lnTo>
                  <a:pt x="62508" y="258960"/>
                </a:lnTo>
                <a:lnTo>
                  <a:pt x="53578" y="267890"/>
                </a:lnTo>
                <a:lnTo>
                  <a:pt x="53578" y="285750"/>
                </a:lnTo>
                <a:lnTo>
                  <a:pt x="62508" y="294679"/>
                </a:lnTo>
                <a:lnTo>
                  <a:pt x="71437" y="303609"/>
                </a:lnTo>
                <a:lnTo>
                  <a:pt x="80367" y="303609"/>
                </a:lnTo>
                <a:lnTo>
                  <a:pt x="89297" y="303609"/>
                </a:lnTo>
                <a:lnTo>
                  <a:pt x="107156" y="303609"/>
                </a:lnTo>
                <a:lnTo>
                  <a:pt x="125015" y="303609"/>
                </a:lnTo>
                <a:lnTo>
                  <a:pt x="142875" y="303609"/>
                </a:lnTo>
                <a:lnTo>
                  <a:pt x="160734" y="294679"/>
                </a:lnTo>
                <a:lnTo>
                  <a:pt x="169664" y="285750"/>
                </a:lnTo>
                <a:lnTo>
                  <a:pt x="178593" y="276820"/>
                </a:lnTo>
                <a:lnTo>
                  <a:pt x="178593" y="267890"/>
                </a:lnTo>
                <a:lnTo>
                  <a:pt x="187523" y="258960"/>
                </a:lnTo>
                <a:lnTo>
                  <a:pt x="187523" y="250031"/>
                </a:lnTo>
                <a:lnTo>
                  <a:pt x="178593" y="232171"/>
                </a:lnTo>
                <a:lnTo>
                  <a:pt x="169664" y="223242"/>
                </a:lnTo>
                <a:lnTo>
                  <a:pt x="160734" y="205382"/>
                </a:lnTo>
                <a:lnTo>
                  <a:pt x="142875" y="187523"/>
                </a:lnTo>
                <a:lnTo>
                  <a:pt x="125015" y="169664"/>
                </a:lnTo>
                <a:lnTo>
                  <a:pt x="107156" y="160734"/>
                </a:lnTo>
                <a:lnTo>
                  <a:pt x="89297" y="151804"/>
                </a:lnTo>
                <a:lnTo>
                  <a:pt x="62508" y="142875"/>
                </a:lnTo>
                <a:lnTo>
                  <a:pt x="44648" y="133945"/>
                </a:lnTo>
                <a:lnTo>
                  <a:pt x="26789" y="125015"/>
                </a:lnTo>
                <a:lnTo>
                  <a:pt x="17859" y="125015"/>
                </a:lnTo>
                <a:lnTo>
                  <a:pt x="8929" y="116085"/>
                </a:lnTo>
                <a:lnTo>
                  <a:pt x="0" y="116085"/>
                </a:lnTo>
                <a:lnTo>
                  <a:pt x="0" y="116085"/>
                </a:lnTo>
                <a:lnTo>
                  <a:pt x="0" y="11608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723430" y="2955726"/>
            <a:ext cx="178594" cy="178595"/>
          </a:xfrm>
          <a:custGeom>
            <a:avLst/>
            <a:gdLst/>
            <a:ahLst/>
            <a:cxnLst/>
            <a:rect l="0" t="0" r="0" b="0"/>
            <a:pathLst>
              <a:path w="178594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35719"/>
                </a:lnTo>
                <a:lnTo>
                  <a:pt x="26789" y="44649"/>
                </a:lnTo>
                <a:lnTo>
                  <a:pt x="35718" y="53578"/>
                </a:lnTo>
                <a:lnTo>
                  <a:pt x="35718" y="71438"/>
                </a:lnTo>
                <a:lnTo>
                  <a:pt x="53578" y="80367"/>
                </a:lnTo>
                <a:lnTo>
                  <a:pt x="62508" y="98227"/>
                </a:lnTo>
                <a:lnTo>
                  <a:pt x="71437" y="107156"/>
                </a:lnTo>
                <a:lnTo>
                  <a:pt x="89297" y="116086"/>
                </a:lnTo>
                <a:lnTo>
                  <a:pt x="98226" y="125016"/>
                </a:lnTo>
                <a:lnTo>
                  <a:pt x="107156" y="133945"/>
                </a:lnTo>
                <a:lnTo>
                  <a:pt x="125015" y="142875"/>
                </a:lnTo>
                <a:lnTo>
                  <a:pt x="133945" y="151805"/>
                </a:lnTo>
                <a:lnTo>
                  <a:pt x="151804" y="160735"/>
                </a:lnTo>
                <a:lnTo>
                  <a:pt x="160734" y="169664"/>
                </a:lnTo>
                <a:lnTo>
                  <a:pt x="169664" y="169664"/>
                </a:lnTo>
                <a:lnTo>
                  <a:pt x="169664" y="178594"/>
                </a:lnTo>
                <a:lnTo>
                  <a:pt x="178593" y="178594"/>
                </a:lnTo>
                <a:lnTo>
                  <a:pt x="178593" y="178594"/>
                </a:lnTo>
                <a:lnTo>
                  <a:pt x="178593" y="178594"/>
                </a:lnTo>
                <a:lnTo>
                  <a:pt x="178593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705570" y="2973586"/>
            <a:ext cx="160736" cy="142876"/>
          </a:xfrm>
          <a:custGeom>
            <a:avLst/>
            <a:gdLst/>
            <a:ahLst/>
            <a:cxnLst/>
            <a:rect l="0" t="0" r="0" b="0"/>
            <a:pathLst>
              <a:path w="160736" h="142876">
                <a:moveTo>
                  <a:pt x="160735" y="0"/>
                </a:move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8929"/>
                </a:lnTo>
                <a:lnTo>
                  <a:pt x="133946" y="17859"/>
                </a:lnTo>
                <a:lnTo>
                  <a:pt x="116086" y="35718"/>
                </a:lnTo>
                <a:lnTo>
                  <a:pt x="98227" y="53578"/>
                </a:lnTo>
                <a:lnTo>
                  <a:pt x="89297" y="62507"/>
                </a:lnTo>
                <a:lnTo>
                  <a:pt x="71438" y="80367"/>
                </a:lnTo>
                <a:lnTo>
                  <a:pt x="53578" y="98226"/>
                </a:lnTo>
                <a:lnTo>
                  <a:pt x="35719" y="107156"/>
                </a:lnTo>
                <a:lnTo>
                  <a:pt x="26789" y="116085"/>
                </a:lnTo>
                <a:lnTo>
                  <a:pt x="17860" y="133945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089547" y="2955726"/>
            <a:ext cx="17860" cy="178595"/>
          </a:xfrm>
          <a:custGeom>
            <a:avLst/>
            <a:gdLst/>
            <a:ahLst/>
            <a:cxnLst/>
            <a:rect l="0" t="0" r="0" b="0"/>
            <a:pathLst>
              <a:path w="17860" h="17859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17859" y="160735"/>
                </a:lnTo>
                <a:lnTo>
                  <a:pt x="17859" y="169664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018109" y="3053953"/>
            <a:ext cx="151806" cy="8930"/>
          </a:xfrm>
          <a:custGeom>
            <a:avLst/>
            <a:gdLst/>
            <a:ahLst/>
            <a:cxnLst/>
            <a:rect l="0" t="0" r="0" b="0"/>
            <a:pathLst>
              <a:path w="151806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07157" y="0"/>
                </a:lnTo>
                <a:lnTo>
                  <a:pt x="125016" y="0"/>
                </a:lnTo>
                <a:lnTo>
                  <a:pt x="133946" y="0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384227" y="2839640"/>
            <a:ext cx="214313" cy="258962"/>
          </a:xfrm>
          <a:custGeom>
            <a:avLst/>
            <a:gdLst/>
            <a:ahLst/>
            <a:cxnLst/>
            <a:rect l="0" t="0" r="0" b="0"/>
            <a:pathLst>
              <a:path w="214313" h="258962">
                <a:moveTo>
                  <a:pt x="8929" y="80367"/>
                </a:moveTo>
                <a:lnTo>
                  <a:pt x="8929" y="71438"/>
                </a:lnTo>
                <a:lnTo>
                  <a:pt x="8929" y="7143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8929" y="53578"/>
                </a:lnTo>
                <a:lnTo>
                  <a:pt x="8929" y="3571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17860"/>
                </a:lnTo>
                <a:lnTo>
                  <a:pt x="53578" y="8930"/>
                </a:lnTo>
                <a:lnTo>
                  <a:pt x="71437" y="0"/>
                </a:lnTo>
                <a:lnTo>
                  <a:pt x="8929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42875" y="8930"/>
                </a:lnTo>
                <a:lnTo>
                  <a:pt x="160734" y="26789"/>
                </a:lnTo>
                <a:lnTo>
                  <a:pt x="169664" y="26789"/>
                </a:lnTo>
                <a:lnTo>
                  <a:pt x="169664" y="44649"/>
                </a:lnTo>
                <a:lnTo>
                  <a:pt x="169664" y="53578"/>
                </a:lnTo>
                <a:lnTo>
                  <a:pt x="169664" y="71438"/>
                </a:lnTo>
                <a:lnTo>
                  <a:pt x="160734" y="89297"/>
                </a:lnTo>
                <a:lnTo>
                  <a:pt x="151804" y="98227"/>
                </a:lnTo>
                <a:lnTo>
                  <a:pt x="133945" y="107156"/>
                </a:lnTo>
                <a:lnTo>
                  <a:pt x="125015" y="116086"/>
                </a:lnTo>
                <a:lnTo>
                  <a:pt x="107156" y="125016"/>
                </a:lnTo>
                <a:lnTo>
                  <a:pt x="98226" y="125016"/>
                </a:lnTo>
                <a:lnTo>
                  <a:pt x="89296" y="125016"/>
                </a:lnTo>
                <a:lnTo>
                  <a:pt x="89296" y="133946"/>
                </a:lnTo>
                <a:lnTo>
                  <a:pt x="89296" y="133946"/>
                </a:lnTo>
                <a:lnTo>
                  <a:pt x="89296" y="125016"/>
                </a:lnTo>
                <a:lnTo>
                  <a:pt x="89296" y="125016"/>
                </a:lnTo>
                <a:lnTo>
                  <a:pt x="98226" y="125016"/>
                </a:lnTo>
                <a:lnTo>
                  <a:pt x="116086" y="125016"/>
                </a:lnTo>
                <a:lnTo>
                  <a:pt x="133945" y="125016"/>
                </a:lnTo>
                <a:lnTo>
                  <a:pt x="151804" y="125016"/>
                </a:lnTo>
                <a:lnTo>
                  <a:pt x="169664" y="133946"/>
                </a:lnTo>
                <a:lnTo>
                  <a:pt x="178593" y="142875"/>
                </a:lnTo>
                <a:lnTo>
                  <a:pt x="187523" y="151805"/>
                </a:lnTo>
                <a:lnTo>
                  <a:pt x="205382" y="160735"/>
                </a:lnTo>
                <a:lnTo>
                  <a:pt x="205382" y="178594"/>
                </a:lnTo>
                <a:lnTo>
                  <a:pt x="214312" y="187524"/>
                </a:lnTo>
                <a:lnTo>
                  <a:pt x="214312" y="196453"/>
                </a:lnTo>
                <a:lnTo>
                  <a:pt x="205382" y="214313"/>
                </a:lnTo>
                <a:lnTo>
                  <a:pt x="196453" y="223242"/>
                </a:lnTo>
                <a:lnTo>
                  <a:pt x="187523" y="232172"/>
                </a:lnTo>
                <a:lnTo>
                  <a:pt x="169664" y="241102"/>
                </a:lnTo>
                <a:lnTo>
                  <a:pt x="151804" y="250031"/>
                </a:lnTo>
                <a:lnTo>
                  <a:pt x="133945" y="250031"/>
                </a:lnTo>
                <a:lnTo>
                  <a:pt x="116086" y="258961"/>
                </a:lnTo>
                <a:lnTo>
                  <a:pt x="89296" y="258961"/>
                </a:lnTo>
                <a:lnTo>
                  <a:pt x="71437" y="258961"/>
                </a:lnTo>
                <a:lnTo>
                  <a:pt x="53578" y="258961"/>
                </a:lnTo>
                <a:lnTo>
                  <a:pt x="44648" y="250031"/>
                </a:lnTo>
                <a:lnTo>
                  <a:pt x="26789" y="250031"/>
                </a:lnTo>
                <a:lnTo>
                  <a:pt x="17859" y="250031"/>
                </a:lnTo>
                <a:lnTo>
                  <a:pt x="17859" y="241102"/>
                </a:lnTo>
                <a:lnTo>
                  <a:pt x="17859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661047" y="2955726"/>
            <a:ext cx="169665" cy="133946"/>
          </a:xfrm>
          <a:custGeom>
            <a:avLst/>
            <a:gdLst/>
            <a:ahLst/>
            <a:cxnLst/>
            <a:rect l="0" t="0" r="0" b="0"/>
            <a:pathLst>
              <a:path w="169665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9" y="44649"/>
                </a:lnTo>
                <a:lnTo>
                  <a:pt x="44648" y="53578"/>
                </a:lnTo>
                <a:lnTo>
                  <a:pt x="53578" y="62508"/>
                </a:lnTo>
                <a:lnTo>
                  <a:pt x="71437" y="80367"/>
                </a:lnTo>
                <a:lnTo>
                  <a:pt x="80367" y="89297"/>
                </a:lnTo>
                <a:lnTo>
                  <a:pt x="98226" y="98227"/>
                </a:lnTo>
                <a:lnTo>
                  <a:pt x="107156" y="107156"/>
                </a:lnTo>
                <a:lnTo>
                  <a:pt x="125016" y="116086"/>
                </a:lnTo>
                <a:lnTo>
                  <a:pt x="133945" y="125016"/>
                </a:lnTo>
                <a:lnTo>
                  <a:pt x="151805" y="133945"/>
                </a:lnTo>
                <a:lnTo>
                  <a:pt x="160734" y="133945"/>
                </a:lnTo>
                <a:lnTo>
                  <a:pt x="169664" y="133945"/>
                </a:lnTo>
                <a:lnTo>
                  <a:pt x="169664" y="133945"/>
                </a:lnTo>
                <a:lnTo>
                  <a:pt x="169664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652117" y="2946796"/>
            <a:ext cx="160736" cy="151806"/>
          </a:xfrm>
          <a:custGeom>
            <a:avLst/>
            <a:gdLst/>
            <a:ahLst/>
            <a:cxnLst/>
            <a:rect l="0" t="0" r="0" b="0"/>
            <a:pathLst>
              <a:path w="160736" h="151806">
                <a:moveTo>
                  <a:pt x="160735" y="0"/>
                </a:moveTo>
                <a:lnTo>
                  <a:pt x="16073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30"/>
                </a:lnTo>
                <a:lnTo>
                  <a:pt x="142875" y="17860"/>
                </a:lnTo>
                <a:lnTo>
                  <a:pt x="133946" y="26790"/>
                </a:lnTo>
                <a:lnTo>
                  <a:pt x="125016" y="35719"/>
                </a:lnTo>
                <a:lnTo>
                  <a:pt x="107156" y="53579"/>
                </a:lnTo>
                <a:lnTo>
                  <a:pt x="89297" y="71438"/>
                </a:lnTo>
                <a:lnTo>
                  <a:pt x="80367" y="89297"/>
                </a:lnTo>
                <a:lnTo>
                  <a:pt x="62508" y="107157"/>
                </a:lnTo>
                <a:lnTo>
                  <a:pt x="44649" y="116086"/>
                </a:lnTo>
                <a:lnTo>
                  <a:pt x="26789" y="125016"/>
                </a:lnTo>
                <a:lnTo>
                  <a:pt x="17860" y="133946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46797" y="2937867"/>
            <a:ext cx="8931" cy="160735"/>
          </a:xfrm>
          <a:custGeom>
            <a:avLst/>
            <a:gdLst/>
            <a:ahLst/>
            <a:cxnLst/>
            <a:rect l="0" t="0" r="0" b="0"/>
            <a:pathLst>
              <a:path w="8931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66430" y="3000375"/>
            <a:ext cx="160735" cy="17860"/>
          </a:xfrm>
          <a:custGeom>
            <a:avLst/>
            <a:gdLst/>
            <a:ahLst/>
            <a:cxnLst/>
            <a:rect l="0" t="0" r="0" b="0"/>
            <a:pathLst>
              <a:path w="160735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62508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33945" y="8929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07531" y="2875359"/>
            <a:ext cx="107158" cy="116087"/>
          </a:xfrm>
          <a:custGeom>
            <a:avLst/>
            <a:gdLst/>
            <a:ahLst/>
            <a:cxnLst/>
            <a:rect l="0" t="0" r="0" b="0"/>
            <a:pathLst>
              <a:path w="107158" h="116087">
                <a:moveTo>
                  <a:pt x="1786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26789" y="107156"/>
                </a:lnTo>
                <a:lnTo>
                  <a:pt x="35719" y="107156"/>
                </a:lnTo>
                <a:lnTo>
                  <a:pt x="53578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98227" y="116086"/>
                </a:lnTo>
                <a:lnTo>
                  <a:pt x="107157" y="107156"/>
                </a:lnTo>
                <a:lnTo>
                  <a:pt x="107157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223617" y="2803921"/>
            <a:ext cx="35720" cy="303611"/>
          </a:xfrm>
          <a:custGeom>
            <a:avLst/>
            <a:gdLst/>
            <a:ahLst/>
            <a:cxnLst/>
            <a:rect l="0" t="0" r="0" b="0"/>
            <a:pathLst>
              <a:path w="35720" h="303611">
                <a:moveTo>
                  <a:pt x="3571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35719"/>
                </a:lnTo>
                <a:lnTo>
                  <a:pt x="26789" y="62508"/>
                </a:lnTo>
                <a:lnTo>
                  <a:pt x="26789" y="80368"/>
                </a:lnTo>
                <a:lnTo>
                  <a:pt x="17860" y="107157"/>
                </a:lnTo>
                <a:lnTo>
                  <a:pt x="17860" y="133946"/>
                </a:lnTo>
                <a:lnTo>
                  <a:pt x="893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0" y="223243"/>
                </a:lnTo>
                <a:lnTo>
                  <a:pt x="0" y="250032"/>
                </a:lnTo>
                <a:lnTo>
                  <a:pt x="0" y="267891"/>
                </a:lnTo>
                <a:lnTo>
                  <a:pt x="8930" y="285750"/>
                </a:lnTo>
                <a:lnTo>
                  <a:pt x="8930" y="303610"/>
                </a:lnTo>
                <a:lnTo>
                  <a:pt x="8930" y="303610"/>
                </a:lnTo>
                <a:lnTo>
                  <a:pt x="8930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464719" y="2911078"/>
            <a:ext cx="1" cy="187524"/>
          </a:xfrm>
          <a:custGeom>
            <a:avLst/>
            <a:gdLst/>
            <a:ahLst/>
            <a:cxnLst/>
            <a:rect l="0" t="0" r="0" b="0"/>
            <a:pathLst>
              <a:path w="1" h="18752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375422" y="2991445"/>
            <a:ext cx="160735" cy="8931"/>
          </a:xfrm>
          <a:custGeom>
            <a:avLst/>
            <a:gdLst/>
            <a:ahLst/>
            <a:cxnLst/>
            <a:rect l="0" t="0" r="0" b="0"/>
            <a:pathLst>
              <a:path w="160735" h="8931">
                <a:moveTo>
                  <a:pt x="893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634383" y="2830711"/>
            <a:ext cx="169665" cy="223243"/>
          </a:xfrm>
          <a:custGeom>
            <a:avLst/>
            <a:gdLst/>
            <a:ahLst/>
            <a:cxnLst/>
            <a:rect l="0" t="0" r="0" b="0"/>
            <a:pathLst>
              <a:path w="169665" h="223243">
                <a:moveTo>
                  <a:pt x="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892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16086" y="44648"/>
                </a:lnTo>
                <a:lnTo>
                  <a:pt x="107156" y="53578"/>
                </a:lnTo>
                <a:lnTo>
                  <a:pt x="98226" y="62507"/>
                </a:lnTo>
                <a:lnTo>
                  <a:pt x="89297" y="71437"/>
                </a:lnTo>
                <a:lnTo>
                  <a:pt x="80367" y="80367"/>
                </a:lnTo>
                <a:lnTo>
                  <a:pt x="71437" y="89296"/>
                </a:lnTo>
                <a:lnTo>
                  <a:pt x="62508" y="89296"/>
                </a:lnTo>
                <a:lnTo>
                  <a:pt x="62508" y="89296"/>
                </a:lnTo>
                <a:lnTo>
                  <a:pt x="62508" y="98226"/>
                </a:lnTo>
                <a:lnTo>
                  <a:pt x="71437" y="98226"/>
                </a:lnTo>
                <a:lnTo>
                  <a:pt x="80367" y="98226"/>
                </a:lnTo>
                <a:lnTo>
                  <a:pt x="89297" y="98226"/>
                </a:lnTo>
                <a:lnTo>
                  <a:pt x="107156" y="98226"/>
                </a:lnTo>
                <a:lnTo>
                  <a:pt x="116086" y="98226"/>
                </a:lnTo>
                <a:lnTo>
                  <a:pt x="133945" y="107156"/>
                </a:lnTo>
                <a:lnTo>
                  <a:pt x="142875" y="116085"/>
                </a:lnTo>
                <a:lnTo>
                  <a:pt x="151805" y="125015"/>
                </a:lnTo>
                <a:lnTo>
                  <a:pt x="160734" y="133945"/>
                </a:lnTo>
                <a:lnTo>
                  <a:pt x="169664" y="142875"/>
                </a:lnTo>
                <a:lnTo>
                  <a:pt x="169664" y="160734"/>
                </a:lnTo>
                <a:lnTo>
                  <a:pt x="169664" y="169664"/>
                </a:lnTo>
                <a:lnTo>
                  <a:pt x="160734" y="187523"/>
                </a:lnTo>
                <a:lnTo>
                  <a:pt x="151805" y="196453"/>
                </a:lnTo>
                <a:lnTo>
                  <a:pt x="142875" y="205382"/>
                </a:lnTo>
                <a:lnTo>
                  <a:pt x="125015" y="214312"/>
                </a:lnTo>
                <a:lnTo>
                  <a:pt x="116086" y="223242"/>
                </a:lnTo>
                <a:lnTo>
                  <a:pt x="98226" y="223242"/>
                </a:lnTo>
                <a:lnTo>
                  <a:pt x="80367" y="223242"/>
                </a:lnTo>
                <a:lnTo>
                  <a:pt x="71437" y="223242"/>
                </a:lnTo>
                <a:lnTo>
                  <a:pt x="53578" y="223242"/>
                </a:lnTo>
                <a:lnTo>
                  <a:pt x="44648" y="223242"/>
                </a:lnTo>
                <a:lnTo>
                  <a:pt x="26789" y="223242"/>
                </a:lnTo>
                <a:lnTo>
                  <a:pt x="26789" y="214312"/>
                </a:lnTo>
                <a:lnTo>
                  <a:pt x="17859" y="214312"/>
                </a:lnTo>
                <a:lnTo>
                  <a:pt x="17859" y="214312"/>
                </a:lnTo>
                <a:lnTo>
                  <a:pt x="17859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866555" y="2937867"/>
            <a:ext cx="133946" cy="125016"/>
          </a:xfrm>
          <a:custGeom>
            <a:avLst/>
            <a:gdLst/>
            <a:ahLst/>
            <a:cxnLst/>
            <a:rect l="0" t="0" r="0" b="0"/>
            <a:pathLst>
              <a:path w="133946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8" y="35719"/>
                </a:lnTo>
                <a:lnTo>
                  <a:pt x="44648" y="53578"/>
                </a:lnTo>
                <a:lnTo>
                  <a:pt x="53578" y="62508"/>
                </a:lnTo>
                <a:lnTo>
                  <a:pt x="62508" y="80367"/>
                </a:lnTo>
                <a:lnTo>
                  <a:pt x="71437" y="89297"/>
                </a:lnTo>
                <a:lnTo>
                  <a:pt x="89297" y="10715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25015" y="125015"/>
                </a:lnTo>
                <a:lnTo>
                  <a:pt x="133945" y="125015"/>
                </a:lnTo>
                <a:lnTo>
                  <a:pt x="133945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884414" y="2937867"/>
            <a:ext cx="107157" cy="125016"/>
          </a:xfrm>
          <a:custGeom>
            <a:avLst/>
            <a:gdLst/>
            <a:ahLst/>
            <a:cxnLst/>
            <a:rect l="0" t="0" r="0" b="0"/>
            <a:pathLst>
              <a:path w="107157" h="125016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8929"/>
                </a:lnTo>
                <a:lnTo>
                  <a:pt x="80367" y="17859"/>
                </a:lnTo>
                <a:lnTo>
                  <a:pt x="62508" y="26789"/>
                </a:lnTo>
                <a:lnTo>
                  <a:pt x="53578" y="35719"/>
                </a:lnTo>
                <a:lnTo>
                  <a:pt x="44649" y="53578"/>
                </a:lnTo>
                <a:lnTo>
                  <a:pt x="26789" y="62508"/>
                </a:lnTo>
                <a:lnTo>
                  <a:pt x="17859" y="8036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134445" y="2902148"/>
            <a:ext cx="17861" cy="178595"/>
          </a:xfrm>
          <a:custGeom>
            <a:avLst/>
            <a:gdLst/>
            <a:ahLst/>
            <a:cxnLst/>
            <a:rect l="0" t="0" r="0" b="0"/>
            <a:pathLst>
              <a:path w="17861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4"/>
                </a:lnTo>
                <a:lnTo>
                  <a:pt x="17860" y="178594"/>
                </a:lnTo>
                <a:lnTo>
                  <a:pt x="1786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80867" y="2982515"/>
            <a:ext cx="178595" cy="17861"/>
          </a:xfrm>
          <a:custGeom>
            <a:avLst/>
            <a:gdLst/>
            <a:ahLst/>
            <a:cxnLst/>
            <a:rect l="0" t="0" r="0" b="0"/>
            <a:pathLst>
              <a:path w="178595" h="17861">
                <a:moveTo>
                  <a:pt x="0" y="17860"/>
                </a:move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33946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78594" y="8930"/>
                </a:lnTo>
                <a:lnTo>
                  <a:pt x="178594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348758" y="2866429"/>
            <a:ext cx="116087" cy="133947"/>
          </a:xfrm>
          <a:custGeom>
            <a:avLst/>
            <a:gdLst/>
            <a:ahLst/>
            <a:cxnLst/>
            <a:rect l="0" t="0" r="0" b="0"/>
            <a:pathLst>
              <a:path w="116087" h="133947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30" y="80367"/>
                </a:lnTo>
                <a:lnTo>
                  <a:pt x="17859" y="89297"/>
                </a:lnTo>
                <a:lnTo>
                  <a:pt x="26789" y="98227"/>
                </a:lnTo>
                <a:lnTo>
                  <a:pt x="44648" y="107157"/>
                </a:lnTo>
                <a:lnTo>
                  <a:pt x="62508" y="116086"/>
                </a:lnTo>
                <a:lnTo>
                  <a:pt x="80367" y="125016"/>
                </a:lnTo>
                <a:lnTo>
                  <a:pt x="89297" y="125016"/>
                </a:lnTo>
                <a:lnTo>
                  <a:pt x="107156" y="133946"/>
                </a:lnTo>
                <a:lnTo>
                  <a:pt x="116086" y="133946"/>
                </a:lnTo>
                <a:lnTo>
                  <a:pt x="116086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446984" y="2803921"/>
            <a:ext cx="62509" cy="267892"/>
          </a:xfrm>
          <a:custGeom>
            <a:avLst/>
            <a:gdLst/>
            <a:ahLst/>
            <a:cxnLst/>
            <a:rect l="0" t="0" r="0" b="0"/>
            <a:pathLst>
              <a:path w="62509" h="267892">
                <a:moveTo>
                  <a:pt x="62508" y="0"/>
                </a:moveTo>
                <a:lnTo>
                  <a:pt x="53579" y="0"/>
                </a:lnTo>
                <a:lnTo>
                  <a:pt x="53579" y="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17860"/>
                </a:lnTo>
                <a:lnTo>
                  <a:pt x="44649" y="26790"/>
                </a:lnTo>
                <a:lnTo>
                  <a:pt x="35719" y="44649"/>
                </a:lnTo>
                <a:lnTo>
                  <a:pt x="26789" y="62508"/>
                </a:lnTo>
                <a:lnTo>
                  <a:pt x="26789" y="89297"/>
                </a:lnTo>
                <a:lnTo>
                  <a:pt x="17860" y="107157"/>
                </a:lnTo>
                <a:lnTo>
                  <a:pt x="8930" y="133946"/>
                </a:lnTo>
                <a:lnTo>
                  <a:pt x="8930" y="169665"/>
                </a:lnTo>
                <a:lnTo>
                  <a:pt x="8930" y="196454"/>
                </a:lnTo>
                <a:lnTo>
                  <a:pt x="0" y="223243"/>
                </a:lnTo>
                <a:lnTo>
                  <a:pt x="8930" y="250032"/>
                </a:lnTo>
                <a:lnTo>
                  <a:pt x="8930" y="267891"/>
                </a:lnTo>
                <a:lnTo>
                  <a:pt x="8930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929188" y="3911203"/>
            <a:ext cx="232172" cy="232173"/>
          </a:xfrm>
          <a:custGeom>
            <a:avLst/>
            <a:gdLst/>
            <a:ahLst/>
            <a:cxnLst/>
            <a:rect l="0" t="0" r="0" b="0"/>
            <a:pathLst>
              <a:path w="232172" h="232173">
                <a:moveTo>
                  <a:pt x="62507" y="26789"/>
                </a:moveTo>
                <a:lnTo>
                  <a:pt x="62507" y="26789"/>
                </a:lnTo>
                <a:lnTo>
                  <a:pt x="62507" y="26789"/>
                </a:lnTo>
                <a:lnTo>
                  <a:pt x="62507" y="17859"/>
                </a:lnTo>
                <a:lnTo>
                  <a:pt x="62507" y="17859"/>
                </a:lnTo>
                <a:lnTo>
                  <a:pt x="71437" y="8929"/>
                </a:lnTo>
                <a:lnTo>
                  <a:pt x="71437" y="0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0"/>
                </a:lnTo>
                <a:lnTo>
                  <a:pt x="151804" y="0"/>
                </a:lnTo>
                <a:lnTo>
                  <a:pt x="178593" y="8929"/>
                </a:lnTo>
                <a:lnTo>
                  <a:pt x="196453" y="17859"/>
                </a:lnTo>
                <a:lnTo>
                  <a:pt x="214312" y="26789"/>
                </a:lnTo>
                <a:lnTo>
                  <a:pt x="223242" y="35718"/>
                </a:lnTo>
                <a:lnTo>
                  <a:pt x="232171" y="44648"/>
                </a:lnTo>
                <a:lnTo>
                  <a:pt x="232171" y="53578"/>
                </a:lnTo>
                <a:lnTo>
                  <a:pt x="232171" y="62508"/>
                </a:lnTo>
                <a:lnTo>
                  <a:pt x="232171" y="71437"/>
                </a:lnTo>
                <a:lnTo>
                  <a:pt x="223242" y="80367"/>
                </a:lnTo>
                <a:lnTo>
                  <a:pt x="205382" y="98226"/>
                </a:lnTo>
                <a:lnTo>
                  <a:pt x="187523" y="107156"/>
                </a:lnTo>
                <a:lnTo>
                  <a:pt x="169664" y="116086"/>
                </a:lnTo>
                <a:lnTo>
                  <a:pt x="142875" y="125015"/>
                </a:lnTo>
                <a:lnTo>
                  <a:pt x="116085" y="133945"/>
                </a:lnTo>
                <a:lnTo>
                  <a:pt x="98226" y="151804"/>
                </a:lnTo>
                <a:lnTo>
                  <a:pt x="71437" y="160734"/>
                </a:lnTo>
                <a:lnTo>
                  <a:pt x="44648" y="169664"/>
                </a:lnTo>
                <a:lnTo>
                  <a:pt x="26789" y="178593"/>
                </a:lnTo>
                <a:lnTo>
                  <a:pt x="8929" y="187523"/>
                </a:lnTo>
                <a:lnTo>
                  <a:pt x="0" y="205383"/>
                </a:lnTo>
                <a:lnTo>
                  <a:pt x="0" y="205383"/>
                </a:lnTo>
                <a:lnTo>
                  <a:pt x="0" y="214312"/>
                </a:lnTo>
                <a:lnTo>
                  <a:pt x="8929" y="223242"/>
                </a:lnTo>
                <a:lnTo>
                  <a:pt x="17859" y="223242"/>
                </a:lnTo>
                <a:lnTo>
                  <a:pt x="35718" y="232172"/>
                </a:lnTo>
                <a:lnTo>
                  <a:pt x="53578" y="232172"/>
                </a:lnTo>
                <a:lnTo>
                  <a:pt x="71437" y="232172"/>
                </a:lnTo>
                <a:lnTo>
                  <a:pt x="89296" y="223242"/>
                </a:lnTo>
                <a:lnTo>
                  <a:pt x="107156" y="223242"/>
                </a:lnTo>
                <a:lnTo>
                  <a:pt x="116085" y="214312"/>
                </a:lnTo>
                <a:lnTo>
                  <a:pt x="125015" y="205383"/>
                </a:lnTo>
                <a:lnTo>
                  <a:pt x="125015" y="187523"/>
                </a:lnTo>
                <a:lnTo>
                  <a:pt x="125015" y="169664"/>
                </a:lnTo>
                <a:lnTo>
                  <a:pt x="125015" y="160734"/>
                </a:lnTo>
                <a:lnTo>
                  <a:pt x="116085" y="133945"/>
                </a:lnTo>
                <a:lnTo>
                  <a:pt x="107156" y="116086"/>
                </a:lnTo>
                <a:lnTo>
                  <a:pt x="98226" y="98226"/>
                </a:lnTo>
                <a:lnTo>
                  <a:pt x="80367" y="80367"/>
                </a:lnTo>
                <a:lnTo>
                  <a:pt x="62507" y="71437"/>
                </a:lnTo>
                <a:lnTo>
                  <a:pt x="53578" y="53578"/>
                </a:lnTo>
                <a:lnTo>
                  <a:pt x="44648" y="4464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35718"/>
                </a:lnTo>
                <a:lnTo>
                  <a:pt x="17859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170289" y="4045148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44649" y="53578"/>
                </a:lnTo>
                <a:lnTo>
                  <a:pt x="62508" y="62508"/>
                </a:lnTo>
                <a:lnTo>
                  <a:pt x="71438" y="80367"/>
                </a:lnTo>
                <a:lnTo>
                  <a:pt x="80367" y="98227"/>
                </a:lnTo>
                <a:lnTo>
                  <a:pt x="89297" y="107156"/>
                </a:lnTo>
                <a:lnTo>
                  <a:pt x="98227" y="125016"/>
                </a:lnTo>
                <a:lnTo>
                  <a:pt x="107156" y="142875"/>
                </a:lnTo>
                <a:lnTo>
                  <a:pt x="116086" y="151805"/>
                </a:lnTo>
                <a:lnTo>
                  <a:pt x="125016" y="160734"/>
                </a:lnTo>
                <a:lnTo>
                  <a:pt x="133945" y="169664"/>
                </a:lnTo>
                <a:lnTo>
                  <a:pt x="142875" y="169664"/>
                </a:lnTo>
                <a:lnTo>
                  <a:pt x="142875" y="178594"/>
                </a:lnTo>
                <a:lnTo>
                  <a:pt x="142875" y="178594"/>
                </a:lnTo>
                <a:lnTo>
                  <a:pt x="142875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125641" y="4071937"/>
            <a:ext cx="223243" cy="89298"/>
          </a:xfrm>
          <a:custGeom>
            <a:avLst/>
            <a:gdLst/>
            <a:ahLst/>
            <a:cxnLst/>
            <a:rect l="0" t="0" r="0" b="0"/>
            <a:pathLst>
              <a:path w="223243" h="89298">
                <a:moveTo>
                  <a:pt x="223242" y="0"/>
                </a:moveTo>
                <a:lnTo>
                  <a:pt x="214312" y="0"/>
                </a:lnTo>
                <a:lnTo>
                  <a:pt x="214312" y="0"/>
                </a:lnTo>
                <a:lnTo>
                  <a:pt x="205382" y="0"/>
                </a:lnTo>
                <a:lnTo>
                  <a:pt x="196453" y="0"/>
                </a:lnTo>
                <a:lnTo>
                  <a:pt x="178593" y="0"/>
                </a:lnTo>
                <a:lnTo>
                  <a:pt x="160734" y="8930"/>
                </a:lnTo>
                <a:lnTo>
                  <a:pt x="133945" y="17859"/>
                </a:lnTo>
                <a:lnTo>
                  <a:pt x="107156" y="35719"/>
                </a:lnTo>
                <a:lnTo>
                  <a:pt x="80367" y="44649"/>
                </a:lnTo>
                <a:lnTo>
                  <a:pt x="62507" y="53578"/>
                </a:lnTo>
                <a:lnTo>
                  <a:pt x="35718" y="62508"/>
                </a:lnTo>
                <a:lnTo>
                  <a:pt x="17859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911453" y="3000375"/>
            <a:ext cx="250032" cy="276821"/>
          </a:xfrm>
          <a:custGeom>
            <a:avLst/>
            <a:gdLst/>
            <a:ahLst/>
            <a:cxnLst/>
            <a:rect l="0" t="0" r="0" b="0"/>
            <a:pathLst>
              <a:path w="250032" h="276821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17860" y="26789"/>
                </a:lnTo>
                <a:lnTo>
                  <a:pt x="35719" y="17859"/>
                </a:lnTo>
                <a:lnTo>
                  <a:pt x="53578" y="8929"/>
                </a:lnTo>
                <a:lnTo>
                  <a:pt x="80367" y="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8929"/>
                </a:lnTo>
                <a:lnTo>
                  <a:pt x="178594" y="17859"/>
                </a:lnTo>
                <a:lnTo>
                  <a:pt x="187524" y="35718"/>
                </a:lnTo>
                <a:lnTo>
                  <a:pt x="178594" y="53578"/>
                </a:lnTo>
                <a:lnTo>
                  <a:pt x="178594" y="62507"/>
                </a:lnTo>
                <a:lnTo>
                  <a:pt x="169664" y="80367"/>
                </a:lnTo>
                <a:lnTo>
                  <a:pt x="151805" y="98226"/>
                </a:lnTo>
                <a:lnTo>
                  <a:pt x="142875" y="107156"/>
                </a:lnTo>
                <a:lnTo>
                  <a:pt x="133945" y="125015"/>
                </a:lnTo>
                <a:lnTo>
                  <a:pt x="125016" y="125015"/>
                </a:lnTo>
                <a:lnTo>
                  <a:pt x="116086" y="133945"/>
                </a:lnTo>
                <a:lnTo>
                  <a:pt x="116086" y="133945"/>
                </a:lnTo>
                <a:lnTo>
                  <a:pt x="116086" y="133945"/>
                </a:lnTo>
                <a:lnTo>
                  <a:pt x="125016" y="133945"/>
                </a:lnTo>
                <a:lnTo>
                  <a:pt x="133945" y="133945"/>
                </a:lnTo>
                <a:lnTo>
                  <a:pt x="151805" y="125015"/>
                </a:lnTo>
                <a:lnTo>
                  <a:pt x="169664" y="125015"/>
                </a:lnTo>
                <a:lnTo>
                  <a:pt x="187524" y="125015"/>
                </a:lnTo>
                <a:lnTo>
                  <a:pt x="205383" y="133945"/>
                </a:lnTo>
                <a:lnTo>
                  <a:pt x="223242" y="133945"/>
                </a:lnTo>
                <a:lnTo>
                  <a:pt x="232172" y="142875"/>
                </a:lnTo>
                <a:lnTo>
                  <a:pt x="241102" y="151804"/>
                </a:lnTo>
                <a:lnTo>
                  <a:pt x="250031" y="169664"/>
                </a:lnTo>
                <a:lnTo>
                  <a:pt x="250031" y="178593"/>
                </a:lnTo>
                <a:lnTo>
                  <a:pt x="250031" y="196453"/>
                </a:lnTo>
                <a:lnTo>
                  <a:pt x="241102" y="214312"/>
                </a:lnTo>
                <a:lnTo>
                  <a:pt x="232172" y="223242"/>
                </a:lnTo>
                <a:lnTo>
                  <a:pt x="214313" y="241101"/>
                </a:lnTo>
                <a:lnTo>
                  <a:pt x="196453" y="250031"/>
                </a:lnTo>
                <a:lnTo>
                  <a:pt x="178594" y="258961"/>
                </a:lnTo>
                <a:lnTo>
                  <a:pt x="151805" y="267890"/>
                </a:lnTo>
                <a:lnTo>
                  <a:pt x="133945" y="267890"/>
                </a:lnTo>
                <a:lnTo>
                  <a:pt x="107156" y="276820"/>
                </a:lnTo>
                <a:lnTo>
                  <a:pt x="89297" y="276820"/>
                </a:lnTo>
                <a:lnTo>
                  <a:pt x="80367" y="267890"/>
                </a:lnTo>
                <a:lnTo>
                  <a:pt x="62508" y="267890"/>
                </a:lnTo>
                <a:lnTo>
                  <a:pt x="53578" y="258961"/>
                </a:lnTo>
                <a:lnTo>
                  <a:pt x="44649" y="258961"/>
                </a:lnTo>
                <a:lnTo>
                  <a:pt x="44649" y="250031"/>
                </a:lnTo>
                <a:lnTo>
                  <a:pt x="44649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6" name="Freeform 19455"/>
          <p:cNvSpPr/>
          <p:nvPr/>
        </p:nvSpPr>
        <p:spPr>
          <a:xfrm>
            <a:off x="6232922" y="3125390"/>
            <a:ext cx="178595" cy="125017"/>
          </a:xfrm>
          <a:custGeom>
            <a:avLst/>
            <a:gdLst/>
            <a:ahLst/>
            <a:cxnLst/>
            <a:rect l="0" t="0" r="0" b="0"/>
            <a:pathLst>
              <a:path w="178595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17860"/>
                </a:lnTo>
                <a:lnTo>
                  <a:pt x="35719" y="26789"/>
                </a:lnTo>
                <a:lnTo>
                  <a:pt x="44648" y="35719"/>
                </a:lnTo>
                <a:lnTo>
                  <a:pt x="53578" y="44649"/>
                </a:lnTo>
                <a:lnTo>
                  <a:pt x="62508" y="62508"/>
                </a:lnTo>
                <a:lnTo>
                  <a:pt x="80367" y="71438"/>
                </a:lnTo>
                <a:lnTo>
                  <a:pt x="98226" y="80367"/>
                </a:lnTo>
                <a:lnTo>
                  <a:pt x="107156" y="98227"/>
                </a:lnTo>
                <a:lnTo>
                  <a:pt x="125016" y="107156"/>
                </a:lnTo>
                <a:lnTo>
                  <a:pt x="133945" y="116086"/>
                </a:lnTo>
                <a:lnTo>
                  <a:pt x="151805" y="116086"/>
                </a:lnTo>
                <a:lnTo>
                  <a:pt x="169664" y="12501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78594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7" name="Freeform 19456"/>
          <p:cNvSpPr/>
          <p:nvPr/>
        </p:nvSpPr>
        <p:spPr>
          <a:xfrm>
            <a:off x="6286500" y="3116461"/>
            <a:ext cx="98228" cy="160735"/>
          </a:xfrm>
          <a:custGeom>
            <a:avLst/>
            <a:gdLst/>
            <a:ahLst/>
            <a:cxnLst/>
            <a:rect l="0" t="0" r="0" b="0"/>
            <a:pathLst>
              <a:path w="98228" h="160735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80367" y="17859"/>
                </a:lnTo>
                <a:lnTo>
                  <a:pt x="71438" y="35718"/>
                </a:lnTo>
                <a:lnTo>
                  <a:pt x="62508" y="44648"/>
                </a:lnTo>
                <a:lnTo>
                  <a:pt x="53578" y="71437"/>
                </a:lnTo>
                <a:lnTo>
                  <a:pt x="44648" y="89296"/>
                </a:lnTo>
                <a:lnTo>
                  <a:pt x="26789" y="107156"/>
                </a:lnTo>
                <a:lnTo>
                  <a:pt x="17859" y="125015"/>
                </a:lnTo>
                <a:lnTo>
                  <a:pt x="8930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2" name="Freeform 19461"/>
          <p:cNvSpPr/>
          <p:nvPr/>
        </p:nvSpPr>
        <p:spPr>
          <a:xfrm>
            <a:off x="6572250" y="3125390"/>
            <a:ext cx="26790" cy="151806"/>
          </a:xfrm>
          <a:custGeom>
            <a:avLst/>
            <a:gdLst/>
            <a:ahLst/>
            <a:cxnLst/>
            <a:rect l="0" t="0" r="0" b="0"/>
            <a:pathLst>
              <a:path w="26790" h="15180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5" name="Freeform 19464"/>
          <p:cNvSpPr/>
          <p:nvPr/>
        </p:nvSpPr>
        <p:spPr>
          <a:xfrm>
            <a:off x="6527602" y="3187898"/>
            <a:ext cx="142876" cy="17860"/>
          </a:xfrm>
          <a:custGeom>
            <a:avLst/>
            <a:gdLst/>
            <a:ahLst/>
            <a:cxnLst/>
            <a:rect l="0" t="0" r="0" b="0"/>
            <a:pathLst>
              <a:path w="142876" h="17860">
                <a:moveTo>
                  <a:pt x="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6" name="Freeform 19465"/>
          <p:cNvSpPr/>
          <p:nvPr/>
        </p:nvSpPr>
        <p:spPr>
          <a:xfrm>
            <a:off x="6804422" y="3036093"/>
            <a:ext cx="133946" cy="107158"/>
          </a:xfrm>
          <a:custGeom>
            <a:avLst/>
            <a:gdLst/>
            <a:ahLst/>
            <a:cxnLst/>
            <a:rect l="0" t="0" r="0" b="0"/>
            <a:pathLst>
              <a:path w="133946" h="107158">
                <a:moveTo>
                  <a:pt x="44648" y="0"/>
                </a:move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8"/>
                </a:lnTo>
                <a:lnTo>
                  <a:pt x="8930" y="89297"/>
                </a:lnTo>
                <a:lnTo>
                  <a:pt x="17859" y="98227"/>
                </a:lnTo>
                <a:lnTo>
                  <a:pt x="26789" y="107157"/>
                </a:lnTo>
                <a:lnTo>
                  <a:pt x="44648" y="107157"/>
                </a:lnTo>
                <a:lnTo>
                  <a:pt x="62508" y="107157"/>
                </a:lnTo>
                <a:lnTo>
                  <a:pt x="89297" y="10715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33945" y="98227"/>
                </a:lnTo>
                <a:lnTo>
                  <a:pt x="133945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7" name="Freeform 19466"/>
          <p:cNvSpPr/>
          <p:nvPr/>
        </p:nvSpPr>
        <p:spPr>
          <a:xfrm>
            <a:off x="6884789" y="2928937"/>
            <a:ext cx="98228" cy="357189"/>
          </a:xfrm>
          <a:custGeom>
            <a:avLst/>
            <a:gdLst/>
            <a:ahLst/>
            <a:cxnLst/>
            <a:rect l="0" t="0" r="0" b="0"/>
            <a:pathLst>
              <a:path w="98228" h="357189">
                <a:moveTo>
                  <a:pt x="98227" y="0"/>
                </a:moveTo>
                <a:lnTo>
                  <a:pt x="98227" y="0"/>
                </a:lnTo>
                <a:lnTo>
                  <a:pt x="98227" y="8930"/>
                </a:lnTo>
                <a:lnTo>
                  <a:pt x="89297" y="17859"/>
                </a:lnTo>
                <a:lnTo>
                  <a:pt x="80367" y="26789"/>
                </a:lnTo>
                <a:lnTo>
                  <a:pt x="71438" y="44649"/>
                </a:lnTo>
                <a:lnTo>
                  <a:pt x="62508" y="62508"/>
                </a:lnTo>
                <a:lnTo>
                  <a:pt x="53578" y="98227"/>
                </a:lnTo>
                <a:lnTo>
                  <a:pt x="44649" y="133945"/>
                </a:lnTo>
                <a:lnTo>
                  <a:pt x="35719" y="169664"/>
                </a:lnTo>
                <a:lnTo>
                  <a:pt x="17859" y="214313"/>
                </a:lnTo>
                <a:lnTo>
                  <a:pt x="8930" y="258961"/>
                </a:lnTo>
                <a:lnTo>
                  <a:pt x="0" y="303609"/>
                </a:lnTo>
                <a:lnTo>
                  <a:pt x="0" y="330399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8" name="Freeform 19467"/>
          <p:cNvSpPr/>
          <p:nvPr/>
        </p:nvSpPr>
        <p:spPr>
          <a:xfrm>
            <a:off x="937617" y="3259336"/>
            <a:ext cx="1687712" cy="508993"/>
          </a:xfrm>
          <a:custGeom>
            <a:avLst/>
            <a:gdLst/>
            <a:ahLst/>
            <a:cxnLst/>
            <a:rect l="0" t="0" r="0" b="0"/>
            <a:pathLst>
              <a:path w="1687712" h="50899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0"/>
                </a:lnTo>
                <a:lnTo>
                  <a:pt x="205383" y="0"/>
                </a:lnTo>
                <a:lnTo>
                  <a:pt x="223242" y="0"/>
                </a:lnTo>
                <a:lnTo>
                  <a:pt x="232172" y="0"/>
                </a:lnTo>
                <a:lnTo>
                  <a:pt x="250032" y="0"/>
                </a:lnTo>
                <a:lnTo>
                  <a:pt x="267891" y="0"/>
                </a:lnTo>
                <a:lnTo>
                  <a:pt x="285750" y="8929"/>
                </a:lnTo>
                <a:lnTo>
                  <a:pt x="312539" y="8929"/>
                </a:lnTo>
                <a:lnTo>
                  <a:pt x="330399" y="8929"/>
                </a:lnTo>
                <a:lnTo>
                  <a:pt x="348258" y="8929"/>
                </a:lnTo>
                <a:lnTo>
                  <a:pt x="375047" y="8929"/>
                </a:lnTo>
                <a:lnTo>
                  <a:pt x="401836" y="17859"/>
                </a:lnTo>
                <a:lnTo>
                  <a:pt x="419696" y="17859"/>
                </a:lnTo>
                <a:lnTo>
                  <a:pt x="446485" y="26789"/>
                </a:lnTo>
                <a:lnTo>
                  <a:pt x="473274" y="26789"/>
                </a:lnTo>
                <a:lnTo>
                  <a:pt x="491133" y="35718"/>
                </a:lnTo>
                <a:lnTo>
                  <a:pt x="508992" y="35718"/>
                </a:lnTo>
                <a:lnTo>
                  <a:pt x="535781" y="44648"/>
                </a:lnTo>
                <a:lnTo>
                  <a:pt x="553641" y="44648"/>
                </a:lnTo>
                <a:lnTo>
                  <a:pt x="580430" y="53578"/>
                </a:lnTo>
                <a:lnTo>
                  <a:pt x="598289" y="62507"/>
                </a:lnTo>
                <a:lnTo>
                  <a:pt x="625078" y="62507"/>
                </a:lnTo>
                <a:lnTo>
                  <a:pt x="642938" y="71437"/>
                </a:lnTo>
                <a:lnTo>
                  <a:pt x="669727" y="71437"/>
                </a:lnTo>
                <a:lnTo>
                  <a:pt x="687586" y="80367"/>
                </a:lnTo>
                <a:lnTo>
                  <a:pt x="714375" y="89296"/>
                </a:lnTo>
                <a:lnTo>
                  <a:pt x="741164" y="98226"/>
                </a:lnTo>
                <a:lnTo>
                  <a:pt x="759024" y="107156"/>
                </a:lnTo>
                <a:lnTo>
                  <a:pt x="785813" y="116085"/>
                </a:lnTo>
                <a:lnTo>
                  <a:pt x="803672" y="125015"/>
                </a:lnTo>
                <a:lnTo>
                  <a:pt x="830461" y="133945"/>
                </a:lnTo>
                <a:lnTo>
                  <a:pt x="848321" y="142875"/>
                </a:lnTo>
                <a:lnTo>
                  <a:pt x="875110" y="151804"/>
                </a:lnTo>
                <a:lnTo>
                  <a:pt x="901899" y="160734"/>
                </a:lnTo>
                <a:lnTo>
                  <a:pt x="928688" y="169664"/>
                </a:lnTo>
                <a:lnTo>
                  <a:pt x="955477" y="187523"/>
                </a:lnTo>
                <a:lnTo>
                  <a:pt x="973336" y="196453"/>
                </a:lnTo>
                <a:lnTo>
                  <a:pt x="1000125" y="205382"/>
                </a:lnTo>
                <a:lnTo>
                  <a:pt x="1017985" y="223242"/>
                </a:lnTo>
                <a:lnTo>
                  <a:pt x="1044774" y="232171"/>
                </a:lnTo>
                <a:lnTo>
                  <a:pt x="1062633" y="241101"/>
                </a:lnTo>
                <a:lnTo>
                  <a:pt x="1089422" y="250031"/>
                </a:lnTo>
                <a:lnTo>
                  <a:pt x="1116211" y="258960"/>
                </a:lnTo>
                <a:lnTo>
                  <a:pt x="1134071" y="276820"/>
                </a:lnTo>
                <a:lnTo>
                  <a:pt x="1160860" y="285750"/>
                </a:lnTo>
                <a:lnTo>
                  <a:pt x="1178719" y="294679"/>
                </a:lnTo>
                <a:lnTo>
                  <a:pt x="1205508" y="303609"/>
                </a:lnTo>
                <a:lnTo>
                  <a:pt x="1232297" y="312539"/>
                </a:lnTo>
                <a:lnTo>
                  <a:pt x="1259086" y="330398"/>
                </a:lnTo>
                <a:lnTo>
                  <a:pt x="1285875" y="339328"/>
                </a:lnTo>
                <a:lnTo>
                  <a:pt x="1303735" y="348257"/>
                </a:lnTo>
                <a:lnTo>
                  <a:pt x="1330524" y="357187"/>
                </a:lnTo>
                <a:lnTo>
                  <a:pt x="1357313" y="375046"/>
                </a:lnTo>
                <a:lnTo>
                  <a:pt x="1384102" y="383976"/>
                </a:lnTo>
                <a:lnTo>
                  <a:pt x="1410891" y="392906"/>
                </a:lnTo>
                <a:lnTo>
                  <a:pt x="1437680" y="401835"/>
                </a:lnTo>
                <a:lnTo>
                  <a:pt x="1455539" y="410765"/>
                </a:lnTo>
                <a:lnTo>
                  <a:pt x="1482328" y="419695"/>
                </a:lnTo>
                <a:lnTo>
                  <a:pt x="1500188" y="428625"/>
                </a:lnTo>
                <a:lnTo>
                  <a:pt x="1526977" y="437554"/>
                </a:lnTo>
                <a:lnTo>
                  <a:pt x="1544836" y="446484"/>
                </a:lnTo>
                <a:lnTo>
                  <a:pt x="1571625" y="464343"/>
                </a:lnTo>
                <a:lnTo>
                  <a:pt x="1589485" y="464343"/>
                </a:lnTo>
                <a:lnTo>
                  <a:pt x="1616274" y="473273"/>
                </a:lnTo>
                <a:lnTo>
                  <a:pt x="1634133" y="482203"/>
                </a:lnTo>
                <a:lnTo>
                  <a:pt x="1651992" y="491132"/>
                </a:lnTo>
                <a:lnTo>
                  <a:pt x="1669852" y="500062"/>
                </a:lnTo>
                <a:lnTo>
                  <a:pt x="1678781" y="500062"/>
                </a:lnTo>
                <a:lnTo>
                  <a:pt x="1687711" y="508992"/>
                </a:lnTo>
                <a:lnTo>
                  <a:pt x="1687711" y="50899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9" name="Freeform 19468"/>
          <p:cNvSpPr/>
          <p:nvPr/>
        </p:nvSpPr>
        <p:spPr>
          <a:xfrm>
            <a:off x="1785938" y="3178968"/>
            <a:ext cx="839391" cy="562572"/>
          </a:xfrm>
          <a:custGeom>
            <a:avLst/>
            <a:gdLst/>
            <a:ahLst/>
            <a:cxnLst/>
            <a:rect l="0" t="0" r="0" b="0"/>
            <a:pathLst>
              <a:path w="839391" h="56257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71437" y="8930"/>
                </a:lnTo>
                <a:lnTo>
                  <a:pt x="89296" y="17860"/>
                </a:lnTo>
                <a:lnTo>
                  <a:pt x="98226" y="17860"/>
                </a:lnTo>
                <a:lnTo>
                  <a:pt x="107156" y="26789"/>
                </a:lnTo>
                <a:lnTo>
                  <a:pt x="125015" y="35719"/>
                </a:lnTo>
                <a:lnTo>
                  <a:pt x="133945" y="35719"/>
                </a:lnTo>
                <a:lnTo>
                  <a:pt x="142875" y="35719"/>
                </a:lnTo>
                <a:lnTo>
                  <a:pt x="160734" y="44649"/>
                </a:lnTo>
                <a:lnTo>
                  <a:pt x="169664" y="53578"/>
                </a:lnTo>
                <a:lnTo>
                  <a:pt x="178593" y="53578"/>
                </a:lnTo>
                <a:lnTo>
                  <a:pt x="196453" y="62508"/>
                </a:lnTo>
                <a:lnTo>
                  <a:pt x="205382" y="71438"/>
                </a:lnTo>
                <a:lnTo>
                  <a:pt x="223242" y="80368"/>
                </a:lnTo>
                <a:lnTo>
                  <a:pt x="241101" y="80368"/>
                </a:lnTo>
                <a:lnTo>
                  <a:pt x="250031" y="89297"/>
                </a:lnTo>
                <a:lnTo>
                  <a:pt x="267890" y="98227"/>
                </a:lnTo>
                <a:lnTo>
                  <a:pt x="276820" y="107157"/>
                </a:lnTo>
                <a:lnTo>
                  <a:pt x="294679" y="116086"/>
                </a:lnTo>
                <a:lnTo>
                  <a:pt x="303609" y="116086"/>
                </a:lnTo>
                <a:lnTo>
                  <a:pt x="321468" y="125016"/>
                </a:lnTo>
                <a:lnTo>
                  <a:pt x="330398" y="133946"/>
                </a:lnTo>
                <a:lnTo>
                  <a:pt x="348257" y="142875"/>
                </a:lnTo>
                <a:lnTo>
                  <a:pt x="366117" y="151805"/>
                </a:lnTo>
                <a:lnTo>
                  <a:pt x="383976" y="160735"/>
                </a:lnTo>
                <a:lnTo>
                  <a:pt x="392906" y="169664"/>
                </a:lnTo>
                <a:lnTo>
                  <a:pt x="410765" y="178594"/>
                </a:lnTo>
                <a:lnTo>
                  <a:pt x="428625" y="187524"/>
                </a:lnTo>
                <a:lnTo>
                  <a:pt x="446484" y="196453"/>
                </a:lnTo>
                <a:lnTo>
                  <a:pt x="455414" y="205383"/>
                </a:lnTo>
                <a:lnTo>
                  <a:pt x="473273" y="214313"/>
                </a:lnTo>
                <a:lnTo>
                  <a:pt x="491132" y="223243"/>
                </a:lnTo>
                <a:lnTo>
                  <a:pt x="508992" y="232172"/>
                </a:lnTo>
                <a:lnTo>
                  <a:pt x="517921" y="241102"/>
                </a:lnTo>
                <a:lnTo>
                  <a:pt x="535781" y="250032"/>
                </a:lnTo>
                <a:lnTo>
                  <a:pt x="553640" y="258961"/>
                </a:lnTo>
                <a:lnTo>
                  <a:pt x="571500" y="267891"/>
                </a:lnTo>
                <a:lnTo>
                  <a:pt x="580429" y="276821"/>
                </a:lnTo>
                <a:lnTo>
                  <a:pt x="598289" y="285750"/>
                </a:lnTo>
                <a:lnTo>
                  <a:pt x="607218" y="294680"/>
                </a:lnTo>
                <a:lnTo>
                  <a:pt x="616148" y="312539"/>
                </a:lnTo>
                <a:lnTo>
                  <a:pt x="634007" y="321469"/>
                </a:lnTo>
                <a:lnTo>
                  <a:pt x="642937" y="330399"/>
                </a:lnTo>
                <a:lnTo>
                  <a:pt x="651867" y="339328"/>
                </a:lnTo>
                <a:lnTo>
                  <a:pt x="669726" y="348258"/>
                </a:lnTo>
                <a:lnTo>
                  <a:pt x="678656" y="357188"/>
                </a:lnTo>
                <a:lnTo>
                  <a:pt x="687585" y="366118"/>
                </a:lnTo>
                <a:lnTo>
                  <a:pt x="696515" y="375047"/>
                </a:lnTo>
                <a:lnTo>
                  <a:pt x="705445" y="383977"/>
                </a:lnTo>
                <a:lnTo>
                  <a:pt x="714375" y="392907"/>
                </a:lnTo>
                <a:lnTo>
                  <a:pt x="723304" y="401836"/>
                </a:lnTo>
                <a:lnTo>
                  <a:pt x="732234" y="410766"/>
                </a:lnTo>
                <a:lnTo>
                  <a:pt x="741164" y="419696"/>
                </a:lnTo>
                <a:lnTo>
                  <a:pt x="750093" y="428625"/>
                </a:lnTo>
                <a:lnTo>
                  <a:pt x="759023" y="437555"/>
                </a:lnTo>
                <a:lnTo>
                  <a:pt x="767953" y="446485"/>
                </a:lnTo>
                <a:lnTo>
                  <a:pt x="776882" y="455414"/>
                </a:lnTo>
                <a:lnTo>
                  <a:pt x="785812" y="464344"/>
                </a:lnTo>
                <a:lnTo>
                  <a:pt x="785812" y="464344"/>
                </a:lnTo>
                <a:lnTo>
                  <a:pt x="794742" y="473274"/>
                </a:lnTo>
                <a:lnTo>
                  <a:pt x="794742" y="482203"/>
                </a:lnTo>
                <a:lnTo>
                  <a:pt x="803671" y="491133"/>
                </a:lnTo>
                <a:lnTo>
                  <a:pt x="803671" y="500063"/>
                </a:lnTo>
                <a:lnTo>
                  <a:pt x="803671" y="500063"/>
                </a:lnTo>
                <a:lnTo>
                  <a:pt x="812601" y="508993"/>
                </a:lnTo>
                <a:lnTo>
                  <a:pt x="812601" y="517922"/>
                </a:lnTo>
                <a:lnTo>
                  <a:pt x="821531" y="517922"/>
                </a:lnTo>
                <a:lnTo>
                  <a:pt x="821531" y="526852"/>
                </a:lnTo>
                <a:lnTo>
                  <a:pt x="821531" y="526852"/>
                </a:lnTo>
                <a:lnTo>
                  <a:pt x="821531" y="535782"/>
                </a:lnTo>
                <a:lnTo>
                  <a:pt x="830460" y="544711"/>
                </a:lnTo>
                <a:lnTo>
                  <a:pt x="830460" y="544711"/>
                </a:lnTo>
                <a:lnTo>
                  <a:pt x="830460" y="544711"/>
                </a:lnTo>
                <a:lnTo>
                  <a:pt x="830460" y="553641"/>
                </a:lnTo>
                <a:lnTo>
                  <a:pt x="830460" y="553641"/>
                </a:lnTo>
                <a:lnTo>
                  <a:pt x="830460" y="553641"/>
                </a:lnTo>
                <a:lnTo>
                  <a:pt x="830460" y="553641"/>
                </a:lnTo>
                <a:lnTo>
                  <a:pt x="830460" y="553641"/>
                </a:lnTo>
                <a:lnTo>
                  <a:pt x="830460" y="553641"/>
                </a:lnTo>
                <a:lnTo>
                  <a:pt x="830460" y="553641"/>
                </a:lnTo>
                <a:lnTo>
                  <a:pt x="839390" y="562571"/>
                </a:lnTo>
                <a:lnTo>
                  <a:pt x="839390" y="562571"/>
                </a:lnTo>
                <a:lnTo>
                  <a:pt x="839390" y="562571"/>
                </a:lnTo>
                <a:lnTo>
                  <a:pt x="830460" y="562571"/>
                </a:lnTo>
                <a:lnTo>
                  <a:pt x="830460" y="562571"/>
                </a:lnTo>
                <a:lnTo>
                  <a:pt x="839390" y="562571"/>
                </a:lnTo>
                <a:lnTo>
                  <a:pt x="839390" y="562571"/>
                </a:lnTo>
                <a:lnTo>
                  <a:pt x="839390" y="5625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0" name="Freeform 19469"/>
          <p:cNvSpPr/>
          <p:nvPr/>
        </p:nvSpPr>
        <p:spPr>
          <a:xfrm>
            <a:off x="2571750" y="3116461"/>
            <a:ext cx="142876" cy="660797"/>
          </a:xfrm>
          <a:custGeom>
            <a:avLst/>
            <a:gdLst/>
            <a:ahLst/>
            <a:cxnLst/>
            <a:rect l="0" t="0" r="0" b="0"/>
            <a:pathLst>
              <a:path w="142876" h="660797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26789" y="44648"/>
                </a:lnTo>
                <a:lnTo>
                  <a:pt x="26789" y="53578"/>
                </a:lnTo>
                <a:lnTo>
                  <a:pt x="35719" y="62507"/>
                </a:lnTo>
                <a:lnTo>
                  <a:pt x="44648" y="71437"/>
                </a:lnTo>
                <a:lnTo>
                  <a:pt x="44648" y="80367"/>
                </a:lnTo>
                <a:lnTo>
                  <a:pt x="53578" y="98226"/>
                </a:lnTo>
                <a:lnTo>
                  <a:pt x="53578" y="107156"/>
                </a:lnTo>
                <a:lnTo>
                  <a:pt x="62508" y="125015"/>
                </a:lnTo>
                <a:lnTo>
                  <a:pt x="71438" y="133945"/>
                </a:lnTo>
                <a:lnTo>
                  <a:pt x="80367" y="151804"/>
                </a:lnTo>
                <a:lnTo>
                  <a:pt x="80367" y="160734"/>
                </a:lnTo>
                <a:lnTo>
                  <a:pt x="89297" y="178593"/>
                </a:lnTo>
                <a:lnTo>
                  <a:pt x="98227" y="196453"/>
                </a:lnTo>
                <a:lnTo>
                  <a:pt x="98227" y="205382"/>
                </a:lnTo>
                <a:lnTo>
                  <a:pt x="107156" y="223242"/>
                </a:lnTo>
                <a:lnTo>
                  <a:pt x="107156" y="232171"/>
                </a:lnTo>
                <a:lnTo>
                  <a:pt x="107156" y="250031"/>
                </a:lnTo>
                <a:lnTo>
                  <a:pt x="107156" y="267890"/>
                </a:lnTo>
                <a:lnTo>
                  <a:pt x="116086" y="285750"/>
                </a:lnTo>
                <a:lnTo>
                  <a:pt x="116086" y="294679"/>
                </a:lnTo>
                <a:lnTo>
                  <a:pt x="125016" y="312539"/>
                </a:lnTo>
                <a:lnTo>
                  <a:pt x="133945" y="321468"/>
                </a:lnTo>
                <a:lnTo>
                  <a:pt x="133945" y="339328"/>
                </a:lnTo>
                <a:lnTo>
                  <a:pt x="133945" y="348257"/>
                </a:lnTo>
                <a:lnTo>
                  <a:pt x="133945" y="366117"/>
                </a:lnTo>
                <a:lnTo>
                  <a:pt x="142875" y="375046"/>
                </a:lnTo>
                <a:lnTo>
                  <a:pt x="142875" y="392906"/>
                </a:lnTo>
                <a:lnTo>
                  <a:pt x="142875" y="401835"/>
                </a:lnTo>
                <a:lnTo>
                  <a:pt x="142875" y="419695"/>
                </a:lnTo>
                <a:lnTo>
                  <a:pt x="142875" y="428625"/>
                </a:lnTo>
                <a:lnTo>
                  <a:pt x="142875" y="437554"/>
                </a:lnTo>
                <a:lnTo>
                  <a:pt x="142875" y="455414"/>
                </a:lnTo>
                <a:lnTo>
                  <a:pt x="142875" y="464343"/>
                </a:lnTo>
                <a:lnTo>
                  <a:pt x="142875" y="473273"/>
                </a:lnTo>
                <a:lnTo>
                  <a:pt x="142875" y="482203"/>
                </a:lnTo>
                <a:lnTo>
                  <a:pt x="142875" y="491132"/>
                </a:lnTo>
                <a:lnTo>
                  <a:pt x="142875" y="500062"/>
                </a:lnTo>
                <a:lnTo>
                  <a:pt x="133945" y="508992"/>
                </a:lnTo>
                <a:lnTo>
                  <a:pt x="133945" y="517921"/>
                </a:lnTo>
                <a:lnTo>
                  <a:pt x="133945" y="526851"/>
                </a:lnTo>
                <a:lnTo>
                  <a:pt x="125016" y="535781"/>
                </a:lnTo>
                <a:lnTo>
                  <a:pt x="125016" y="544710"/>
                </a:lnTo>
                <a:lnTo>
                  <a:pt x="125016" y="553640"/>
                </a:lnTo>
                <a:lnTo>
                  <a:pt x="125016" y="562570"/>
                </a:lnTo>
                <a:lnTo>
                  <a:pt x="125016" y="571500"/>
                </a:lnTo>
                <a:lnTo>
                  <a:pt x="116086" y="580429"/>
                </a:lnTo>
                <a:lnTo>
                  <a:pt x="116086" y="589359"/>
                </a:lnTo>
                <a:lnTo>
                  <a:pt x="116086" y="598289"/>
                </a:lnTo>
                <a:lnTo>
                  <a:pt x="107156" y="598289"/>
                </a:lnTo>
                <a:lnTo>
                  <a:pt x="107156" y="607218"/>
                </a:lnTo>
                <a:lnTo>
                  <a:pt x="107156" y="607218"/>
                </a:lnTo>
                <a:lnTo>
                  <a:pt x="98227" y="616148"/>
                </a:lnTo>
                <a:lnTo>
                  <a:pt x="98227" y="625078"/>
                </a:lnTo>
                <a:lnTo>
                  <a:pt x="98227" y="625078"/>
                </a:lnTo>
                <a:lnTo>
                  <a:pt x="89297" y="634007"/>
                </a:lnTo>
                <a:lnTo>
                  <a:pt x="89297" y="634007"/>
                </a:lnTo>
                <a:lnTo>
                  <a:pt x="89297" y="642937"/>
                </a:lnTo>
                <a:lnTo>
                  <a:pt x="80367" y="642937"/>
                </a:lnTo>
                <a:lnTo>
                  <a:pt x="80367" y="651867"/>
                </a:lnTo>
                <a:lnTo>
                  <a:pt x="80367" y="651867"/>
                </a:lnTo>
                <a:lnTo>
                  <a:pt x="80367" y="660796"/>
                </a:lnTo>
                <a:lnTo>
                  <a:pt x="80367" y="660796"/>
                </a:lnTo>
                <a:lnTo>
                  <a:pt x="80367" y="6607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1" name="Freeform 19470"/>
          <p:cNvSpPr/>
          <p:nvPr/>
        </p:nvSpPr>
        <p:spPr>
          <a:xfrm>
            <a:off x="2598539" y="3071812"/>
            <a:ext cx="1187650" cy="687587"/>
          </a:xfrm>
          <a:custGeom>
            <a:avLst/>
            <a:gdLst/>
            <a:ahLst/>
            <a:cxnLst/>
            <a:rect l="0" t="0" r="0" b="0"/>
            <a:pathLst>
              <a:path w="1187650" h="687587">
                <a:moveTo>
                  <a:pt x="1187649" y="0"/>
                </a:moveTo>
                <a:lnTo>
                  <a:pt x="1187649" y="0"/>
                </a:lnTo>
                <a:lnTo>
                  <a:pt x="1187649" y="0"/>
                </a:lnTo>
                <a:lnTo>
                  <a:pt x="1187649" y="0"/>
                </a:lnTo>
                <a:lnTo>
                  <a:pt x="1187649" y="8930"/>
                </a:lnTo>
                <a:lnTo>
                  <a:pt x="1187649" y="8930"/>
                </a:lnTo>
                <a:lnTo>
                  <a:pt x="1178719" y="17859"/>
                </a:lnTo>
                <a:lnTo>
                  <a:pt x="1178719" y="17859"/>
                </a:lnTo>
                <a:lnTo>
                  <a:pt x="1178719" y="26789"/>
                </a:lnTo>
                <a:lnTo>
                  <a:pt x="1178719" y="35719"/>
                </a:lnTo>
                <a:lnTo>
                  <a:pt x="1178719" y="44649"/>
                </a:lnTo>
                <a:lnTo>
                  <a:pt x="1178719" y="62508"/>
                </a:lnTo>
                <a:lnTo>
                  <a:pt x="1178719" y="71438"/>
                </a:lnTo>
                <a:lnTo>
                  <a:pt x="1169789" y="80367"/>
                </a:lnTo>
                <a:lnTo>
                  <a:pt x="1169789" y="89297"/>
                </a:lnTo>
                <a:lnTo>
                  <a:pt x="1160859" y="98227"/>
                </a:lnTo>
                <a:lnTo>
                  <a:pt x="1160859" y="116086"/>
                </a:lnTo>
                <a:lnTo>
                  <a:pt x="1160859" y="125016"/>
                </a:lnTo>
                <a:lnTo>
                  <a:pt x="1151930" y="142875"/>
                </a:lnTo>
                <a:lnTo>
                  <a:pt x="1143000" y="160734"/>
                </a:lnTo>
                <a:lnTo>
                  <a:pt x="1134070" y="169664"/>
                </a:lnTo>
                <a:lnTo>
                  <a:pt x="1125141" y="187524"/>
                </a:lnTo>
                <a:lnTo>
                  <a:pt x="1116211" y="205383"/>
                </a:lnTo>
                <a:lnTo>
                  <a:pt x="1107281" y="223242"/>
                </a:lnTo>
                <a:lnTo>
                  <a:pt x="1098352" y="232172"/>
                </a:lnTo>
                <a:lnTo>
                  <a:pt x="1089422" y="250031"/>
                </a:lnTo>
                <a:lnTo>
                  <a:pt x="1080492" y="267891"/>
                </a:lnTo>
                <a:lnTo>
                  <a:pt x="1071563" y="285750"/>
                </a:lnTo>
                <a:lnTo>
                  <a:pt x="1053703" y="303609"/>
                </a:lnTo>
                <a:lnTo>
                  <a:pt x="1044774" y="321469"/>
                </a:lnTo>
                <a:lnTo>
                  <a:pt x="1035844" y="339328"/>
                </a:lnTo>
                <a:lnTo>
                  <a:pt x="1026914" y="357188"/>
                </a:lnTo>
                <a:lnTo>
                  <a:pt x="1017984" y="375047"/>
                </a:lnTo>
                <a:lnTo>
                  <a:pt x="1000125" y="392906"/>
                </a:lnTo>
                <a:lnTo>
                  <a:pt x="991195" y="410766"/>
                </a:lnTo>
                <a:lnTo>
                  <a:pt x="973336" y="428625"/>
                </a:lnTo>
                <a:lnTo>
                  <a:pt x="964406" y="446484"/>
                </a:lnTo>
                <a:lnTo>
                  <a:pt x="946547" y="464344"/>
                </a:lnTo>
                <a:lnTo>
                  <a:pt x="928688" y="473274"/>
                </a:lnTo>
                <a:lnTo>
                  <a:pt x="919758" y="491133"/>
                </a:lnTo>
                <a:lnTo>
                  <a:pt x="901899" y="500063"/>
                </a:lnTo>
                <a:lnTo>
                  <a:pt x="884039" y="517922"/>
                </a:lnTo>
                <a:lnTo>
                  <a:pt x="866180" y="535781"/>
                </a:lnTo>
                <a:lnTo>
                  <a:pt x="848320" y="544711"/>
                </a:lnTo>
                <a:lnTo>
                  <a:pt x="830461" y="553641"/>
                </a:lnTo>
                <a:lnTo>
                  <a:pt x="812602" y="562570"/>
                </a:lnTo>
                <a:lnTo>
                  <a:pt x="794742" y="571500"/>
                </a:lnTo>
                <a:lnTo>
                  <a:pt x="767953" y="589359"/>
                </a:lnTo>
                <a:lnTo>
                  <a:pt x="750094" y="598289"/>
                </a:lnTo>
                <a:lnTo>
                  <a:pt x="732234" y="607219"/>
                </a:lnTo>
                <a:lnTo>
                  <a:pt x="705445" y="607219"/>
                </a:lnTo>
                <a:lnTo>
                  <a:pt x="687586" y="616149"/>
                </a:lnTo>
                <a:lnTo>
                  <a:pt x="660797" y="625078"/>
                </a:lnTo>
                <a:lnTo>
                  <a:pt x="642938" y="634008"/>
                </a:lnTo>
                <a:lnTo>
                  <a:pt x="616149" y="642938"/>
                </a:lnTo>
                <a:lnTo>
                  <a:pt x="598289" y="642938"/>
                </a:lnTo>
                <a:lnTo>
                  <a:pt x="580430" y="651867"/>
                </a:lnTo>
                <a:lnTo>
                  <a:pt x="553641" y="651867"/>
                </a:lnTo>
                <a:lnTo>
                  <a:pt x="526852" y="660797"/>
                </a:lnTo>
                <a:lnTo>
                  <a:pt x="508992" y="660797"/>
                </a:lnTo>
                <a:lnTo>
                  <a:pt x="482203" y="660797"/>
                </a:lnTo>
                <a:lnTo>
                  <a:pt x="464344" y="660797"/>
                </a:lnTo>
                <a:lnTo>
                  <a:pt x="437555" y="660797"/>
                </a:lnTo>
                <a:lnTo>
                  <a:pt x="410766" y="660797"/>
                </a:lnTo>
                <a:lnTo>
                  <a:pt x="392906" y="660797"/>
                </a:lnTo>
                <a:lnTo>
                  <a:pt x="366117" y="669727"/>
                </a:lnTo>
                <a:lnTo>
                  <a:pt x="339328" y="669727"/>
                </a:lnTo>
                <a:lnTo>
                  <a:pt x="321469" y="669727"/>
                </a:lnTo>
                <a:lnTo>
                  <a:pt x="294680" y="669727"/>
                </a:lnTo>
                <a:lnTo>
                  <a:pt x="276820" y="669727"/>
                </a:lnTo>
                <a:lnTo>
                  <a:pt x="258961" y="669727"/>
                </a:lnTo>
                <a:lnTo>
                  <a:pt x="232172" y="669727"/>
                </a:lnTo>
                <a:lnTo>
                  <a:pt x="214313" y="669727"/>
                </a:lnTo>
                <a:lnTo>
                  <a:pt x="196453" y="669727"/>
                </a:lnTo>
                <a:lnTo>
                  <a:pt x="169664" y="669727"/>
                </a:lnTo>
                <a:lnTo>
                  <a:pt x="160734" y="669727"/>
                </a:lnTo>
                <a:lnTo>
                  <a:pt x="142875" y="669727"/>
                </a:lnTo>
                <a:lnTo>
                  <a:pt x="125016" y="669727"/>
                </a:lnTo>
                <a:lnTo>
                  <a:pt x="107156" y="669727"/>
                </a:lnTo>
                <a:lnTo>
                  <a:pt x="89297" y="678656"/>
                </a:lnTo>
                <a:lnTo>
                  <a:pt x="80367" y="678656"/>
                </a:lnTo>
                <a:lnTo>
                  <a:pt x="62508" y="678656"/>
                </a:lnTo>
                <a:lnTo>
                  <a:pt x="44649" y="678656"/>
                </a:lnTo>
                <a:lnTo>
                  <a:pt x="35719" y="678656"/>
                </a:lnTo>
                <a:lnTo>
                  <a:pt x="26789" y="687586"/>
                </a:lnTo>
                <a:lnTo>
                  <a:pt x="8930" y="678656"/>
                </a:lnTo>
                <a:lnTo>
                  <a:pt x="0" y="678656"/>
                </a:lnTo>
                <a:lnTo>
                  <a:pt x="0" y="678656"/>
                </a:lnTo>
                <a:lnTo>
                  <a:pt x="0" y="6786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2" name="Freeform 19471"/>
          <p:cNvSpPr/>
          <p:nvPr/>
        </p:nvSpPr>
        <p:spPr>
          <a:xfrm>
            <a:off x="1625203" y="4116586"/>
            <a:ext cx="392907" cy="401836"/>
          </a:xfrm>
          <a:custGeom>
            <a:avLst/>
            <a:gdLst/>
            <a:ahLst/>
            <a:cxnLst/>
            <a:rect l="0" t="0" r="0" b="0"/>
            <a:pathLst>
              <a:path w="392907" h="401836">
                <a:moveTo>
                  <a:pt x="62508" y="71437"/>
                </a:moveTo>
                <a:lnTo>
                  <a:pt x="62508" y="71437"/>
                </a:lnTo>
                <a:lnTo>
                  <a:pt x="62508" y="62507"/>
                </a:lnTo>
                <a:lnTo>
                  <a:pt x="62508" y="62507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44648"/>
                </a:lnTo>
                <a:lnTo>
                  <a:pt x="71438" y="35718"/>
                </a:lnTo>
                <a:lnTo>
                  <a:pt x="71438" y="26789"/>
                </a:lnTo>
                <a:lnTo>
                  <a:pt x="80367" y="17859"/>
                </a:lnTo>
                <a:lnTo>
                  <a:pt x="98227" y="8929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0"/>
                </a:lnTo>
                <a:lnTo>
                  <a:pt x="196453" y="8929"/>
                </a:lnTo>
                <a:lnTo>
                  <a:pt x="223242" y="17859"/>
                </a:lnTo>
                <a:lnTo>
                  <a:pt x="241102" y="35718"/>
                </a:lnTo>
                <a:lnTo>
                  <a:pt x="258961" y="53578"/>
                </a:lnTo>
                <a:lnTo>
                  <a:pt x="276820" y="71437"/>
                </a:lnTo>
                <a:lnTo>
                  <a:pt x="294680" y="98226"/>
                </a:lnTo>
                <a:lnTo>
                  <a:pt x="303610" y="125015"/>
                </a:lnTo>
                <a:lnTo>
                  <a:pt x="321469" y="151804"/>
                </a:lnTo>
                <a:lnTo>
                  <a:pt x="321469" y="187523"/>
                </a:lnTo>
                <a:lnTo>
                  <a:pt x="330399" y="214312"/>
                </a:lnTo>
                <a:lnTo>
                  <a:pt x="321469" y="241101"/>
                </a:lnTo>
                <a:lnTo>
                  <a:pt x="321469" y="267890"/>
                </a:lnTo>
                <a:lnTo>
                  <a:pt x="312539" y="294679"/>
                </a:lnTo>
                <a:lnTo>
                  <a:pt x="294680" y="312539"/>
                </a:lnTo>
                <a:lnTo>
                  <a:pt x="276820" y="339328"/>
                </a:lnTo>
                <a:lnTo>
                  <a:pt x="250031" y="357187"/>
                </a:lnTo>
                <a:lnTo>
                  <a:pt x="232172" y="375046"/>
                </a:lnTo>
                <a:lnTo>
                  <a:pt x="205383" y="383976"/>
                </a:lnTo>
                <a:lnTo>
                  <a:pt x="178594" y="392906"/>
                </a:lnTo>
                <a:lnTo>
                  <a:pt x="151805" y="401835"/>
                </a:lnTo>
                <a:lnTo>
                  <a:pt x="125016" y="401835"/>
                </a:lnTo>
                <a:lnTo>
                  <a:pt x="98227" y="401835"/>
                </a:lnTo>
                <a:lnTo>
                  <a:pt x="71438" y="392906"/>
                </a:lnTo>
                <a:lnTo>
                  <a:pt x="53578" y="383976"/>
                </a:lnTo>
                <a:lnTo>
                  <a:pt x="35719" y="375046"/>
                </a:lnTo>
                <a:lnTo>
                  <a:pt x="17860" y="357187"/>
                </a:lnTo>
                <a:lnTo>
                  <a:pt x="8930" y="339328"/>
                </a:lnTo>
                <a:lnTo>
                  <a:pt x="0" y="321468"/>
                </a:lnTo>
                <a:lnTo>
                  <a:pt x="0" y="303609"/>
                </a:lnTo>
                <a:lnTo>
                  <a:pt x="0" y="285750"/>
                </a:lnTo>
                <a:lnTo>
                  <a:pt x="8930" y="267890"/>
                </a:lnTo>
                <a:lnTo>
                  <a:pt x="17860" y="258960"/>
                </a:lnTo>
                <a:lnTo>
                  <a:pt x="35719" y="250031"/>
                </a:lnTo>
                <a:lnTo>
                  <a:pt x="53578" y="250031"/>
                </a:lnTo>
                <a:lnTo>
                  <a:pt x="80367" y="250031"/>
                </a:lnTo>
                <a:lnTo>
                  <a:pt x="116086" y="250031"/>
                </a:lnTo>
                <a:lnTo>
                  <a:pt x="142875" y="250031"/>
                </a:lnTo>
                <a:lnTo>
                  <a:pt x="169664" y="258960"/>
                </a:lnTo>
                <a:lnTo>
                  <a:pt x="196453" y="276820"/>
                </a:lnTo>
                <a:lnTo>
                  <a:pt x="223242" y="285750"/>
                </a:lnTo>
                <a:lnTo>
                  <a:pt x="250031" y="303609"/>
                </a:lnTo>
                <a:lnTo>
                  <a:pt x="267891" y="312539"/>
                </a:lnTo>
                <a:lnTo>
                  <a:pt x="294680" y="330398"/>
                </a:lnTo>
                <a:lnTo>
                  <a:pt x="312539" y="339328"/>
                </a:lnTo>
                <a:lnTo>
                  <a:pt x="339328" y="357187"/>
                </a:lnTo>
                <a:lnTo>
                  <a:pt x="357188" y="366117"/>
                </a:lnTo>
                <a:lnTo>
                  <a:pt x="375047" y="375046"/>
                </a:lnTo>
                <a:lnTo>
                  <a:pt x="392906" y="383976"/>
                </a:lnTo>
                <a:lnTo>
                  <a:pt x="392906" y="383976"/>
                </a:lnTo>
                <a:lnTo>
                  <a:pt x="392906" y="3839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3" name="Freeform 19472"/>
          <p:cNvSpPr/>
          <p:nvPr/>
        </p:nvSpPr>
        <p:spPr>
          <a:xfrm>
            <a:off x="2018109" y="4125515"/>
            <a:ext cx="357189" cy="428626"/>
          </a:xfrm>
          <a:custGeom>
            <a:avLst/>
            <a:gdLst/>
            <a:ahLst/>
            <a:cxnLst/>
            <a:rect l="0" t="0" r="0" b="0"/>
            <a:pathLst>
              <a:path w="357189" h="428626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89297" y="8930"/>
                </a:lnTo>
                <a:lnTo>
                  <a:pt x="125016" y="17860"/>
                </a:lnTo>
                <a:lnTo>
                  <a:pt x="142875" y="26789"/>
                </a:lnTo>
                <a:lnTo>
                  <a:pt x="169664" y="44649"/>
                </a:lnTo>
                <a:lnTo>
                  <a:pt x="196454" y="62508"/>
                </a:lnTo>
                <a:lnTo>
                  <a:pt x="214313" y="80367"/>
                </a:lnTo>
                <a:lnTo>
                  <a:pt x="232172" y="107156"/>
                </a:lnTo>
                <a:lnTo>
                  <a:pt x="250032" y="133946"/>
                </a:lnTo>
                <a:lnTo>
                  <a:pt x="258961" y="160735"/>
                </a:lnTo>
                <a:lnTo>
                  <a:pt x="276821" y="187524"/>
                </a:lnTo>
                <a:lnTo>
                  <a:pt x="285750" y="214313"/>
                </a:lnTo>
                <a:lnTo>
                  <a:pt x="285750" y="241102"/>
                </a:lnTo>
                <a:lnTo>
                  <a:pt x="276821" y="267891"/>
                </a:lnTo>
                <a:lnTo>
                  <a:pt x="276821" y="294680"/>
                </a:lnTo>
                <a:lnTo>
                  <a:pt x="267891" y="312539"/>
                </a:lnTo>
                <a:lnTo>
                  <a:pt x="250032" y="330399"/>
                </a:lnTo>
                <a:lnTo>
                  <a:pt x="232172" y="348258"/>
                </a:lnTo>
                <a:lnTo>
                  <a:pt x="214313" y="357188"/>
                </a:lnTo>
                <a:lnTo>
                  <a:pt x="187524" y="366117"/>
                </a:lnTo>
                <a:lnTo>
                  <a:pt x="160735" y="375047"/>
                </a:lnTo>
                <a:lnTo>
                  <a:pt x="133946" y="375047"/>
                </a:lnTo>
                <a:lnTo>
                  <a:pt x="116086" y="375047"/>
                </a:lnTo>
                <a:lnTo>
                  <a:pt x="89297" y="375047"/>
                </a:lnTo>
                <a:lnTo>
                  <a:pt x="71438" y="375047"/>
                </a:lnTo>
                <a:lnTo>
                  <a:pt x="53579" y="366117"/>
                </a:lnTo>
                <a:lnTo>
                  <a:pt x="35719" y="357188"/>
                </a:lnTo>
                <a:lnTo>
                  <a:pt x="26789" y="348258"/>
                </a:lnTo>
                <a:lnTo>
                  <a:pt x="17860" y="330399"/>
                </a:lnTo>
                <a:lnTo>
                  <a:pt x="8930" y="321469"/>
                </a:lnTo>
                <a:lnTo>
                  <a:pt x="8930" y="303610"/>
                </a:lnTo>
                <a:lnTo>
                  <a:pt x="8930" y="294680"/>
                </a:lnTo>
                <a:lnTo>
                  <a:pt x="8930" y="285750"/>
                </a:lnTo>
                <a:lnTo>
                  <a:pt x="17860" y="285750"/>
                </a:lnTo>
                <a:lnTo>
                  <a:pt x="35719" y="276821"/>
                </a:lnTo>
                <a:lnTo>
                  <a:pt x="44649" y="276821"/>
                </a:lnTo>
                <a:lnTo>
                  <a:pt x="71438" y="276821"/>
                </a:lnTo>
                <a:lnTo>
                  <a:pt x="89297" y="285750"/>
                </a:lnTo>
                <a:lnTo>
                  <a:pt x="116086" y="294680"/>
                </a:lnTo>
                <a:lnTo>
                  <a:pt x="133946" y="294680"/>
                </a:lnTo>
                <a:lnTo>
                  <a:pt x="160735" y="303610"/>
                </a:lnTo>
                <a:lnTo>
                  <a:pt x="178594" y="321469"/>
                </a:lnTo>
                <a:lnTo>
                  <a:pt x="205383" y="330399"/>
                </a:lnTo>
                <a:lnTo>
                  <a:pt x="223243" y="348258"/>
                </a:lnTo>
                <a:lnTo>
                  <a:pt x="241102" y="357188"/>
                </a:lnTo>
                <a:lnTo>
                  <a:pt x="258961" y="366117"/>
                </a:lnTo>
                <a:lnTo>
                  <a:pt x="276821" y="375047"/>
                </a:lnTo>
                <a:lnTo>
                  <a:pt x="294680" y="383977"/>
                </a:lnTo>
                <a:lnTo>
                  <a:pt x="312539" y="392906"/>
                </a:lnTo>
                <a:lnTo>
                  <a:pt x="321469" y="401836"/>
                </a:lnTo>
                <a:lnTo>
                  <a:pt x="339329" y="410766"/>
                </a:lnTo>
                <a:lnTo>
                  <a:pt x="348258" y="419696"/>
                </a:lnTo>
                <a:lnTo>
                  <a:pt x="357188" y="428625"/>
                </a:lnTo>
                <a:lnTo>
                  <a:pt x="357188" y="428625"/>
                </a:lnTo>
                <a:lnTo>
                  <a:pt x="357188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4" name="Freeform 19473"/>
          <p:cNvSpPr/>
          <p:nvPr/>
        </p:nvSpPr>
        <p:spPr>
          <a:xfrm>
            <a:off x="2411016" y="4348757"/>
            <a:ext cx="232173" cy="250033"/>
          </a:xfrm>
          <a:custGeom>
            <a:avLst/>
            <a:gdLst/>
            <a:ahLst/>
            <a:cxnLst/>
            <a:rect l="0" t="0" r="0" b="0"/>
            <a:pathLst>
              <a:path w="232173" h="25003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8" y="44649"/>
                </a:lnTo>
                <a:lnTo>
                  <a:pt x="53578" y="62508"/>
                </a:lnTo>
                <a:lnTo>
                  <a:pt x="71437" y="80368"/>
                </a:lnTo>
                <a:lnTo>
                  <a:pt x="80367" y="107157"/>
                </a:lnTo>
                <a:lnTo>
                  <a:pt x="98226" y="125016"/>
                </a:lnTo>
                <a:lnTo>
                  <a:pt x="116086" y="142875"/>
                </a:lnTo>
                <a:lnTo>
                  <a:pt x="133945" y="169664"/>
                </a:lnTo>
                <a:lnTo>
                  <a:pt x="151804" y="187524"/>
                </a:lnTo>
                <a:lnTo>
                  <a:pt x="169664" y="205383"/>
                </a:lnTo>
                <a:lnTo>
                  <a:pt x="187523" y="214313"/>
                </a:lnTo>
                <a:lnTo>
                  <a:pt x="205382" y="232172"/>
                </a:lnTo>
                <a:lnTo>
                  <a:pt x="214312" y="241102"/>
                </a:lnTo>
                <a:lnTo>
                  <a:pt x="223242" y="241102"/>
                </a:lnTo>
                <a:lnTo>
                  <a:pt x="232172" y="250032"/>
                </a:lnTo>
                <a:lnTo>
                  <a:pt x="232172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5" name="Freeform 19474"/>
          <p:cNvSpPr/>
          <p:nvPr/>
        </p:nvSpPr>
        <p:spPr>
          <a:xfrm>
            <a:off x="2428875" y="4357687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8930"/>
                </a:lnTo>
                <a:lnTo>
                  <a:pt x="116086" y="17859"/>
                </a:lnTo>
                <a:lnTo>
                  <a:pt x="98227" y="35719"/>
                </a:lnTo>
                <a:lnTo>
                  <a:pt x="80367" y="53578"/>
                </a:lnTo>
                <a:lnTo>
                  <a:pt x="71438" y="71438"/>
                </a:lnTo>
                <a:lnTo>
                  <a:pt x="53578" y="98227"/>
                </a:lnTo>
                <a:lnTo>
                  <a:pt x="35719" y="116086"/>
                </a:lnTo>
                <a:lnTo>
                  <a:pt x="26789" y="142875"/>
                </a:lnTo>
                <a:lnTo>
                  <a:pt x="17859" y="169664"/>
                </a:lnTo>
                <a:lnTo>
                  <a:pt x="8930" y="187524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6" name="Freeform 19475"/>
          <p:cNvSpPr/>
          <p:nvPr/>
        </p:nvSpPr>
        <p:spPr>
          <a:xfrm>
            <a:off x="3036094" y="2366367"/>
            <a:ext cx="1294805" cy="455415"/>
          </a:xfrm>
          <a:custGeom>
            <a:avLst/>
            <a:gdLst/>
            <a:ahLst/>
            <a:cxnLst/>
            <a:rect l="0" t="0" r="0" b="0"/>
            <a:pathLst>
              <a:path w="1294805" h="455415">
                <a:moveTo>
                  <a:pt x="0" y="392906"/>
                </a:moveTo>
                <a:lnTo>
                  <a:pt x="0" y="392906"/>
                </a:lnTo>
                <a:lnTo>
                  <a:pt x="8929" y="383977"/>
                </a:lnTo>
                <a:lnTo>
                  <a:pt x="0" y="383977"/>
                </a:lnTo>
                <a:lnTo>
                  <a:pt x="8929" y="375047"/>
                </a:lnTo>
                <a:lnTo>
                  <a:pt x="8929" y="375047"/>
                </a:lnTo>
                <a:lnTo>
                  <a:pt x="8929" y="375047"/>
                </a:lnTo>
                <a:lnTo>
                  <a:pt x="17859" y="366117"/>
                </a:lnTo>
                <a:lnTo>
                  <a:pt x="17859" y="357188"/>
                </a:lnTo>
                <a:lnTo>
                  <a:pt x="26789" y="357188"/>
                </a:lnTo>
                <a:lnTo>
                  <a:pt x="35719" y="348258"/>
                </a:lnTo>
                <a:lnTo>
                  <a:pt x="44648" y="339328"/>
                </a:lnTo>
                <a:lnTo>
                  <a:pt x="53578" y="321469"/>
                </a:lnTo>
                <a:lnTo>
                  <a:pt x="62508" y="312539"/>
                </a:lnTo>
                <a:lnTo>
                  <a:pt x="80367" y="294680"/>
                </a:lnTo>
                <a:lnTo>
                  <a:pt x="89297" y="276821"/>
                </a:lnTo>
                <a:lnTo>
                  <a:pt x="107156" y="258961"/>
                </a:lnTo>
                <a:lnTo>
                  <a:pt x="125015" y="241102"/>
                </a:lnTo>
                <a:lnTo>
                  <a:pt x="133945" y="223242"/>
                </a:lnTo>
                <a:lnTo>
                  <a:pt x="151804" y="205383"/>
                </a:lnTo>
                <a:lnTo>
                  <a:pt x="160734" y="187524"/>
                </a:lnTo>
                <a:lnTo>
                  <a:pt x="178594" y="169664"/>
                </a:lnTo>
                <a:lnTo>
                  <a:pt x="187523" y="151805"/>
                </a:lnTo>
                <a:lnTo>
                  <a:pt x="196453" y="133946"/>
                </a:lnTo>
                <a:lnTo>
                  <a:pt x="214312" y="125016"/>
                </a:lnTo>
                <a:lnTo>
                  <a:pt x="223242" y="107156"/>
                </a:lnTo>
                <a:lnTo>
                  <a:pt x="232172" y="89297"/>
                </a:lnTo>
                <a:lnTo>
                  <a:pt x="232172" y="80367"/>
                </a:lnTo>
                <a:lnTo>
                  <a:pt x="241101" y="62508"/>
                </a:lnTo>
                <a:lnTo>
                  <a:pt x="250031" y="53578"/>
                </a:lnTo>
                <a:lnTo>
                  <a:pt x="258961" y="44648"/>
                </a:lnTo>
                <a:lnTo>
                  <a:pt x="258961" y="35719"/>
                </a:lnTo>
                <a:lnTo>
                  <a:pt x="267890" y="26789"/>
                </a:lnTo>
                <a:lnTo>
                  <a:pt x="267890" y="17859"/>
                </a:lnTo>
                <a:lnTo>
                  <a:pt x="267890" y="17859"/>
                </a:lnTo>
                <a:lnTo>
                  <a:pt x="276820" y="8930"/>
                </a:lnTo>
                <a:lnTo>
                  <a:pt x="276820" y="893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94679" y="8930"/>
                </a:lnTo>
                <a:lnTo>
                  <a:pt x="294679" y="8930"/>
                </a:lnTo>
                <a:lnTo>
                  <a:pt x="312539" y="8930"/>
                </a:lnTo>
                <a:lnTo>
                  <a:pt x="321469" y="17859"/>
                </a:lnTo>
                <a:lnTo>
                  <a:pt x="330398" y="17859"/>
                </a:lnTo>
                <a:lnTo>
                  <a:pt x="348258" y="17859"/>
                </a:lnTo>
                <a:lnTo>
                  <a:pt x="366117" y="26789"/>
                </a:lnTo>
                <a:lnTo>
                  <a:pt x="383976" y="26789"/>
                </a:lnTo>
                <a:lnTo>
                  <a:pt x="401836" y="35719"/>
                </a:lnTo>
                <a:lnTo>
                  <a:pt x="419695" y="44648"/>
                </a:lnTo>
                <a:lnTo>
                  <a:pt x="437554" y="44648"/>
                </a:lnTo>
                <a:lnTo>
                  <a:pt x="464344" y="53578"/>
                </a:lnTo>
                <a:lnTo>
                  <a:pt x="482203" y="62508"/>
                </a:lnTo>
                <a:lnTo>
                  <a:pt x="508992" y="71437"/>
                </a:lnTo>
                <a:lnTo>
                  <a:pt x="526851" y="80367"/>
                </a:lnTo>
                <a:lnTo>
                  <a:pt x="553640" y="89297"/>
                </a:lnTo>
                <a:lnTo>
                  <a:pt x="580429" y="98227"/>
                </a:lnTo>
                <a:lnTo>
                  <a:pt x="598289" y="107156"/>
                </a:lnTo>
                <a:lnTo>
                  <a:pt x="625078" y="125016"/>
                </a:lnTo>
                <a:lnTo>
                  <a:pt x="651867" y="133946"/>
                </a:lnTo>
                <a:lnTo>
                  <a:pt x="678656" y="142875"/>
                </a:lnTo>
                <a:lnTo>
                  <a:pt x="705445" y="160735"/>
                </a:lnTo>
                <a:lnTo>
                  <a:pt x="732234" y="169664"/>
                </a:lnTo>
                <a:lnTo>
                  <a:pt x="759023" y="178594"/>
                </a:lnTo>
                <a:lnTo>
                  <a:pt x="785812" y="196453"/>
                </a:lnTo>
                <a:lnTo>
                  <a:pt x="812601" y="205383"/>
                </a:lnTo>
                <a:lnTo>
                  <a:pt x="839390" y="223242"/>
                </a:lnTo>
                <a:lnTo>
                  <a:pt x="866179" y="232172"/>
                </a:lnTo>
                <a:lnTo>
                  <a:pt x="901898" y="241102"/>
                </a:lnTo>
                <a:lnTo>
                  <a:pt x="928687" y="258961"/>
                </a:lnTo>
                <a:lnTo>
                  <a:pt x="955476" y="267891"/>
                </a:lnTo>
                <a:lnTo>
                  <a:pt x="982265" y="276821"/>
                </a:lnTo>
                <a:lnTo>
                  <a:pt x="1009054" y="294680"/>
                </a:lnTo>
                <a:lnTo>
                  <a:pt x="1044773" y="312539"/>
                </a:lnTo>
                <a:lnTo>
                  <a:pt x="1071562" y="321469"/>
                </a:lnTo>
                <a:lnTo>
                  <a:pt x="1098351" y="339328"/>
                </a:lnTo>
                <a:lnTo>
                  <a:pt x="1125140" y="348258"/>
                </a:lnTo>
                <a:lnTo>
                  <a:pt x="1151929" y="366117"/>
                </a:lnTo>
                <a:lnTo>
                  <a:pt x="1169789" y="383977"/>
                </a:lnTo>
                <a:lnTo>
                  <a:pt x="1196578" y="392906"/>
                </a:lnTo>
                <a:lnTo>
                  <a:pt x="1214437" y="410766"/>
                </a:lnTo>
                <a:lnTo>
                  <a:pt x="1232297" y="419696"/>
                </a:lnTo>
                <a:lnTo>
                  <a:pt x="1259086" y="428625"/>
                </a:lnTo>
                <a:lnTo>
                  <a:pt x="1276945" y="446484"/>
                </a:lnTo>
                <a:lnTo>
                  <a:pt x="1285875" y="446484"/>
                </a:lnTo>
                <a:lnTo>
                  <a:pt x="1294804" y="455414"/>
                </a:lnTo>
                <a:lnTo>
                  <a:pt x="1294804" y="455414"/>
                </a:lnTo>
                <a:lnTo>
                  <a:pt x="1294804" y="45541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7" name="Freeform 19476"/>
          <p:cNvSpPr/>
          <p:nvPr/>
        </p:nvSpPr>
        <p:spPr>
          <a:xfrm>
            <a:off x="2786063" y="4295179"/>
            <a:ext cx="26790" cy="250033"/>
          </a:xfrm>
          <a:custGeom>
            <a:avLst/>
            <a:gdLst/>
            <a:ahLst/>
            <a:cxnLst/>
            <a:rect l="0" t="0" r="0" b="0"/>
            <a:pathLst>
              <a:path w="26790" h="25003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107157"/>
                </a:lnTo>
                <a:lnTo>
                  <a:pt x="0" y="125016"/>
                </a:lnTo>
                <a:lnTo>
                  <a:pt x="0" y="151805"/>
                </a:lnTo>
                <a:lnTo>
                  <a:pt x="8929" y="169664"/>
                </a:lnTo>
                <a:lnTo>
                  <a:pt x="8929" y="196453"/>
                </a:lnTo>
                <a:lnTo>
                  <a:pt x="8929" y="205383"/>
                </a:lnTo>
                <a:lnTo>
                  <a:pt x="17859" y="223242"/>
                </a:lnTo>
                <a:lnTo>
                  <a:pt x="17859" y="232172"/>
                </a:lnTo>
                <a:lnTo>
                  <a:pt x="17859" y="241102"/>
                </a:lnTo>
                <a:lnTo>
                  <a:pt x="26789" y="250032"/>
                </a:lnTo>
                <a:lnTo>
                  <a:pt x="26789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8" name="Freeform 19477"/>
          <p:cNvSpPr/>
          <p:nvPr/>
        </p:nvSpPr>
        <p:spPr>
          <a:xfrm>
            <a:off x="2678906" y="4402336"/>
            <a:ext cx="250033" cy="26790"/>
          </a:xfrm>
          <a:custGeom>
            <a:avLst/>
            <a:gdLst/>
            <a:ahLst/>
            <a:cxnLst/>
            <a:rect l="0" t="0" r="0" b="0"/>
            <a:pathLst>
              <a:path w="250033" h="2679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107157" y="0"/>
                </a:lnTo>
                <a:lnTo>
                  <a:pt x="133946" y="8929"/>
                </a:lnTo>
                <a:lnTo>
                  <a:pt x="160735" y="8929"/>
                </a:lnTo>
                <a:lnTo>
                  <a:pt x="187524" y="17859"/>
                </a:lnTo>
                <a:lnTo>
                  <a:pt x="214313" y="17859"/>
                </a:lnTo>
                <a:lnTo>
                  <a:pt x="232172" y="17859"/>
                </a:lnTo>
                <a:lnTo>
                  <a:pt x="250032" y="26789"/>
                </a:lnTo>
                <a:lnTo>
                  <a:pt x="250032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9" name="Freeform 19478"/>
          <p:cNvSpPr/>
          <p:nvPr/>
        </p:nvSpPr>
        <p:spPr>
          <a:xfrm>
            <a:off x="3000375" y="4214812"/>
            <a:ext cx="232173" cy="312540"/>
          </a:xfrm>
          <a:custGeom>
            <a:avLst/>
            <a:gdLst/>
            <a:ahLst/>
            <a:cxnLst/>
            <a:rect l="0" t="0" r="0" b="0"/>
            <a:pathLst>
              <a:path w="232173" h="312540">
                <a:moveTo>
                  <a:pt x="26789" y="107156"/>
                </a:moveTo>
                <a:lnTo>
                  <a:pt x="26789" y="107156"/>
                </a:lnTo>
                <a:lnTo>
                  <a:pt x="26789" y="98227"/>
                </a:lnTo>
                <a:lnTo>
                  <a:pt x="35719" y="89297"/>
                </a:lnTo>
                <a:lnTo>
                  <a:pt x="35719" y="71438"/>
                </a:lnTo>
                <a:lnTo>
                  <a:pt x="44648" y="62508"/>
                </a:lnTo>
                <a:lnTo>
                  <a:pt x="53578" y="44649"/>
                </a:lnTo>
                <a:lnTo>
                  <a:pt x="62508" y="35719"/>
                </a:lnTo>
                <a:lnTo>
                  <a:pt x="71438" y="26789"/>
                </a:lnTo>
                <a:lnTo>
                  <a:pt x="80367" y="17859"/>
                </a:lnTo>
                <a:lnTo>
                  <a:pt x="98227" y="893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3" y="0"/>
                </a:lnTo>
                <a:lnTo>
                  <a:pt x="196453" y="8930"/>
                </a:lnTo>
                <a:lnTo>
                  <a:pt x="205383" y="17859"/>
                </a:lnTo>
                <a:lnTo>
                  <a:pt x="223242" y="17859"/>
                </a:lnTo>
                <a:lnTo>
                  <a:pt x="223242" y="35719"/>
                </a:lnTo>
                <a:lnTo>
                  <a:pt x="232172" y="44649"/>
                </a:lnTo>
                <a:lnTo>
                  <a:pt x="232172" y="53578"/>
                </a:lnTo>
                <a:lnTo>
                  <a:pt x="232172" y="62508"/>
                </a:lnTo>
                <a:lnTo>
                  <a:pt x="232172" y="71438"/>
                </a:lnTo>
                <a:lnTo>
                  <a:pt x="223242" y="89297"/>
                </a:lnTo>
                <a:lnTo>
                  <a:pt x="214313" y="107156"/>
                </a:lnTo>
                <a:lnTo>
                  <a:pt x="205383" y="116086"/>
                </a:lnTo>
                <a:lnTo>
                  <a:pt x="187523" y="133945"/>
                </a:lnTo>
                <a:lnTo>
                  <a:pt x="169664" y="151805"/>
                </a:lnTo>
                <a:lnTo>
                  <a:pt x="151805" y="160734"/>
                </a:lnTo>
                <a:lnTo>
                  <a:pt x="133945" y="178594"/>
                </a:lnTo>
                <a:lnTo>
                  <a:pt x="125016" y="196453"/>
                </a:lnTo>
                <a:lnTo>
                  <a:pt x="107156" y="214313"/>
                </a:lnTo>
                <a:lnTo>
                  <a:pt x="98227" y="223242"/>
                </a:lnTo>
                <a:lnTo>
                  <a:pt x="98227" y="241102"/>
                </a:lnTo>
                <a:lnTo>
                  <a:pt x="98227" y="250031"/>
                </a:lnTo>
                <a:lnTo>
                  <a:pt x="98227" y="258961"/>
                </a:lnTo>
                <a:lnTo>
                  <a:pt x="98227" y="276820"/>
                </a:lnTo>
                <a:lnTo>
                  <a:pt x="107156" y="285750"/>
                </a:lnTo>
                <a:lnTo>
                  <a:pt x="116086" y="294680"/>
                </a:lnTo>
                <a:lnTo>
                  <a:pt x="133945" y="303609"/>
                </a:lnTo>
                <a:lnTo>
                  <a:pt x="142875" y="303609"/>
                </a:lnTo>
                <a:lnTo>
                  <a:pt x="160734" y="312539"/>
                </a:lnTo>
                <a:lnTo>
                  <a:pt x="169664" y="312539"/>
                </a:lnTo>
                <a:lnTo>
                  <a:pt x="178594" y="303609"/>
                </a:lnTo>
                <a:lnTo>
                  <a:pt x="187523" y="294680"/>
                </a:lnTo>
                <a:lnTo>
                  <a:pt x="187523" y="285750"/>
                </a:lnTo>
                <a:lnTo>
                  <a:pt x="196453" y="276820"/>
                </a:lnTo>
                <a:lnTo>
                  <a:pt x="187523" y="258961"/>
                </a:lnTo>
                <a:lnTo>
                  <a:pt x="187523" y="241102"/>
                </a:lnTo>
                <a:lnTo>
                  <a:pt x="169664" y="214313"/>
                </a:lnTo>
                <a:lnTo>
                  <a:pt x="160734" y="196453"/>
                </a:lnTo>
                <a:lnTo>
                  <a:pt x="142875" y="178594"/>
                </a:lnTo>
                <a:lnTo>
                  <a:pt x="133945" y="160734"/>
                </a:lnTo>
                <a:lnTo>
                  <a:pt x="116086" y="142875"/>
                </a:lnTo>
                <a:lnTo>
                  <a:pt x="98227" y="125016"/>
                </a:lnTo>
                <a:lnTo>
                  <a:pt x="71438" y="107156"/>
                </a:lnTo>
                <a:lnTo>
                  <a:pt x="53578" y="89297"/>
                </a:lnTo>
                <a:lnTo>
                  <a:pt x="26789" y="80367"/>
                </a:lnTo>
                <a:lnTo>
                  <a:pt x="8930" y="7143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0" name="Freeform 19479"/>
          <p:cNvSpPr/>
          <p:nvPr/>
        </p:nvSpPr>
        <p:spPr>
          <a:xfrm>
            <a:off x="1500188" y="3902273"/>
            <a:ext cx="1928813" cy="919759"/>
          </a:xfrm>
          <a:custGeom>
            <a:avLst/>
            <a:gdLst/>
            <a:ahLst/>
            <a:cxnLst/>
            <a:rect l="0" t="0" r="0" b="0"/>
            <a:pathLst>
              <a:path w="1928813" h="919759">
                <a:moveTo>
                  <a:pt x="1598414" y="169664"/>
                </a:moveTo>
                <a:lnTo>
                  <a:pt x="1598414" y="160734"/>
                </a:lnTo>
                <a:lnTo>
                  <a:pt x="1589484" y="151805"/>
                </a:lnTo>
                <a:lnTo>
                  <a:pt x="1580554" y="142875"/>
                </a:lnTo>
                <a:lnTo>
                  <a:pt x="1562695" y="133945"/>
                </a:lnTo>
                <a:lnTo>
                  <a:pt x="1535906" y="116086"/>
                </a:lnTo>
                <a:lnTo>
                  <a:pt x="1509117" y="107156"/>
                </a:lnTo>
                <a:lnTo>
                  <a:pt x="1482328" y="98227"/>
                </a:lnTo>
                <a:lnTo>
                  <a:pt x="1446609" y="89297"/>
                </a:lnTo>
                <a:lnTo>
                  <a:pt x="1410890" y="71438"/>
                </a:lnTo>
                <a:lnTo>
                  <a:pt x="1366242" y="62508"/>
                </a:lnTo>
                <a:lnTo>
                  <a:pt x="1321593" y="53578"/>
                </a:lnTo>
                <a:lnTo>
                  <a:pt x="1276945" y="44648"/>
                </a:lnTo>
                <a:lnTo>
                  <a:pt x="1232296" y="35719"/>
                </a:lnTo>
                <a:lnTo>
                  <a:pt x="1178718" y="26789"/>
                </a:lnTo>
                <a:lnTo>
                  <a:pt x="1116210" y="17859"/>
                </a:lnTo>
                <a:lnTo>
                  <a:pt x="1062632" y="8930"/>
                </a:lnTo>
                <a:lnTo>
                  <a:pt x="1000125" y="8930"/>
                </a:lnTo>
                <a:lnTo>
                  <a:pt x="937617" y="0"/>
                </a:lnTo>
                <a:lnTo>
                  <a:pt x="884039" y="0"/>
                </a:lnTo>
                <a:lnTo>
                  <a:pt x="812601" y="0"/>
                </a:lnTo>
                <a:lnTo>
                  <a:pt x="750093" y="0"/>
                </a:lnTo>
                <a:lnTo>
                  <a:pt x="687585" y="8930"/>
                </a:lnTo>
                <a:lnTo>
                  <a:pt x="625078" y="8930"/>
                </a:lnTo>
                <a:lnTo>
                  <a:pt x="562570" y="17859"/>
                </a:lnTo>
                <a:lnTo>
                  <a:pt x="500062" y="26789"/>
                </a:lnTo>
                <a:lnTo>
                  <a:pt x="446484" y="44648"/>
                </a:lnTo>
                <a:lnTo>
                  <a:pt x="383976" y="62508"/>
                </a:lnTo>
                <a:lnTo>
                  <a:pt x="330398" y="80367"/>
                </a:lnTo>
                <a:lnTo>
                  <a:pt x="276820" y="98227"/>
                </a:lnTo>
                <a:lnTo>
                  <a:pt x="223242" y="125016"/>
                </a:lnTo>
                <a:lnTo>
                  <a:pt x="178593" y="151805"/>
                </a:lnTo>
                <a:lnTo>
                  <a:pt x="142875" y="178594"/>
                </a:lnTo>
                <a:lnTo>
                  <a:pt x="107156" y="205383"/>
                </a:lnTo>
                <a:lnTo>
                  <a:pt x="80367" y="232172"/>
                </a:lnTo>
                <a:lnTo>
                  <a:pt x="53578" y="267891"/>
                </a:lnTo>
                <a:lnTo>
                  <a:pt x="35718" y="303609"/>
                </a:lnTo>
                <a:lnTo>
                  <a:pt x="17859" y="330398"/>
                </a:lnTo>
                <a:lnTo>
                  <a:pt x="8929" y="366117"/>
                </a:lnTo>
                <a:lnTo>
                  <a:pt x="0" y="392906"/>
                </a:lnTo>
                <a:lnTo>
                  <a:pt x="0" y="428625"/>
                </a:lnTo>
                <a:lnTo>
                  <a:pt x="8929" y="455414"/>
                </a:lnTo>
                <a:lnTo>
                  <a:pt x="8929" y="482203"/>
                </a:lnTo>
                <a:lnTo>
                  <a:pt x="26789" y="517922"/>
                </a:lnTo>
                <a:lnTo>
                  <a:pt x="35718" y="535781"/>
                </a:lnTo>
                <a:lnTo>
                  <a:pt x="53578" y="562570"/>
                </a:lnTo>
                <a:lnTo>
                  <a:pt x="80367" y="589359"/>
                </a:lnTo>
                <a:lnTo>
                  <a:pt x="107156" y="616148"/>
                </a:lnTo>
                <a:lnTo>
                  <a:pt x="133945" y="642938"/>
                </a:lnTo>
                <a:lnTo>
                  <a:pt x="160734" y="669727"/>
                </a:lnTo>
                <a:lnTo>
                  <a:pt x="196453" y="687586"/>
                </a:lnTo>
                <a:lnTo>
                  <a:pt x="232171" y="714375"/>
                </a:lnTo>
                <a:lnTo>
                  <a:pt x="267890" y="732234"/>
                </a:lnTo>
                <a:lnTo>
                  <a:pt x="303609" y="750094"/>
                </a:lnTo>
                <a:lnTo>
                  <a:pt x="348257" y="767953"/>
                </a:lnTo>
                <a:lnTo>
                  <a:pt x="383976" y="785813"/>
                </a:lnTo>
                <a:lnTo>
                  <a:pt x="419695" y="803672"/>
                </a:lnTo>
                <a:lnTo>
                  <a:pt x="464343" y="821531"/>
                </a:lnTo>
                <a:lnTo>
                  <a:pt x="508992" y="830461"/>
                </a:lnTo>
                <a:lnTo>
                  <a:pt x="544710" y="839391"/>
                </a:lnTo>
                <a:lnTo>
                  <a:pt x="589359" y="857250"/>
                </a:lnTo>
                <a:lnTo>
                  <a:pt x="634007" y="866180"/>
                </a:lnTo>
                <a:lnTo>
                  <a:pt x="678656" y="875109"/>
                </a:lnTo>
                <a:lnTo>
                  <a:pt x="723304" y="875109"/>
                </a:lnTo>
                <a:lnTo>
                  <a:pt x="776882" y="884039"/>
                </a:lnTo>
                <a:lnTo>
                  <a:pt x="821531" y="892969"/>
                </a:lnTo>
                <a:lnTo>
                  <a:pt x="875109" y="892969"/>
                </a:lnTo>
                <a:lnTo>
                  <a:pt x="928687" y="901898"/>
                </a:lnTo>
                <a:lnTo>
                  <a:pt x="973335" y="910828"/>
                </a:lnTo>
                <a:lnTo>
                  <a:pt x="1017984" y="910828"/>
                </a:lnTo>
                <a:lnTo>
                  <a:pt x="1071562" y="919758"/>
                </a:lnTo>
                <a:lnTo>
                  <a:pt x="1116210" y="919758"/>
                </a:lnTo>
                <a:lnTo>
                  <a:pt x="1169789" y="919758"/>
                </a:lnTo>
                <a:lnTo>
                  <a:pt x="1214437" y="919758"/>
                </a:lnTo>
                <a:lnTo>
                  <a:pt x="1268015" y="919758"/>
                </a:lnTo>
                <a:lnTo>
                  <a:pt x="1312664" y="910828"/>
                </a:lnTo>
                <a:lnTo>
                  <a:pt x="1366242" y="910828"/>
                </a:lnTo>
                <a:lnTo>
                  <a:pt x="1419820" y="901898"/>
                </a:lnTo>
                <a:lnTo>
                  <a:pt x="1464468" y="892969"/>
                </a:lnTo>
                <a:lnTo>
                  <a:pt x="1518046" y="884039"/>
                </a:lnTo>
                <a:lnTo>
                  <a:pt x="1553765" y="875109"/>
                </a:lnTo>
                <a:lnTo>
                  <a:pt x="1598414" y="857250"/>
                </a:lnTo>
                <a:lnTo>
                  <a:pt x="1643062" y="848320"/>
                </a:lnTo>
                <a:lnTo>
                  <a:pt x="1678781" y="830461"/>
                </a:lnTo>
                <a:lnTo>
                  <a:pt x="1714500" y="812602"/>
                </a:lnTo>
                <a:lnTo>
                  <a:pt x="1750218" y="785813"/>
                </a:lnTo>
                <a:lnTo>
                  <a:pt x="1785937" y="767953"/>
                </a:lnTo>
                <a:lnTo>
                  <a:pt x="1812726" y="741164"/>
                </a:lnTo>
                <a:lnTo>
                  <a:pt x="1830585" y="723305"/>
                </a:lnTo>
                <a:lnTo>
                  <a:pt x="1857375" y="696516"/>
                </a:lnTo>
                <a:lnTo>
                  <a:pt x="1875234" y="669727"/>
                </a:lnTo>
                <a:lnTo>
                  <a:pt x="1893093" y="642938"/>
                </a:lnTo>
                <a:lnTo>
                  <a:pt x="1910953" y="616148"/>
                </a:lnTo>
                <a:lnTo>
                  <a:pt x="1919882" y="589359"/>
                </a:lnTo>
                <a:lnTo>
                  <a:pt x="1928812" y="553641"/>
                </a:lnTo>
                <a:lnTo>
                  <a:pt x="1928812" y="526852"/>
                </a:lnTo>
                <a:lnTo>
                  <a:pt x="1928812" y="500063"/>
                </a:lnTo>
                <a:lnTo>
                  <a:pt x="1928812" y="464344"/>
                </a:lnTo>
                <a:lnTo>
                  <a:pt x="1919882" y="437555"/>
                </a:lnTo>
                <a:lnTo>
                  <a:pt x="1902023" y="401836"/>
                </a:lnTo>
                <a:lnTo>
                  <a:pt x="1884164" y="375047"/>
                </a:lnTo>
                <a:lnTo>
                  <a:pt x="1866304" y="339328"/>
                </a:lnTo>
                <a:lnTo>
                  <a:pt x="1839515" y="312539"/>
                </a:lnTo>
                <a:lnTo>
                  <a:pt x="1812726" y="276820"/>
                </a:lnTo>
                <a:lnTo>
                  <a:pt x="1777007" y="250031"/>
                </a:lnTo>
                <a:lnTo>
                  <a:pt x="1750218" y="223242"/>
                </a:lnTo>
                <a:lnTo>
                  <a:pt x="1714500" y="196453"/>
                </a:lnTo>
                <a:lnTo>
                  <a:pt x="1678781" y="169664"/>
                </a:lnTo>
                <a:lnTo>
                  <a:pt x="1634132" y="142875"/>
                </a:lnTo>
                <a:lnTo>
                  <a:pt x="1598414" y="125016"/>
                </a:lnTo>
                <a:lnTo>
                  <a:pt x="1544835" y="107156"/>
                </a:lnTo>
                <a:lnTo>
                  <a:pt x="1509117" y="89297"/>
                </a:lnTo>
                <a:lnTo>
                  <a:pt x="1482328" y="80367"/>
                </a:lnTo>
                <a:lnTo>
                  <a:pt x="1482328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9900"/>
                </a:solidFill>
              </a:rPr>
              <a:t>Student Examples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695700" cy="4343400"/>
          </a:xfrm>
        </p:spPr>
        <p:txBody>
          <a:bodyPr/>
          <a:lstStyle/>
          <a:p>
            <a:r>
              <a:rPr lang="en-US"/>
              <a:t>Find the perimeter.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638800" y="3124200"/>
            <a:ext cx="2438400" cy="2057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324600" y="5410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8x - 2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934200" y="3429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7x + 3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0292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4x</a:t>
            </a:r>
          </a:p>
        </p:txBody>
      </p:sp>
    </p:spTree>
    <p:extLst>
      <p:ext uri="{BB962C8B-B14F-4D97-AF65-F5344CB8AC3E}">
        <p14:creationId xmlns:p14="http://schemas.microsoft.com/office/powerpoint/2010/main" val="17282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255</TotalTime>
  <Words>284</Words>
  <Application>Microsoft Office PowerPoint</Application>
  <PresentationFormat>On-screen Show (4:3)</PresentationFormat>
  <Paragraphs>93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7.2 Simplifying Expressions</vt:lpstr>
      <vt:lpstr>Definitions</vt:lpstr>
      <vt:lpstr>Identifying Parts</vt:lpstr>
      <vt:lpstr>Teacher Examples</vt:lpstr>
      <vt:lpstr>Identify the terms, like terms, coefficients, and constants </vt:lpstr>
      <vt:lpstr>Simplifying Expressions</vt:lpstr>
      <vt:lpstr>Student Examples</vt:lpstr>
      <vt:lpstr>Finding Perimeters</vt:lpstr>
      <vt:lpstr>Student Examples</vt:lpstr>
      <vt:lpstr>Wrap-up</vt:lpstr>
      <vt:lpstr>Do the following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admin</dc:creator>
  <cp:lastModifiedBy>Garth Fiedler</cp:lastModifiedBy>
  <cp:revision>18</cp:revision>
  <cp:lastPrinted>2012-10-09T11:14:21Z</cp:lastPrinted>
  <dcterms:created xsi:type="dcterms:W3CDTF">2010-09-28T11:45:36Z</dcterms:created>
  <dcterms:modified xsi:type="dcterms:W3CDTF">2016-02-23T15:16:55Z</dcterms:modified>
</cp:coreProperties>
</file>