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AE3B8B-E94F-4B88-9590-310548DA77AB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33E8DD-3CA8-41D5-A853-C7C7DC08F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19400"/>
            <a:ext cx="8458200" cy="1222375"/>
          </a:xfrm>
        </p:spPr>
        <p:txBody>
          <a:bodyPr/>
          <a:lstStyle/>
          <a:p>
            <a:r>
              <a:rPr lang="en-US" dirty="0" smtClean="0"/>
              <a:t>7.1 solving linear systems by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System of linear equations: two equations with two variables.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x + 2y = 5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2x – 3y = 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Solution of system of linear equations: ordered pair that satisfies each equation.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0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Decide whether ordered pair is solution of the systems-t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(1,1), (-1,0)</a:t>
            </a:r>
          </a:p>
          <a:p>
            <a:pPr marL="0" indent="0">
              <a:buNone/>
            </a:pPr>
            <a:r>
              <a:rPr lang="en-US" dirty="0" smtClean="0"/>
              <a:t>2x + y = 3</a:t>
            </a:r>
          </a:p>
          <a:p>
            <a:pPr marL="0" indent="0">
              <a:buNone/>
            </a:pPr>
            <a:r>
              <a:rPr lang="en-US" dirty="0" smtClean="0"/>
              <a:t>X – 2y = -1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(-2,4), (3, -4)</a:t>
            </a:r>
          </a:p>
          <a:p>
            <a:pPr marL="0" indent="0">
              <a:buNone/>
            </a:pPr>
            <a:r>
              <a:rPr lang="en-US" dirty="0" smtClean="0"/>
              <a:t>4x + y = -4</a:t>
            </a:r>
          </a:p>
          <a:p>
            <a:pPr marL="0" indent="0">
              <a:buNone/>
            </a:pPr>
            <a:r>
              <a:rPr lang="en-US" dirty="0" smtClean="0"/>
              <a:t>-x – y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9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Decide whether ordered pair is solution of the systems-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(-6,-4), (3,-1)</a:t>
            </a:r>
          </a:p>
          <a:p>
            <a:pPr marL="0" indent="0">
              <a:buNone/>
            </a:pPr>
            <a:r>
              <a:rPr lang="en-US" dirty="0" smtClean="0"/>
              <a:t>X – 3y = 6</a:t>
            </a:r>
          </a:p>
          <a:p>
            <a:pPr marL="0" indent="0">
              <a:buNone/>
            </a:pPr>
            <a:r>
              <a:rPr lang="en-US" dirty="0" smtClean="0"/>
              <a:t>2x – y = -8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(5,4), (4,1)</a:t>
            </a:r>
          </a:p>
          <a:p>
            <a:pPr marL="0" indent="0">
              <a:buNone/>
            </a:pPr>
            <a:r>
              <a:rPr lang="en-US" dirty="0" smtClean="0"/>
              <a:t>X – y = 3</a:t>
            </a:r>
          </a:p>
          <a:p>
            <a:pPr marL="0" indent="0">
              <a:buNone/>
            </a:pPr>
            <a:r>
              <a:rPr lang="en-US" dirty="0" smtClean="0"/>
              <a:t>3x – y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4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graph to solve linear equation-T/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191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-x + y = 4</a:t>
            </a:r>
          </a:p>
          <a:p>
            <a:pPr marL="0" indent="0">
              <a:buNone/>
            </a:pPr>
            <a:r>
              <a:rPr lang="en-US" dirty="0" smtClean="0"/>
              <a:t>X + y =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+ y = 0</a:t>
            </a:r>
          </a:p>
          <a:p>
            <a:pPr marL="0" indent="0">
              <a:buNone/>
            </a:pPr>
            <a:r>
              <a:rPr lang="en-US" dirty="0" smtClean="0"/>
              <a:t>-x + y = -2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600200"/>
            <a:ext cx="2459182" cy="2716389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2667000" y="1600200"/>
            <a:ext cx="1143000" cy="12819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9400" y="1600200"/>
            <a:ext cx="1447800" cy="137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1613605"/>
            <a:ext cx="2459182" cy="2716389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flipV="1">
            <a:off x="7315200" y="2057400"/>
            <a:ext cx="129540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86600" y="2286000"/>
            <a:ext cx="15240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and check to solve equation-t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5</a:t>
            </a:r>
          </a:p>
          <a:p>
            <a:pPr marL="0" indent="0">
              <a:buNone/>
            </a:pPr>
            <a:r>
              <a:rPr lang="en-US" dirty="0" smtClean="0"/>
              <a:t>Y = 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3x + y = 6</a:t>
            </a:r>
          </a:p>
          <a:p>
            <a:pPr marL="0" indent="0">
              <a:buNone/>
            </a:pPr>
            <a:r>
              <a:rPr lang="en-US" dirty="0" smtClean="0"/>
              <a:t>-x + y = -2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76400"/>
            <a:ext cx="4288010" cy="4495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8382000" y="1905000"/>
            <a:ext cx="0" cy="3657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4495800"/>
            <a:ext cx="396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1295400"/>
            <a:ext cx="1066800" cy="3429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715000" y="3048000"/>
            <a:ext cx="2438400" cy="2438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2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and check to solve equation-t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x – 2</a:t>
            </a:r>
          </a:p>
          <a:p>
            <a:pPr marL="0" indent="0">
              <a:buNone/>
            </a:pPr>
            <a:r>
              <a:rPr lang="en-US" dirty="0" smtClean="0"/>
              <a:t>Y = -x + 4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-2x + y = 1</a:t>
            </a:r>
          </a:p>
          <a:p>
            <a:pPr marL="0" indent="0">
              <a:buNone/>
            </a:pPr>
            <a:r>
              <a:rPr lang="en-US" dirty="0" smtClean="0"/>
              <a:t>Y = 5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76400"/>
            <a:ext cx="4288010" cy="44958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5638800" y="2667000"/>
            <a:ext cx="281940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1981200"/>
            <a:ext cx="2362200" cy="228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867400" y="1752600"/>
            <a:ext cx="1752600" cy="3276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953000" y="2133600"/>
            <a:ext cx="320040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401, </a:t>
            </a:r>
            <a:r>
              <a:rPr lang="en-US" dirty="0" smtClean="0"/>
              <a:t>#’s</a:t>
            </a:r>
            <a:r>
              <a:rPr lang="en-US" smtClean="0"/>
              <a:t>: 12-34 evens,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234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7.1 solving linear systems by graphing</vt:lpstr>
      <vt:lpstr>notes</vt:lpstr>
      <vt:lpstr>Decide whether ordered pair is solution of the systems-t</vt:lpstr>
      <vt:lpstr>Decide whether ordered pair is solution of the systems-st</vt:lpstr>
      <vt:lpstr>Use graph to solve linear equation-T/st</vt:lpstr>
      <vt:lpstr>Graph and check to solve equation-t</vt:lpstr>
      <vt:lpstr>Graph and check to solve equation-t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solving linear systems by graphing</dc:title>
  <dc:creator>owner</dc:creator>
  <cp:lastModifiedBy>owner</cp:lastModifiedBy>
  <cp:revision>5</cp:revision>
  <dcterms:created xsi:type="dcterms:W3CDTF">2012-07-18T14:06:15Z</dcterms:created>
  <dcterms:modified xsi:type="dcterms:W3CDTF">2012-07-18T14:30:23Z</dcterms:modified>
</cp:coreProperties>
</file>