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BB1D5-82B8-48ED-A9CD-41717F97929D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1DDFC-9AF3-4C23-B182-9213B603A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95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F35B6-D1C9-47D0-B90F-4254C0967625}" type="slidenum">
              <a:rPr lang="en-US"/>
              <a:pPr/>
              <a:t>9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2FF50-B551-4C59-809F-EABB4805107F}" type="slidenum">
              <a:rPr lang="en-US"/>
              <a:pPr/>
              <a:t>10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84E85E-854E-4BA7-8FB7-54C1A202B171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A456-57ED-4AE3-B369-805B7644738D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452CFFF-8166-4D07-8BA0-083952B61F1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A456-57ED-4AE3-B369-805B7644738D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CFFF-8166-4D07-8BA0-083952B61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A456-57ED-4AE3-B369-805B7644738D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CFFF-8166-4D07-8BA0-083952B61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A456-57ED-4AE3-B369-805B7644738D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CFFF-8166-4D07-8BA0-083952B61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A456-57ED-4AE3-B369-805B7644738D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CFFF-8166-4D07-8BA0-083952B61F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A456-57ED-4AE3-B369-805B7644738D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CFFF-8166-4D07-8BA0-083952B61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A456-57ED-4AE3-B369-805B7644738D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CFFF-8166-4D07-8BA0-083952B61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A456-57ED-4AE3-B369-805B7644738D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CFFF-8166-4D07-8BA0-083952B61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A456-57ED-4AE3-B369-805B7644738D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CFFF-8166-4D07-8BA0-083952B61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A456-57ED-4AE3-B369-805B7644738D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CFFF-8166-4D07-8BA0-083952B61F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A456-57ED-4AE3-B369-805B7644738D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CFFF-8166-4D07-8BA0-083952B61F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983A456-57ED-4AE3-B369-805B7644738D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452CFFF-8166-4D07-8BA0-083952B61F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Check to see if the ordered pair is a solution or not to </a:t>
            </a:r>
          </a:p>
          <a:p>
            <a:pPr marL="114300" indent="0">
              <a:buNone/>
            </a:pPr>
            <a:r>
              <a:rPr lang="en-US" dirty="0" smtClean="0"/>
              <a:t>X + y &lt; -1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(-3,-1)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(0,2)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Solve and graph </a:t>
            </a:r>
          </a:p>
          <a:p>
            <a:pPr marL="114300" indent="0">
              <a:buNone/>
            </a:pPr>
            <a:r>
              <a:rPr lang="en-US" dirty="0" smtClean="0"/>
              <a:t>2x + 3y &gt; 12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3908778"/>
            <a:ext cx="2895600" cy="29492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564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Stem Leaf plot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23, 25, 45, 21, 54, 60, 68, 49, 52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234, 245, 257, 249, 307, 238, 240, 265</a:t>
            </a:r>
          </a:p>
        </p:txBody>
      </p:sp>
    </p:spTree>
    <p:extLst>
      <p:ext uri="{BB962C8B-B14F-4D97-AF65-F5344CB8AC3E}">
        <p14:creationId xmlns:p14="http://schemas.microsoft.com/office/powerpoint/2010/main" val="35701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Stem/Leaf plot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17, 11, 25, 58, 96, 28, 11, 19, 20 , 31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170, 152, 179, 182, 193, 158, 149, 160</a:t>
            </a:r>
          </a:p>
        </p:txBody>
      </p:sp>
    </p:spTree>
    <p:extLst>
      <p:ext uri="{BB962C8B-B14F-4D97-AF65-F5344CB8AC3E}">
        <p14:creationId xmlns:p14="http://schemas.microsoft.com/office/powerpoint/2010/main" val="166383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smtClean="0"/>
              <a:t>: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6.6 stem/leaf plots and mean, median, and mode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264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Measure of Central Tendency: describe the center of data.</a:t>
            </a:r>
          </a:p>
          <a:p>
            <a:pPr marL="36576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36576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36576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Mean: average</a:t>
            </a:r>
          </a:p>
          <a:p>
            <a:pPr marL="36576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</a:t>
            </a:r>
            <a:r>
              <a:rPr lang="en-US" b="1" u="sng" dirty="0" smtClean="0">
                <a:solidFill>
                  <a:srgbClr val="FF0000"/>
                </a:solidFill>
              </a:rPr>
              <a:t>add all #’s</a:t>
            </a:r>
          </a:p>
          <a:p>
            <a:pPr marL="36576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# of items</a:t>
            </a:r>
          </a:p>
          <a:p>
            <a:pPr marL="36576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36576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BEST: NO OUTLIERS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36576" indent="0" algn="ctr">
              <a:buNone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3, 5, 2, 5, 2, 3, 1 </a:t>
            </a:r>
          </a:p>
        </p:txBody>
      </p:sp>
    </p:spTree>
    <p:extLst>
      <p:ext uri="{BB962C8B-B14F-4D97-AF65-F5344CB8AC3E}">
        <p14:creationId xmlns:p14="http://schemas.microsoft.com/office/powerpoint/2010/main" val="17282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Median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38600" cy="4407408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en-US" b="1" dirty="0">
                <a:solidFill>
                  <a:srgbClr val="FF0000"/>
                </a:solidFill>
              </a:rPr>
              <a:t>Median: middle number.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Must be least to greatest.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If two numbers, add and divide by 2</a:t>
            </a:r>
          </a:p>
          <a:p>
            <a:pPr marL="146304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 marL="146304" indent="0">
              <a:buNone/>
            </a:pPr>
            <a:r>
              <a:rPr lang="en-US" b="1" dirty="0">
                <a:solidFill>
                  <a:srgbClr val="FF0000"/>
                </a:solidFill>
              </a:rPr>
              <a:t>BEST:  NO OUTLIERS; NO BIG GAPS IN MIDDLE OF NUMBERS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6576" indent="0" algn="ctr">
              <a:buNone/>
            </a:pPr>
            <a:r>
              <a:rPr lang="en-US" dirty="0" smtClean="0"/>
              <a:t>3, 8, 2, 3, 8, 3, 10</a:t>
            </a:r>
          </a:p>
          <a:p>
            <a:pPr marL="36576" indent="0" algn="ctr">
              <a:buNone/>
            </a:pPr>
            <a:endParaRPr lang="en-US" dirty="0"/>
          </a:p>
          <a:p>
            <a:pPr marL="36576" indent="0" algn="ctr">
              <a:buNone/>
            </a:pPr>
            <a:endParaRPr lang="en-US" dirty="0" smtClean="0"/>
          </a:p>
          <a:p>
            <a:pPr marL="36576" indent="0" algn="ctr">
              <a:buNone/>
            </a:pPr>
            <a:endParaRPr lang="en-US" dirty="0"/>
          </a:p>
          <a:p>
            <a:pPr marL="36576" indent="0" algn="ctr">
              <a:buNone/>
            </a:pPr>
            <a:r>
              <a:rPr lang="en-US" dirty="0" smtClean="0"/>
              <a:t>11, 21, 43, 1, 5, 9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8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Mode: most occurring numbers.</a:t>
            </a:r>
          </a:p>
          <a:p>
            <a:pPr marL="36576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36576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BEST: MANY REPEATED NUMBERS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3, 4, 5, 3, 5, 6, 8, 3, 8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6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6576" indent="0" algn="ctr">
              <a:buNone/>
            </a:pPr>
            <a:r>
              <a:rPr lang="en-US" dirty="0" smtClean="0"/>
              <a:t>4, 5, 9, 3, 4, 8, 10, 3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576" indent="0" algn="ctr">
              <a:buNone/>
            </a:pPr>
            <a:r>
              <a:rPr lang="en-US" dirty="0" smtClean="0"/>
              <a:t>10, 11, 4, 30, 45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5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6576" indent="0" algn="ctr">
              <a:buNone/>
            </a:pPr>
            <a:r>
              <a:rPr lang="en-US" dirty="0" smtClean="0"/>
              <a:t>1, 5, 6, 8, 10, 7, 8, 9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576" indent="0" algn="ctr">
              <a:buNone/>
            </a:pPr>
            <a:r>
              <a:rPr lang="en-US" dirty="0" smtClean="0"/>
              <a:t>5, 8, 9, 1, 2, 5, 7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7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12, 11, 10, 9, 8, 11, 15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1, 1, 8, 9, 8, 12, 5, 6, 7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5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stem/leaf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</a:rPr>
              <a:t>Stem/leaf plot: display data by digits.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Stem: 1</a:t>
            </a:r>
            <a:r>
              <a:rPr lang="en-US" sz="2400" b="1" baseline="30000" dirty="0">
                <a:solidFill>
                  <a:srgbClr val="FF0000"/>
                </a:solidFill>
              </a:rPr>
              <a:t>st</a:t>
            </a:r>
            <a:r>
              <a:rPr lang="en-US" sz="2400" b="1" dirty="0">
                <a:solidFill>
                  <a:srgbClr val="FF0000"/>
                </a:solidFill>
              </a:rPr>
              <a:t> digits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Leaf: </a:t>
            </a:r>
            <a:r>
              <a:rPr lang="en-US" sz="2400" b="1" dirty="0" smtClean="0">
                <a:solidFill>
                  <a:srgbClr val="FF0000"/>
                </a:solidFill>
              </a:rPr>
              <a:t>last digit</a:t>
            </a:r>
            <a:endParaRPr lang="en-US" sz="2400" b="1" dirty="0">
              <a:solidFill>
                <a:srgbClr val="FF0000"/>
              </a:solidFill>
            </a:endParaRP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Ex: 34  </a:t>
            </a:r>
          </a:p>
          <a:p>
            <a:pPr lvl="2"/>
            <a:r>
              <a:rPr lang="en-US" sz="1800" b="1" dirty="0">
                <a:solidFill>
                  <a:srgbClr val="FF0000"/>
                </a:solidFill>
              </a:rPr>
              <a:t>3 is the stem</a:t>
            </a:r>
          </a:p>
          <a:p>
            <a:pPr lvl="2"/>
            <a:r>
              <a:rPr lang="en-US" sz="1800" b="1" dirty="0">
                <a:solidFill>
                  <a:srgbClr val="FF0000"/>
                </a:solidFill>
              </a:rPr>
              <a:t>4 is the leaf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</a:rPr>
              <a:t>To make: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Create key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Draw graph, </a:t>
            </a:r>
            <a:r>
              <a:rPr lang="en-US" sz="2000" b="1" dirty="0" err="1">
                <a:solidFill>
                  <a:srgbClr val="FF0000"/>
                </a:solidFill>
              </a:rPr>
              <a:t>i.d.</a:t>
            </a:r>
            <a:r>
              <a:rPr lang="en-US" sz="2000" b="1" dirty="0">
                <a:solidFill>
                  <a:srgbClr val="FF0000"/>
                </a:solidFill>
              </a:rPr>
              <a:t> stem and leaf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Put stems in order</a:t>
            </a:r>
          </a:p>
        </p:txBody>
      </p:sp>
      <p:pic>
        <p:nvPicPr>
          <p:cNvPr id="6150" name="Picture 6" descr="MCj043556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581400"/>
            <a:ext cx="2590800" cy="258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5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  <p:bldP spid="614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</TotalTime>
  <Words>390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Review</vt:lpstr>
      <vt:lpstr>6.6 stem/leaf plots and mean, median, and mode</vt:lpstr>
      <vt:lpstr>Notes</vt:lpstr>
      <vt:lpstr>Median Notes</vt:lpstr>
      <vt:lpstr>Mode Notes</vt:lpstr>
      <vt:lpstr>Find Mean</vt:lpstr>
      <vt:lpstr>Find Median</vt:lpstr>
      <vt:lpstr>Find Mode</vt:lpstr>
      <vt:lpstr>Information stem/leaf</vt:lpstr>
      <vt:lpstr>Stem Leaf plot</vt:lpstr>
      <vt:lpstr>Stem/Leaf plot</vt:lpstr>
      <vt:lpstr>Wrap 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owner</dc:creator>
  <cp:lastModifiedBy>owner</cp:lastModifiedBy>
  <cp:revision>2</cp:revision>
  <dcterms:created xsi:type="dcterms:W3CDTF">2012-07-16T14:56:05Z</dcterms:created>
  <dcterms:modified xsi:type="dcterms:W3CDTF">2012-07-16T20:10:15Z</dcterms:modified>
</cp:coreProperties>
</file>