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26ED92-DDE0-4252-8721-3A0262A6172E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E284B2-9586-4CA5-861B-9DA778A87B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Sketch a graph of the inequality 0 &lt; x &lt; 5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and graph the inequality 7 &lt; 1 – x &lt;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743200"/>
            <a:ext cx="8458200" cy="1222375"/>
          </a:xfrm>
        </p:spPr>
        <p:txBody>
          <a:bodyPr/>
          <a:lstStyle/>
          <a:p>
            <a:r>
              <a:rPr lang="en-US" dirty="0" smtClean="0"/>
              <a:t>6.4 solving absolute-value equations and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equation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X – 4  =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4x – 5   = 11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676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0" y="1711036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0" y="1711036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27018" y="168679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42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the equation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x + 3  =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3x + 5   =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x + 8.5   = 10.5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x – 1.8   - 7 = 3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76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1676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8036" y="4267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52600" y="4267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24600" y="4267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05400" y="4267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48400" y="1676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53000" y="1676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3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the inequality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x – 4   &lt;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2x + 1   - 3 ≥ 6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76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1700645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1676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48400" y="1700645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45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and graph the inequality-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24891"/>
            <a:ext cx="41910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x + 2   &lt;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3x – 6   &gt;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3x + 2  - 1 &gt;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x – 4  + 5 ≤ 7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2455" y="1821873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1821873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886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38862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26182" y="1704109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1704109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0" y="36957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26182" y="3706091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5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hourly wages at a local business are between $8.60 and $14.80 depending upon the job.  Write an absolute value inequality describing the possible wages of the employees.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4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Problem-</a:t>
            </a:r>
            <a:r>
              <a:rPr lang="en-US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attendance at home basketball games has a ranged between 820 and 1540 spectators.  Write an absolute value inequality describing possible attendance at home games.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356, #’s: 12, 14, 20-62 evens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41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211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Review</vt:lpstr>
      <vt:lpstr>6.4 solving absolute-value equations and inequalities</vt:lpstr>
      <vt:lpstr>Solve equation - T</vt:lpstr>
      <vt:lpstr>Solve the equation - st</vt:lpstr>
      <vt:lpstr>Solve the inequality - T</vt:lpstr>
      <vt:lpstr>Solve and graph the inequality-st</vt:lpstr>
      <vt:lpstr>Word problem-t</vt:lpstr>
      <vt:lpstr>Word Problem-st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7</cp:revision>
  <dcterms:created xsi:type="dcterms:W3CDTF">2012-07-16T13:47:36Z</dcterms:created>
  <dcterms:modified xsi:type="dcterms:W3CDTF">2012-07-16T14:33:50Z</dcterms:modified>
</cp:coreProperties>
</file>