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B6F3A-0EBB-4818-A085-EAE7EC969130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F6A3B-232C-40BD-BB11-9D7118BBD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1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5D40F-07B7-4E45-B9C8-25DB201205DB}" type="slidenum">
              <a:rPr lang="en-US"/>
              <a:pPr/>
              <a:t>2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57540D-0DB7-4DBD-BB1A-1E7C2BC03F3A}" type="slidenum">
              <a:rPr lang="en-US"/>
              <a:pPr/>
              <a:t>11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28F4D-E2AE-4BAA-BDCD-31425E60D3A3}" type="slidenum">
              <a:rPr lang="en-US"/>
              <a:pPr/>
              <a:t>12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70187A-F040-448F-98CC-8EBF69640A09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30BF9-ADC6-4BB4-A860-65261758BE58}" type="slidenum">
              <a:rPr lang="en-US"/>
              <a:pPr/>
              <a:t>14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E2502-2600-4150-97ED-39001CDF5076}" type="slidenum">
              <a:rPr lang="en-US"/>
              <a:pPr/>
              <a:t>15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D2143-2F7F-46C9-AA55-1D07553E31E7}" type="slidenum">
              <a:rPr lang="en-US"/>
              <a:pPr/>
              <a:t>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1C652C-D029-4C3E-83B5-208F57355778}" type="slidenum">
              <a:rPr lang="en-US"/>
              <a:pPr/>
              <a:t>4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86AA3-2A75-44A3-86BD-B159FA24D30D}" type="slidenum">
              <a:rPr lang="en-US"/>
              <a:pPr/>
              <a:t>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A4D57C-8297-422B-9CA3-5B58AEE7F1F9}" type="slidenum">
              <a:rPr lang="en-US"/>
              <a:pPr/>
              <a:t>6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B654B-7071-4D70-AD83-ABF144EBC8C9}" type="slidenum">
              <a:rPr lang="en-US"/>
              <a:pPr/>
              <a:t>7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227AE7-4C74-4D18-B197-CB1600902543}" type="slidenum">
              <a:rPr lang="en-US"/>
              <a:pPr/>
              <a:t>8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1648C-BC86-4499-B61B-5422E8C61D7A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C2AF2-7300-41EB-912C-AAF3A5C54D09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765A-CED1-491C-A1C9-AED21376932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271997-3FD9-4979-95EF-F553E5AD02E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765A-CED1-491C-A1C9-AED21376932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1997-3FD9-4979-95EF-F553E5AD02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765A-CED1-491C-A1C9-AED21376932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1997-3FD9-4979-95EF-F553E5AD02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A2765A-CED1-491C-A1C9-AED21376932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9271997-3FD9-4979-95EF-F553E5AD02E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765A-CED1-491C-A1C9-AED21376932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1997-3FD9-4979-95EF-F553E5AD02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765A-CED1-491C-A1C9-AED21376932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1997-3FD9-4979-95EF-F553E5AD02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1997-3FD9-4979-95EF-F553E5AD02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765A-CED1-491C-A1C9-AED21376932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765A-CED1-491C-A1C9-AED21376932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1997-3FD9-4979-95EF-F553E5AD02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765A-CED1-491C-A1C9-AED21376932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1997-3FD9-4979-95EF-F553E5AD02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A2765A-CED1-491C-A1C9-AED21376932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9271997-3FD9-4979-95EF-F553E5AD02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765A-CED1-491C-A1C9-AED21376932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271997-3FD9-4979-95EF-F553E5AD02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A2765A-CED1-491C-A1C9-AED21376932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9271997-3FD9-4979-95EF-F553E5AD02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Students will be able to find percent of change, markup/discount, percent increases/decreases.  They will also be able to use real-life situations and be able to figure </a:t>
            </a:r>
            <a:r>
              <a:rPr lang="en-US" smtClean="0"/>
              <a:t>out sales tax and tip.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981200"/>
            <a:ext cx="8077200" cy="1673352"/>
          </a:xfrm>
        </p:spPr>
        <p:txBody>
          <a:bodyPr/>
          <a:lstStyle/>
          <a:p>
            <a:r>
              <a:rPr lang="en-US" dirty="0" smtClean="0"/>
              <a:t>7.6 Percent of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7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Finding Markup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Price: $13 </a:t>
            </a:r>
          </a:p>
          <a:p>
            <a:pPr>
              <a:buFont typeface="Wingdings" pitchFamily="2" charset="2"/>
              <a:buNone/>
            </a:pPr>
            <a:r>
              <a:rPr lang="en-US"/>
              <a:t>	Markup: 120%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Bracelet: $7</a:t>
            </a:r>
          </a:p>
          <a:p>
            <a:pPr>
              <a:buFont typeface="Wingdings" pitchFamily="2" charset="2"/>
              <a:buNone/>
            </a:pPr>
            <a:r>
              <a:rPr lang="en-US"/>
              <a:t>	Markup: 100%</a:t>
            </a:r>
          </a:p>
        </p:txBody>
      </p:sp>
      <p:sp>
        <p:nvSpPr>
          <p:cNvPr id="2" name="Freeform 1"/>
          <p:cNvSpPr/>
          <p:nvPr/>
        </p:nvSpPr>
        <p:spPr>
          <a:xfrm>
            <a:off x="794742" y="2598539"/>
            <a:ext cx="8931" cy="312540"/>
          </a:xfrm>
          <a:custGeom>
            <a:avLst/>
            <a:gdLst/>
            <a:ahLst/>
            <a:cxnLst/>
            <a:rect l="0" t="0" r="0" b="0"/>
            <a:pathLst>
              <a:path w="8931" h="31254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87524"/>
                </a:lnTo>
                <a:lnTo>
                  <a:pt x="0" y="214312"/>
                </a:lnTo>
                <a:lnTo>
                  <a:pt x="0" y="241101"/>
                </a:lnTo>
                <a:lnTo>
                  <a:pt x="0" y="258961"/>
                </a:lnTo>
                <a:lnTo>
                  <a:pt x="0" y="276820"/>
                </a:lnTo>
                <a:lnTo>
                  <a:pt x="0" y="294679"/>
                </a:lnTo>
                <a:lnTo>
                  <a:pt x="0" y="30360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937617" y="2598539"/>
            <a:ext cx="276822" cy="303610"/>
          </a:xfrm>
          <a:custGeom>
            <a:avLst/>
            <a:gdLst/>
            <a:ahLst/>
            <a:cxnLst/>
            <a:rect l="0" t="0" r="0" b="0"/>
            <a:pathLst>
              <a:path w="276822" h="303610">
                <a:moveTo>
                  <a:pt x="0" y="71438"/>
                </a:move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8930" y="35719"/>
                </a:lnTo>
                <a:lnTo>
                  <a:pt x="17860" y="26789"/>
                </a:lnTo>
                <a:lnTo>
                  <a:pt x="26789" y="26789"/>
                </a:lnTo>
                <a:lnTo>
                  <a:pt x="44649" y="17859"/>
                </a:lnTo>
                <a:lnTo>
                  <a:pt x="62508" y="8930"/>
                </a:lnTo>
                <a:lnTo>
                  <a:pt x="80367" y="0"/>
                </a:lnTo>
                <a:lnTo>
                  <a:pt x="98227" y="0"/>
                </a:lnTo>
                <a:lnTo>
                  <a:pt x="125016" y="8930"/>
                </a:lnTo>
                <a:lnTo>
                  <a:pt x="142875" y="17859"/>
                </a:lnTo>
                <a:lnTo>
                  <a:pt x="151805" y="26789"/>
                </a:lnTo>
                <a:lnTo>
                  <a:pt x="169664" y="35719"/>
                </a:lnTo>
                <a:lnTo>
                  <a:pt x="178594" y="44649"/>
                </a:lnTo>
                <a:lnTo>
                  <a:pt x="178594" y="62508"/>
                </a:lnTo>
                <a:lnTo>
                  <a:pt x="178594" y="71438"/>
                </a:lnTo>
                <a:lnTo>
                  <a:pt x="178594" y="89297"/>
                </a:lnTo>
                <a:lnTo>
                  <a:pt x="160735" y="107156"/>
                </a:lnTo>
                <a:lnTo>
                  <a:pt x="151805" y="116086"/>
                </a:lnTo>
                <a:lnTo>
                  <a:pt x="133946" y="125016"/>
                </a:lnTo>
                <a:lnTo>
                  <a:pt x="116086" y="133945"/>
                </a:lnTo>
                <a:lnTo>
                  <a:pt x="98227" y="142875"/>
                </a:lnTo>
                <a:lnTo>
                  <a:pt x="89297" y="142875"/>
                </a:lnTo>
                <a:lnTo>
                  <a:pt x="89297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89297" y="133945"/>
                </a:lnTo>
                <a:lnTo>
                  <a:pt x="107157" y="133945"/>
                </a:lnTo>
                <a:lnTo>
                  <a:pt x="116086" y="125016"/>
                </a:lnTo>
                <a:lnTo>
                  <a:pt x="133946" y="125016"/>
                </a:lnTo>
                <a:lnTo>
                  <a:pt x="160735" y="125016"/>
                </a:lnTo>
                <a:lnTo>
                  <a:pt x="178594" y="133945"/>
                </a:lnTo>
                <a:lnTo>
                  <a:pt x="196453" y="133945"/>
                </a:lnTo>
                <a:lnTo>
                  <a:pt x="223242" y="142875"/>
                </a:lnTo>
                <a:lnTo>
                  <a:pt x="232172" y="151805"/>
                </a:lnTo>
                <a:lnTo>
                  <a:pt x="250032" y="160734"/>
                </a:lnTo>
                <a:lnTo>
                  <a:pt x="258961" y="178594"/>
                </a:lnTo>
                <a:lnTo>
                  <a:pt x="267891" y="187524"/>
                </a:lnTo>
                <a:lnTo>
                  <a:pt x="276821" y="205382"/>
                </a:lnTo>
                <a:lnTo>
                  <a:pt x="276821" y="223242"/>
                </a:lnTo>
                <a:lnTo>
                  <a:pt x="276821" y="241101"/>
                </a:lnTo>
                <a:lnTo>
                  <a:pt x="267891" y="250031"/>
                </a:lnTo>
                <a:lnTo>
                  <a:pt x="258961" y="267890"/>
                </a:lnTo>
                <a:lnTo>
                  <a:pt x="241102" y="276820"/>
                </a:lnTo>
                <a:lnTo>
                  <a:pt x="232172" y="285750"/>
                </a:lnTo>
                <a:lnTo>
                  <a:pt x="214313" y="294679"/>
                </a:lnTo>
                <a:lnTo>
                  <a:pt x="196453" y="303609"/>
                </a:lnTo>
                <a:lnTo>
                  <a:pt x="169664" y="303609"/>
                </a:lnTo>
                <a:lnTo>
                  <a:pt x="151805" y="303609"/>
                </a:lnTo>
                <a:lnTo>
                  <a:pt x="125016" y="303609"/>
                </a:lnTo>
                <a:lnTo>
                  <a:pt x="107157" y="303609"/>
                </a:lnTo>
                <a:lnTo>
                  <a:pt x="89297" y="303609"/>
                </a:lnTo>
                <a:lnTo>
                  <a:pt x="71438" y="303609"/>
                </a:lnTo>
                <a:lnTo>
                  <a:pt x="53578" y="294679"/>
                </a:lnTo>
                <a:lnTo>
                  <a:pt x="35719" y="294679"/>
                </a:lnTo>
                <a:lnTo>
                  <a:pt x="26789" y="285750"/>
                </a:lnTo>
                <a:lnTo>
                  <a:pt x="17860" y="285750"/>
                </a:lnTo>
                <a:lnTo>
                  <a:pt x="1786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866180" y="1285875"/>
            <a:ext cx="232173" cy="250032"/>
          </a:xfrm>
          <a:custGeom>
            <a:avLst/>
            <a:gdLst/>
            <a:ahLst/>
            <a:cxnLst/>
            <a:rect l="0" t="0" r="0" b="0"/>
            <a:pathLst>
              <a:path w="232173" h="250032">
                <a:moveTo>
                  <a:pt x="133945" y="8930"/>
                </a:moveTo>
                <a:lnTo>
                  <a:pt x="13394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80367" y="8930"/>
                </a:lnTo>
                <a:lnTo>
                  <a:pt x="71437" y="17859"/>
                </a:lnTo>
                <a:lnTo>
                  <a:pt x="62508" y="26789"/>
                </a:lnTo>
                <a:lnTo>
                  <a:pt x="44648" y="53578"/>
                </a:lnTo>
                <a:lnTo>
                  <a:pt x="26789" y="71438"/>
                </a:lnTo>
                <a:lnTo>
                  <a:pt x="17859" y="89297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87523"/>
                </a:lnTo>
                <a:lnTo>
                  <a:pt x="8929" y="214312"/>
                </a:lnTo>
                <a:lnTo>
                  <a:pt x="26789" y="232172"/>
                </a:lnTo>
                <a:lnTo>
                  <a:pt x="35719" y="241101"/>
                </a:lnTo>
                <a:lnTo>
                  <a:pt x="62508" y="250031"/>
                </a:lnTo>
                <a:lnTo>
                  <a:pt x="80367" y="250031"/>
                </a:lnTo>
                <a:lnTo>
                  <a:pt x="107156" y="241101"/>
                </a:lnTo>
                <a:lnTo>
                  <a:pt x="125015" y="232172"/>
                </a:lnTo>
                <a:lnTo>
                  <a:pt x="151804" y="223242"/>
                </a:lnTo>
                <a:lnTo>
                  <a:pt x="178594" y="205383"/>
                </a:lnTo>
                <a:lnTo>
                  <a:pt x="196453" y="187523"/>
                </a:lnTo>
                <a:lnTo>
                  <a:pt x="214312" y="160734"/>
                </a:lnTo>
                <a:lnTo>
                  <a:pt x="223242" y="142875"/>
                </a:lnTo>
                <a:lnTo>
                  <a:pt x="232172" y="116086"/>
                </a:lnTo>
                <a:lnTo>
                  <a:pt x="232172" y="98227"/>
                </a:lnTo>
                <a:lnTo>
                  <a:pt x="232172" y="80367"/>
                </a:lnTo>
                <a:lnTo>
                  <a:pt x="223242" y="53578"/>
                </a:lnTo>
                <a:lnTo>
                  <a:pt x="205383" y="44648"/>
                </a:lnTo>
                <a:lnTo>
                  <a:pt x="196453" y="26789"/>
                </a:lnTo>
                <a:lnTo>
                  <a:pt x="169664" y="17859"/>
                </a:lnTo>
                <a:lnTo>
                  <a:pt x="151804" y="17859"/>
                </a:lnTo>
                <a:lnTo>
                  <a:pt x="133945" y="17859"/>
                </a:lnTo>
                <a:lnTo>
                  <a:pt x="125015" y="17859"/>
                </a:lnTo>
                <a:lnTo>
                  <a:pt x="116086" y="17859"/>
                </a:lnTo>
                <a:lnTo>
                  <a:pt x="116086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134070" y="1321594"/>
            <a:ext cx="151806" cy="214313"/>
          </a:xfrm>
          <a:custGeom>
            <a:avLst/>
            <a:gdLst/>
            <a:ahLst/>
            <a:cxnLst/>
            <a:rect l="0" t="0" r="0" b="0"/>
            <a:pathLst>
              <a:path w="151806" h="214313">
                <a:moveTo>
                  <a:pt x="8930" y="80367"/>
                </a:moveTo>
                <a:lnTo>
                  <a:pt x="17860" y="80367"/>
                </a:lnTo>
                <a:lnTo>
                  <a:pt x="17860" y="89296"/>
                </a:lnTo>
                <a:lnTo>
                  <a:pt x="26789" y="98226"/>
                </a:lnTo>
                <a:lnTo>
                  <a:pt x="35719" y="107156"/>
                </a:lnTo>
                <a:lnTo>
                  <a:pt x="44649" y="125015"/>
                </a:lnTo>
                <a:lnTo>
                  <a:pt x="53579" y="133945"/>
                </a:lnTo>
                <a:lnTo>
                  <a:pt x="62508" y="151804"/>
                </a:lnTo>
                <a:lnTo>
                  <a:pt x="71438" y="160734"/>
                </a:lnTo>
                <a:lnTo>
                  <a:pt x="71438" y="178593"/>
                </a:lnTo>
                <a:lnTo>
                  <a:pt x="80368" y="187523"/>
                </a:lnTo>
                <a:lnTo>
                  <a:pt x="89297" y="196453"/>
                </a:lnTo>
                <a:lnTo>
                  <a:pt x="98227" y="205382"/>
                </a:lnTo>
                <a:lnTo>
                  <a:pt x="98227" y="214312"/>
                </a:lnTo>
                <a:lnTo>
                  <a:pt x="98227" y="214312"/>
                </a:lnTo>
                <a:lnTo>
                  <a:pt x="107157" y="214312"/>
                </a:lnTo>
                <a:lnTo>
                  <a:pt x="98227" y="205382"/>
                </a:lnTo>
                <a:lnTo>
                  <a:pt x="98227" y="196453"/>
                </a:lnTo>
                <a:lnTo>
                  <a:pt x="98227" y="187523"/>
                </a:lnTo>
                <a:lnTo>
                  <a:pt x="98227" y="169664"/>
                </a:lnTo>
                <a:lnTo>
                  <a:pt x="89297" y="151804"/>
                </a:lnTo>
                <a:lnTo>
                  <a:pt x="71438" y="133945"/>
                </a:lnTo>
                <a:lnTo>
                  <a:pt x="62508" y="116085"/>
                </a:lnTo>
                <a:lnTo>
                  <a:pt x="44649" y="98226"/>
                </a:lnTo>
                <a:lnTo>
                  <a:pt x="26789" y="80367"/>
                </a:lnTo>
                <a:lnTo>
                  <a:pt x="17860" y="62508"/>
                </a:lnTo>
                <a:lnTo>
                  <a:pt x="8930" y="44648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17859"/>
                </a:lnTo>
                <a:lnTo>
                  <a:pt x="26789" y="8929"/>
                </a:lnTo>
                <a:lnTo>
                  <a:pt x="44649" y="0"/>
                </a:lnTo>
                <a:lnTo>
                  <a:pt x="53579" y="0"/>
                </a:lnTo>
                <a:lnTo>
                  <a:pt x="80368" y="8929"/>
                </a:lnTo>
                <a:lnTo>
                  <a:pt x="98227" y="8929"/>
                </a:lnTo>
                <a:lnTo>
                  <a:pt x="116086" y="17859"/>
                </a:lnTo>
                <a:lnTo>
                  <a:pt x="125016" y="26789"/>
                </a:lnTo>
                <a:lnTo>
                  <a:pt x="133946" y="44648"/>
                </a:lnTo>
                <a:lnTo>
                  <a:pt x="142875" y="53578"/>
                </a:lnTo>
                <a:lnTo>
                  <a:pt x="151805" y="71437"/>
                </a:lnTo>
                <a:lnTo>
                  <a:pt x="151805" y="80367"/>
                </a:lnTo>
                <a:lnTo>
                  <a:pt x="142875" y="89296"/>
                </a:lnTo>
                <a:lnTo>
                  <a:pt x="133946" y="98226"/>
                </a:lnTo>
                <a:lnTo>
                  <a:pt x="116086" y="116085"/>
                </a:lnTo>
                <a:lnTo>
                  <a:pt x="98227" y="116085"/>
                </a:lnTo>
                <a:lnTo>
                  <a:pt x="80368" y="125015"/>
                </a:lnTo>
                <a:lnTo>
                  <a:pt x="62508" y="133945"/>
                </a:lnTo>
                <a:lnTo>
                  <a:pt x="44649" y="133945"/>
                </a:lnTo>
                <a:lnTo>
                  <a:pt x="26789" y="133945"/>
                </a:lnTo>
                <a:lnTo>
                  <a:pt x="17860" y="133945"/>
                </a:lnTo>
                <a:lnTo>
                  <a:pt x="8930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339453" y="1160859"/>
            <a:ext cx="98228" cy="285751"/>
          </a:xfrm>
          <a:custGeom>
            <a:avLst/>
            <a:gdLst/>
            <a:ahLst/>
            <a:cxnLst/>
            <a:rect l="0" t="0" r="0" b="0"/>
            <a:pathLst>
              <a:path w="98228" h="28575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17860" y="71438"/>
                </a:lnTo>
                <a:lnTo>
                  <a:pt x="26789" y="89297"/>
                </a:lnTo>
                <a:lnTo>
                  <a:pt x="35719" y="116086"/>
                </a:lnTo>
                <a:lnTo>
                  <a:pt x="35719" y="142875"/>
                </a:lnTo>
                <a:lnTo>
                  <a:pt x="44649" y="169664"/>
                </a:lnTo>
                <a:lnTo>
                  <a:pt x="53578" y="187524"/>
                </a:lnTo>
                <a:lnTo>
                  <a:pt x="71438" y="214313"/>
                </a:lnTo>
                <a:lnTo>
                  <a:pt x="80367" y="232172"/>
                </a:lnTo>
                <a:lnTo>
                  <a:pt x="89297" y="250031"/>
                </a:lnTo>
                <a:lnTo>
                  <a:pt x="89297" y="267891"/>
                </a:lnTo>
                <a:lnTo>
                  <a:pt x="98227" y="276820"/>
                </a:lnTo>
                <a:lnTo>
                  <a:pt x="98227" y="285750"/>
                </a:lnTo>
                <a:lnTo>
                  <a:pt x="98227" y="285750"/>
                </a:lnTo>
                <a:lnTo>
                  <a:pt x="98227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321594" y="1330523"/>
            <a:ext cx="223243" cy="80368"/>
          </a:xfrm>
          <a:custGeom>
            <a:avLst/>
            <a:gdLst/>
            <a:ahLst/>
            <a:cxnLst/>
            <a:rect l="0" t="0" r="0" b="0"/>
            <a:pathLst>
              <a:path w="223243" h="80368">
                <a:moveTo>
                  <a:pt x="0" y="35719"/>
                </a:moveTo>
                <a:lnTo>
                  <a:pt x="0" y="35719"/>
                </a:lnTo>
                <a:lnTo>
                  <a:pt x="8929" y="26790"/>
                </a:lnTo>
                <a:lnTo>
                  <a:pt x="8929" y="26790"/>
                </a:lnTo>
                <a:lnTo>
                  <a:pt x="17859" y="17860"/>
                </a:lnTo>
                <a:lnTo>
                  <a:pt x="2678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8930"/>
                </a:lnTo>
                <a:lnTo>
                  <a:pt x="169664" y="8930"/>
                </a:lnTo>
                <a:lnTo>
                  <a:pt x="178594" y="17860"/>
                </a:lnTo>
                <a:lnTo>
                  <a:pt x="187523" y="26790"/>
                </a:lnTo>
                <a:lnTo>
                  <a:pt x="196453" y="35719"/>
                </a:lnTo>
                <a:lnTo>
                  <a:pt x="205383" y="44649"/>
                </a:lnTo>
                <a:lnTo>
                  <a:pt x="214312" y="53579"/>
                </a:lnTo>
                <a:lnTo>
                  <a:pt x="214312" y="62508"/>
                </a:lnTo>
                <a:lnTo>
                  <a:pt x="223242" y="71438"/>
                </a:lnTo>
                <a:lnTo>
                  <a:pt x="223242" y="80367"/>
                </a:lnTo>
                <a:lnTo>
                  <a:pt x="223242" y="80367"/>
                </a:lnTo>
                <a:lnTo>
                  <a:pt x="223242" y="80367"/>
                </a:lnTo>
                <a:lnTo>
                  <a:pt x="223242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09117" y="1259086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98414" y="1312664"/>
            <a:ext cx="125017" cy="80368"/>
          </a:xfrm>
          <a:custGeom>
            <a:avLst/>
            <a:gdLst/>
            <a:ahLst/>
            <a:cxnLst/>
            <a:rect l="0" t="0" r="0" b="0"/>
            <a:pathLst>
              <a:path w="125017" h="80368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35719" y="17859"/>
                </a:lnTo>
                <a:lnTo>
                  <a:pt x="17859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26789" y="80367"/>
                </a:lnTo>
                <a:lnTo>
                  <a:pt x="44649" y="80367"/>
                </a:lnTo>
                <a:lnTo>
                  <a:pt x="62508" y="80367"/>
                </a:lnTo>
                <a:lnTo>
                  <a:pt x="80367" y="71438"/>
                </a:lnTo>
                <a:lnTo>
                  <a:pt x="89297" y="62508"/>
                </a:lnTo>
                <a:lnTo>
                  <a:pt x="107156" y="53578"/>
                </a:lnTo>
                <a:lnTo>
                  <a:pt x="116086" y="44649"/>
                </a:lnTo>
                <a:lnTo>
                  <a:pt x="125016" y="35719"/>
                </a:lnTo>
                <a:lnTo>
                  <a:pt x="125016" y="26789"/>
                </a:lnTo>
                <a:lnTo>
                  <a:pt x="125016" y="17859"/>
                </a:lnTo>
                <a:lnTo>
                  <a:pt x="116086" y="8930"/>
                </a:lnTo>
                <a:lnTo>
                  <a:pt x="98227" y="0"/>
                </a:lnTo>
                <a:lnTo>
                  <a:pt x="80367" y="0"/>
                </a:lnTo>
                <a:lnTo>
                  <a:pt x="7143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785938" y="1276945"/>
            <a:ext cx="151805" cy="98228"/>
          </a:xfrm>
          <a:custGeom>
            <a:avLst/>
            <a:gdLst/>
            <a:ahLst/>
            <a:cxnLst/>
            <a:rect l="0" t="0" r="0" b="0"/>
            <a:pathLst>
              <a:path w="151805" h="98228">
                <a:moveTo>
                  <a:pt x="0" y="71438"/>
                </a:moveTo>
                <a:lnTo>
                  <a:pt x="0" y="71438"/>
                </a:lnTo>
                <a:lnTo>
                  <a:pt x="0" y="80368"/>
                </a:lnTo>
                <a:lnTo>
                  <a:pt x="8929" y="80368"/>
                </a:lnTo>
                <a:lnTo>
                  <a:pt x="17859" y="80368"/>
                </a:lnTo>
                <a:lnTo>
                  <a:pt x="17859" y="80368"/>
                </a:lnTo>
                <a:lnTo>
                  <a:pt x="26789" y="80368"/>
                </a:lnTo>
                <a:lnTo>
                  <a:pt x="17859" y="80368"/>
                </a:lnTo>
                <a:lnTo>
                  <a:pt x="17859" y="71438"/>
                </a:lnTo>
                <a:lnTo>
                  <a:pt x="17859" y="62508"/>
                </a:lnTo>
                <a:lnTo>
                  <a:pt x="17859" y="53578"/>
                </a:lnTo>
                <a:lnTo>
                  <a:pt x="17859" y="44649"/>
                </a:lnTo>
                <a:lnTo>
                  <a:pt x="17859" y="26789"/>
                </a:lnTo>
                <a:lnTo>
                  <a:pt x="26789" y="17860"/>
                </a:lnTo>
                <a:lnTo>
                  <a:pt x="26789" y="893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9296" y="8930"/>
                </a:lnTo>
                <a:lnTo>
                  <a:pt x="98226" y="8930"/>
                </a:lnTo>
                <a:lnTo>
                  <a:pt x="107156" y="17860"/>
                </a:lnTo>
                <a:lnTo>
                  <a:pt x="125015" y="26789"/>
                </a:lnTo>
                <a:lnTo>
                  <a:pt x="133945" y="35719"/>
                </a:lnTo>
                <a:lnTo>
                  <a:pt x="142875" y="53578"/>
                </a:lnTo>
                <a:lnTo>
                  <a:pt x="142875" y="62508"/>
                </a:lnTo>
                <a:lnTo>
                  <a:pt x="142875" y="71438"/>
                </a:lnTo>
                <a:lnTo>
                  <a:pt x="151804" y="80368"/>
                </a:lnTo>
                <a:lnTo>
                  <a:pt x="151804" y="89297"/>
                </a:lnTo>
                <a:lnTo>
                  <a:pt x="151804" y="98227"/>
                </a:lnTo>
                <a:lnTo>
                  <a:pt x="151804" y="98227"/>
                </a:lnTo>
                <a:lnTo>
                  <a:pt x="151804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187773" y="1098351"/>
            <a:ext cx="26791" cy="258963"/>
          </a:xfrm>
          <a:custGeom>
            <a:avLst/>
            <a:gdLst/>
            <a:ahLst/>
            <a:cxnLst/>
            <a:rect l="0" t="0" r="0" b="0"/>
            <a:pathLst>
              <a:path w="26791" h="25896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53579"/>
                </a:lnTo>
                <a:lnTo>
                  <a:pt x="8930" y="80368"/>
                </a:lnTo>
                <a:lnTo>
                  <a:pt x="17860" y="107157"/>
                </a:lnTo>
                <a:lnTo>
                  <a:pt x="17860" y="133946"/>
                </a:lnTo>
                <a:lnTo>
                  <a:pt x="17860" y="160735"/>
                </a:lnTo>
                <a:lnTo>
                  <a:pt x="17860" y="187524"/>
                </a:lnTo>
                <a:lnTo>
                  <a:pt x="17860" y="205383"/>
                </a:lnTo>
                <a:lnTo>
                  <a:pt x="17860" y="223243"/>
                </a:lnTo>
                <a:lnTo>
                  <a:pt x="26790" y="241102"/>
                </a:lnTo>
                <a:lnTo>
                  <a:pt x="26790" y="250032"/>
                </a:lnTo>
                <a:lnTo>
                  <a:pt x="26790" y="258962"/>
                </a:lnTo>
                <a:lnTo>
                  <a:pt x="26790" y="2589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19758" y="1446609"/>
            <a:ext cx="1312665" cy="160736"/>
          </a:xfrm>
          <a:custGeom>
            <a:avLst/>
            <a:gdLst/>
            <a:ahLst/>
            <a:cxnLst/>
            <a:rect l="0" t="0" r="0" b="0"/>
            <a:pathLst>
              <a:path w="1312665" h="160736">
                <a:moveTo>
                  <a:pt x="0" y="160735"/>
                </a:moveTo>
                <a:lnTo>
                  <a:pt x="0" y="160735"/>
                </a:lnTo>
                <a:lnTo>
                  <a:pt x="0" y="160735"/>
                </a:lnTo>
                <a:lnTo>
                  <a:pt x="8930" y="160735"/>
                </a:lnTo>
                <a:lnTo>
                  <a:pt x="17859" y="160735"/>
                </a:lnTo>
                <a:lnTo>
                  <a:pt x="26789" y="151805"/>
                </a:lnTo>
                <a:lnTo>
                  <a:pt x="53578" y="151805"/>
                </a:lnTo>
                <a:lnTo>
                  <a:pt x="80367" y="151805"/>
                </a:lnTo>
                <a:lnTo>
                  <a:pt x="116086" y="142875"/>
                </a:lnTo>
                <a:lnTo>
                  <a:pt x="151805" y="142875"/>
                </a:lnTo>
                <a:lnTo>
                  <a:pt x="187523" y="133945"/>
                </a:lnTo>
                <a:lnTo>
                  <a:pt x="232172" y="125016"/>
                </a:lnTo>
                <a:lnTo>
                  <a:pt x="285750" y="116086"/>
                </a:lnTo>
                <a:lnTo>
                  <a:pt x="348258" y="107156"/>
                </a:lnTo>
                <a:lnTo>
                  <a:pt x="410765" y="98227"/>
                </a:lnTo>
                <a:lnTo>
                  <a:pt x="473273" y="89297"/>
                </a:lnTo>
                <a:lnTo>
                  <a:pt x="544711" y="80367"/>
                </a:lnTo>
                <a:lnTo>
                  <a:pt x="616148" y="71438"/>
                </a:lnTo>
                <a:lnTo>
                  <a:pt x="687586" y="62508"/>
                </a:lnTo>
                <a:lnTo>
                  <a:pt x="767953" y="53578"/>
                </a:lnTo>
                <a:lnTo>
                  <a:pt x="848320" y="44649"/>
                </a:lnTo>
                <a:lnTo>
                  <a:pt x="928687" y="26789"/>
                </a:lnTo>
                <a:lnTo>
                  <a:pt x="1009055" y="26789"/>
                </a:lnTo>
                <a:lnTo>
                  <a:pt x="1080492" y="8930"/>
                </a:lnTo>
                <a:lnTo>
                  <a:pt x="1160859" y="8930"/>
                </a:lnTo>
                <a:lnTo>
                  <a:pt x="1232297" y="0"/>
                </a:lnTo>
                <a:lnTo>
                  <a:pt x="1276945" y="0"/>
                </a:lnTo>
                <a:lnTo>
                  <a:pt x="1312664" y="0"/>
                </a:lnTo>
                <a:lnTo>
                  <a:pt x="1312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366242" y="2705695"/>
            <a:ext cx="44650" cy="26790"/>
          </a:xfrm>
          <a:custGeom>
            <a:avLst/>
            <a:gdLst/>
            <a:ahLst/>
            <a:cxnLst/>
            <a:rect l="0" t="0" r="0" b="0"/>
            <a:pathLst>
              <a:path w="44650" h="26790">
                <a:moveTo>
                  <a:pt x="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6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625203" y="2598539"/>
            <a:ext cx="26790" cy="303610"/>
          </a:xfrm>
          <a:custGeom>
            <a:avLst/>
            <a:gdLst/>
            <a:ahLst/>
            <a:cxnLst/>
            <a:rect l="0" t="0" r="0" b="0"/>
            <a:pathLst>
              <a:path w="26790" h="303610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53578"/>
                </a:lnTo>
                <a:lnTo>
                  <a:pt x="17860" y="62508"/>
                </a:lnTo>
                <a:lnTo>
                  <a:pt x="17860" y="80367"/>
                </a:lnTo>
                <a:lnTo>
                  <a:pt x="17860" y="9822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0" y="205382"/>
                </a:lnTo>
                <a:lnTo>
                  <a:pt x="0" y="223242"/>
                </a:lnTo>
                <a:lnTo>
                  <a:pt x="0" y="241101"/>
                </a:lnTo>
                <a:lnTo>
                  <a:pt x="0" y="250031"/>
                </a:lnTo>
                <a:lnTo>
                  <a:pt x="0" y="258961"/>
                </a:lnTo>
                <a:lnTo>
                  <a:pt x="0" y="267890"/>
                </a:lnTo>
                <a:lnTo>
                  <a:pt x="0" y="276820"/>
                </a:lnTo>
                <a:lnTo>
                  <a:pt x="0" y="285750"/>
                </a:lnTo>
                <a:lnTo>
                  <a:pt x="0" y="285750"/>
                </a:ln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750219" y="2839640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35719" y="8930"/>
                </a:move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857375" y="2607469"/>
            <a:ext cx="232173" cy="241102"/>
          </a:xfrm>
          <a:custGeom>
            <a:avLst/>
            <a:gdLst/>
            <a:ahLst/>
            <a:cxnLst/>
            <a:rect l="0" t="0" r="0" b="0"/>
            <a:pathLst>
              <a:path w="232173" h="241102">
                <a:moveTo>
                  <a:pt x="17859" y="62508"/>
                </a:moveTo>
                <a:lnTo>
                  <a:pt x="1785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17859" y="44648"/>
                </a:lnTo>
                <a:lnTo>
                  <a:pt x="26789" y="35719"/>
                </a:lnTo>
                <a:lnTo>
                  <a:pt x="35719" y="26789"/>
                </a:lnTo>
                <a:lnTo>
                  <a:pt x="53578" y="17859"/>
                </a:lnTo>
                <a:lnTo>
                  <a:pt x="71438" y="8929"/>
                </a:lnTo>
                <a:lnTo>
                  <a:pt x="89297" y="8929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8929"/>
                </a:lnTo>
                <a:lnTo>
                  <a:pt x="178594" y="8929"/>
                </a:lnTo>
                <a:lnTo>
                  <a:pt x="196453" y="17859"/>
                </a:lnTo>
                <a:lnTo>
                  <a:pt x="214313" y="26789"/>
                </a:lnTo>
                <a:lnTo>
                  <a:pt x="223242" y="35719"/>
                </a:lnTo>
                <a:lnTo>
                  <a:pt x="223242" y="53578"/>
                </a:lnTo>
                <a:lnTo>
                  <a:pt x="232172" y="62508"/>
                </a:lnTo>
                <a:lnTo>
                  <a:pt x="232172" y="80367"/>
                </a:lnTo>
                <a:lnTo>
                  <a:pt x="232172" y="98226"/>
                </a:lnTo>
                <a:lnTo>
                  <a:pt x="232172" y="116086"/>
                </a:lnTo>
                <a:lnTo>
                  <a:pt x="223242" y="133945"/>
                </a:lnTo>
                <a:lnTo>
                  <a:pt x="214313" y="151804"/>
                </a:lnTo>
                <a:lnTo>
                  <a:pt x="205383" y="169664"/>
                </a:lnTo>
                <a:lnTo>
                  <a:pt x="187523" y="187523"/>
                </a:lnTo>
                <a:lnTo>
                  <a:pt x="178594" y="196452"/>
                </a:lnTo>
                <a:lnTo>
                  <a:pt x="160734" y="205382"/>
                </a:lnTo>
                <a:lnTo>
                  <a:pt x="133945" y="223242"/>
                </a:lnTo>
                <a:lnTo>
                  <a:pt x="116086" y="223242"/>
                </a:lnTo>
                <a:lnTo>
                  <a:pt x="89297" y="232171"/>
                </a:lnTo>
                <a:lnTo>
                  <a:pt x="71438" y="232171"/>
                </a:lnTo>
                <a:lnTo>
                  <a:pt x="53578" y="241101"/>
                </a:lnTo>
                <a:lnTo>
                  <a:pt x="35719" y="241101"/>
                </a:lnTo>
                <a:lnTo>
                  <a:pt x="17859" y="232171"/>
                </a:lnTo>
                <a:lnTo>
                  <a:pt x="8930" y="232171"/>
                </a:lnTo>
                <a:lnTo>
                  <a:pt x="0" y="232171"/>
                </a:lnTo>
                <a:lnTo>
                  <a:pt x="0" y="223242"/>
                </a:lnTo>
                <a:lnTo>
                  <a:pt x="0" y="214312"/>
                </a:lnTo>
                <a:lnTo>
                  <a:pt x="8930" y="205382"/>
                </a:lnTo>
                <a:lnTo>
                  <a:pt x="17859" y="196452"/>
                </a:lnTo>
                <a:lnTo>
                  <a:pt x="26789" y="196452"/>
                </a:lnTo>
                <a:lnTo>
                  <a:pt x="44648" y="196452"/>
                </a:lnTo>
                <a:lnTo>
                  <a:pt x="62508" y="187523"/>
                </a:lnTo>
                <a:lnTo>
                  <a:pt x="89297" y="187523"/>
                </a:lnTo>
                <a:lnTo>
                  <a:pt x="98227" y="187523"/>
                </a:lnTo>
                <a:lnTo>
                  <a:pt x="116086" y="196452"/>
                </a:lnTo>
                <a:lnTo>
                  <a:pt x="133945" y="196452"/>
                </a:lnTo>
                <a:lnTo>
                  <a:pt x="151805" y="196452"/>
                </a:lnTo>
                <a:lnTo>
                  <a:pt x="160734" y="205382"/>
                </a:lnTo>
                <a:lnTo>
                  <a:pt x="178594" y="205382"/>
                </a:lnTo>
                <a:lnTo>
                  <a:pt x="187523" y="205382"/>
                </a:lnTo>
                <a:lnTo>
                  <a:pt x="196453" y="214312"/>
                </a:lnTo>
                <a:lnTo>
                  <a:pt x="196453" y="223242"/>
                </a:lnTo>
                <a:lnTo>
                  <a:pt x="205383" y="223242"/>
                </a:lnTo>
                <a:lnTo>
                  <a:pt x="205383" y="232171"/>
                </a:lnTo>
                <a:lnTo>
                  <a:pt x="214313" y="232171"/>
                </a:lnTo>
                <a:lnTo>
                  <a:pt x="214313" y="232171"/>
                </a:lnTo>
                <a:lnTo>
                  <a:pt x="214313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214563" y="2661047"/>
            <a:ext cx="133946" cy="8931"/>
          </a:xfrm>
          <a:custGeom>
            <a:avLst/>
            <a:gdLst/>
            <a:ahLst/>
            <a:cxnLst/>
            <a:rect l="0" t="0" r="0" b="0"/>
            <a:pathLst>
              <a:path w="133946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0"/>
                </a:lnTo>
                <a:lnTo>
                  <a:pt x="71437" y="0"/>
                </a:lnTo>
                <a:lnTo>
                  <a:pt x="89296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294930" y="2741414"/>
            <a:ext cx="125016" cy="8931"/>
          </a:xfrm>
          <a:custGeom>
            <a:avLst/>
            <a:gdLst/>
            <a:ahLst/>
            <a:cxnLst/>
            <a:rect l="0" t="0" r="0" b="0"/>
            <a:pathLst>
              <a:path w="125016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25015" y="8930"/>
                </a:lnTo>
                <a:lnTo>
                  <a:pt x="12501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598539" y="2562820"/>
            <a:ext cx="26790" cy="276821"/>
          </a:xfrm>
          <a:custGeom>
            <a:avLst/>
            <a:gdLst/>
            <a:ahLst/>
            <a:cxnLst/>
            <a:rect l="0" t="0" r="0" b="0"/>
            <a:pathLst>
              <a:path w="26790" h="276821">
                <a:moveTo>
                  <a:pt x="17859" y="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26789" y="44649"/>
                </a:lnTo>
                <a:lnTo>
                  <a:pt x="26789" y="62508"/>
                </a:lnTo>
                <a:lnTo>
                  <a:pt x="26789" y="80368"/>
                </a:lnTo>
                <a:lnTo>
                  <a:pt x="26789" y="98227"/>
                </a:lnTo>
                <a:lnTo>
                  <a:pt x="17859" y="125016"/>
                </a:lnTo>
                <a:lnTo>
                  <a:pt x="17859" y="151805"/>
                </a:lnTo>
                <a:lnTo>
                  <a:pt x="17859" y="169664"/>
                </a:lnTo>
                <a:lnTo>
                  <a:pt x="8930" y="196453"/>
                </a:lnTo>
                <a:lnTo>
                  <a:pt x="8930" y="223243"/>
                </a:lnTo>
                <a:lnTo>
                  <a:pt x="0" y="241101"/>
                </a:lnTo>
                <a:lnTo>
                  <a:pt x="0" y="250031"/>
                </a:lnTo>
                <a:lnTo>
                  <a:pt x="0" y="267891"/>
                </a:lnTo>
                <a:lnTo>
                  <a:pt x="0" y="267891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696766" y="2527102"/>
            <a:ext cx="250032" cy="294680"/>
          </a:xfrm>
          <a:custGeom>
            <a:avLst/>
            <a:gdLst/>
            <a:ahLst/>
            <a:cxnLst/>
            <a:rect l="0" t="0" r="0" b="0"/>
            <a:pathLst>
              <a:path w="250032" h="294680">
                <a:moveTo>
                  <a:pt x="214312" y="8929"/>
                </a:moveTo>
                <a:lnTo>
                  <a:pt x="205382" y="8929"/>
                </a:lnTo>
                <a:lnTo>
                  <a:pt x="205382" y="8929"/>
                </a:lnTo>
                <a:lnTo>
                  <a:pt x="196453" y="8929"/>
                </a:lnTo>
                <a:lnTo>
                  <a:pt x="187523" y="0"/>
                </a:lnTo>
                <a:lnTo>
                  <a:pt x="178593" y="0"/>
                </a:lnTo>
                <a:lnTo>
                  <a:pt x="160734" y="0"/>
                </a:lnTo>
                <a:lnTo>
                  <a:pt x="142875" y="0"/>
                </a:lnTo>
                <a:lnTo>
                  <a:pt x="116086" y="8929"/>
                </a:lnTo>
                <a:lnTo>
                  <a:pt x="98226" y="8929"/>
                </a:lnTo>
                <a:lnTo>
                  <a:pt x="80367" y="8929"/>
                </a:lnTo>
                <a:lnTo>
                  <a:pt x="62507" y="17859"/>
                </a:lnTo>
                <a:lnTo>
                  <a:pt x="44648" y="17859"/>
                </a:lnTo>
                <a:lnTo>
                  <a:pt x="26789" y="26789"/>
                </a:lnTo>
                <a:lnTo>
                  <a:pt x="17859" y="35718"/>
                </a:lnTo>
                <a:lnTo>
                  <a:pt x="8929" y="44648"/>
                </a:lnTo>
                <a:lnTo>
                  <a:pt x="0" y="62507"/>
                </a:lnTo>
                <a:lnTo>
                  <a:pt x="0" y="71437"/>
                </a:lnTo>
                <a:lnTo>
                  <a:pt x="0" y="89296"/>
                </a:lnTo>
                <a:lnTo>
                  <a:pt x="0" y="98226"/>
                </a:lnTo>
                <a:lnTo>
                  <a:pt x="0" y="116086"/>
                </a:lnTo>
                <a:lnTo>
                  <a:pt x="8929" y="125015"/>
                </a:lnTo>
                <a:lnTo>
                  <a:pt x="17859" y="133945"/>
                </a:lnTo>
                <a:lnTo>
                  <a:pt x="26789" y="142875"/>
                </a:lnTo>
                <a:lnTo>
                  <a:pt x="35718" y="142875"/>
                </a:lnTo>
                <a:lnTo>
                  <a:pt x="53578" y="142875"/>
                </a:lnTo>
                <a:lnTo>
                  <a:pt x="62507" y="142875"/>
                </a:lnTo>
                <a:lnTo>
                  <a:pt x="80367" y="142875"/>
                </a:lnTo>
                <a:lnTo>
                  <a:pt x="98226" y="133945"/>
                </a:lnTo>
                <a:lnTo>
                  <a:pt x="116086" y="133945"/>
                </a:lnTo>
                <a:lnTo>
                  <a:pt x="133945" y="133945"/>
                </a:lnTo>
                <a:lnTo>
                  <a:pt x="151804" y="133945"/>
                </a:lnTo>
                <a:lnTo>
                  <a:pt x="169664" y="133945"/>
                </a:lnTo>
                <a:lnTo>
                  <a:pt x="187523" y="133945"/>
                </a:lnTo>
                <a:lnTo>
                  <a:pt x="205382" y="142875"/>
                </a:lnTo>
                <a:lnTo>
                  <a:pt x="223242" y="151804"/>
                </a:lnTo>
                <a:lnTo>
                  <a:pt x="232172" y="169664"/>
                </a:lnTo>
                <a:lnTo>
                  <a:pt x="241101" y="178593"/>
                </a:lnTo>
                <a:lnTo>
                  <a:pt x="250031" y="196453"/>
                </a:lnTo>
                <a:lnTo>
                  <a:pt x="250031" y="205382"/>
                </a:lnTo>
                <a:lnTo>
                  <a:pt x="250031" y="223242"/>
                </a:lnTo>
                <a:lnTo>
                  <a:pt x="250031" y="241101"/>
                </a:lnTo>
                <a:lnTo>
                  <a:pt x="241101" y="250031"/>
                </a:lnTo>
                <a:lnTo>
                  <a:pt x="232172" y="267890"/>
                </a:lnTo>
                <a:lnTo>
                  <a:pt x="223242" y="276819"/>
                </a:lnTo>
                <a:lnTo>
                  <a:pt x="205382" y="285749"/>
                </a:lnTo>
                <a:lnTo>
                  <a:pt x="187523" y="285749"/>
                </a:lnTo>
                <a:lnTo>
                  <a:pt x="169664" y="285749"/>
                </a:lnTo>
                <a:lnTo>
                  <a:pt x="142875" y="294679"/>
                </a:lnTo>
                <a:lnTo>
                  <a:pt x="125015" y="294679"/>
                </a:lnTo>
                <a:lnTo>
                  <a:pt x="107156" y="294679"/>
                </a:lnTo>
                <a:lnTo>
                  <a:pt x="89297" y="294679"/>
                </a:lnTo>
                <a:lnTo>
                  <a:pt x="71437" y="285749"/>
                </a:lnTo>
                <a:lnTo>
                  <a:pt x="62507" y="285749"/>
                </a:lnTo>
                <a:lnTo>
                  <a:pt x="62507" y="285749"/>
                </a:lnTo>
                <a:lnTo>
                  <a:pt x="62507" y="2857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089672" y="2741414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232547" y="2500313"/>
            <a:ext cx="285751" cy="303609"/>
          </a:xfrm>
          <a:custGeom>
            <a:avLst/>
            <a:gdLst/>
            <a:ahLst/>
            <a:cxnLst/>
            <a:rect l="0" t="0" r="0" b="0"/>
            <a:pathLst>
              <a:path w="285751" h="303609">
                <a:moveTo>
                  <a:pt x="80367" y="0"/>
                </a:moveTo>
                <a:lnTo>
                  <a:pt x="71437" y="0"/>
                </a:lnTo>
                <a:lnTo>
                  <a:pt x="71437" y="8929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9" y="44648"/>
                </a:lnTo>
                <a:lnTo>
                  <a:pt x="17859" y="62507"/>
                </a:lnTo>
                <a:lnTo>
                  <a:pt x="8930" y="89296"/>
                </a:lnTo>
                <a:lnTo>
                  <a:pt x="0" y="116085"/>
                </a:lnTo>
                <a:lnTo>
                  <a:pt x="0" y="151804"/>
                </a:lnTo>
                <a:lnTo>
                  <a:pt x="0" y="178593"/>
                </a:lnTo>
                <a:lnTo>
                  <a:pt x="8930" y="205382"/>
                </a:lnTo>
                <a:lnTo>
                  <a:pt x="17859" y="232171"/>
                </a:lnTo>
                <a:lnTo>
                  <a:pt x="26789" y="250031"/>
                </a:lnTo>
                <a:lnTo>
                  <a:pt x="53578" y="267890"/>
                </a:lnTo>
                <a:lnTo>
                  <a:pt x="80367" y="285750"/>
                </a:lnTo>
                <a:lnTo>
                  <a:pt x="107156" y="294679"/>
                </a:lnTo>
                <a:lnTo>
                  <a:pt x="133945" y="303608"/>
                </a:lnTo>
                <a:lnTo>
                  <a:pt x="169664" y="303608"/>
                </a:lnTo>
                <a:lnTo>
                  <a:pt x="205383" y="303608"/>
                </a:lnTo>
                <a:lnTo>
                  <a:pt x="232172" y="303608"/>
                </a:lnTo>
                <a:lnTo>
                  <a:pt x="258961" y="294679"/>
                </a:lnTo>
                <a:lnTo>
                  <a:pt x="276820" y="285750"/>
                </a:lnTo>
                <a:lnTo>
                  <a:pt x="285750" y="276820"/>
                </a:lnTo>
                <a:lnTo>
                  <a:pt x="285750" y="258960"/>
                </a:lnTo>
                <a:lnTo>
                  <a:pt x="285750" y="250031"/>
                </a:lnTo>
                <a:lnTo>
                  <a:pt x="267891" y="232171"/>
                </a:lnTo>
                <a:lnTo>
                  <a:pt x="250031" y="223242"/>
                </a:lnTo>
                <a:lnTo>
                  <a:pt x="223242" y="214312"/>
                </a:lnTo>
                <a:lnTo>
                  <a:pt x="196453" y="214312"/>
                </a:lnTo>
                <a:lnTo>
                  <a:pt x="169664" y="214312"/>
                </a:lnTo>
                <a:lnTo>
                  <a:pt x="142875" y="223242"/>
                </a:lnTo>
                <a:lnTo>
                  <a:pt x="125016" y="223242"/>
                </a:lnTo>
                <a:lnTo>
                  <a:pt x="107156" y="232171"/>
                </a:lnTo>
                <a:lnTo>
                  <a:pt x="98226" y="241101"/>
                </a:lnTo>
                <a:lnTo>
                  <a:pt x="89297" y="258960"/>
                </a:lnTo>
                <a:lnTo>
                  <a:pt x="89297" y="267890"/>
                </a:lnTo>
                <a:lnTo>
                  <a:pt x="89297" y="285750"/>
                </a:lnTo>
                <a:lnTo>
                  <a:pt x="98226" y="285750"/>
                </a:lnTo>
                <a:lnTo>
                  <a:pt x="98226" y="294679"/>
                </a:lnTo>
                <a:lnTo>
                  <a:pt x="98226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062883" y="2786063"/>
            <a:ext cx="8931" cy="17859"/>
          </a:xfrm>
          <a:custGeom>
            <a:avLst/>
            <a:gdLst/>
            <a:ahLst/>
            <a:cxnLst/>
            <a:rect l="0" t="0" r="0" b="0"/>
            <a:pathLst>
              <a:path w="8931" h="17859">
                <a:moveTo>
                  <a:pt x="8930" y="17858"/>
                </a:moveTo>
                <a:lnTo>
                  <a:pt x="8930" y="17858"/>
                </a:lnTo>
                <a:lnTo>
                  <a:pt x="8930" y="17858"/>
                </a:lnTo>
                <a:lnTo>
                  <a:pt x="8930" y="17858"/>
                </a:lnTo>
                <a:lnTo>
                  <a:pt x="8930" y="17858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009055" y="3366492"/>
            <a:ext cx="8930" cy="321470"/>
          </a:xfrm>
          <a:custGeom>
            <a:avLst/>
            <a:gdLst/>
            <a:ahLst/>
            <a:cxnLst/>
            <a:rect l="0" t="0" r="0" b="0"/>
            <a:pathLst>
              <a:path w="8930" h="32147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71437"/>
                </a:lnTo>
                <a:lnTo>
                  <a:pt x="8929" y="89297"/>
                </a:lnTo>
                <a:lnTo>
                  <a:pt x="0" y="125015"/>
                </a:lnTo>
                <a:lnTo>
                  <a:pt x="0" y="151804"/>
                </a:lnTo>
                <a:lnTo>
                  <a:pt x="8929" y="178594"/>
                </a:lnTo>
                <a:lnTo>
                  <a:pt x="8929" y="205383"/>
                </a:lnTo>
                <a:lnTo>
                  <a:pt x="0" y="232172"/>
                </a:lnTo>
                <a:lnTo>
                  <a:pt x="0" y="250031"/>
                </a:lnTo>
                <a:lnTo>
                  <a:pt x="0" y="276820"/>
                </a:lnTo>
                <a:lnTo>
                  <a:pt x="0" y="294679"/>
                </a:lnTo>
                <a:lnTo>
                  <a:pt x="0" y="31253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107281" y="3348632"/>
            <a:ext cx="285751" cy="321470"/>
          </a:xfrm>
          <a:custGeom>
            <a:avLst/>
            <a:gdLst/>
            <a:ahLst/>
            <a:cxnLst/>
            <a:rect l="0" t="0" r="0" b="0"/>
            <a:pathLst>
              <a:path w="285751" h="321470">
                <a:moveTo>
                  <a:pt x="0" y="53579"/>
                </a:moveTo>
                <a:lnTo>
                  <a:pt x="0" y="44649"/>
                </a:lnTo>
                <a:lnTo>
                  <a:pt x="8930" y="44649"/>
                </a:lnTo>
                <a:lnTo>
                  <a:pt x="17860" y="26789"/>
                </a:lnTo>
                <a:lnTo>
                  <a:pt x="26789" y="1786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80368" y="0"/>
                </a:lnTo>
                <a:lnTo>
                  <a:pt x="107157" y="8930"/>
                </a:lnTo>
                <a:lnTo>
                  <a:pt x="125016" y="17860"/>
                </a:lnTo>
                <a:lnTo>
                  <a:pt x="142875" y="26789"/>
                </a:lnTo>
                <a:lnTo>
                  <a:pt x="160735" y="35719"/>
                </a:lnTo>
                <a:lnTo>
                  <a:pt x="169664" y="53579"/>
                </a:lnTo>
                <a:lnTo>
                  <a:pt x="178594" y="62508"/>
                </a:lnTo>
                <a:lnTo>
                  <a:pt x="187524" y="80368"/>
                </a:lnTo>
                <a:lnTo>
                  <a:pt x="187524" y="98227"/>
                </a:lnTo>
                <a:lnTo>
                  <a:pt x="187524" y="116086"/>
                </a:lnTo>
                <a:lnTo>
                  <a:pt x="169664" y="133946"/>
                </a:lnTo>
                <a:lnTo>
                  <a:pt x="160735" y="142875"/>
                </a:lnTo>
                <a:lnTo>
                  <a:pt x="142875" y="142875"/>
                </a:lnTo>
                <a:lnTo>
                  <a:pt x="125016" y="151805"/>
                </a:lnTo>
                <a:lnTo>
                  <a:pt x="107157" y="151805"/>
                </a:lnTo>
                <a:lnTo>
                  <a:pt x="98227" y="160735"/>
                </a:lnTo>
                <a:lnTo>
                  <a:pt x="89297" y="160735"/>
                </a:lnTo>
                <a:lnTo>
                  <a:pt x="80368" y="160735"/>
                </a:lnTo>
                <a:lnTo>
                  <a:pt x="80368" y="151805"/>
                </a:lnTo>
                <a:lnTo>
                  <a:pt x="89297" y="151805"/>
                </a:lnTo>
                <a:lnTo>
                  <a:pt x="98227" y="151805"/>
                </a:lnTo>
                <a:lnTo>
                  <a:pt x="116086" y="151805"/>
                </a:lnTo>
                <a:lnTo>
                  <a:pt x="133946" y="160735"/>
                </a:lnTo>
                <a:lnTo>
                  <a:pt x="160735" y="169664"/>
                </a:lnTo>
                <a:lnTo>
                  <a:pt x="187524" y="178594"/>
                </a:lnTo>
                <a:lnTo>
                  <a:pt x="214313" y="187524"/>
                </a:lnTo>
                <a:lnTo>
                  <a:pt x="232172" y="205383"/>
                </a:lnTo>
                <a:lnTo>
                  <a:pt x="250032" y="223243"/>
                </a:lnTo>
                <a:lnTo>
                  <a:pt x="267891" y="232172"/>
                </a:lnTo>
                <a:lnTo>
                  <a:pt x="276821" y="250032"/>
                </a:lnTo>
                <a:lnTo>
                  <a:pt x="285750" y="267891"/>
                </a:lnTo>
                <a:lnTo>
                  <a:pt x="285750" y="276821"/>
                </a:lnTo>
                <a:lnTo>
                  <a:pt x="276821" y="294680"/>
                </a:lnTo>
                <a:lnTo>
                  <a:pt x="267891" y="303610"/>
                </a:lnTo>
                <a:lnTo>
                  <a:pt x="258961" y="312539"/>
                </a:lnTo>
                <a:lnTo>
                  <a:pt x="241102" y="321469"/>
                </a:lnTo>
                <a:lnTo>
                  <a:pt x="223242" y="321469"/>
                </a:lnTo>
                <a:lnTo>
                  <a:pt x="196453" y="321469"/>
                </a:lnTo>
                <a:lnTo>
                  <a:pt x="169664" y="321469"/>
                </a:lnTo>
                <a:lnTo>
                  <a:pt x="151805" y="321469"/>
                </a:lnTo>
                <a:lnTo>
                  <a:pt x="125016" y="321469"/>
                </a:lnTo>
                <a:lnTo>
                  <a:pt x="107157" y="312539"/>
                </a:lnTo>
                <a:lnTo>
                  <a:pt x="89297" y="303610"/>
                </a:lnTo>
                <a:lnTo>
                  <a:pt x="71438" y="294680"/>
                </a:lnTo>
                <a:lnTo>
                  <a:pt x="62508" y="285750"/>
                </a:lnTo>
                <a:lnTo>
                  <a:pt x="62508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535906" y="3437929"/>
            <a:ext cx="17861" cy="205384"/>
          </a:xfrm>
          <a:custGeom>
            <a:avLst/>
            <a:gdLst/>
            <a:ahLst/>
            <a:cxnLst/>
            <a:rect l="0" t="0" r="0" b="0"/>
            <a:pathLst>
              <a:path w="17861" h="205384">
                <a:moveTo>
                  <a:pt x="1786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3"/>
                </a:lnTo>
                <a:lnTo>
                  <a:pt x="8930" y="205383"/>
                </a:lnTo>
                <a:lnTo>
                  <a:pt x="8930" y="205383"/>
                </a:lnTo>
                <a:lnTo>
                  <a:pt x="893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482328" y="3527226"/>
            <a:ext cx="125017" cy="1"/>
          </a:xfrm>
          <a:custGeom>
            <a:avLst/>
            <a:gdLst/>
            <a:ahLst/>
            <a:cxnLst/>
            <a:rect l="0" t="0" r="0" b="0"/>
            <a:pathLst>
              <a:path w="12501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785938" y="3357562"/>
            <a:ext cx="17860" cy="312540"/>
          </a:xfrm>
          <a:custGeom>
            <a:avLst/>
            <a:gdLst/>
            <a:ahLst/>
            <a:cxnLst/>
            <a:rect l="0" t="0" r="0" b="0"/>
            <a:pathLst>
              <a:path w="17860" h="312540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9"/>
                </a:lnTo>
                <a:lnTo>
                  <a:pt x="17859" y="71438"/>
                </a:lnTo>
                <a:lnTo>
                  <a:pt x="17859" y="98227"/>
                </a:lnTo>
                <a:lnTo>
                  <a:pt x="8929" y="125016"/>
                </a:lnTo>
                <a:lnTo>
                  <a:pt x="8929" y="160734"/>
                </a:lnTo>
                <a:lnTo>
                  <a:pt x="8929" y="187524"/>
                </a:lnTo>
                <a:lnTo>
                  <a:pt x="8929" y="214313"/>
                </a:lnTo>
                <a:lnTo>
                  <a:pt x="8929" y="241102"/>
                </a:lnTo>
                <a:lnTo>
                  <a:pt x="8929" y="258961"/>
                </a:lnTo>
                <a:lnTo>
                  <a:pt x="0" y="276820"/>
                </a:lnTo>
                <a:lnTo>
                  <a:pt x="0" y="294680"/>
                </a:lnTo>
                <a:lnTo>
                  <a:pt x="0" y="30360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893094" y="3375421"/>
            <a:ext cx="250032" cy="267892"/>
          </a:xfrm>
          <a:custGeom>
            <a:avLst/>
            <a:gdLst/>
            <a:ahLst/>
            <a:cxnLst/>
            <a:rect l="0" t="0" r="0" b="0"/>
            <a:pathLst>
              <a:path w="250032" h="267892">
                <a:moveTo>
                  <a:pt x="187523" y="0"/>
                </a:moveTo>
                <a:lnTo>
                  <a:pt x="187523" y="0"/>
                </a:lnTo>
                <a:lnTo>
                  <a:pt x="187523" y="0"/>
                </a:lnTo>
                <a:lnTo>
                  <a:pt x="169664" y="0"/>
                </a:lnTo>
                <a:lnTo>
                  <a:pt x="160734" y="8930"/>
                </a:lnTo>
                <a:lnTo>
                  <a:pt x="133945" y="17860"/>
                </a:lnTo>
                <a:lnTo>
                  <a:pt x="107156" y="35719"/>
                </a:lnTo>
                <a:lnTo>
                  <a:pt x="80367" y="44649"/>
                </a:lnTo>
                <a:lnTo>
                  <a:pt x="62508" y="62508"/>
                </a:lnTo>
                <a:lnTo>
                  <a:pt x="44648" y="80368"/>
                </a:lnTo>
                <a:lnTo>
                  <a:pt x="17859" y="89297"/>
                </a:lnTo>
                <a:lnTo>
                  <a:pt x="8929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8929" y="133946"/>
                </a:lnTo>
                <a:lnTo>
                  <a:pt x="17859" y="133946"/>
                </a:lnTo>
                <a:lnTo>
                  <a:pt x="35719" y="133946"/>
                </a:lnTo>
                <a:lnTo>
                  <a:pt x="53578" y="133946"/>
                </a:lnTo>
                <a:lnTo>
                  <a:pt x="80367" y="133946"/>
                </a:lnTo>
                <a:lnTo>
                  <a:pt x="107156" y="133946"/>
                </a:lnTo>
                <a:lnTo>
                  <a:pt x="142875" y="133946"/>
                </a:lnTo>
                <a:lnTo>
                  <a:pt x="169664" y="133946"/>
                </a:lnTo>
                <a:lnTo>
                  <a:pt x="187523" y="142875"/>
                </a:lnTo>
                <a:lnTo>
                  <a:pt x="214312" y="151805"/>
                </a:lnTo>
                <a:lnTo>
                  <a:pt x="232172" y="160735"/>
                </a:lnTo>
                <a:lnTo>
                  <a:pt x="241101" y="169665"/>
                </a:lnTo>
                <a:lnTo>
                  <a:pt x="250031" y="187524"/>
                </a:lnTo>
                <a:lnTo>
                  <a:pt x="250031" y="196454"/>
                </a:lnTo>
                <a:lnTo>
                  <a:pt x="250031" y="205383"/>
                </a:lnTo>
                <a:lnTo>
                  <a:pt x="241101" y="223243"/>
                </a:lnTo>
                <a:lnTo>
                  <a:pt x="232172" y="232172"/>
                </a:lnTo>
                <a:lnTo>
                  <a:pt x="214312" y="241102"/>
                </a:lnTo>
                <a:lnTo>
                  <a:pt x="196453" y="250032"/>
                </a:lnTo>
                <a:lnTo>
                  <a:pt x="169664" y="258961"/>
                </a:lnTo>
                <a:lnTo>
                  <a:pt x="142875" y="258961"/>
                </a:lnTo>
                <a:lnTo>
                  <a:pt x="116086" y="267891"/>
                </a:lnTo>
                <a:lnTo>
                  <a:pt x="98226" y="267891"/>
                </a:lnTo>
                <a:lnTo>
                  <a:pt x="71437" y="267891"/>
                </a:lnTo>
                <a:lnTo>
                  <a:pt x="53578" y="267891"/>
                </a:lnTo>
                <a:lnTo>
                  <a:pt x="35719" y="258961"/>
                </a:lnTo>
                <a:lnTo>
                  <a:pt x="17859" y="258961"/>
                </a:lnTo>
                <a:lnTo>
                  <a:pt x="17859" y="258961"/>
                </a:lnTo>
                <a:lnTo>
                  <a:pt x="17859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205633" y="3598664"/>
            <a:ext cx="35720" cy="17860"/>
          </a:xfrm>
          <a:custGeom>
            <a:avLst/>
            <a:gdLst/>
            <a:ahLst/>
            <a:cxnLst/>
            <a:rect l="0" t="0" r="0" b="0"/>
            <a:pathLst>
              <a:path w="35720" h="17860">
                <a:moveTo>
                  <a:pt x="35719" y="8929"/>
                </a:move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59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330648" y="3357562"/>
            <a:ext cx="205384" cy="285751"/>
          </a:xfrm>
          <a:custGeom>
            <a:avLst/>
            <a:gdLst/>
            <a:ahLst/>
            <a:cxnLst/>
            <a:rect l="0" t="0" r="0" b="0"/>
            <a:pathLst>
              <a:path w="205384" h="285751">
                <a:moveTo>
                  <a:pt x="53579" y="0"/>
                </a:moveTo>
                <a:lnTo>
                  <a:pt x="53579" y="0"/>
                </a:lnTo>
                <a:lnTo>
                  <a:pt x="53579" y="0"/>
                </a:lnTo>
                <a:lnTo>
                  <a:pt x="44649" y="8930"/>
                </a:lnTo>
                <a:lnTo>
                  <a:pt x="35719" y="17859"/>
                </a:lnTo>
                <a:lnTo>
                  <a:pt x="26790" y="26789"/>
                </a:lnTo>
                <a:lnTo>
                  <a:pt x="17860" y="44649"/>
                </a:lnTo>
                <a:lnTo>
                  <a:pt x="8930" y="62508"/>
                </a:lnTo>
                <a:lnTo>
                  <a:pt x="17860" y="89297"/>
                </a:lnTo>
                <a:lnTo>
                  <a:pt x="8930" y="116086"/>
                </a:lnTo>
                <a:lnTo>
                  <a:pt x="0" y="151805"/>
                </a:lnTo>
                <a:lnTo>
                  <a:pt x="0" y="178594"/>
                </a:lnTo>
                <a:lnTo>
                  <a:pt x="8930" y="205383"/>
                </a:lnTo>
                <a:lnTo>
                  <a:pt x="8930" y="232172"/>
                </a:lnTo>
                <a:lnTo>
                  <a:pt x="26790" y="250031"/>
                </a:lnTo>
                <a:lnTo>
                  <a:pt x="44649" y="258961"/>
                </a:lnTo>
                <a:lnTo>
                  <a:pt x="62508" y="276820"/>
                </a:lnTo>
                <a:lnTo>
                  <a:pt x="80368" y="285750"/>
                </a:lnTo>
                <a:lnTo>
                  <a:pt x="107157" y="285750"/>
                </a:lnTo>
                <a:lnTo>
                  <a:pt x="133946" y="285750"/>
                </a:lnTo>
                <a:lnTo>
                  <a:pt x="160735" y="276820"/>
                </a:lnTo>
                <a:lnTo>
                  <a:pt x="178594" y="267891"/>
                </a:lnTo>
                <a:lnTo>
                  <a:pt x="196454" y="258961"/>
                </a:lnTo>
                <a:lnTo>
                  <a:pt x="205383" y="250031"/>
                </a:lnTo>
                <a:lnTo>
                  <a:pt x="205383" y="241102"/>
                </a:lnTo>
                <a:lnTo>
                  <a:pt x="205383" y="232172"/>
                </a:lnTo>
                <a:lnTo>
                  <a:pt x="205383" y="214313"/>
                </a:lnTo>
                <a:lnTo>
                  <a:pt x="187524" y="205383"/>
                </a:lnTo>
                <a:lnTo>
                  <a:pt x="178594" y="196453"/>
                </a:lnTo>
                <a:lnTo>
                  <a:pt x="160735" y="187524"/>
                </a:lnTo>
                <a:lnTo>
                  <a:pt x="142875" y="187524"/>
                </a:lnTo>
                <a:lnTo>
                  <a:pt x="125016" y="196453"/>
                </a:lnTo>
                <a:lnTo>
                  <a:pt x="107157" y="196453"/>
                </a:lnTo>
                <a:lnTo>
                  <a:pt x="98227" y="205383"/>
                </a:lnTo>
                <a:lnTo>
                  <a:pt x="89297" y="214313"/>
                </a:lnTo>
                <a:lnTo>
                  <a:pt x="89297" y="232172"/>
                </a:lnTo>
                <a:lnTo>
                  <a:pt x="89297" y="241102"/>
                </a:lnTo>
                <a:lnTo>
                  <a:pt x="98227" y="250031"/>
                </a:lnTo>
                <a:lnTo>
                  <a:pt x="107157" y="267891"/>
                </a:lnTo>
                <a:lnTo>
                  <a:pt x="125016" y="276820"/>
                </a:lnTo>
                <a:lnTo>
                  <a:pt x="133946" y="276820"/>
                </a:lnTo>
                <a:lnTo>
                  <a:pt x="142875" y="276820"/>
                </a:lnTo>
                <a:lnTo>
                  <a:pt x="142875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2" name="Freeform 8191"/>
          <p:cNvSpPr/>
          <p:nvPr/>
        </p:nvSpPr>
        <p:spPr>
          <a:xfrm>
            <a:off x="2669977" y="3473648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89296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3" name="Freeform 8192"/>
          <p:cNvSpPr/>
          <p:nvPr/>
        </p:nvSpPr>
        <p:spPr>
          <a:xfrm>
            <a:off x="2714625" y="3571875"/>
            <a:ext cx="107157" cy="8930"/>
          </a:xfrm>
          <a:custGeom>
            <a:avLst/>
            <a:gdLst/>
            <a:ahLst/>
            <a:cxnLst/>
            <a:rect l="0" t="0" r="0" b="0"/>
            <a:pathLst>
              <a:path w="107157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26789" y="8929"/>
                </a:lnTo>
                <a:lnTo>
                  <a:pt x="44648" y="8929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5" name="Freeform 8194"/>
          <p:cNvSpPr/>
          <p:nvPr/>
        </p:nvSpPr>
        <p:spPr>
          <a:xfrm>
            <a:off x="2955727" y="3357562"/>
            <a:ext cx="267891" cy="312540"/>
          </a:xfrm>
          <a:custGeom>
            <a:avLst/>
            <a:gdLst/>
            <a:ahLst/>
            <a:cxnLst/>
            <a:rect l="0" t="0" r="0" b="0"/>
            <a:pathLst>
              <a:path w="267891" h="312540">
                <a:moveTo>
                  <a:pt x="8929" y="17859"/>
                </a:moveTo>
                <a:lnTo>
                  <a:pt x="8929" y="17859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0"/>
                </a:lnTo>
                <a:lnTo>
                  <a:pt x="62507" y="0"/>
                </a:lnTo>
                <a:lnTo>
                  <a:pt x="80367" y="0"/>
                </a:lnTo>
                <a:lnTo>
                  <a:pt x="107156" y="8930"/>
                </a:lnTo>
                <a:lnTo>
                  <a:pt x="133945" y="17859"/>
                </a:lnTo>
                <a:lnTo>
                  <a:pt x="160734" y="26789"/>
                </a:lnTo>
                <a:lnTo>
                  <a:pt x="178593" y="44649"/>
                </a:lnTo>
                <a:lnTo>
                  <a:pt x="205382" y="71438"/>
                </a:lnTo>
                <a:lnTo>
                  <a:pt x="214312" y="89297"/>
                </a:lnTo>
                <a:lnTo>
                  <a:pt x="223242" y="125016"/>
                </a:lnTo>
                <a:lnTo>
                  <a:pt x="232171" y="151805"/>
                </a:lnTo>
                <a:lnTo>
                  <a:pt x="232171" y="178594"/>
                </a:lnTo>
                <a:lnTo>
                  <a:pt x="223242" y="205383"/>
                </a:lnTo>
                <a:lnTo>
                  <a:pt x="205382" y="232172"/>
                </a:lnTo>
                <a:lnTo>
                  <a:pt x="187523" y="258961"/>
                </a:lnTo>
                <a:lnTo>
                  <a:pt x="160734" y="276820"/>
                </a:lnTo>
                <a:lnTo>
                  <a:pt x="133945" y="294680"/>
                </a:lnTo>
                <a:lnTo>
                  <a:pt x="107156" y="303609"/>
                </a:lnTo>
                <a:lnTo>
                  <a:pt x="80367" y="312539"/>
                </a:lnTo>
                <a:lnTo>
                  <a:pt x="62507" y="312539"/>
                </a:lnTo>
                <a:lnTo>
                  <a:pt x="44648" y="312539"/>
                </a:lnTo>
                <a:lnTo>
                  <a:pt x="17859" y="312539"/>
                </a:lnTo>
                <a:lnTo>
                  <a:pt x="8929" y="303609"/>
                </a:lnTo>
                <a:lnTo>
                  <a:pt x="0" y="285750"/>
                </a:lnTo>
                <a:lnTo>
                  <a:pt x="0" y="276820"/>
                </a:lnTo>
                <a:lnTo>
                  <a:pt x="8929" y="267891"/>
                </a:lnTo>
                <a:lnTo>
                  <a:pt x="17859" y="258961"/>
                </a:lnTo>
                <a:lnTo>
                  <a:pt x="26789" y="250031"/>
                </a:lnTo>
                <a:lnTo>
                  <a:pt x="53578" y="250031"/>
                </a:lnTo>
                <a:lnTo>
                  <a:pt x="71437" y="241102"/>
                </a:lnTo>
                <a:lnTo>
                  <a:pt x="98226" y="250031"/>
                </a:lnTo>
                <a:lnTo>
                  <a:pt x="125015" y="250031"/>
                </a:lnTo>
                <a:lnTo>
                  <a:pt x="142875" y="258961"/>
                </a:lnTo>
                <a:lnTo>
                  <a:pt x="169664" y="258961"/>
                </a:lnTo>
                <a:lnTo>
                  <a:pt x="196453" y="267891"/>
                </a:lnTo>
                <a:lnTo>
                  <a:pt x="223242" y="276820"/>
                </a:lnTo>
                <a:lnTo>
                  <a:pt x="241101" y="285750"/>
                </a:lnTo>
                <a:lnTo>
                  <a:pt x="258961" y="285750"/>
                </a:lnTo>
                <a:lnTo>
                  <a:pt x="267890" y="285750"/>
                </a:lnTo>
                <a:lnTo>
                  <a:pt x="26789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8" name="Freeform 8197"/>
          <p:cNvSpPr/>
          <p:nvPr/>
        </p:nvSpPr>
        <p:spPr>
          <a:xfrm>
            <a:off x="3241477" y="3348632"/>
            <a:ext cx="196454" cy="294681"/>
          </a:xfrm>
          <a:custGeom>
            <a:avLst/>
            <a:gdLst/>
            <a:ahLst/>
            <a:cxnLst/>
            <a:rect l="0" t="0" r="0" b="0"/>
            <a:pathLst>
              <a:path w="196454" h="294681">
                <a:moveTo>
                  <a:pt x="35718" y="71438"/>
                </a:moveTo>
                <a:lnTo>
                  <a:pt x="26789" y="71438"/>
                </a:lnTo>
                <a:lnTo>
                  <a:pt x="26789" y="62508"/>
                </a:lnTo>
                <a:lnTo>
                  <a:pt x="26789" y="53579"/>
                </a:lnTo>
                <a:lnTo>
                  <a:pt x="35718" y="35719"/>
                </a:lnTo>
                <a:lnTo>
                  <a:pt x="44648" y="17860"/>
                </a:lnTo>
                <a:lnTo>
                  <a:pt x="53578" y="8930"/>
                </a:lnTo>
                <a:lnTo>
                  <a:pt x="62507" y="8930"/>
                </a:lnTo>
                <a:lnTo>
                  <a:pt x="89296" y="0"/>
                </a:lnTo>
                <a:lnTo>
                  <a:pt x="107156" y="0"/>
                </a:lnTo>
                <a:lnTo>
                  <a:pt x="133945" y="0"/>
                </a:lnTo>
                <a:lnTo>
                  <a:pt x="151804" y="8930"/>
                </a:lnTo>
                <a:lnTo>
                  <a:pt x="169664" y="17860"/>
                </a:lnTo>
                <a:lnTo>
                  <a:pt x="178593" y="26789"/>
                </a:lnTo>
                <a:lnTo>
                  <a:pt x="196453" y="35719"/>
                </a:lnTo>
                <a:lnTo>
                  <a:pt x="196453" y="44649"/>
                </a:lnTo>
                <a:lnTo>
                  <a:pt x="196453" y="62508"/>
                </a:lnTo>
                <a:lnTo>
                  <a:pt x="196453" y="80368"/>
                </a:lnTo>
                <a:lnTo>
                  <a:pt x="178593" y="98227"/>
                </a:lnTo>
                <a:lnTo>
                  <a:pt x="160734" y="116086"/>
                </a:lnTo>
                <a:lnTo>
                  <a:pt x="142875" y="142875"/>
                </a:lnTo>
                <a:lnTo>
                  <a:pt x="116086" y="160735"/>
                </a:lnTo>
                <a:lnTo>
                  <a:pt x="98226" y="187524"/>
                </a:lnTo>
                <a:lnTo>
                  <a:pt x="71437" y="214313"/>
                </a:lnTo>
                <a:lnTo>
                  <a:pt x="53578" y="232172"/>
                </a:lnTo>
                <a:lnTo>
                  <a:pt x="53578" y="250032"/>
                </a:lnTo>
                <a:lnTo>
                  <a:pt x="44648" y="267891"/>
                </a:lnTo>
                <a:lnTo>
                  <a:pt x="53578" y="276821"/>
                </a:lnTo>
                <a:lnTo>
                  <a:pt x="62507" y="294680"/>
                </a:lnTo>
                <a:lnTo>
                  <a:pt x="80367" y="294680"/>
                </a:lnTo>
                <a:lnTo>
                  <a:pt x="98226" y="294680"/>
                </a:lnTo>
                <a:lnTo>
                  <a:pt x="116086" y="294680"/>
                </a:lnTo>
                <a:lnTo>
                  <a:pt x="142875" y="294680"/>
                </a:lnTo>
                <a:lnTo>
                  <a:pt x="160734" y="285750"/>
                </a:lnTo>
                <a:lnTo>
                  <a:pt x="178593" y="267891"/>
                </a:lnTo>
                <a:lnTo>
                  <a:pt x="187523" y="258961"/>
                </a:lnTo>
                <a:lnTo>
                  <a:pt x="187523" y="241102"/>
                </a:lnTo>
                <a:lnTo>
                  <a:pt x="187523" y="223243"/>
                </a:lnTo>
                <a:lnTo>
                  <a:pt x="178593" y="196454"/>
                </a:lnTo>
                <a:lnTo>
                  <a:pt x="160734" y="178594"/>
                </a:lnTo>
                <a:lnTo>
                  <a:pt x="133945" y="160735"/>
                </a:lnTo>
                <a:lnTo>
                  <a:pt x="107156" y="133946"/>
                </a:lnTo>
                <a:lnTo>
                  <a:pt x="89296" y="125016"/>
                </a:lnTo>
                <a:lnTo>
                  <a:pt x="62507" y="107157"/>
                </a:lnTo>
                <a:lnTo>
                  <a:pt x="35718" y="98227"/>
                </a:lnTo>
                <a:lnTo>
                  <a:pt x="17859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9" name="Freeform 8198"/>
          <p:cNvSpPr/>
          <p:nvPr/>
        </p:nvSpPr>
        <p:spPr>
          <a:xfrm>
            <a:off x="3518297" y="3571875"/>
            <a:ext cx="26790" cy="35719"/>
          </a:xfrm>
          <a:custGeom>
            <a:avLst/>
            <a:gdLst/>
            <a:ahLst/>
            <a:cxnLst/>
            <a:rect l="0" t="0" r="0" b="0"/>
            <a:pathLst>
              <a:path w="26790" h="35719">
                <a:moveTo>
                  <a:pt x="26789" y="35718"/>
                </a:move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17859" y="35718"/>
                </a:lnTo>
                <a:lnTo>
                  <a:pt x="17859" y="26789"/>
                </a:lnTo>
                <a:lnTo>
                  <a:pt x="17859" y="26789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0" name="Freeform 8199"/>
          <p:cNvSpPr/>
          <p:nvPr/>
        </p:nvSpPr>
        <p:spPr>
          <a:xfrm>
            <a:off x="3661172" y="3348632"/>
            <a:ext cx="232173" cy="312540"/>
          </a:xfrm>
          <a:custGeom>
            <a:avLst/>
            <a:gdLst/>
            <a:ahLst/>
            <a:cxnLst/>
            <a:rect l="0" t="0" r="0" b="0"/>
            <a:pathLst>
              <a:path w="232173" h="312540">
                <a:moveTo>
                  <a:pt x="80367" y="0"/>
                </a:moveTo>
                <a:lnTo>
                  <a:pt x="71437" y="0"/>
                </a:lnTo>
                <a:lnTo>
                  <a:pt x="71437" y="8930"/>
                </a:lnTo>
                <a:lnTo>
                  <a:pt x="62508" y="17860"/>
                </a:lnTo>
                <a:lnTo>
                  <a:pt x="44648" y="26789"/>
                </a:lnTo>
                <a:lnTo>
                  <a:pt x="35719" y="44649"/>
                </a:lnTo>
                <a:lnTo>
                  <a:pt x="26789" y="71438"/>
                </a:lnTo>
                <a:lnTo>
                  <a:pt x="17859" y="89297"/>
                </a:lnTo>
                <a:lnTo>
                  <a:pt x="893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8930" y="232172"/>
                </a:lnTo>
                <a:lnTo>
                  <a:pt x="17859" y="250032"/>
                </a:lnTo>
                <a:lnTo>
                  <a:pt x="44648" y="267891"/>
                </a:lnTo>
                <a:lnTo>
                  <a:pt x="62508" y="285750"/>
                </a:lnTo>
                <a:lnTo>
                  <a:pt x="89297" y="294680"/>
                </a:lnTo>
                <a:lnTo>
                  <a:pt x="116086" y="303610"/>
                </a:lnTo>
                <a:lnTo>
                  <a:pt x="151805" y="312539"/>
                </a:lnTo>
                <a:lnTo>
                  <a:pt x="178594" y="312539"/>
                </a:lnTo>
                <a:lnTo>
                  <a:pt x="196453" y="303610"/>
                </a:lnTo>
                <a:lnTo>
                  <a:pt x="223242" y="294680"/>
                </a:lnTo>
                <a:lnTo>
                  <a:pt x="232172" y="276821"/>
                </a:lnTo>
                <a:lnTo>
                  <a:pt x="232172" y="267891"/>
                </a:lnTo>
                <a:lnTo>
                  <a:pt x="232172" y="250032"/>
                </a:lnTo>
                <a:lnTo>
                  <a:pt x="223242" y="232172"/>
                </a:lnTo>
                <a:lnTo>
                  <a:pt x="205383" y="214313"/>
                </a:lnTo>
                <a:lnTo>
                  <a:pt x="187523" y="205383"/>
                </a:lnTo>
                <a:lnTo>
                  <a:pt x="160734" y="205383"/>
                </a:lnTo>
                <a:lnTo>
                  <a:pt x="142875" y="196454"/>
                </a:lnTo>
                <a:lnTo>
                  <a:pt x="125016" y="196454"/>
                </a:lnTo>
                <a:lnTo>
                  <a:pt x="107156" y="196454"/>
                </a:lnTo>
                <a:lnTo>
                  <a:pt x="98226" y="205383"/>
                </a:lnTo>
                <a:lnTo>
                  <a:pt x="89297" y="214313"/>
                </a:lnTo>
                <a:lnTo>
                  <a:pt x="89297" y="223243"/>
                </a:lnTo>
                <a:lnTo>
                  <a:pt x="89297" y="241102"/>
                </a:lnTo>
                <a:lnTo>
                  <a:pt x="98226" y="250032"/>
                </a:lnTo>
                <a:lnTo>
                  <a:pt x="107156" y="267891"/>
                </a:lnTo>
                <a:lnTo>
                  <a:pt x="125016" y="285750"/>
                </a:lnTo>
                <a:lnTo>
                  <a:pt x="151805" y="294680"/>
                </a:lnTo>
                <a:lnTo>
                  <a:pt x="160734" y="303610"/>
                </a:lnTo>
                <a:lnTo>
                  <a:pt x="178594" y="312539"/>
                </a:lnTo>
                <a:lnTo>
                  <a:pt x="178594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1" name="Freeform 8200"/>
          <p:cNvSpPr/>
          <p:nvPr/>
        </p:nvSpPr>
        <p:spPr>
          <a:xfrm>
            <a:off x="3964781" y="3402211"/>
            <a:ext cx="250033" cy="250032"/>
          </a:xfrm>
          <a:custGeom>
            <a:avLst/>
            <a:gdLst/>
            <a:ahLst/>
            <a:cxnLst/>
            <a:rect l="0" t="0" r="0" b="0"/>
            <a:pathLst>
              <a:path w="250033" h="250032">
                <a:moveTo>
                  <a:pt x="169664" y="44648"/>
                </a:moveTo>
                <a:lnTo>
                  <a:pt x="169664" y="35718"/>
                </a:lnTo>
                <a:lnTo>
                  <a:pt x="169664" y="35718"/>
                </a:lnTo>
                <a:lnTo>
                  <a:pt x="160735" y="26789"/>
                </a:lnTo>
                <a:lnTo>
                  <a:pt x="151805" y="17859"/>
                </a:lnTo>
                <a:lnTo>
                  <a:pt x="142875" y="8929"/>
                </a:lnTo>
                <a:lnTo>
                  <a:pt x="125016" y="0"/>
                </a:lnTo>
                <a:lnTo>
                  <a:pt x="107157" y="0"/>
                </a:lnTo>
                <a:lnTo>
                  <a:pt x="89297" y="8929"/>
                </a:lnTo>
                <a:lnTo>
                  <a:pt x="71438" y="17859"/>
                </a:lnTo>
                <a:lnTo>
                  <a:pt x="53578" y="35718"/>
                </a:lnTo>
                <a:lnTo>
                  <a:pt x="35719" y="53578"/>
                </a:lnTo>
                <a:lnTo>
                  <a:pt x="17860" y="80367"/>
                </a:lnTo>
                <a:lnTo>
                  <a:pt x="8930" y="116085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3"/>
                </a:lnTo>
                <a:lnTo>
                  <a:pt x="17860" y="214312"/>
                </a:lnTo>
                <a:lnTo>
                  <a:pt x="35719" y="223242"/>
                </a:lnTo>
                <a:lnTo>
                  <a:pt x="62508" y="241101"/>
                </a:lnTo>
                <a:lnTo>
                  <a:pt x="89297" y="241101"/>
                </a:lnTo>
                <a:lnTo>
                  <a:pt x="125016" y="250031"/>
                </a:lnTo>
                <a:lnTo>
                  <a:pt x="160735" y="250031"/>
                </a:lnTo>
                <a:lnTo>
                  <a:pt x="187524" y="241101"/>
                </a:lnTo>
                <a:lnTo>
                  <a:pt x="214313" y="232171"/>
                </a:lnTo>
                <a:lnTo>
                  <a:pt x="232172" y="214312"/>
                </a:lnTo>
                <a:lnTo>
                  <a:pt x="241102" y="196453"/>
                </a:lnTo>
                <a:lnTo>
                  <a:pt x="250032" y="169664"/>
                </a:lnTo>
                <a:lnTo>
                  <a:pt x="241102" y="142875"/>
                </a:lnTo>
                <a:lnTo>
                  <a:pt x="232172" y="107156"/>
                </a:lnTo>
                <a:lnTo>
                  <a:pt x="214313" y="80367"/>
                </a:lnTo>
                <a:lnTo>
                  <a:pt x="187524" y="53578"/>
                </a:lnTo>
                <a:lnTo>
                  <a:pt x="169664" y="35718"/>
                </a:lnTo>
                <a:lnTo>
                  <a:pt x="151805" y="26789"/>
                </a:lnTo>
                <a:lnTo>
                  <a:pt x="151805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2" name="Freeform 8201"/>
          <p:cNvSpPr/>
          <p:nvPr/>
        </p:nvSpPr>
        <p:spPr>
          <a:xfrm>
            <a:off x="2634258" y="3223617"/>
            <a:ext cx="178595" cy="107157"/>
          </a:xfrm>
          <a:custGeom>
            <a:avLst/>
            <a:gdLst/>
            <a:ahLst/>
            <a:cxnLst/>
            <a:rect l="0" t="0" r="0" b="0"/>
            <a:pathLst>
              <a:path w="178595" h="107157">
                <a:moveTo>
                  <a:pt x="178594" y="0"/>
                </a:moveTo>
                <a:lnTo>
                  <a:pt x="178594" y="0"/>
                </a:lnTo>
                <a:lnTo>
                  <a:pt x="169664" y="0"/>
                </a:lnTo>
                <a:lnTo>
                  <a:pt x="151805" y="0"/>
                </a:lnTo>
                <a:lnTo>
                  <a:pt x="133945" y="8929"/>
                </a:lnTo>
                <a:lnTo>
                  <a:pt x="116086" y="8929"/>
                </a:lnTo>
                <a:lnTo>
                  <a:pt x="98226" y="17859"/>
                </a:lnTo>
                <a:lnTo>
                  <a:pt x="89297" y="26789"/>
                </a:lnTo>
                <a:lnTo>
                  <a:pt x="89297" y="35719"/>
                </a:lnTo>
                <a:lnTo>
                  <a:pt x="89297" y="44648"/>
                </a:lnTo>
                <a:lnTo>
                  <a:pt x="98226" y="53578"/>
                </a:lnTo>
                <a:lnTo>
                  <a:pt x="107156" y="62508"/>
                </a:lnTo>
                <a:lnTo>
                  <a:pt x="125015" y="71437"/>
                </a:lnTo>
                <a:lnTo>
                  <a:pt x="142875" y="71437"/>
                </a:lnTo>
                <a:lnTo>
                  <a:pt x="151805" y="80367"/>
                </a:lnTo>
                <a:lnTo>
                  <a:pt x="160734" y="89297"/>
                </a:lnTo>
                <a:lnTo>
                  <a:pt x="160734" y="89297"/>
                </a:lnTo>
                <a:lnTo>
                  <a:pt x="169664" y="98226"/>
                </a:lnTo>
                <a:lnTo>
                  <a:pt x="169664" y="98226"/>
                </a:lnTo>
                <a:lnTo>
                  <a:pt x="160734" y="107156"/>
                </a:lnTo>
                <a:lnTo>
                  <a:pt x="151805" y="107156"/>
                </a:lnTo>
                <a:lnTo>
                  <a:pt x="142875" y="107156"/>
                </a:lnTo>
                <a:lnTo>
                  <a:pt x="116086" y="107156"/>
                </a:lnTo>
                <a:lnTo>
                  <a:pt x="98226" y="107156"/>
                </a:lnTo>
                <a:lnTo>
                  <a:pt x="71437" y="98226"/>
                </a:lnTo>
                <a:lnTo>
                  <a:pt x="53578" y="98226"/>
                </a:lnTo>
                <a:lnTo>
                  <a:pt x="35719" y="89297"/>
                </a:lnTo>
                <a:lnTo>
                  <a:pt x="17859" y="89297"/>
                </a:lnTo>
                <a:lnTo>
                  <a:pt x="893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3" name="Freeform 8202"/>
          <p:cNvSpPr/>
          <p:nvPr/>
        </p:nvSpPr>
        <p:spPr>
          <a:xfrm>
            <a:off x="2723555" y="3178968"/>
            <a:ext cx="35719" cy="178595"/>
          </a:xfrm>
          <a:custGeom>
            <a:avLst/>
            <a:gdLst/>
            <a:ahLst/>
            <a:cxnLst/>
            <a:rect l="0" t="0" r="0" b="0"/>
            <a:pathLst>
              <a:path w="35719" h="178595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26789" y="8930"/>
                </a:lnTo>
                <a:lnTo>
                  <a:pt x="26789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8929" y="89297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4" name="Freeform 8203"/>
          <p:cNvSpPr/>
          <p:nvPr/>
        </p:nvSpPr>
        <p:spPr>
          <a:xfrm>
            <a:off x="2544961" y="2946796"/>
            <a:ext cx="1732360" cy="928689"/>
          </a:xfrm>
          <a:custGeom>
            <a:avLst/>
            <a:gdLst/>
            <a:ahLst/>
            <a:cxnLst/>
            <a:rect l="0" t="0" r="0" b="0"/>
            <a:pathLst>
              <a:path w="1732360" h="928689">
                <a:moveTo>
                  <a:pt x="687586" y="71438"/>
                </a:moveTo>
                <a:lnTo>
                  <a:pt x="687586" y="71438"/>
                </a:lnTo>
                <a:lnTo>
                  <a:pt x="696516" y="62508"/>
                </a:lnTo>
                <a:lnTo>
                  <a:pt x="696516" y="53579"/>
                </a:lnTo>
                <a:lnTo>
                  <a:pt x="687586" y="35719"/>
                </a:lnTo>
                <a:lnTo>
                  <a:pt x="678656" y="26790"/>
                </a:lnTo>
                <a:lnTo>
                  <a:pt x="660797" y="17860"/>
                </a:lnTo>
                <a:lnTo>
                  <a:pt x="642937" y="8930"/>
                </a:lnTo>
                <a:lnTo>
                  <a:pt x="625078" y="0"/>
                </a:lnTo>
                <a:lnTo>
                  <a:pt x="598289" y="0"/>
                </a:lnTo>
                <a:lnTo>
                  <a:pt x="562570" y="0"/>
                </a:lnTo>
                <a:lnTo>
                  <a:pt x="526852" y="0"/>
                </a:lnTo>
                <a:lnTo>
                  <a:pt x="482203" y="0"/>
                </a:lnTo>
                <a:lnTo>
                  <a:pt x="437555" y="8930"/>
                </a:lnTo>
                <a:lnTo>
                  <a:pt x="383977" y="26790"/>
                </a:lnTo>
                <a:lnTo>
                  <a:pt x="339328" y="44649"/>
                </a:lnTo>
                <a:lnTo>
                  <a:pt x="294680" y="62508"/>
                </a:lnTo>
                <a:lnTo>
                  <a:pt x="241102" y="89297"/>
                </a:lnTo>
                <a:lnTo>
                  <a:pt x="196453" y="116086"/>
                </a:lnTo>
                <a:lnTo>
                  <a:pt x="151805" y="142875"/>
                </a:lnTo>
                <a:lnTo>
                  <a:pt x="116086" y="178594"/>
                </a:lnTo>
                <a:lnTo>
                  <a:pt x="89297" y="214313"/>
                </a:lnTo>
                <a:lnTo>
                  <a:pt x="53578" y="258961"/>
                </a:lnTo>
                <a:lnTo>
                  <a:pt x="35719" y="294680"/>
                </a:lnTo>
                <a:lnTo>
                  <a:pt x="17859" y="339329"/>
                </a:lnTo>
                <a:lnTo>
                  <a:pt x="8930" y="383977"/>
                </a:lnTo>
                <a:lnTo>
                  <a:pt x="0" y="428625"/>
                </a:lnTo>
                <a:lnTo>
                  <a:pt x="0" y="464344"/>
                </a:lnTo>
                <a:lnTo>
                  <a:pt x="17859" y="508993"/>
                </a:lnTo>
                <a:lnTo>
                  <a:pt x="26789" y="553641"/>
                </a:lnTo>
                <a:lnTo>
                  <a:pt x="44648" y="589360"/>
                </a:lnTo>
                <a:lnTo>
                  <a:pt x="62508" y="634008"/>
                </a:lnTo>
                <a:lnTo>
                  <a:pt x="89297" y="669727"/>
                </a:lnTo>
                <a:lnTo>
                  <a:pt x="116086" y="705446"/>
                </a:lnTo>
                <a:lnTo>
                  <a:pt x="151805" y="741165"/>
                </a:lnTo>
                <a:lnTo>
                  <a:pt x="196453" y="767954"/>
                </a:lnTo>
                <a:lnTo>
                  <a:pt x="241102" y="794743"/>
                </a:lnTo>
                <a:lnTo>
                  <a:pt x="285750" y="821532"/>
                </a:lnTo>
                <a:lnTo>
                  <a:pt x="339328" y="839391"/>
                </a:lnTo>
                <a:lnTo>
                  <a:pt x="401836" y="857250"/>
                </a:lnTo>
                <a:lnTo>
                  <a:pt x="464344" y="875110"/>
                </a:lnTo>
                <a:lnTo>
                  <a:pt x="535781" y="892969"/>
                </a:lnTo>
                <a:lnTo>
                  <a:pt x="607219" y="901899"/>
                </a:lnTo>
                <a:lnTo>
                  <a:pt x="669727" y="910829"/>
                </a:lnTo>
                <a:lnTo>
                  <a:pt x="741164" y="919758"/>
                </a:lnTo>
                <a:lnTo>
                  <a:pt x="812602" y="919758"/>
                </a:lnTo>
                <a:lnTo>
                  <a:pt x="884039" y="928688"/>
                </a:lnTo>
                <a:lnTo>
                  <a:pt x="955477" y="928688"/>
                </a:lnTo>
                <a:lnTo>
                  <a:pt x="1026914" y="919758"/>
                </a:lnTo>
                <a:lnTo>
                  <a:pt x="1098352" y="910829"/>
                </a:lnTo>
                <a:lnTo>
                  <a:pt x="1160859" y="901899"/>
                </a:lnTo>
                <a:lnTo>
                  <a:pt x="1214437" y="892969"/>
                </a:lnTo>
                <a:lnTo>
                  <a:pt x="1276945" y="875110"/>
                </a:lnTo>
                <a:lnTo>
                  <a:pt x="1330523" y="857250"/>
                </a:lnTo>
                <a:lnTo>
                  <a:pt x="1384102" y="839391"/>
                </a:lnTo>
                <a:lnTo>
                  <a:pt x="1437680" y="812602"/>
                </a:lnTo>
                <a:lnTo>
                  <a:pt x="1482328" y="794743"/>
                </a:lnTo>
                <a:lnTo>
                  <a:pt x="1526977" y="767954"/>
                </a:lnTo>
                <a:lnTo>
                  <a:pt x="1571625" y="741165"/>
                </a:lnTo>
                <a:lnTo>
                  <a:pt x="1607344" y="714375"/>
                </a:lnTo>
                <a:lnTo>
                  <a:pt x="1634133" y="687586"/>
                </a:lnTo>
                <a:lnTo>
                  <a:pt x="1669852" y="660797"/>
                </a:lnTo>
                <a:lnTo>
                  <a:pt x="1687711" y="625079"/>
                </a:lnTo>
                <a:lnTo>
                  <a:pt x="1705570" y="598290"/>
                </a:lnTo>
                <a:lnTo>
                  <a:pt x="1714500" y="571500"/>
                </a:lnTo>
                <a:lnTo>
                  <a:pt x="1723430" y="535782"/>
                </a:lnTo>
                <a:lnTo>
                  <a:pt x="1732359" y="500063"/>
                </a:lnTo>
                <a:lnTo>
                  <a:pt x="1723430" y="464344"/>
                </a:lnTo>
                <a:lnTo>
                  <a:pt x="1714500" y="428625"/>
                </a:lnTo>
                <a:lnTo>
                  <a:pt x="1705570" y="383977"/>
                </a:lnTo>
                <a:lnTo>
                  <a:pt x="1687711" y="348258"/>
                </a:lnTo>
                <a:lnTo>
                  <a:pt x="1660922" y="312540"/>
                </a:lnTo>
                <a:lnTo>
                  <a:pt x="1625203" y="267891"/>
                </a:lnTo>
                <a:lnTo>
                  <a:pt x="1580555" y="232172"/>
                </a:lnTo>
                <a:lnTo>
                  <a:pt x="1535906" y="196454"/>
                </a:lnTo>
                <a:lnTo>
                  <a:pt x="1482328" y="160735"/>
                </a:lnTo>
                <a:lnTo>
                  <a:pt x="1419820" y="133946"/>
                </a:lnTo>
                <a:lnTo>
                  <a:pt x="1348383" y="98227"/>
                </a:lnTo>
                <a:lnTo>
                  <a:pt x="1276945" y="71438"/>
                </a:lnTo>
                <a:lnTo>
                  <a:pt x="1196578" y="53579"/>
                </a:lnTo>
                <a:lnTo>
                  <a:pt x="1107281" y="35719"/>
                </a:lnTo>
                <a:lnTo>
                  <a:pt x="1017984" y="17860"/>
                </a:lnTo>
                <a:lnTo>
                  <a:pt x="919758" y="8930"/>
                </a:lnTo>
                <a:lnTo>
                  <a:pt x="803672" y="8930"/>
                </a:lnTo>
                <a:lnTo>
                  <a:pt x="723305" y="17860"/>
                </a:lnTo>
                <a:lnTo>
                  <a:pt x="660797" y="17860"/>
                </a:lnTo>
                <a:lnTo>
                  <a:pt x="660797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5" name="Freeform 8204"/>
          <p:cNvSpPr/>
          <p:nvPr/>
        </p:nvSpPr>
        <p:spPr>
          <a:xfrm>
            <a:off x="5107781" y="1321594"/>
            <a:ext cx="160736" cy="187524"/>
          </a:xfrm>
          <a:custGeom>
            <a:avLst/>
            <a:gdLst/>
            <a:ahLst/>
            <a:cxnLst/>
            <a:rect l="0" t="0" r="0" b="0"/>
            <a:pathLst>
              <a:path w="160736" h="187524">
                <a:moveTo>
                  <a:pt x="89297" y="8929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8929"/>
                </a:lnTo>
                <a:lnTo>
                  <a:pt x="62508" y="26789"/>
                </a:lnTo>
                <a:lnTo>
                  <a:pt x="44649" y="35719"/>
                </a:lnTo>
                <a:lnTo>
                  <a:pt x="35719" y="62508"/>
                </a:lnTo>
                <a:lnTo>
                  <a:pt x="17860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8930" y="178593"/>
                </a:lnTo>
                <a:lnTo>
                  <a:pt x="17860" y="187523"/>
                </a:lnTo>
                <a:lnTo>
                  <a:pt x="35719" y="187523"/>
                </a:lnTo>
                <a:lnTo>
                  <a:pt x="53578" y="178593"/>
                </a:lnTo>
                <a:lnTo>
                  <a:pt x="71438" y="178593"/>
                </a:lnTo>
                <a:lnTo>
                  <a:pt x="89297" y="160734"/>
                </a:lnTo>
                <a:lnTo>
                  <a:pt x="116086" y="151804"/>
                </a:lnTo>
                <a:lnTo>
                  <a:pt x="133946" y="133945"/>
                </a:lnTo>
                <a:lnTo>
                  <a:pt x="151805" y="116085"/>
                </a:lnTo>
                <a:lnTo>
                  <a:pt x="160735" y="98226"/>
                </a:lnTo>
                <a:lnTo>
                  <a:pt x="160735" y="80367"/>
                </a:lnTo>
                <a:lnTo>
                  <a:pt x="160735" y="62508"/>
                </a:lnTo>
                <a:lnTo>
                  <a:pt x="151805" y="44648"/>
                </a:lnTo>
                <a:lnTo>
                  <a:pt x="142875" y="26789"/>
                </a:lnTo>
                <a:lnTo>
                  <a:pt x="125016" y="17859"/>
                </a:lnTo>
                <a:lnTo>
                  <a:pt x="107157" y="8929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6" name="Freeform 8205"/>
          <p:cNvSpPr/>
          <p:nvPr/>
        </p:nvSpPr>
        <p:spPr>
          <a:xfrm>
            <a:off x="5313164" y="1312664"/>
            <a:ext cx="151806" cy="187524"/>
          </a:xfrm>
          <a:custGeom>
            <a:avLst/>
            <a:gdLst/>
            <a:ahLst/>
            <a:cxnLst/>
            <a:rect l="0" t="0" r="0" b="0"/>
            <a:pathLst>
              <a:path w="151806" h="187524">
                <a:moveTo>
                  <a:pt x="0" y="53578"/>
                </a:moveTo>
                <a:lnTo>
                  <a:pt x="0" y="62508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17859" y="98226"/>
                </a:lnTo>
                <a:lnTo>
                  <a:pt x="26789" y="116086"/>
                </a:lnTo>
                <a:lnTo>
                  <a:pt x="26789" y="125015"/>
                </a:lnTo>
                <a:lnTo>
                  <a:pt x="35719" y="142875"/>
                </a:lnTo>
                <a:lnTo>
                  <a:pt x="35719" y="160734"/>
                </a:lnTo>
                <a:lnTo>
                  <a:pt x="44649" y="169664"/>
                </a:lnTo>
                <a:lnTo>
                  <a:pt x="53578" y="178594"/>
                </a:lnTo>
                <a:lnTo>
                  <a:pt x="53578" y="187523"/>
                </a:lnTo>
                <a:lnTo>
                  <a:pt x="62508" y="187523"/>
                </a:lnTo>
                <a:lnTo>
                  <a:pt x="62508" y="187523"/>
                </a:lnTo>
                <a:lnTo>
                  <a:pt x="71438" y="187523"/>
                </a:lnTo>
                <a:lnTo>
                  <a:pt x="71438" y="178594"/>
                </a:lnTo>
                <a:lnTo>
                  <a:pt x="71438" y="169664"/>
                </a:lnTo>
                <a:lnTo>
                  <a:pt x="71438" y="160734"/>
                </a:lnTo>
                <a:lnTo>
                  <a:pt x="71438" y="142875"/>
                </a:lnTo>
                <a:lnTo>
                  <a:pt x="71438" y="125015"/>
                </a:lnTo>
                <a:lnTo>
                  <a:pt x="62508" y="107156"/>
                </a:lnTo>
                <a:lnTo>
                  <a:pt x="53578" y="89297"/>
                </a:lnTo>
                <a:lnTo>
                  <a:pt x="44649" y="71438"/>
                </a:lnTo>
                <a:lnTo>
                  <a:pt x="35719" y="53578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17859"/>
                </a:lnTo>
                <a:lnTo>
                  <a:pt x="133945" y="26789"/>
                </a:lnTo>
                <a:lnTo>
                  <a:pt x="142875" y="35719"/>
                </a:lnTo>
                <a:lnTo>
                  <a:pt x="142875" y="44649"/>
                </a:lnTo>
                <a:lnTo>
                  <a:pt x="151805" y="62508"/>
                </a:lnTo>
                <a:lnTo>
                  <a:pt x="151805" y="71438"/>
                </a:lnTo>
                <a:lnTo>
                  <a:pt x="142875" y="71438"/>
                </a:lnTo>
                <a:lnTo>
                  <a:pt x="133945" y="80367"/>
                </a:lnTo>
                <a:lnTo>
                  <a:pt x="125016" y="89297"/>
                </a:lnTo>
                <a:lnTo>
                  <a:pt x="107156" y="98226"/>
                </a:lnTo>
                <a:lnTo>
                  <a:pt x="89297" y="98226"/>
                </a:lnTo>
                <a:lnTo>
                  <a:pt x="71438" y="107156"/>
                </a:lnTo>
                <a:lnTo>
                  <a:pt x="53578" y="107156"/>
                </a:lnTo>
                <a:lnTo>
                  <a:pt x="35719" y="107156"/>
                </a:lnTo>
                <a:lnTo>
                  <a:pt x="26789" y="107156"/>
                </a:lnTo>
                <a:lnTo>
                  <a:pt x="17859" y="107156"/>
                </a:lnTo>
                <a:lnTo>
                  <a:pt x="17859" y="98226"/>
                </a:lnTo>
                <a:lnTo>
                  <a:pt x="17859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7" name="Freeform 8206"/>
          <p:cNvSpPr/>
          <p:nvPr/>
        </p:nvSpPr>
        <p:spPr>
          <a:xfrm>
            <a:off x="5527477" y="1214437"/>
            <a:ext cx="53579" cy="205384"/>
          </a:xfrm>
          <a:custGeom>
            <a:avLst/>
            <a:gdLst/>
            <a:ahLst/>
            <a:cxnLst/>
            <a:rect l="0" t="0" r="0" b="0"/>
            <a:pathLst>
              <a:path w="53579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26790"/>
                </a:lnTo>
                <a:lnTo>
                  <a:pt x="17859" y="35719"/>
                </a:lnTo>
                <a:lnTo>
                  <a:pt x="17859" y="53579"/>
                </a:lnTo>
                <a:lnTo>
                  <a:pt x="17859" y="71438"/>
                </a:lnTo>
                <a:lnTo>
                  <a:pt x="26789" y="89297"/>
                </a:lnTo>
                <a:lnTo>
                  <a:pt x="26789" y="107157"/>
                </a:lnTo>
                <a:lnTo>
                  <a:pt x="26789" y="133946"/>
                </a:lnTo>
                <a:lnTo>
                  <a:pt x="35718" y="151805"/>
                </a:lnTo>
                <a:lnTo>
                  <a:pt x="35718" y="160735"/>
                </a:lnTo>
                <a:lnTo>
                  <a:pt x="44648" y="178594"/>
                </a:lnTo>
                <a:lnTo>
                  <a:pt x="44648" y="187524"/>
                </a:lnTo>
                <a:lnTo>
                  <a:pt x="53578" y="196453"/>
                </a:lnTo>
                <a:lnTo>
                  <a:pt x="53578" y="205383"/>
                </a:lnTo>
                <a:lnTo>
                  <a:pt x="53578" y="205383"/>
                </a:lnTo>
                <a:lnTo>
                  <a:pt x="53578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8" name="Freeform 8207"/>
          <p:cNvSpPr/>
          <p:nvPr/>
        </p:nvSpPr>
        <p:spPr>
          <a:xfrm>
            <a:off x="5509617" y="1312664"/>
            <a:ext cx="71439" cy="17860"/>
          </a:xfrm>
          <a:custGeom>
            <a:avLst/>
            <a:gdLst/>
            <a:ahLst/>
            <a:cxnLst/>
            <a:rect l="0" t="0" r="0" b="0"/>
            <a:pathLst>
              <a:path w="71439" h="17860">
                <a:moveTo>
                  <a:pt x="0" y="17859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9" name="Freeform 8208"/>
          <p:cNvSpPr/>
          <p:nvPr/>
        </p:nvSpPr>
        <p:spPr>
          <a:xfrm>
            <a:off x="5697141" y="1312664"/>
            <a:ext cx="17860" cy="44650"/>
          </a:xfrm>
          <a:custGeom>
            <a:avLst/>
            <a:gdLst/>
            <a:ahLst/>
            <a:cxnLst/>
            <a:rect l="0" t="0" r="0" b="0"/>
            <a:pathLst>
              <a:path w="17860" h="44650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0" name="Freeform 8209"/>
          <p:cNvSpPr/>
          <p:nvPr/>
        </p:nvSpPr>
        <p:spPr>
          <a:xfrm>
            <a:off x="5688211" y="1250156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1" name="Freeform 8210"/>
          <p:cNvSpPr/>
          <p:nvPr/>
        </p:nvSpPr>
        <p:spPr>
          <a:xfrm>
            <a:off x="5750719" y="1276945"/>
            <a:ext cx="80368" cy="71439"/>
          </a:xfrm>
          <a:custGeom>
            <a:avLst/>
            <a:gdLst/>
            <a:ahLst/>
            <a:cxnLst/>
            <a:rect l="0" t="0" r="0" b="0"/>
            <a:pathLst>
              <a:path w="80368" h="71439">
                <a:moveTo>
                  <a:pt x="71437" y="26789"/>
                </a:moveTo>
                <a:lnTo>
                  <a:pt x="71437" y="2678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26789"/>
                </a:lnTo>
                <a:lnTo>
                  <a:pt x="62508" y="26789"/>
                </a:lnTo>
                <a:lnTo>
                  <a:pt x="53578" y="26789"/>
                </a:lnTo>
                <a:lnTo>
                  <a:pt x="44648" y="35719"/>
                </a:lnTo>
                <a:lnTo>
                  <a:pt x="26789" y="35719"/>
                </a:lnTo>
                <a:lnTo>
                  <a:pt x="17859" y="44649"/>
                </a:lnTo>
                <a:lnTo>
                  <a:pt x="8929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8929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44648" y="62508"/>
                </a:lnTo>
                <a:lnTo>
                  <a:pt x="53578" y="62508"/>
                </a:lnTo>
                <a:lnTo>
                  <a:pt x="62508" y="53578"/>
                </a:lnTo>
                <a:lnTo>
                  <a:pt x="71437" y="44649"/>
                </a:lnTo>
                <a:lnTo>
                  <a:pt x="80367" y="35719"/>
                </a:lnTo>
                <a:lnTo>
                  <a:pt x="80367" y="26789"/>
                </a:lnTo>
                <a:lnTo>
                  <a:pt x="71437" y="17860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2" name="Freeform 8211"/>
          <p:cNvSpPr/>
          <p:nvPr/>
        </p:nvSpPr>
        <p:spPr>
          <a:xfrm>
            <a:off x="5893594" y="1285875"/>
            <a:ext cx="71438" cy="44649"/>
          </a:xfrm>
          <a:custGeom>
            <a:avLst/>
            <a:gdLst/>
            <a:ahLst/>
            <a:cxnLst/>
            <a:rect l="0" t="0" r="0" b="0"/>
            <a:pathLst>
              <a:path w="71438" h="4464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29" y="44648"/>
                </a:lnTo>
                <a:lnTo>
                  <a:pt x="892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62508" y="17859"/>
                </a:lnTo>
                <a:lnTo>
                  <a:pt x="62508" y="2678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35719"/>
                </a:lnTo>
                <a:lnTo>
                  <a:pt x="71437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3" name="Freeform 8212"/>
          <p:cNvSpPr/>
          <p:nvPr/>
        </p:nvSpPr>
        <p:spPr>
          <a:xfrm>
            <a:off x="6116836" y="1241227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8929"/>
                </a:lnTo>
                <a:lnTo>
                  <a:pt x="89297" y="8929"/>
                </a:lnTo>
                <a:lnTo>
                  <a:pt x="89297" y="17859"/>
                </a:lnTo>
                <a:lnTo>
                  <a:pt x="98227" y="17859"/>
                </a:lnTo>
                <a:lnTo>
                  <a:pt x="98227" y="35718"/>
                </a:lnTo>
                <a:lnTo>
                  <a:pt x="89297" y="44648"/>
                </a:lnTo>
                <a:lnTo>
                  <a:pt x="80367" y="53578"/>
                </a:lnTo>
                <a:lnTo>
                  <a:pt x="62508" y="71437"/>
                </a:lnTo>
                <a:lnTo>
                  <a:pt x="44648" y="89296"/>
                </a:lnTo>
                <a:lnTo>
                  <a:pt x="35719" y="98226"/>
                </a:lnTo>
                <a:lnTo>
                  <a:pt x="26789" y="116086"/>
                </a:lnTo>
                <a:lnTo>
                  <a:pt x="17859" y="125015"/>
                </a:lnTo>
                <a:lnTo>
                  <a:pt x="17859" y="133945"/>
                </a:lnTo>
                <a:lnTo>
                  <a:pt x="26789" y="133945"/>
                </a:lnTo>
                <a:lnTo>
                  <a:pt x="35719" y="142875"/>
                </a:lnTo>
                <a:lnTo>
                  <a:pt x="44648" y="142875"/>
                </a:lnTo>
                <a:lnTo>
                  <a:pt x="71437" y="142875"/>
                </a:lnTo>
                <a:lnTo>
                  <a:pt x="89297" y="142875"/>
                </a:lnTo>
                <a:lnTo>
                  <a:pt x="107156" y="142875"/>
                </a:lnTo>
                <a:lnTo>
                  <a:pt x="133945" y="142875"/>
                </a:lnTo>
                <a:lnTo>
                  <a:pt x="151805" y="142875"/>
                </a:lnTo>
                <a:lnTo>
                  <a:pt x="160734" y="142875"/>
                </a:lnTo>
                <a:lnTo>
                  <a:pt x="160734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4" name="Freeform 8213"/>
          <p:cNvSpPr/>
          <p:nvPr/>
        </p:nvSpPr>
        <p:spPr>
          <a:xfrm>
            <a:off x="5241727" y="1473398"/>
            <a:ext cx="1062633" cy="125017"/>
          </a:xfrm>
          <a:custGeom>
            <a:avLst/>
            <a:gdLst/>
            <a:ahLst/>
            <a:cxnLst/>
            <a:rect l="0" t="0" r="0" b="0"/>
            <a:pathLst>
              <a:path w="1062633" h="125017">
                <a:moveTo>
                  <a:pt x="0" y="125016"/>
                </a:move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8929" y="125016"/>
                </a:lnTo>
                <a:lnTo>
                  <a:pt x="26789" y="116086"/>
                </a:lnTo>
                <a:lnTo>
                  <a:pt x="53578" y="116086"/>
                </a:lnTo>
                <a:lnTo>
                  <a:pt x="89296" y="107156"/>
                </a:lnTo>
                <a:lnTo>
                  <a:pt x="125015" y="98227"/>
                </a:lnTo>
                <a:lnTo>
                  <a:pt x="169664" y="89297"/>
                </a:lnTo>
                <a:lnTo>
                  <a:pt x="214312" y="80367"/>
                </a:lnTo>
                <a:lnTo>
                  <a:pt x="276820" y="71438"/>
                </a:lnTo>
                <a:lnTo>
                  <a:pt x="330398" y="53578"/>
                </a:lnTo>
                <a:lnTo>
                  <a:pt x="392906" y="44649"/>
                </a:lnTo>
                <a:lnTo>
                  <a:pt x="464343" y="35719"/>
                </a:lnTo>
                <a:lnTo>
                  <a:pt x="544711" y="26789"/>
                </a:lnTo>
                <a:lnTo>
                  <a:pt x="616148" y="17860"/>
                </a:lnTo>
                <a:lnTo>
                  <a:pt x="696515" y="8930"/>
                </a:lnTo>
                <a:lnTo>
                  <a:pt x="767953" y="8930"/>
                </a:lnTo>
                <a:lnTo>
                  <a:pt x="839390" y="0"/>
                </a:lnTo>
                <a:lnTo>
                  <a:pt x="910828" y="0"/>
                </a:lnTo>
                <a:lnTo>
                  <a:pt x="982265" y="0"/>
                </a:lnTo>
                <a:lnTo>
                  <a:pt x="1026914" y="0"/>
                </a:lnTo>
                <a:lnTo>
                  <a:pt x="1062632" y="8930"/>
                </a:lnTo>
                <a:lnTo>
                  <a:pt x="1062632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5" name="Freeform 8214"/>
          <p:cNvSpPr/>
          <p:nvPr/>
        </p:nvSpPr>
        <p:spPr>
          <a:xfrm>
            <a:off x="5018484" y="2678906"/>
            <a:ext cx="321470" cy="330399"/>
          </a:xfrm>
          <a:custGeom>
            <a:avLst/>
            <a:gdLst/>
            <a:ahLst/>
            <a:cxnLst/>
            <a:rect l="0" t="0" r="0" b="0"/>
            <a:pathLst>
              <a:path w="321470" h="33039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53579" y="8930"/>
                </a:lnTo>
                <a:lnTo>
                  <a:pt x="71438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42875" y="8930"/>
                </a:lnTo>
                <a:lnTo>
                  <a:pt x="160735" y="8930"/>
                </a:lnTo>
                <a:lnTo>
                  <a:pt x="187524" y="0"/>
                </a:lnTo>
                <a:lnTo>
                  <a:pt x="214313" y="0"/>
                </a:lnTo>
                <a:lnTo>
                  <a:pt x="232172" y="8930"/>
                </a:lnTo>
                <a:lnTo>
                  <a:pt x="258961" y="8930"/>
                </a:lnTo>
                <a:lnTo>
                  <a:pt x="276821" y="8930"/>
                </a:lnTo>
                <a:lnTo>
                  <a:pt x="285750" y="8930"/>
                </a:lnTo>
                <a:lnTo>
                  <a:pt x="303610" y="17860"/>
                </a:lnTo>
                <a:lnTo>
                  <a:pt x="312539" y="17860"/>
                </a:lnTo>
                <a:lnTo>
                  <a:pt x="321469" y="26789"/>
                </a:lnTo>
                <a:lnTo>
                  <a:pt x="321469" y="26789"/>
                </a:lnTo>
                <a:lnTo>
                  <a:pt x="321469" y="35719"/>
                </a:lnTo>
                <a:lnTo>
                  <a:pt x="321469" y="44649"/>
                </a:lnTo>
                <a:lnTo>
                  <a:pt x="321469" y="53578"/>
                </a:lnTo>
                <a:lnTo>
                  <a:pt x="321469" y="53578"/>
                </a:lnTo>
                <a:lnTo>
                  <a:pt x="312539" y="62508"/>
                </a:lnTo>
                <a:lnTo>
                  <a:pt x="303610" y="80367"/>
                </a:lnTo>
                <a:lnTo>
                  <a:pt x="285750" y="89297"/>
                </a:lnTo>
                <a:lnTo>
                  <a:pt x="276821" y="107157"/>
                </a:lnTo>
                <a:lnTo>
                  <a:pt x="258961" y="125015"/>
                </a:lnTo>
                <a:lnTo>
                  <a:pt x="241102" y="142875"/>
                </a:lnTo>
                <a:lnTo>
                  <a:pt x="223243" y="160734"/>
                </a:lnTo>
                <a:lnTo>
                  <a:pt x="214313" y="187523"/>
                </a:lnTo>
                <a:lnTo>
                  <a:pt x="196454" y="205383"/>
                </a:lnTo>
                <a:lnTo>
                  <a:pt x="178594" y="223242"/>
                </a:lnTo>
                <a:lnTo>
                  <a:pt x="169664" y="241101"/>
                </a:lnTo>
                <a:lnTo>
                  <a:pt x="160735" y="258961"/>
                </a:lnTo>
                <a:lnTo>
                  <a:pt x="151805" y="276820"/>
                </a:lnTo>
                <a:lnTo>
                  <a:pt x="142875" y="294680"/>
                </a:lnTo>
                <a:lnTo>
                  <a:pt x="125016" y="303609"/>
                </a:lnTo>
                <a:lnTo>
                  <a:pt x="116086" y="312539"/>
                </a:lnTo>
                <a:lnTo>
                  <a:pt x="116086" y="321469"/>
                </a:lnTo>
                <a:lnTo>
                  <a:pt x="107157" y="321469"/>
                </a:lnTo>
                <a:lnTo>
                  <a:pt x="107157" y="330398"/>
                </a:lnTo>
                <a:lnTo>
                  <a:pt x="107157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6" name="Freeform 8215"/>
          <p:cNvSpPr/>
          <p:nvPr/>
        </p:nvSpPr>
        <p:spPr>
          <a:xfrm>
            <a:off x="5366742" y="2839640"/>
            <a:ext cx="53579" cy="17861"/>
          </a:xfrm>
          <a:custGeom>
            <a:avLst/>
            <a:gdLst/>
            <a:ahLst/>
            <a:cxnLst/>
            <a:rect l="0" t="0" r="0" b="0"/>
            <a:pathLst>
              <a:path w="53579" h="17861">
                <a:moveTo>
                  <a:pt x="53578" y="17860"/>
                </a:moveTo>
                <a:lnTo>
                  <a:pt x="53578" y="17860"/>
                </a:lnTo>
                <a:lnTo>
                  <a:pt x="53578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6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7" name="Freeform 8216"/>
          <p:cNvSpPr/>
          <p:nvPr/>
        </p:nvSpPr>
        <p:spPr>
          <a:xfrm>
            <a:off x="5688211" y="2553891"/>
            <a:ext cx="125017" cy="437555"/>
          </a:xfrm>
          <a:custGeom>
            <a:avLst/>
            <a:gdLst/>
            <a:ahLst/>
            <a:cxnLst/>
            <a:rect l="0" t="0" r="0" b="0"/>
            <a:pathLst>
              <a:path w="125017" h="437555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8929"/>
                </a:lnTo>
                <a:lnTo>
                  <a:pt x="89297" y="17859"/>
                </a:lnTo>
                <a:lnTo>
                  <a:pt x="80367" y="26789"/>
                </a:lnTo>
                <a:lnTo>
                  <a:pt x="71437" y="44648"/>
                </a:lnTo>
                <a:lnTo>
                  <a:pt x="53578" y="62507"/>
                </a:lnTo>
                <a:lnTo>
                  <a:pt x="44648" y="80367"/>
                </a:lnTo>
                <a:lnTo>
                  <a:pt x="35719" y="107156"/>
                </a:lnTo>
                <a:lnTo>
                  <a:pt x="17859" y="13394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32172"/>
                </a:lnTo>
                <a:lnTo>
                  <a:pt x="0" y="258960"/>
                </a:lnTo>
                <a:lnTo>
                  <a:pt x="0" y="285749"/>
                </a:lnTo>
                <a:lnTo>
                  <a:pt x="8930" y="312538"/>
                </a:lnTo>
                <a:lnTo>
                  <a:pt x="17859" y="339327"/>
                </a:lnTo>
                <a:lnTo>
                  <a:pt x="26789" y="357187"/>
                </a:lnTo>
                <a:lnTo>
                  <a:pt x="44648" y="383976"/>
                </a:lnTo>
                <a:lnTo>
                  <a:pt x="62508" y="392905"/>
                </a:lnTo>
                <a:lnTo>
                  <a:pt x="71437" y="410765"/>
                </a:lnTo>
                <a:lnTo>
                  <a:pt x="89297" y="419695"/>
                </a:lnTo>
                <a:lnTo>
                  <a:pt x="98227" y="428624"/>
                </a:lnTo>
                <a:lnTo>
                  <a:pt x="116086" y="428624"/>
                </a:lnTo>
                <a:lnTo>
                  <a:pt x="125016" y="437554"/>
                </a:lnTo>
                <a:lnTo>
                  <a:pt x="125016" y="4375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8" name="Freeform 8217"/>
          <p:cNvSpPr/>
          <p:nvPr/>
        </p:nvSpPr>
        <p:spPr>
          <a:xfrm>
            <a:off x="5822156" y="2714625"/>
            <a:ext cx="8931" cy="151805"/>
          </a:xfrm>
          <a:custGeom>
            <a:avLst/>
            <a:gdLst/>
            <a:ahLst/>
            <a:cxnLst/>
            <a:rect l="0" t="0" r="0" b="0"/>
            <a:pathLst>
              <a:path w="8931" h="15180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9" name="Freeform 8218"/>
          <p:cNvSpPr/>
          <p:nvPr/>
        </p:nvSpPr>
        <p:spPr>
          <a:xfrm>
            <a:off x="5857875" y="2723555"/>
            <a:ext cx="160735" cy="125016"/>
          </a:xfrm>
          <a:custGeom>
            <a:avLst/>
            <a:gdLst/>
            <a:ahLst/>
            <a:cxnLst/>
            <a:rect l="0" t="0" r="0" b="0"/>
            <a:pathLst>
              <a:path w="160735" h="125016">
                <a:moveTo>
                  <a:pt x="116086" y="17859"/>
                </a:move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8929"/>
                </a:lnTo>
                <a:lnTo>
                  <a:pt x="53578" y="17859"/>
                </a:lnTo>
                <a:lnTo>
                  <a:pt x="35719" y="26789"/>
                </a:lnTo>
                <a:lnTo>
                  <a:pt x="17859" y="44648"/>
                </a:lnTo>
                <a:lnTo>
                  <a:pt x="8930" y="62508"/>
                </a:lnTo>
                <a:lnTo>
                  <a:pt x="0" y="80366"/>
                </a:lnTo>
                <a:lnTo>
                  <a:pt x="0" y="89296"/>
                </a:lnTo>
                <a:lnTo>
                  <a:pt x="8930" y="107156"/>
                </a:lnTo>
                <a:lnTo>
                  <a:pt x="17859" y="116085"/>
                </a:lnTo>
                <a:lnTo>
                  <a:pt x="35719" y="125015"/>
                </a:lnTo>
                <a:lnTo>
                  <a:pt x="53578" y="125015"/>
                </a:lnTo>
                <a:lnTo>
                  <a:pt x="80367" y="116085"/>
                </a:lnTo>
                <a:lnTo>
                  <a:pt x="98227" y="107156"/>
                </a:lnTo>
                <a:lnTo>
                  <a:pt x="125016" y="98226"/>
                </a:lnTo>
                <a:lnTo>
                  <a:pt x="133945" y="89296"/>
                </a:lnTo>
                <a:lnTo>
                  <a:pt x="151805" y="71437"/>
                </a:lnTo>
                <a:lnTo>
                  <a:pt x="160734" y="62508"/>
                </a:lnTo>
                <a:lnTo>
                  <a:pt x="160734" y="44648"/>
                </a:lnTo>
                <a:lnTo>
                  <a:pt x="151805" y="35718"/>
                </a:lnTo>
                <a:lnTo>
                  <a:pt x="142875" y="26789"/>
                </a:lnTo>
                <a:lnTo>
                  <a:pt x="133945" y="17859"/>
                </a:lnTo>
                <a:lnTo>
                  <a:pt x="125016" y="8929"/>
                </a:lnTo>
                <a:lnTo>
                  <a:pt x="107156" y="8929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0" name="Freeform 8219"/>
          <p:cNvSpPr/>
          <p:nvPr/>
        </p:nvSpPr>
        <p:spPr>
          <a:xfrm>
            <a:off x="6036469" y="2705695"/>
            <a:ext cx="151805" cy="133946"/>
          </a:xfrm>
          <a:custGeom>
            <a:avLst/>
            <a:gdLst/>
            <a:ahLst/>
            <a:cxnLst/>
            <a:rect l="0" t="0" r="0" b="0"/>
            <a:pathLst>
              <a:path w="151805" h="133946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80367" y="8930"/>
                </a:lnTo>
                <a:lnTo>
                  <a:pt x="71437" y="17860"/>
                </a:lnTo>
                <a:lnTo>
                  <a:pt x="53578" y="26789"/>
                </a:lnTo>
                <a:lnTo>
                  <a:pt x="35719" y="35719"/>
                </a:lnTo>
                <a:lnTo>
                  <a:pt x="26789" y="53578"/>
                </a:lnTo>
                <a:lnTo>
                  <a:pt x="8929" y="71438"/>
                </a:lnTo>
                <a:lnTo>
                  <a:pt x="8929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29" y="125016"/>
                </a:lnTo>
                <a:lnTo>
                  <a:pt x="17859" y="133945"/>
                </a:lnTo>
                <a:lnTo>
                  <a:pt x="35719" y="133945"/>
                </a:lnTo>
                <a:lnTo>
                  <a:pt x="62508" y="133945"/>
                </a:lnTo>
                <a:lnTo>
                  <a:pt x="80367" y="125016"/>
                </a:lnTo>
                <a:lnTo>
                  <a:pt x="98226" y="125016"/>
                </a:lnTo>
                <a:lnTo>
                  <a:pt x="125015" y="107156"/>
                </a:lnTo>
                <a:lnTo>
                  <a:pt x="142875" y="98226"/>
                </a:lnTo>
                <a:lnTo>
                  <a:pt x="151804" y="89297"/>
                </a:lnTo>
                <a:lnTo>
                  <a:pt x="151804" y="80368"/>
                </a:lnTo>
                <a:lnTo>
                  <a:pt x="151804" y="62508"/>
                </a:lnTo>
                <a:lnTo>
                  <a:pt x="151804" y="53578"/>
                </a:lnTo>
                <a:lnTo>
                  <a:pt x="142875" y="44649"/>
                </a:lnTo>
                <a:lnTo>
                  <a:pt x="125015" y="26789"/>
                </a:lnTo>
                <a:lnTo>
                  <a:pt x="107156" y="26789"/>
                </a:lnTo>
                <a:lnTo>
                  <a:pt x="98226" y="17860"/>
                </a:lnTo>
                <a:lnTo>
                  <a:pt x="89297" y="17860"/>
                </a:lnTo>
                <a:lnTo>
                  <a:pt x="89297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1" name="Freeform 8220"/>
          <p:cNvSpPr/>
          <p:nvPr/>
        </p:nvSpPr>
        <p:spPr>
          <a:xfrm>
            <a:off x="6232922" y="2687836"/>
            <a:ext cx="26790" cy="1"/>
          </a:xfrm>
          <a:custGeom>
            <a:avLst/>
            <a:gdLst/>
            <a:ahLst/>
            <a:cxnLst/>
            <a:rect l="0" t="0" r="0" b="0"/>
            <a:pathLst>
              <a:path w="26790" h="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2" name="Freeform 8221"/>
          <p:cNvSpPr/>
          <p:nvPr/>
        </p:nvSpPr>
        <p:spPr>
          <a:xfrm>
            <a:off x="6268641" y="2678906"/>
            <a:ext cx="89298" cy="142876"/>
          </a:xfrm>
          <a:custGeom>
            <a:avLst/>
            <a:gdLst/>
            <a:ahLst/>
            <a:cxnLst/>
            <a:rect l="0" t="0" r="0" b="0"/>
            <a:pathLst>
              <a:path w="89298" h="142876">
                <a:moveTo>
                  <a:pt x="26789" y="0"/>
                </a:move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62507" y="0"/>
                </a:lnTo>
                <a:lnTo>
                  <a:pt x="80367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26789"/>
                </a:lnTo>
                <a:lnTo>
                  <a:pt x="80367" y="35719"/>
                </a:lnTo>
                <a:lnTo>
                  <a:pt x="80367" y="44649"/>
                </a:lnTo>
                <a:lnTo>
                  <a:pt x="62507" y="62508"/>
                </a:lnTo>
                <a:lnTo>
                  <a:pt x="53578" y="80367"/>
                </a:lnTo>
                <a:lnTo>
                  <a:pt x="35718" y="98227"/>
                </a:lnTo>
                <a:lnTo>
                  <a:pt x="26789" y="116086"/>
                </a:lnTo>
                <a:lnTo>
                  <a:pt x="17859" y="125015"/>
                </a:lnTo>
                <a:lnTo>
                  <a:pt x="8929" y="133945"/>
                </a:lnTo>
                <a:lnTo>
                  <a:pt x="8929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3" name="Freeform 8222"/>
          <p:cNvSpPr/>
          <p:nvPr/>
        </p:nvSpPr>
        <p:spPr>
          <a:xfrm>
            <a:off x="6366867" y="2812851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26789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4" name="Freeform 8223"/>
          <p:cNvSpPr/>
          <p:nvPr/>
        </p:nvSpPr>
        <p:spPr>
          <a:xfrm>
            <a:off x="6607969" y="2687836"/>
            <a:ext cx="8930" cy="107157"/>
          </a:xfrm>
          <a:custGeom>
            <a:avLst/>
            <a:gdLst/>
            <a:ahLst/>
            <a:cxnLst/>
            <a:rect l="0" t="0" r="0" b="0"/>
            <a:pathLst>
              <a:path w="8930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8929" y="71437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107156"/>
                </a:lnTo>
                <a:lnTo>
                  <a:pt x="8929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5" name="Freeform 8224"/>
          <p:cNvSpPr/>
          <p:nvPr/>
        </p:nvSpPr>
        <p:spPr>
          <a:xfrm>
            <a:off x="6563320" y="2750344"/>
            <a:ext cx="98228" cy="8930"/>
          </a:xfrm>
          <a:custGeom>
            <a:avLst/>
            <a:gdLst/>
            <a:ahLst/>
            <a:cxnLst/>
            <a:rect l="0" t="0" r="0" b="0"/>
            <a:pathLst>
              <a:path w="98228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6" name="Freeform 8225"/>
          <p:cNvSpPr/>
          <p:nvPr/>
        </p:nvSpPr>
        <p:spPr>
          <a:xfrm>
            <a:off x="6813352" y="2643188"/>
            <a:ext cx="1" cy="169664"/>
          </a:xfrm>
          <a:custGeom>
            <a:avLst/>
            <a:gdLst/>
            <a:ahLst/>
            <a:cxnLst/>
            <a:rect l="0" t="0" r="0" b="0"/>
            <a:pathLst>
              <a:path w="1" h="16966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3"/>
                </a:lnTo>
                <a:lnTo>
                  <a:pt x="0" y="160733"/>
                </a:lnTo>
                <a:lnTo>
                  <a:pt x="0" y="169663"/>
                </a:lnTo>
                <a:lnTo>
                  <a:pt x="0" y="1696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7" name="Freeform 8226"/>
          <p:cNvSpPr/>
          <p:nvPr/>
        </p:nvSpPr>
        <p:spPr>
          <a:xfrm>
            <a:off x="6875859" y="2661047"/>
            <a:ext cx="142876" cy="116087"/>
          </a:xfrm>
          <a:custGeom>
            <a:avLst/>
            <a:gdLst/>
            <a:ahLst/>
            <a:cxnLst/>
            <a:rect l="0" t="0" r="0" b="0"/>
            <a:pathLst>
              <a:path w="142876" h="116087">
                <a:moveTo>
                  <a:pt x="107157" y="26789"/>
                </a:moveTo>
                <a:lnTo>
                  <a:pt x="107157" y="26789"/>
                </a:lnTo>
                <a:lnTo>
                  <a:pt x="98227" y="26789"/>
                </a:lnTo>
                <a:lnTo>
                  <a:pt x="89297" y="17859"/>
                </a:lnTo>
                <a:lnTo>
                  <a:pt x="80368" y="17859"/>
                </a:lnTo>
                <a:lnTo>
                  <a:pt x="62508" y="17859"/>
                </a:lnTo>
                <a:lnTo>
                  <a:pt x="53579" y="17859"/>
                </a:lnTo>
                <a:lnTo>
                  <a:pt x="35719" y="17859"/>
                </a:lnTo>
                <a:lnTo>
                  <a:pt x="26789" y="35719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26789" y="116086"/>
                </a:lnTo>
                <a:lnTo>
                  <a:pt x="35719" y="116086"/>
                </a:lnTo>
                <a:lnTo>
                  <a:pt x="53579" y="116086"/>
                </a:lnTo>
                <a:lnTo>
                  <a:pt x="80368" y="116086"/>
                </a:lnTo>
                <a:lnTo>
                  <a:pt x="98227" y="107156"/>
                </a:lnTo>
                <a:lnTo>
                  <a:pt x="116086" y="98226"/>
                </a:lnTo>
                <a:lnTo>
                  <a:pt x="133946" y="89297"/>
                </a:lnTo>
                <a:lnTo>
                  <a:pt x="142875" y="71437"/>
                </a:lnTo>
                <a:lnTo>
                  <a:pt x="142875" y="53578"/>
                </a:lnTo>
                <a:lnTo>
                  <a:pt x="142875" y="35719"/>
                </a:lnTo>
                <a:lnTo>
                  <a:pt x="133946" y="26789"/>
                </a:lnTo>
                <a:lnTo>
                  <a:pt x="125016" y="17859"/>
                </a:lnTo>
                <a:lnTo>
                  <a:pt x="107157" y="893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8" name="Freeform 8227"/>
          <p:cNvSpPr/>
          <p:nvPr/>
        </p:nvSpPr>
        <p:spPr>
          <a:xfrm>
            <a:off x="7027664" y="2661047"/>
            <a:ext cx="160735" cy="107157"/>
          </a:xfrm>
          <a:custGeom>
            <a:avLst/>
            <a:gdLst/>
            <a:ahLst/>
            <a:cxnLst/>
            <a:rect l="0" t="0" r="0" b="0"/>
            <a:pathLst>
              <a:path w="160735" h="107157">
                <a:moveTo>
                  <a:pt x="89297" y="17859"/>
                </a:moveTo>
                <a:lnTo>
                  <a:pt x="89297" y="17859"/>
                </a:lnTo>
                <a:lnTo>
                  <a:pt x="98227" y="17859"/>
                </a:lnTo>
                <a:lnTo>
                  <a:pt x="98227" y="17859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71438" y="8930"/>
                </a:lnTo>
                <a:lnTo>
                  <a:pt x="53578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0" y="71437"/>
                </a:lnTo>
                <a:lnTo>
                  <a:pt x="8930" y="89297"/>
                </a:lnTo>
                <a:lnTo>
                  <a:pt x="8930" y="98226"/>
                </a:lnTo>
                <a:lnTo>
                  <a:pt x="26789" y="98226"/>
                </a:lnTo>
                <a:lnTo>
                  <a:pt x="44649" y="107156"/>
                </a:lnTo>
                <a:lnTo>
                  <a:pt x="62508" y="107156"/>
                </a:lnTo>
                <a:lnTo>
                  <a:pt x="89297" y="107156"/>
                </a:lnTo>
                <a:lnTo>
                  <a:pt x="116086" y="107156"/>
                </a:lnTo>
                <a:lnTo>
                  <a:pt x="133945" y="98226"/>
                </a:lnTo>
                <a:lnTo>
                  <a:pt x="151805" y="89297"/>
                </a:lnTo>
                <a:lnTo>
                  <a:pt x="160734" y="80367"/>
                </a:lnTo>
                <a:lnTo>
                  <a:pt x="160734" y="71437"/>
                </a:lnTo>
                <a:lnTo>
                  <a:pt x="160734" y="53578"/>
                </a:lnTo>
                <a:lnTo>
                  <a:pt x="160734" y="44648"/>
                </a:lnTo>
                <a:lnTo>
                  <a:pt x="151805" y="26789"/>
                </a:lnTo>
                <a:lnTo>
                  <a:pt x="142875" y="17859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9" name="Freeform 8228"/>
          <p:cNvSpPr/>
          <p:nvPr/>
        </p:nvSpPr>
        <p:spPr>
          <a:xfrm>
            <a:off x="7215188" y="2607469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0" name="Freeform 8229"/>
          <p:cNvSpPr/>
          <p:nvPr/>
        </p:nvSpPr>
        <p:spPr>
          <a:xfrm>
            <a:off x="7277695" y="2607469"/>
            <a:ext cx="62509" cy="151805"/>
          </a:xfrm>
          <a:custGeom>
            <a:avLst/>
            <a:gdLst/>
            <a:ahLst/>
            <a:cxnLst/>
            <a:rect l="0" t="0" r="0" b="0"/>
            <a:pathLst>
              <a:path w="62509" h="151805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9" y="35719"/>
                </a:lnTo>
                <a:lnTo>
                  <a:pt x="35719" y="53578"/>
                </a:lnTo>
                <a:lnTo>
                  <a:pt x="35719" y="62508"/>
                </a:lnTo>
                <a:lnTo>
                  <a:pt x="26789" y="80367"/>
                </a:lnTo>
                <a:lnTo>
                  <a:pt x="17860" y="98226"/>
                </a:lnTo>
                <a:lnTo>
                  <a:pt x="8930" y="116086"/>
                </a:lnTo>
                <a:lnTo>
                  <a:pt x="0" y="12501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1" name="Freeform 8230"/>
          <p:cNvSpPr/>
          <p:nvPr/>
        </p:nvSpPr>
        <p:spPr>
          <a:xfrm>
            <a:off x="7393781" y="2732484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2" name="Freeform 8231"/>
          <p:cNvSpPr/>
          <p:nvPr/>
        </p:nvSpPr>
        <p:spPr>
          <a:xfrm>
            <a:off x="7375922" y="2428875"/>
            <a:ext cx="258962" cy="535782"/>
          </a:xfrm>
          <a:custGeom>
            <a:avLst/>
            <a:gdLst/>
            <a:ahLst/>
            <a:cxnLst/>
            <a:rect l="0" t="0" r="0" b="0"/>
            <a:pathLst>
              <a:path w="258962" h="53578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35719" y="17859"/>
                </a:lnTo>
                <a:lnTo>
                  <a:pt x="62508" y="35719"/>
                </a:lnTo>
                <a:lnTo>
                  <a:pt x="89297" y="62508"/>
                </a:lnTo>
                <a:lnTo>
                  <a:pt x="125016" y="89297"/>
                </a:lnTo>
                <a:lnTo>
                  <a:pt x="160734" y="125016"/>
                </a:lnTo>
                <a:lnTo>
                  <a:pt x="187523" y="160734"/>
                </a:lnTo>
                <a:lnTo>
                  <a:pt x="223242" y="196453"/>
                </a:lnTo>
                <a:lnTo>
                  <a:pt x="241101" y="232172"/>
                </a:lnTo>
                <a:lnTo>
                  <a:pt x="250031" y="276820"/>
                </a:lnTo>
                <a:lnTo>
                  <a:pt x="258961" y="312539"/>
                </a:lnTo>
                <a:lnTo>
                  <a:pt x="250031" y="348258"/>
                </a:lnTo>
                <a:lnTo>
                  <a:pt x="250031" y="383976"/>
                </a:lnTo>
                <a:lnTo>
                  <a:pt x="232172" y="410765"/>
                </a:lnTo>
                <a:lnTo>
                  <a:pt x="214312" y="446484"/>
                </a:lnTo>
                <a:lnTo>
                  <a:pt x="196453" y="473273"/>
                </a:lnTo>
                <a:lnTo>
                  <a:pt x="178594" y="491132"/>
                </a:lnTo>
                <a:lnTo>
                  <a:pt x="151805" y="508992"/>
                </a:lnTo>
                <a:lnTo>
                  <a:pt x="133945" y="526851"/>
                </a:lnTo>
                <a:lnTo>
                  <a:pt x="125016" y="535781"/>
                </a:lnTo>
                <a:lnTo>
                  <a:pt x="125016" y="5357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3" name="Freeform 8232"/>
          <p:cNvSpPr/>
          <p:nvPr/>
        </p:nvSpPr>
        <p:spPr>
          <a:xfrm>
            <a:off x="5161359" y="3205757"/>
            <a:ext cx="312540" cy="339330"/>
          </a:xfrm>
          <a:custGeom>
            <a:avLst/>
            <a:gdLst/>
            <a:ahLst/>
            <a:cxnLst/>
            <a:rect l="0" t="0" r="0" b="0"/>
            <a:pathLst>
              <a:path w="312540" h="339330">
                <a:moveTo>
                  <a:pt x="0" y="893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42875" y="8930"/>
                </a:lnTo>
                <a:lnTo>
                  <a:pt x="169664" y="8930"/>
                </a:lnTo>
                <a:lnTo>
                  <a:pt x="196454" y="8930"/>
                </a:lnTo>
                <a:lnTo>
                  <a:pt x="223243" y="8930"/>
                </a:lnTo>
                <a:lnTo>
                  <a:pt x="250032" y="8930"/>
                </a:lnTo>
                <a:lnTo>
                  <a:pt x="267891" y="8930"/>
                </a:lnTo>
                <a:lnTo>
                  <a:pt x="285750" y="8930"/>
                </a:lnTo>
                <a:lnTo>
                  <a:pt x="303610" y="8930"/>
                </a:lnTo>
                <a:lnTo>
                  <a:pt x="312539" y="17860"/>
                </a:lnTo>
                <a:lnTo>
                  <a:pt x="312539" y="17860"/>
                </a:lnTo>
                <a:lnTo>
                  <a:pt x="312539" y="26789"/>
                </a:lnTo>
                <a:lnTo>
                  <a:pt x="312539" y="35719"/>
                </a:lnTo>
                <a:lnTo>
                  <a:pt x="303610" y="53579"/>
                </a:lnTo>
                <a:lnTo>
                  <a:pt x="294680" y="62508"/>
                </a:lnTo>
                <a:lnTo>
                  <a:pt x="285750" y="89297"/>
                </a:lnTo>
                <a:lnTo>
                  <a:pt x="267891" y="107157"/>
                </a:lnTo>
                <a:lnTo>
                  <a:pt x="258961" y="133946"/>
                </a:lnTo>
                <a:lnTo>
                  <a:pt x="241102" y="151805"/>
                </a:lnTo>
                <a:lnTo>
                  <a:pt x="223243" y="178594"/>
                </a:lnTo>
                <a:lnTo>
                  <a:pt x="205383" y="205383"/>
                </a:lnTo>
                <a:lnTo>
                  <a:pt x="178594" y="232172"/>
                </a:lnTo>
                <a:lnTo>
                  <a:pt x="169664" y="250032"/>
                </a:lnTo>
                <a:lnTo>
                  <a:pt x="151805" y="276821"/>
                </a:lnTo>
                <a:lnTo>
                  <a:pt x="142875" y="294680"/>
                </a:lnTo>
                <a:lnTo>
                  <a:pt x="133946" y="303610"/>
                </a:lnTo>
                <a:lnTo>
                  <a:pt x="125016" y="321469"/>
                </a:lnTo>
                <a:lnTo>
                  <a:pt x="116086" y="330399"/>
                </a:lnTo>
                <a:lnTo>
                  <a:pt x="116086" y="330399"/>
                </a:lnTo>
                <a:lnTo>
                  <a:pt x="116086" y="339329"/>
                </a:lnTo>
                <a:lnTo>
                  <a:pt x="116086" y="3393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4" name="Freeform 8233"/>
          <p:cNvSpPr/>
          <p:nvPr/>
        </p:nvSpPr>
        <p:spPr>
          <a:xfrm>
            <a:off x="5670352" y="3366492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17859" y="26789"/>
                </a:moveTo>
                <a:lnTo>
                  <a:pt x="17859" y="26789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6" name="Freeform 8235"/>
          <p:cNvSpPr/>
          <p:nvPr/>
        </p:nvSpPr>
        <p:spPr>
          <a:xfrm>
            <a:off x="5902523" y="3161109"/>
            <a:ext cx="214314" cy="276821"/>
          </a:xfrm>
          <a:custGeom>
            <a:avLst/>
            <a:gdLst/>
            <a:ahLst/>
            <a:cxnLst/>
            <a:rect l="0" t="0" r="0" b="0"/>
            <a:pathLst>
              <a:path w="214314" h="276821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8930" y="62508"/>
                </a:lnTo>
                <a:lnTo>
                  <a:pt x="8930" y="53578"/>
                </a:lnTo>
                <a:lnTo>
                  <a:pt x="17860" y="35719"/>
                </a:lnTo>
                <a:lnTo>
                  <a:pt x="35719" y="26789"/>
                </a:lnTo>
                <a:lnTo>
                  <a:pt x="53579" y="17859"/>
                </a:lnTo>
                <a:lnTo>
                  <a:pt x="71438" y="8930"/>
                </a:lnTo>
                <a:lnTo>
                  <a:pt x="89297" y="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8930"/>
                </a:lnTo>
                <a:lnTo>
                  <a:pt x="169665" y="17859"/>
                </a:lnTo>
                <a:lnTo>
                  <a:pt x="187524" y="35719"/>
                </a:lnTo>
                <a:lnTo>
                  <a:pt x="196454" y="53578"/>
                </a:lnTo>
                <a:lnTo>
                  <a:pt x="205383" y="80367"/>
                </a:lnTo>
                <a:lnTo>
                  <a:pt x="214313" y="98227"/>
                </a:lnTo>
                <a:lnTo>
                  <a:pt x="214313" y="133945"/>
                </a:lnTo>
                <a:lnTo>
                  <a:pt x="205383" y="160734"/>
                </a:lnTo>
                <a:lnTo>
                  <a:pt x="196454" y="187523"/>
                </a:lnTo>
                <a:lnTo>
                  <a:pt x="187524" y="214312"/>
                </a:lnTo>
                <a:lnTo>
                  <a:pt x="169665" y="232172"/>
                </a:lnTo>
                <a:lnTo>
                  <a:pt x="160735" y="250031"/>
                </a:lnTo>
                <a:lnTo>
                  <a:pt x="133946" y="258961"/>
                </a:lnTo>
                <a:lnTo>
                  <a:pt x="98227" y="267891"/>
                </a:lnTo>
                <a:lnTo>
                  <a:pt x="80368" y="276820"/>
                </a:lnTo>
                <a:lnTo>
                  <a:pt x="62508" y="276820"/>
                </a:lnTo>
                <a:lnTo>
                  <a:pt x="44649" y="267891"/>
                </a:lnTo>
                <a:lnTo>
                  <a:pt x="26790" y="267891"/>
                </a:lnTo>
                <a:lnTo>
                  <a:pt x="26790" y="258961"/>
                </a:lnTo>
                <a:lnTo>
                  <a:pt x="26790" y="250031"/>
                </a:lnTo>
                <a:lnTo>
                  <a:pt x="17860" y="241102"/>
                </a:lnTo>
                <a:lnTo>
                  <a:pt x="17860" y="232172"/>
                </a:lnTo>
                <a:lnTo>
                  <a:pt x="26790" y="223242"/>
                </a:lnTo>
                <a:lnTo>
                  <a:pt x="35719" y="214312"/>
                </a:lnTo>
                <a:lnTo>
                  <a:pt x="44649" y="214312"/>
                </a:lnTo>
                <a:lnTo>
                  <a:pt x="71438" y="214312"/>
                </a:lnTo>
                <a:lnTo>
                  <a:pt x="89297" y="223242"/>
                </a:lnTo>
                <a:lnTo>
                  <a:pt x="116086" y="232172"/>
                </a:lnTo>
                <a:lnTo>
                  <a:pt x="133946" y="232172"/>
                </a:lnTo>
                <a:lnTo>
                  <a:pt x="151805" y="241102"/>
                </a:lnTo>
                <a:lnTo>
                  <a:pt x="169665" y="250031"/>
                </a:lnTo>
                <a:lnTo>
                  <a:pt x="187524" y="258961"/>
                </a:lnTo>
                <a:lnTo>
                  <a:pt x="187524" y="267891"/>
                </a:lnTo>
                <a:lnTo>
                  <a:pt x="205383" y="276820"/>
                </a:lnTo>
                <a:lnTo>
                  <a:pt x="205383" y="276820"/>
                </a:lnTo>
                <a:lnTo>
                  <a:pt x="205383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7" name="Freeform 8236"/>
          <p:cNvSpPr/>
          <p:nvPr/>
        </p:nvSpPr>
        <p:spPr>
          <a:xfrm>
            <a:off x="6197203" y="3232546"/>
            <a:ext cx="232173" cy="196455"/>
          </a:xfrm>
          <a:custGeom>
            <a:avLst/>
            <a:gdLst/>
            <a:ahLst/>
            <a:cxnLst/>
            <a:rect l="0" t="0" r="0" b="0"/>
            <a:pathLst>
              <a:path w="232173" h="196455">
                <a:moveTo>
                  <a:pt x="169664" y="17860"/>
                </a:moveTo>
                <a:lnTo>
                  <a:pt x="169664" y="17860"/>
                </a:lnTo>
                <a:lnTo>
                  <a:pt x="169664" y="17860"/>
                </a:lnTo>
                <a:lnTo>
                  <a:pt x="160735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0"/>
                </a:lnTo>
                <a:lnTo>
                  <a:pt x="98227" y="8930"/>
                </a:lnTo>
                <a:lnTo>
                  <a:pt x="71438" y="8930"/>
                </a:lnTo>
                <a:lnTo>
                  <a:pt x="53578" y="26790"/>
                </a:lnTo>
                <a:lnTo>
                  <a:pt x="35719" y="44649"/>
                </a:lnTo>
                <a:lnTo>
                  <a:pt x="17860" y="71438"/>
                </a:lnTo>
                <a:lnTo>
                  <a:pt x="8930" y="98227"/>
                </a:lnTo>
                <a:lnTo>
                  <a:pt x="0" y="125016"/>
                </a:lnTo>
                <a:lnTo>
                  <a:pt x="8930" y="142875"/>
                </a:lnTo>
                <a:lnTo>
                  <a:pt x="17860" y="169665"/>
                </a:lnTo>
                <a:lnTo>
                  <a:pt x="26789" y="178594"/>
                </a:lnTo>
                <a:lnTo>
                  <a:pt x="35719" y="196454"/>
                </a:lnTo>
                <a:lnTo>
                  <a:pt x="62508" y="196454"/>
                </a:lnTo>
                <a:lnTo>
                  <a:pt x="89297" y="196454"/>
                </a:lnTo>
                <a:lnTo>
                  <a:pt x="125016" y="196454"/>
                </a:lnTo>
                <a:lnTo>
                  <a:pt x="169664" y="187524"/>
                </a:lnTo>
                <a:lnTo>
                  <a:pt x="187524" y="178594"/>
                </a:lnTo>
                <a:lnTo>
                  <a:pt x="214313" y="160735"/>
                </a:lnTo>
                <a:lnTo>
                  <a:pt x="223242" y="142875"/>
                </a:lnTo>
                <a:lnTo>
                  <a:pt x="232172" y="125016"/>
                </a:lnTo>
                <a:lnTo>
                  <a:pt x="232172" y="107157"/>
                </a:lnTo>
                <a:lnTo>
                  <a:pt x="223242" y="89297"/>
                </a:lnTo>
                <a:lnTo>
                  <a:pt x="214313" y="71438"/>
                </a:lnTo>
                <a:lnTo>
                  <a:pt x="196453" y="53579"/>
                </a:lnTo>
                <a:lnTo>
                  <a:pt x="187524" y="35719"/>
                </a:lnTo>
                <a:lnTo>
                  <a:pt x="169664" y="35719"/>
                </a:lnTo>
                <a:lnTo>
                  <a:pt x="160735" y="26790"/>
                </a:lnTo>
                <a:lnTo>
                  <a:pt x="151805" y="17860"/>
                </a:lnTo>
                <a:lnTo>
                  <a:pt x="142875" y="17860"/>
                </a:lnTo>
                <a:lnTo>
                  <a:pt x="142875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8" name="Freeform 8237"/>
          <p:cNvSpPr/>
          <p:nvPr/>
        </p:nvSpPr>
        <p:spPr>
          <a:xfrm>
            <a:off x="6456164" y="3223617"/>
            <a:ext cx="214314" cy="178595"/>
          </a:xfrm>
          <a:custGeom>
            <a:avLst/>
            <a:gdLst/>
            <a:ahLst/>
            <a:cxnLst/>
            <a:rect l="0" t="0" r="0" b="0"/>
            <a:pathLst>
              <a:path w="214314" h="178595">
                <a:moveTo>
                  <a:pt x="107156" y="8929"/>
                </a:moveTo>
                <a:lnTo>
                  <a:pt x="116086" y="8929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0367" y="0"/>
                </a:lnTo>
                <a:lnTo>
                  <a:pt x="62508" y="8929"/>
                </a:lnTo>
                <a:lnTo>
                  <a:pt x="44649" y="26789"/>
                </a:lnTo>
                <a:lnTo>
                  <a:pt x="26789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8930" y="151804"/>
                </a:lnTo>
                <a:lnTo>
                  <a:pt x="26789" y="160734"/>
                </a:lnTo>
                <a:lnTo>
                  <a:pt x="53578" y="169664"/>
                </a:lnTo>
                <a:lnTo>
                  <a:pt x="80367" y="178594"/>
                </a:lnTo>
                <a:lnTo>
                  <a:pt x="107156" y="178594"/>
                </a:lnTo>
                <a:lnTo>
                  <a:pt x="133945" y="169664"/>
                </a:lnTo>
                <a:lnTo>
                  <a:pt x="160734" y="169664"/>
                </a:lnTo>
                <a:lnTo>
                  <a:pt x="187524" y="160734"/>
                </a:lnTo>
                <a:lnTo>
                  <a:pt x="205383" y="151804"/>
                </a:lnTo>
                <a:lnTo>
                  <a:pt x="214313" y="133945"/>
                </a:lnTo>
                <a:lnTo>
                  <a:pt x="214313" y="125015"/>
                </a:lnTo>
                <a:lnTo>
                  <a:pt x="214313" y="98226"/>
                </a:lnTo>
                <a:lnTo>
                  <a:pt x="214313" y="80367"/>
                </a:lnTo>
                <a:lnTo>
                  <a:pt x="196453" y="62508"/>
                </a:lnTo>
                <a:lnTo>
                  <a:pt x="178594" y="44648"/>
                </a:lnTo>
                <a:lnTo>
                  <a:pt x="169664" y="35719"/>
                </a:lnTo>
                <a:lnTo>
                  <a:pt x="151805" y="26789"/>
                </a:lnTo>
                <a:lnTo>
                  <a:pt x="142875" y="26789"/>
                </a:lnTo>
                <a:lnTo>
                  <a:pt x="133945" y="17859"/>
                </a:lnTo>
                <a:lnTo>
                  <a:pt x="133945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39" name="Freeform 8238"/>
          <p:cNvSpPr/>
          <p:nvPr/>
        </p:nvSpPr>
        <p:spPr>
          <a:xfrm>
            <a:off x="6759773" y="3196828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0" name="Freeform 8239"/>
          <p:cNvSpPr/>
          <p:nvPr/>
        </p:nvSpPr>
        <p:spPr>
          <a:xfrm>
            <a:off x="6831211" y="3170039"/>
            <a:ext cx="53579" cy="223243"/>
          </a:xfrm>
          <a:custGeom>
            <a:avLst/>
            <a:gdLst/>
            <a:ahLst/>
            <a:cxnLst/>
            <a:rect l="0" t="0" r="0" b="0"/>
            <a:pathLst>
              <a:path w="53579" h="223243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8929"/>
                </a:lnTo>
                <a:lnTo>
                  <a:pt x="53578" y="17859"/>
                </a:lnTo>
                <a:lnTo>
                  <a:pt x="44648" y="26789"/>
                </a:lnTo>
                <a:lnTo>
                  <a:pt x="44648" y="44648"/>
                </a:lnTo>
                <a:lnTo>
                  <a:pt x="35719" y="62507"/>
                </a:lnTo>
                <a:lnTo>
                  <a:pt x="26789" y="80367"/>
                </a:lnTo>
                <a:lnTo>
                  <a:pt x="17859" y="98226"/>
                </a:lnTo>
                <a:lnTo>
                  <a:pt x="8930" y="125015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78593"/>
                </a:lnTo>
                <a:lnTo>
                  <a:pt x="0" y="196453"/>
                </a:lnTo>
                <a:lnTo>
                  <a:pt x="0" y="205382"/>
                </a:lnTo>
                <a:lnTo>
                  <a:pt x="0" y="21431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1" name="Freeform 8240"/>
          <p:cNvSpPr/>
          <p:nvPr/>
        </p:nvSpPr>
        <p:spPr>
          <a:xfrm>
            <a:off x="6929438" y="3357562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17859" y="17859"/>
                </a:move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2" name="Freeform 8241"/>
          <p:cNvSpPr/>
          <p:nvPr/>
        </p:nvSpPr>
        <p:spPr>
          <a:xfrm>
            <a:off x="5259586" y="3732609"/>
            <a:ext cx="250032" cy="303610"/>
          </a:xfrm>
          <a:custGeom>
            <a:avLst/>
            <a:gdLst/>
            <a:ahLst/>
            <a:cxnLst/>
            <a:rect l="0" t="0" r="0" b="0"/>
            <a:pathLst>
              <a:path w="250032" h="30361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87523" y="8930"/>
                </a:lnTo>
                <a:lnTo>
                  <a:pt x="205383" y="8930"/>
                </a:lnTo>
                <a:lnTo>
                  <a:pt x="223242" y="8930"/>
                </a:lnTo>
                <a:lnTo>
                  <a:pt x="232172" y="8930"/>
                </a:lnTo>
                <a:lnTo>
                  <a:pt x="241102" y="8930"/>
                </a:lnTo>
                <a:lnTo>
                  <a:pt x="250031" y="17859"/>
                </a:lnTo>
                <a:lnTo>
                  <a:pt x="250031" y="17859"/>
                </a:lnTo>
                <a:lnTo>
                  <a:pt x="250031" y="26789"/>
                </a:lnTo>
                <a:lnTo>
                  <a:pt x="241102" y="35719"/>
                </a:lnTo>
                <a:lnTo>
                  <a:pt x="241102" y="44648"/>
                </a:lnTo>
                <a:lnTo>
                  <a:pt x="223242" y="62508"/>
                </a:lnTo>
                <a:lnTo>
                  <a:pt x="214312" y="80367"/>
                </a:lnTo>
                <a:lnTo>
                  <a:pt x="205383" y="98227"/>
                </a:lnTo>
                <a:lnTo>
                  <a:pt x="187523" y="116086"/>
                </a:lnTo>
                <a:lnTo>
                  <a:pt x="178594" y="142875"/>
                </a:lnTo>
                <a:lnTo>
                  <a:pt x="160734" y="160734"/>
                </a:lnTo>
                <a:lnTo>
                  <a:pt x="151805" y="187523"/>
                </a:lnTo>
                <a:lnTo>
                  <a:pt x="133945" y="205383"/>
                </a:lnTo>
                <a:lnTo>
                  <a:pt x="116086" y="232172"/>
                </a:lnTo>
                <a:lnTo>
                  <a:pt x="107156" y="250031"/>
                </a:lnTo>
                <a:lnTo>
                  <a:pt x="98227" y="258961"/>
                </a:lnTo>
                <a:lnTo>
                  <a:pt x="89297" y="276820"/>
                </a:lnTo>
                <a:lnTo>
                  <a:pt x="80367" y="285750"/>
                </a:lnTo>
                <a:lnTo>
                  <a:pt x="71437" y="294680"/>
                </a:lnTo>
                <a:lnTo>
                  <a:pt x="71437" y="303609"/>
                </a:lnTo>
                <a:lnTo>
                  <a:pt x="62508" y="303609"/>
                </a:lnTo>
                <a:lnTo>
                  <a:pt x="62508" y="303609"/>
                </a:lnTo>
                <a:lnTo>
                  <a:pt x="62508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3" name="Freeform 8242"/>
          <p:cNvSpPr/>
          <p:nvPr/>
        </p:nvSpPr>
        <p:spPr>
          <a:xfrm>
            <a:off x="5616773" y="3920132"/>
            <a:ext cx="35720" cy="17861"/>
          </a:xfrm>
          <a:custGeom>
            <a:avLst/>
            <a:gdLst/>
            <a:ahLst/>
            <a:cxnLst/>
            <a:rect l="0" t="0" r="0" b="0"/>
            <a:pathLst>
              <a:path w="35720" h="17861">
                <a:moveTo>
                  <a:pt x="35719" y="17860"/>
                </a:move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26790" y="17860"/>
                </a:lnTo>
                <a:lnTo>
                  <a:pt x="26790" y="17860"/>
                </a:lnTo>
                <a:lnTo>
                  <a:pt x="2679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4" name="Freeform 8243"/>
          <p:cNvSpPr/>
          <p:nvPr/>
        </p:nvSpPr>
        <p:spPr>
          <a:xfrm>
            <a:off x="5938242" y="3750468"/>
            <a:ext cx="250032" cy="232173"/>
          </a:xfrm>
          <a:custGeom>
            <a:avLst/>
            <a:gdLst/>
            <a:ahLst/>
            <a:cxnLst/>
            <a:rect l="0" t="0" r="0" b="0"/>
            <a:pathLst>
              <a:path w="250032" h="232173">
                <a:moveTo>
                  <a:pt x="0" y="4464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17860" y="17860"/>
                </a:lnTo>
                <a:lnTo>
                  <a:pt x="26789" y="8930"/>
                </a:lnTo>
                <a:lnTo>
                  <a:pt x="44649" y="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0"/>
                </a:lnTo>
                <a:lnTo>
                  <a:pt x="133946" y="8930"/>
                </a:lnTo>
                <a:lnTo>
                  <a:pt x="151805" y="17860"/>
                </a:lnTo>
                <a:lnTo>
                  <a:pt x="178594" y="26789"/>
                </a:lnTo>
                <a:lnTo>
                  <a:pt x="196453" y="44649"/>
                </a:lnTo>
                <a:lnTo>
                  <a:pt x="214313" y="62508"/>
                </a:lnTo>
                <a:lnTo>
                  <a:pt x="232172" y="80368"/>
                </a:lnTo>
                <a:lnTo>
                  <a:pt x="241102" y="98227"/>
                </a:lnTo>
                <a:lnTo>
                  <a:pt x="241102" y="116086"/>
                </a:lnTo>
                <a:lnTo>
                  <a:pt x="241102" y="142875"/>
                </a:lnTo>
                <a:lnTo>
                  <a:pt x="241102" y="160735"/>
                </a:lnTo>
                <a:lnTo>
                  <a:pt x="232172" y="187524"/>
                </a:lnTo>
                <a:lnTo>
                  <a:pt x="223242" y="196453"/>
                </a:lnTo>
                <a:lnTo>
                  <a:pt x="214313" y="214313"/>
                </a:lnTo>
                <a:lnTo>
                  <a:pt x="196453" y="223243"/>
                </a:lnTo>
                <a:lnTo>
                  <a:pt x="178594" y="232172"/>
                </a:lnTo>
                <a:lnTo>
                  <a:pt x="160735" y="232172"/>
                </a:lnTo>
                <a:lnTo>
                  <a:pt x="142875" y="232172"/>
                </a:lnTo>
                <a:lnTo>
                  <a:pt x="125016" y="232172"/>
                </a:lnTo>
                <a:lnTo>
                  <a:pt x="107156" y="223243"/>
                </a:lnTo>
                <a:lnTo>
                  <a:pt x="89297" y="214313"/>
                </a:lnTo>
                <a:lnTo>
                  <a:pt x="71438" y="205383"/>
                </a:lnTo>
                <a:lnTo>
                  <a:pt x="53578" y="196453"/>
                </a:lnTo>
                <a:lnTo>
                  <a:pt x="44649" y="187524"/>
                </a:lnTo>
                <a:lnTo>
                  <a:pt x="44649" y="178594"/>
                </a:lnTo>
                <a:lnTo>
                  <a:pt x="35719" y="169664"/>
                </a:lnTo>
                <a:lnTo>
                  <a:pt x="44649" y="160735"/>
                </a:lnTo>
                <a:lnTo>
                  <a:pt x="44649" y="160735"/>
                </a:lnTo>
                <a:lnTo>
                  <a:pt x="53578" y="151805"/>
                </a:lnTo>
                <a:lnTo>
                  <a:pt x="71438" y="151805"/>
                </a:lnTo>
                <a:lnTo>
                  <a:pt x="89297" y="160735"/>
                </a:lnTo>
                <a:lnTo>
                  <a:pt x="107156" y="160735"/>
                </a:lnTo>
                <a:lnTo>
                  <a:pt x="125016" y="169664"/>
                </a:lnTo>
                <a:lnTo>
                  <a:pt x="142875" y="178594"/>
                </a:lnTo>
                <a:lnTo>
                  <a:pt x="160735" y="187524"/>
                </a:lnTo>
                <a:lnTo>
                  <a:pt x="178594" y="187524"/>
                </a:lnTo>
                <a:lnTo>
                  <a:pt x="187524" y="196453"/>
                </a:lnTo>
                <a:lnTo>
                  <a:pt x="205383" y="205383"/>
                </a:lnTo>
                <a:lnTo>
                  <a:pt x="214313" y="214313"/>
                </a:lnTo>
                <a:lnTo>
                  <a:pt x="232172" y="214313"/>
                </a:lnTo>
                <a:lnTo>
                  <a:pt x="241102" y="223243"/>
                </a:lnTo>
                <a:lnTo>
                  <a:pt x="241102" y="223243"/>
                </a:lnTo>
                <a:lnTo>
                  <a:pt x="250031" y="232172"/>
                </a:lnTo>
                <a:lnTo>
                  <a:pt x="250031" y="232172"/>
                </a:lnTo>
                <a:lnTo>
                  <a:pt x="250031" y="232172"/>
                </a:lnTo>
                <a:lnTo>
                  <a:pt x="250031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5" name="Freeform 8244"/>
          <p:cNvSpPr/>
          <p:nvPr/>
        </p:nvSpPr>
        <p:spPr>
          <a:xfrm>
            <a:off x="6429375" y="3795117"/>
            <a:ext cx="71439" cy="8930"/>
          </a:xfrm>
          <a:custGeom>
            <a:avLst/>
            <a:gdLst/>
            <a:ahLst/>
            <a:cxnLst/>
            <a:rect l="0" t="0" r="0" b="0"/>
            <a:pathLst>
              <a:path w="71439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6" name="Freeform 8245"/>
          <p:cNvSpPr/>
          <p:nvPr/>
        </p:nvSpPr>
        <p:spPr>
          <a:xfrm>
            <a:off x="6456164" y="3857625"/>
            <a:ext cx="71439" cy="1"/>
          </a:xfrm>
          <a:custGeom>
            <a:avLst/>
            <a:gdLst/>
            <a:ahLst/>
            <a:cxnLst/>
            <a:rect l="0" t="0" r="0" b="0"/>
            <a:pathLst>
              <a:path w="71439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7" name="Freeform 8246"/>
          <p:cNvSpPr/>
          <p:nvPr/>
        </p:nvSpPr>
        <p:spPr>
          <a:xfrm>
            <a:off x="6840141" y="3696890"/>
            <a:ext cx="62508" cy="250032"/>
          </a:xfrm>
          <a:custGeom>
            <a:avLst/>
            <a:gdLst/>
            <a:ahLst/>
            <a:cxnLst/>
            <a:rect l="0" t="0" r="0" b="0"/>
            <a:pathLst>
              <a:path w="62508" h="250032">
                <a:moveTo>
                  <a:pt x="62507" y="0"/>
                </a:move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62507" y="17860"/>
                </a:lnTo>
                <a:lnTo>
                  <a:pt x="62507" y="26789"/>
                </a:lnTo>
                <a:lnTo>
                  <a:pt x="62507" y="44649"/>
                </a:lnTo>
                <a:lnTo>
                  <a:pt x="53578" y="62508"/>
                </a:lnTo>
                <a:lnTo>
                  <a:pt x="53578" y="80367"/>
                </a:lnTo>
                <a:lnTo>
                  <a:pt x="44648" y="107156"/>
                </a:lnTo>
                <a:lnTo>
                  <a:pt x="35718" y="125016"/>
                </a:lnTo>
                <a:lnTo>
                  <a:pt x="35718" y="151805"/>
                </a:lnTo>
                <a:lnTo>
                  <a:pt x="26789" y="169664"/>
                </a:lnTo>
                <a:lnTo>
                  <a:pt x="17859" y="187524"/>
                </a:lnTo>
                <a:lnTo>
                  <a:pt x="8929" y="205383"/>
                </a:lnTo>
                <a:lnTo>
                  <a:pt x="8929" y="223242"/>
                </a:lnTo>
                <a:lnTo>
                  <a:pt x="0" y="241102"/>
                </a:lnTo>
                <a:lnTo>
                  <a:pt x="0" y="241102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8" name="Freeform 8247"/>
          <p:cNvSpPr/>
          <p:nvPr/>
        </p:nvSpPr>
        <p:spPr>
          <a:xfrm>
            <a:off x="7018734" y="3696890"/>
            <a:ext cx="133947" cy="125017"/>
          </a:xfrm>
          <a:custGeom>
            <a:avLst/>
            <a:gdLst/>
            <a:ahLst/>
            <a:cxnLst/>
            <a:rect l="0" t="0" r="0" b="0"/>
            <a:pathLst>
              <a:path w="133947" h="1250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8930" y="98227"/>
                </a:lnTo>
                <a:lnTo>
                  <a:pt x="17860" y="107156"/>
                </a:lnTo>
                <a:lnTo>
                  <a:pt x="26789" y="116086"/>
                </a:lnTo>
                <a:lnTo>
                  <a:pt x="44649" y="116086"/>
                </a:lnTo>
                <a:lnTo>
                  <a:pt x="62508" y="125016"/>
                </a:lnTo>
                <a:lnTo>
                  <a:pt x="89297" y="125016"/>
                </a:lnTo>
                <a:lnTo>
                  <a:pt x="107157" y="116086"/>
                </a:lnTo>
                <a:lnTo>
                  <a:pt x="133946" y="116086"/>
                </a:lnTo>
                <a:lnTo>
                  <a:pt x="133946" y="116086"/>
                </a:lnTo>
                <a:lnTo>
                  <a:pt x="133946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9" name="Freeform 8248"/>
          <p:cNvSpPr/>
          <p:nvPr/>
        </p:nvSpPr>
        <p:spPr>
          <a:xfrm>
            <a:off x="7143750" y="3607593"/>
            <a:ext cx="44649" cy="375048"/>
          </a:xfrm>
          <a:custGeom>
            <a:avLst/>
            <a:gdLst/>
            <a:ahLst/>
            <a:cxnLst/>
            <a:rect l="0" t="0" r="0" b="0"/>
            <a:pathLst>
              <a:path w="44649" h="375048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26789"/>
                </a:lnTo>
                <a:lnTo>
                  <a:pt x="26789" y="44649"/>
                </a:lnTo>
                <a:lnTo>
                  <a:pt x="26789" y="71438"/>
                </a:lnTo>
                <a:lnTo>
                  <a:pt x="17859" y="98227"/>
                </a:lnTo>
                <a:lnTo>
                  <a:pt x="17859" y="133946"/>
                </a:lnTo>
                <a:lnTo>
                  <a:pt x="8930" y="160735"/>
                </a:lnTo>
                <a:lnTo>
                  <a:pt x="8930" y="196453"/>
                </a:lnTo>
                <a:lnTo>
                  <a:pt x="0" y="232172"/>
                </a:lnTo>
                <a:lnTo>
                  <a:pt x="0" y="267891"/>
                </a:lnTo>
                <a:lnTo>
                  <a:pt x="0" y="303610"/>
                </a:lnTo>
                <a:lnTo>
                  <a:pt x="0" y="330399"/>
                </a:lnTo>
                <a:lnTo>
                  <a:pt x="0" y="357188"/>
                </a:lnTo>
                <a:lnTo>
                  <a:pt x="0" y="375047"/>
                </a:lnTo>
                <a:lnTo>
                  <a:pt x="0" y="3750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0" name="Freeform 8249"/>
          <p:cNvSpPr/>
          <p:nvPr/>
        </p:nvSpPr>
        <p:spPr>
          <a:xfrm>
            <a:off x="6625828" y="3589734"/>
            <a:ext cx="125017" cy="116087"/>
          </a:xfrm>
          <a:custGeom>
            <a:avLst/>
            <a:gdLst/>
            <a:ahLst/>
            <a:cxnLst/>
            <a:rect l="0" t="0" r="0" b="0"/>
            <a:pathLst>
              <a:path w="125017" h="116087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8930"/>
                </a:lnTo>
                <a:lnTo>
                  <a:pt x="80367" y="8930"/>
                </a:lnTo>
                <a:lnTo>
                  <a:pt x="71438" y="1785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9" y="35719"/>
                </a:lnTo>
                <a:lnTo>
                  <a:pt x="44649" y="44648"/>
                </a:lnTo>
                <a:lnTo>
                  <a:pt x="53578" y="44648"/>
                </a:lnTo>
                <a:lnTo>
                  <a:pt x="53578" y="53578"/>
                </a:lnTo>
                <a:lnTo>
                  <a:pt x="62508" y="53578"/>
                </a:lnTo>
                <a:lnTo>
                  <a:pt x="80367" y="62508"/>
                </a:lnTo>
                <a:lnTo>
                  <a:pt x="89297" y="71437"/>
                </a:lnTo>
                <a:lnTo>
                  <a:pt x="98227" y="71437"/>
                </a:lnTo>
                <a:lnTo>
                  <a:pt x="107156" y="80367"/>
                </a:lnTo>
                <a:lnTo>
                  <a:pt x="116086" y="89297"/>
                </a:lnTo>
                <a:lnTo>
                  <a:pt x="125016" y="89297"/>
                </a:lnTo>
                <a:lnTo>
                  <a:pt x="125016" y="98227"/>
                </a:lnTo>
                <a:lnTo>
                  <a:pt x="125016" y="98227"/>
                </a:lnTo>
                <a:lnTo>
                  <a:pt x="125016" y="107156"/>
                </a:lnTo>
                <a:lnTo>
                  <a:pt x="125016" y="107156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98227" y="116086"/>
                </a:lnTo>
                <a:lnTo>
                  <a:pt x="80367" y="116086"/>
                </a:lnTo>
                <a:lnTo>
                  <a:pt x="62508" y="116086"/>
                </a:lnTo>
                <a:lnTo>
                  <a:pt x="53578" y="107156"/>
                </a:lnTo>
                <a:lnTo>
                  <a:pt x="35719" y="107156"/>
                </a:lnTo>
                <a:lnTo>
                  <a:pt x="17860" y="107156"/>
                </a:lnTo>
                <a:lnTo>
                  <a:pt x="893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1" name="Freeform 8250"/>
          <p:cNvSpPr/>
          <p:nvPr/>
        </p:nvSpPr>
        <p:spPr>
          <a:xfrm>
            <a:off x="6688336" y="3562945"/>
            <a:ext cx="8931" cy="116087"/>
          </a:xfrm>
          <a:custGeom>
            <a:avLst/>
            <a:gdLst/>
            <a:ahLst/>
            <a:cxnLst/>
            <a:rect l="0" t="0" r="0" b="0"/>
            <a:pathLst>
              <a:path w="8931" h="11608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52" name="Freeform 8251"/>
          <p:cNvSpPr/>
          <p:nvPr/>
        </p:nvSpPr>
        <p:spPr>
          <a:xfrm>
            <a:off x="6491883" y="3437929"/>
            <a:ext cx="1062634" cy="723306"/>
          </a:xfrm>
          <a:custGeom>
            <a:avLst/>
            <a:gdLst/>
            <a:ahLst/>
            <a:cxnLst/>
            <a:rect l="0" t="0" r="0" b="0"/>
            <a:pathLst>
              <a:path w="1062634" h="723306">
                <a:moveTo>
                  <a:pt x="785812" y="98227"/>
                </a:moveTo>
                <a:lnTo>
                  <a:pt x="785812" y="89297"/>
                </a:lnTo>
                <a:lnTo>
                  <a:pt x="776883" y="80367"/>
                </a:lnTo>
                <a:lnTo>
                  <a:pt x="767953" y="71438"/>
                </a:lnTo>
                <a:lnTo>
                  <a:pt x="750094" y="53578"/>
                </a:lnTo>
                <a:lnTo>
                  <a:pt x="732234" y="44649"/>
                </a:lnTo>
                <a:lnTo>
                  <a:pt x="705445" y="26789"/>
                </a:lnTo>
                <a:lnTo>
                  <a:pt x="669726" y="17860"/>
                </a:lnTo>
                <a:lnTo>
                  <a:pt x="634008" y="8930"/>
                </a:lnTo>
                <a:lnTo>
                  <a:pt x="589359" y="0"/>
                </a:lnTo>
                <a:lnTo>
                  <a:pt x="544711" y="0"/>
                </a:lnTo>
                <a:lnTo>
                  <a:pt x="491133" y="0"/>
                </a:lnTo>
                <a:lnTo>
                  <a:pt x="428625" y="0"/>
                </a:lnTo>
                <a:lnTo>
                  <a:pt x="375047" y="0"/>
                </a:lnTo>
                <a:lnTo>
                  <a:pt x="312539" y="17860"/>
                </a:lnTo>
                <a:lnTo>
                  <a:pt x="250031" y="35719"/>
                </a:lnTo>
                <a:lnTo>
                  <a:pt x="196453" y="53578"/>
                </a:lnTo>
                <a:lnTo>
                  <a:pt x="151805" y="80367"/>
                </a:lnTo>
                <a:lnTo>
                  <a:pt x="98226" y="116086"/>
                </a:lnTo>
                <a:lnTo>
                  <a:pt x="62508" y="151805"/>
                </a:lnTo>
                <a:lnTo>
                  <a:pt x="35719" y="196453"/>
                </a:lnTo>
                <a:lnTo>
                  <a:pt x="17859" y="241102"/>
                </a:lnTo>
                <a:lnTo>
                  <a:pt x="0" y="285750"/>
                </a:lnTo>
                <a:lnTo>
                  <a:pt x="0" y="330399"/>
                </a:lnTo>
                <a:lnTo>
                  <a:pt x="8930" y="383977"/>
                </a:lnTo>
                <a:lnTo>
                  <a:pt x="26789" y="428625"/>
                </a:lnTo>
                <a:lnTo>
                  <a:pt x="62508" y="473274"/>
                </a:lnTo>
                <a:lnTo>
                  <a:pt x="98226" y="517922"/>
                </a:lnTo>
                <a:lnTo>
                  <a:pt x="151805" y="562571"/>
                </a:lnTo>
                <a:lnTo>
                  <a:pt x="205383" y="598289"/>
                </a:lnTo>
                <a:lnTo>
                  <a:pt x="258961" y="625078"/>
                </a:lnTo>
                <a:lnTo>
                  <a:pt x="330398" y="651867"/>
                </a:lnTo>
                <a:lnTo>
                  <a:pt x="401836" y="678657"/>
                </a:lnTo>
                <a:lnTo>
                  <a:pt x="473273" y="696516"/>
                </a:lnTo>
                <a:lnTo>
                  <a:pt x="553640" y="714375"/>
                </a:lnTo>
                <a:lnTo>
                  <a:pt x="625078" y="723305"/>
                </a:lnTo>
                <a:lnTo>
                  <a:pt x="696515" y="723305"/>
                </a:lnTo>
                <a:lnTo>
                  <a:pt x="767953" y="723305"/>
                </a:lnTo>
                <a:lnTo>
                  <a:pt x="830461" y="714375"/>
                </a:lnTo>
                <a:lnTo>
                  <a:pt x="884039" y="705446"/>
                </a:lnTo>
                <a:lnTo>
                  <a:pt x="928687" y="687586"/>
                </a:lnTo>
                <a:lnTo>
                  <a:pt x="973336" y="660797"/>
                </a:lnTo>
                <a:lnTo>
                  <a:pt x="1009055" y="634008"/>
                </a:lnTo>
                <a:lnTo>
                  <a:pt x="1035844" y="598289"/>
                </a:lnTo>
                <a:lnTo>
                  <a:pt x="1053703" y="562571"/>
                </a:lnTo>
                <a:lnTo>
                  <a:pt x="1062633" y="517922"/>
                </a:lnTo>
                <a:lnTo>
                  <a:pt x="1062633" y="473274"/>
                </a:lnTo>
                <a:lnTo>
                  <a:pt x="1053703" y="419696"/>
                </a:lnTo>
                <a:lnTo>
                  <a:pt x="1044773" y="375047"/>
                </a:lnTo>
                <a:lnTo>
                  <a:pt x="1017984" y="321469"/>
                </a:lnTo>
                <a:lnTo>
                  <a:pt x="982265" y="276821"/>
                </a:lnTo>
                <a:lnTo>
                  <a:pt x="946547" y="232172"/>
                </a:lnTo>
                <a:lnTo>
                  <a:pt x="892969" y="187524"/>
                </a:lnTo>
                <a:lnTo>
                  <a:pt x="848320" y="142875"/>
                </a:lnTo>
                <a:lnTo>
                  <a:pt x="785812" y="107157"/>
                </a:lnTo>
                <a:lnTo>
                  <a:pt x="723305" y="71438"/>
                </a:lnTo>
                <a:lnTo>
                  <a:pt x="669726" y="53578"/>
                </a:lnTo>
                <a:lnTo>
                  <a:pt x="642937" y="35719"/>
                </a:lnTo>
                <a:lnTo>
                  <a:pt x="642937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Find Markup-</a:t>
            </a:r>
            <a:r>
              <a:rPr lang="en-US" dirty="0" err="1">
                <a:solidFill>
                  <a:srgbClr val="FFFF00"/>
                </a:solidFill>
              </a:rPr>
              <a:t>st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Price: $30</a:t>
            </a:r>
          </a:p>
          <a:p>
            <a:pPr>
              <a:buFont typeface="Wingdings" pitchFamily="2" charset="2"/>
              <a:buNone/>
            </a:pPr>
            <a:r>
              <a:rPr lang="en-US"/>
              <a:t>	Markup: 125%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Price: $120</a:t>
            </a:r>
          </a:p>
          <a:p>
            <a:pPr>
              <a:buFont typeface="Wingdings" pitchFamily="2" charset="2"/>
              <a:buNone/>
            </a:pPr>
            <a:r>
              <a:rPr lang="en-US"/>
              <a:t>	Markup: 50%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Price: $55</a:t>
            </a:r>
          </a:p>
          <a:p>
            <a:pPr>
              <a:buFont typeface="Wingdings" pitchFamily="2" charset="2"/>
              <a:buNone/>
            </a:pPr>
            <a:r>
              <a:rPr lang="en-US"/>
              <a:t>	markup: 65%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9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Find Sale Price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Jeans: $42</a:t>
            </a:r>
          </a:p>
          <a:p>
            <a:pPr>
              <a:buFont typeface="Wingdings" pitchFamily="2" charset="2"/>
              <a:buNone/>
            </a:pPr>
            <a:r>
              <a:rPr lang="en-US"/>
              <a:t>	Discount: 20%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Price: $40</a:t>
            </a:r>
          </a:p>
          <a:p>
            <a:pPr>
              <a:buFont typeface="Wingdings" pitchFamily="2" charset="2"/>
              <a:buNone/>
            </a:pPr>
            <a:r>
              <a:rPr lang="en-US"/>
              <a:t>	Discount: 20%</a:t>
            </a:r>
          </a:p>
        </p:txBody>
      </p:sp>
      <p:sp>
        <p:nvSpPr>
          <p:cNvPr id="2" name="Freeform 1"/>
          <p:cNvSpPr/>
          <p:nvPr/>
        </p:nvSpPr>
        <p:spPr>
          <a:xfrm>
            <a:off x="937617" y="1214437"/>
            <a:ext cx="241103" cy="232173"/>
          </a:xfrm>
          <a:custGeom>
            <a:avLst/>
            <a:gdLst/>
            <a:ahLst/>
            <a:cxnLst/>
            <a:rect l="0" t="0" r="0" b="0"/>
            <a:pathLst>
              <a:path w="241103" h="232173">
                <a:moveTo>
                  <a:pt x="133946" y="26790"/>
                </a:moveTo>
                <a:lnTo>
                  <a:pt x="133946" y="26790"/>
                </a:lnTo>
                <a:lnTo>
                  <a:pt x="133946" y="17860"/>
                </a:lnTo>
                <a:lnTo>
                  <a:pt x="133946" y="17860"/>
                </a:lnTo>
                <a:lnTo>
                  <a:pt x="133946" y="17860"/>
                </a:lnTo>
                <a:lnTo>
                  <a:pt x="133946" y="17860"/>
                </a:lnTo>
                <a:lnTo>
                  <a:pt x="125016" y="17860"/>
                </a:lnTo>
                <a:lnTo>
                  <a:pt x="125016" y="17860"/>
                </a:lnTo>
                <a:lnTo>
                  <a:pt x="125016" y="17860"/>
                </a:lnTo>
                <a:lnTo>
                  <a:pt x="116086" y="17860"/>
                </a:lnTo>
                <a:lnTo>
                  <a:pt x="98227" y="26790"/>
                </a:lnTo>
                <a:lnTo>
                  <a:pt x="89297" y="35719"/>
                </a:lnTo>
                <a:lnTo>
                  <a:pt x="71438" y="44649"/>
                </a:lnTo>
                <a:lnTo>
                  <a:pt x="53578" y="62508"/>
                </a:lnTo>
                <a:lnTo>
                  <a:pt x="44649" y="80368"/>
                </a:lnTo>
                <a:lnTo>
                  <a:pt x="26789" y="107157"/>
                </a:lnTo>
                <a:lnTo>
                  <a:pt x="17860" y="125016"/>
                </a:lnTo>
                <a:lnTo>
                  <a:pt x="8930" y="151805"/>
                </a:lnTo>
                <a:lnTo>
                  <a:pt x="0" y="169665"/>
                </a:lnTo>
                <a:lnTo>
                  <a:pt x="0" y="187524"/>
                </a:lnTo>
                <a:lnTo>
                  <a:pt x="8930" y="205383"/>
                </a:lnTo>
                <a:lnTo>
                  <a:pt x="17860" y="214313"/>
                </a:lnTo>
                <a:lnTo>
                  <a:pt x="26789" y="223242"/>
                </a:lnTo>
                <a:lnTo>
                  <a:pt x="44649" y="232172"/>
                </a:lnTo>
                <a:lnTo>
                  <a:pt x="62508" y="223242"/>
                </a:lnTo>
                <a:lnTo>
                  <a:pt x="89297" y="214313"/>
                </a:lnTo>
                <a:lnTo>
                  <a:pt x="116086" y="205383"/>
                </a:lnTo>
                <a:lnTo>
                  <a:pt x="133946" y="196453"/>
                </a:lnTo>
                <a:lnTo>
                  <a:pt x="160735" y="178594"/>
                </a:lnTo>
                <a:lnTo>
                  <a:pt x="187524" y="160735"/>
                </a:lnTo>
                <a:lnTo>
                  <a:pt x="205383" y="142876"/>
                </a:lnTo>
                <a:lnTo>
                  <a:pt x="223242" y="125016"/>
                </a:lnTo>
                <a:lnTo>
                  <a:pt x="232172" y="107157"/>
                </a:lnTo>
                <a:lnTo>
                  <a:pt x="241102" y="89297"/>
                </a:lnTo>
                <a:lnTo>
                  <a:pt x="241102" y="71438"/>
                </a:lnTo>
                <a:lnTo>
                  <a:pt x="232172" y="53579"/>
                </a:lnTo>
                <a:lnTo>
                  <a:pt x="223242" y="35719"/>
                </a:lnTo>
                <a:lnTo>
                  <a:pt x="205383" y="26790"/>
                </a:lnTo>
                <a:lnTo>
                  <a:pt x="187524" y="17860"/>
                </a:lnTo>
                <a:lnTo>
                  <a:pt x="169664" y="893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196578" y="1250156"/>
            <a:ext cx="151806" cy="205384"/>
          </a:xfrm>
          <a:custGeom>
            <a:avLst/>
            <a:gdLst/>
            <a:ahLst/>
            <a:cxnLst/>
            <a:rect l="0" t="0" r="0" b="0"/>
            <a:pathLst>
              <a:path w="151806" h="205384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17860" y="107157"/>
                </a:lnTo>
                <a:lnTo>
                  <a:pt x="26789" y="116086"/>
                </a:lnTo>
                <a:lnTo>
                  <a:pt x="35719" y="133946"/>
                </a:lnTo>
                <a:lnTo>
                  <a:pt x="35719" y="142875"/>
                </a:lnTo>
                <a:lnTo>
                  <a:pt x="44649" y="160734"/>
                </a:lnTo>
                <a:lnTo>
                  <a:pt x="44649" y="169664"/>
                </a:lnTo>
                <a:lnTo>
                  <a:pt x="53578" y="187523"/>
                </a:lnTo>
                <a:lnTo>
                  <a:pt x="53578" y="196453"/>
                </a:lnTo>
                <a:lnTo>
                  <a:pt x="53578" y="196453"/>
                </a:lnTo>
                <a:lnTo>
                  <a:pt x="62508" y="205383"/>
                </a:lnTo>
                <a:lnTo>
                  <a:pt x="62508" y="205383"/>
                </a:lnTo>
                <a:lnTo>
                  <a:pt x="62508" y="205383"/>
                </a:lnTo>
                <a:lnTo>
                  <a:pt x="62508" y="205383"/>
                </a:lnTo>
                <a:lnTo>
                  <a:pt x="62508" y="196453"/>
                </a:lnTo>
                <a:lnTo>
                  <a:pt x="62508" y="187523"/>
                </a:lnTo>
                <a:lnTo>
                  <a:pt x="53578" y="169664"/>
                </a:lnTo>
                <a:lnTo>
                  <a:pt x="44649" y="160734"/>
                </a:lnTo>
                <a:lnTo>
                  <a:pt x="35719" y="142875"/>
                </a:lnTo>
                <a:lnTo>
                  <a:pt x="26789" y="125016"/>
                </a:lnTo>
                <a:lnTo>
                  <a:pt x="17860" y="107157"/>
                </a:lnTo>
                <a:lnTo>
                  <a:pt x="8930" y="89297"/>
                </a:lnTo>
                <a:lnTo>
                  <a:pt x="0" y="71438"/>
                </a:lnTo>
                <a:lnTo>
                  <a:pt x="0" y="53578"/>
                </a:lnTo>
                <a:lnTo>
                  <a:pt x="8930" y="35719"/>
                </a:lnTo>
                <a:lnTo>
                  <a:pt x="8930" y="26789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0"/>
                </a:lnTo>
                <a:lnTo>
                  <a:pt x="80367" y="0"/>
                </a:lnTo>
                <a:lnTo>
                  <a:pt x="98227" y="8930"/>
                </a:lnTo>
                <a:lnTo>
                  <a:pt x="116086" y="8930"/>
                </a:lnTo>
                <a:lnTo>
                  <a:pt x="125016" y="26789"/>
                </a:lnTo>
                <a:lnTo>
                  <a:pt x="133945" y="35719"/>
                </a:lnTo>
                <a:lnTo>
                  <a:pt x="151805" y="44649"/>
                </a:lnTo>
                <a:lnTo>
                  <a:pt x="151805" y="62508"/>
                </a:lnTo>
                <a:lnTo>
                  <a:pt x="151805" y="71438"/>
                </a:lnTo>
                <a:lnTo>
                  <a:pt x="151805" y="80367"/>
                </a:lnTo>
                <a:lnTo>
                  <a:pt x="142875" y="89297"/>
                </a:lnTo>
                <a:lnTo>
                  <a:pt x="133945" y="98227"/>
                </a:lnTo>
                <a:lnTo>
                  <a:pt x="133945" y="107157"/>
                </a:lnTo>
                <a:lnTo>
                  <a:pt x="116086" y="107157"/>
                </a:lnTo>
                <a:lnTo>
                  <a:pt x="98227" y="116086"/>
                </a:lnTo>
                <a:lnTo>
                  <a:pt x="89297" y="116086"/>
                </a:lnTo>
                <a:lnTo>
                  <a:pt x="71438" y="116086"/>
                </a:lnTo>
                <a:lnTo>
                  <a:pt x="53578" y="116086"/>
                </a:lnTo>
                <a:lnTo>
                  <a:pt x="44649" y="107157"/>
                </a:lnTo>
                <a:lnTo>
                  <a:pt x="35719" y="107157"/>
                </a:ln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428750" y="1089422"/>
            <a:ext cx="62509" cy="258962"/>
          </a:xfrm>
          <a:custGeom>
            <a:avLst/>
            <a:gdLst/>
            <a:ahLst/>
            <a:cxnLst/>
            <a:rect l="0" t="0" r="0" b="0"/>
            <a:pathLst>
              <a:path w="62509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8930" y="98226"/>
                </a:lnTo>
                <a:lnTo>
                  <a:pt x="8930" y="125015"/>
                </a:lnTo>
                <a:lnTo>
                  <a:pt x="8930" y="151805"/>
                </a:lnTo>
                <a:lnTo>
                  <a:pt x="17859" y="169664"/>
                </a:lnTo>
                <a:lnTo>
                  <a:pt x="26789" y="196453"/>
                </a:lnTo>
                <a:lnTo>
                  <a:pt x="26789" y="205383"/>
                </a:lnTo>
                <a:lnTo>
                  <a:pt x="35719" y="223242"/>
                </a:lnTo>
                <a:lnTo>
                  <a:pt x="44648" y="232172"/>
                </a:lnTo>
                <a:lnTo>
                  <a:pt x="53578" y="250031"/>
                </a:lnTo>
                <a:lnTo>
                  <a:pt x="53578" y="250031"/>
                </a:lnTo>
                <a:lnTo>
                  <a:pt x="53578" y="258961"/>
                </a:lnTo>
                <a:lnTo>
                  <a:pt x="62508" y="258961"/>
                </a:lnTo>
                <a:lnTo>
                  <a:pt x="62508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366242" y="1223367"/>
            <a:ext cx="223243" cy="98228"/>
          </a:xfrm>
          <a:custGeom>
            <a:avLst/>
            <a:gdLst/>
            <a:ahLst/>
            <a:cxnLst/>
            <a:rect l="0" t="0" r="0" b="0"/>
            <a:pathLst>
              <a:path w="223243" h="98228">
                <a:moveTo>
                  <a:pt x="893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4464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26789"/>
                </a:lnTo>
                <a:lnTo>
                  <a:pt x="35719" y="26789"/>
                </a:lnTo>
                <a:lnTo>
                  <a:pt x="44649" y="17860"/>
                </a:lnTo>
                <a:lnTo>
                  <a:pt x="62508" y="17860"/>
                </a:lnTo>
                <a:lnTo>
                  <a:pt x="71438" y="1786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8930"/>
                </a:lnTo>
                <a:lnTo>
                  <a:pt x="142875" y="0"/>
                </a:lnTo>
                <a:lnTo>
                  <a:pt x="160735" y="0"/>
                </a:lnTo>
                <a:lnTo>
                  <a:pt x="169664" y="0"/>
                </a:lnTo>
                <a:lnTo>
                  <a:pt x="187524" y="8930"/>
                </a:lnTo>
                <a:lnTo>
                  <a:pt x="196453" y="8930"/>
                </a:lnTo>
                <a:lnTo>
                  <a:pt x="205383" y="17860"/>
                </a:lnTo>
                <a:lnTo>
                  <a:pt x="214313" y="26789"/>
                </a:lnTo>
                <a:lnTo>
                  <a:pt x="223242" y="35719"/>
                </a:lnTo>
                <a:lnTo>
                  <a:pt x="223242" y="44649"/>
                </a:lnTo>
                <a:lnTo>
                  <a:pt x="223242" y="62508"/>
                </a:lnTo>
                <a:lnTo>
                  <a:pt x="223242" y="71438"/>
                </a:lnTo>
                <a:lnTo>
                  <a:pt x="223242" y="80367"/>
                </a:lnTo>
                <a:lnTo>
                  <a:pt x="223242" y="89297"/>
                </a:lnTo>
                <a:lnTo>
                  <a:pt x="223242" y="98227"/>
                </a:lnTo>
                <a:lnTo>
                  <a:pt x="223242" y="98227"/>
                </a:lnTo>
                <a:lnTo>
                  <a:pt x="223242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571625" y="1160859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69852" y="1178719"/>
            <a:ext cx="89297" cy="107157"/>
          </a:xfrm>
          <a:custGeom>
            <a:avLst/>
            <a:gdLst/>
            <a:ahLst/>
            <a:cxnLst/>
            <a:rect l="0" t="0" r="0" b="0"/>
            <a:pathLst>
              <a:path w="89297" h="107157">
                <a:moveTo>
                  <a:pt x="62507" y="17859"/>
                </a:moveTo>
                <a:lnTo>
                  <a:pt x="62507" y="17859"/>
                </a:lnTo>
                <a:lnTo>
                  <a:pt x="62507" y="17859"/>
                </a:lnTo>
                <a:lnTo>
                  <a:pt x="62507" y="17859"/>
                </a:lnTo>
                <a:lnTo>
                  <a:pt x="71437" y="17859"/>
                </a:lnTo>
                <a:lnTo>
                  <a:pt x="62507" y="26789"/>
                </a:lnTo>
                <a:lnTo>
                  <a:pt x="53578" y="26789"/>
                </a:lnTo>
                <a:lnTo>
                  <a:pt x="44648" y="26789"/>
                </a:lnTo>
                <a:lnTo>
                  <a:pt x="35718" y="35718"/>
                </a:lnTo>
                <a:lnTo>
                  <a:pt x="17859" y="44648"/>
                </a:lnTo>
                <a:lnTo>
                  <a:pt x="8929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8929" y="107156"/>
                </a:lnTo>
                <a:lnTo>
                  <a:pt x="26789" y="107156"/>
                </a:lnTo>
                <a:lnTo>
                  <a:pt x="35718" y="98226"/>
                </a:lnTo>
                <a:lnTo>
                  <a:pt x="53578" y="98226"/>
                </a:lnTo>
                <a:lnTo>
                  <a:pt x="71437" y="89297"/>
                </a:lnTo>
                <a:lnTo>
                  <a:pt x="80367" y="80367"/>
                </a:lnTo>
                <a:lnTo>
                  <a:pt x="89296" y="71437"/>
                </a:lnTo>
                <a:lnTo>
                  <a:pt x="89296" y="53578"/>
                </a:lnTo>
                <a:lnTo>
                  <a:pt x="89296" y="44648"/>
                </a:lnTo>
                <a:lnTo>
                  <a:pt x="89296" y="26789"/>
                </a:lnTo>
                <a:lnTo>
                  <a:pt x="80367" y="17859"/>
                </a:lnTo>
                <a:lnTo>
                  <a:pt x="71437" y="8929"/>
                </a:lnTo>
                <a:lnTo>
                  <a:pt x="62507" y="8929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12727" y="1169789"/>
            <a:ext cx="160735" cy="89298"/>
          </a:xfrm>
          <a:custGeom>
            <a:avLst/>
            <a:gdLst/>
            <a:ahLst/>
            <a:cxnLst/>
            <a:rect l="0" t="0" r="0" b="0"/>
            <a:pathLst>
              <a:path w="160735" h="89298">
                <a:moveTo>
                  <a:pt x="0" y="71438"/>
                </a:moveTo>
                <a:lnTo>
                  <a:pt x="0" y="71438"/>
                </a:lnTo>
                <a:lnTo>
                  <a:pt x="8929" y="80367"/>
                </a:lnTo>
                <a:lnTo>
                  <a:pt x="17859" y="80367"/>
                </a:lnTo>
                <a:lnTo>
                  <a:pt x="26789" y="89297"/>
                </a:lnTo>
                <a:lnTo>
                  <a:pt x="35718" y="89297"/>
                </a:lnTo>
                <a:lnTo>
                  <a:pt x="44648" y="89297"/>
                </a:lnTo>
                <a:lnTo>
                  <a:pt x="53578" y="89297"/>
                </a:lnTo>
                <a:lnTo>
                  <a:pt x="53578" y="80367"/>
                </a:lnTo>
                <a:lnTo>
                  <a:pt x="53578" y="71438"/>
                </a:lnTo>
                <a:lnTo>
                  <a:pt x="53578" y="62508"/>
                </a:lnTo>
                <a:lnTo>
                  <a:pt x="53578" y="53578"/>
                </a:lnTo>
                <a:lnTo>
                  <a:pt x="53578" y="35719"/>
                </a:lnTo>
                <a:lnTo>
                  <a:pt x="62507" y="26789"/>
                </a:lnTo>
                <a:lnTo>
                  <a:pt x="71437" y="17859"/>
                </a:lnTo>
                <a:lnTo>
                  <a:pt x="80367" y="8930"/>
                </a:lnTo>
                <a:lnTo>
                  <a:pt x="89296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25015" y="8930"/>
                </a:lnTo>
                <a:lnTo>
                  <a:pt x="125015" y="17859"/>
                </a:lnTo>
                <a:lnTo>
                  <a:pt x="133945" y="26789"/>
                </a:lnTo>
                <a:lnTo>
                  <a:pt x="142875" y="35719"/>
                </a:lnTo>
                <a:lnTo>
                  <a:pt x="142875" y="44648"/>
                </a:lnTo>
                <a:lnTo>
                  <a:pt x="151804" y="53578"/>
                </a:lnTo>
                <a:lnTo>
                  <a:pt x="151804" y="62508"/>
                </a:lnTo>
                <a:lnTo>
                  <a:pt x="160734" y="71438"/>
                </a:lnTo>
                <a:lnTo>
                  <a:pt x="160734" y="71438"/>
                </a:lnTo>
                <a:lnTo>
                  <a:pt x="160734" y="80367"/>
                </a:lnTo>
                <a:lnTo>
                  <a:pt x="160734" y="80367"/>
                </a:lnTo>
                <a:lnTo>
                  <a:pt x="160734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098477" y="1044773"/>
            <a:ext cx="53579" cy="258962"/>
          </a:xfrm>
          <a:custGeom>
            <a:avLst/>
            <a:gdLst/>
            <a:ahLst/>
            <a:cxnLst/>
            <a:rect l="0" t="0" r="0" b="0"/>
            <a:pathLst>
              <a:path w="53579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53578"/>
                </a:lnTo>
                <a:lnTo>
                  <a:pt x="17859" y="80368"/>
                </a:lnTo>
                <a:lnTo>
                  <a:pt x="17859" y="98227"/>
                </a:lnTo>
                <a:lnTo>
                  <a:pt x="17859" y="125016"/>
                </a:lnTo>
                <a:lnTo>
                  <a:pt x="17859" y="151805"/>
                </a:lnTo>
                <a:lnTo>
                  <a:pt x="26789" y="178594"/>
                </a:lnTo>
                <a:lnTo>
                  <a:pt x="35718" y="196454"/>
                </a:lnTo>
                <a:lnTo>
                  <a:pt x="35718" y="214313"/>
                </a:lnTo>
                <a:lnTo>
                  <a:pt x="44648" y="232172"/>
                </a:lnTo>
                <a:lnTo>
                  <a:pt x="53578" y="258961"/>
                </a:lnTo>
                <a:lnTo>
                  <a:pt x="53578" y="258961"/>
                </a:lnTo>
                <a:lnTo>
                  <a:pt x="53578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053703" y="1384102"/>
            <a:ext cx="1107282" cy="125016"/>
          </a:xfrm>
          <a:custGeom>
            <a:avLst/>
            <a:gdLst/>
            <a:ahLst/>
            <a:cxnLst/>
            <a:rect l="0" t="0" r="0" b="0"/>
            <a:pathLst>
              <a:path w="1107282" h="125016">
                <a:moveTo>
                  <a:pt x="0" y="125015"/>
                </a:moveTo>
                <a:lnTo>
                  <a:pt x="0" y="125015"/>
                </a:lnTo>
                <a:lnTo>
                  <a:pt x="0" y="125015"/>
                </a:lnTo>
                <a:lnTo>
                  <a:pt x="8930" y="125015"/>
                </a:lnTo>
                <a:lnTo>
                  <a:pt x="17860" y="125015"/>
                </a:lnTo>
                <a:lnTo>
                  <a:pt x="35719" y="116085"/>
                </a:lnTo>
                <a:lnTo>
                  <a:pt x="71438" y="116085"/>
                </a:lnTo>
                <a:lnTo>
                  <a:pt x="107156" y="107156"/>
                </a:lnTo>
                <a:lnTo>
                  <a:pt x="151805" y="98226"/>
                </a:lnTo>
                <a:lnTo>
                  <a:pt x="205383" y="89296"/>
                </a:lnTo>
                <a:lnTo>
                  <a:pt x="267891" y="80367"/>
                </a:lnTo>
                <a:lnTo>
                  <a:pt x="330399" y="71437"/>
                </a:lnTo>
                <a:lnTo>
                  <a:pt x="401836" y="62507"/>
                </a:lnTo>
                <a:lnTo>
                  <a:pt x="482203" y="44648"/>
                </a:lnTo>
                <a:lnTo>
                  <a:pt x="562570" y="35718"/>
                </a:lnTo>
                <a:lnTo>
                  <a:pt x="642938" y="26788"/>
                </a:lnTo>
                <a:lnTo>
                  <a:pt x="732235" y="17859"/>
                </a:lnTo>
                <a:lnTo>
                  <a:pt x="821531" y="8929"/>
                </a:lnTo>
                <a:lnTo>
                  <a:pt x="910828" y="0"/>
                </a:lnTo>
                <a:lnTo>
                  <a:pt x="1000125" y="0"/>
                </a:lnTo>
                <a:lnTo>
                  <a:pt x="1062633" y="0"/>
                </a:lnTo>
                <a:lnTo>
                  <a:pt x="1107281" y="0"/>
                </a:lnTo>
                <a:lnTo>
                  <a:pt x="110728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92969" y="2598539"/>
            <a:ext cx="142876" cy="232173"/>
          </a:xfrm>
          <a:custGeom>
            <a:avLst/>
            <a:gdLst/>
            <a:ahLst/>
            <a:cxnLst/>
            <a:rect l="0" t="0" r="0" b="0"/>
            <a:pathLst>
              <a:path w="142876" h="232173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44649"/>
                </a:lnTo>
                <a:lnTo>
                  <a:pt x="17859" y="62508"/>
                </a:lnTo>
                <a:lnTo>
                  <a:pt x="17859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8930" y="205382"/>
                </a:lnTo>
                <a:lnTo>
                  <a:pt x="26789" y="214312"/>
                </a:lnTo>
                <a:lnTo>
                  <a:pt x="35719" y="223242"/>
                </a:lnTo>
                <a:lnTo>
                  <a:pt x="53578" y="232172"/>
                </a:lnTo>
                <a:lnTo>
                  <a:pt x="80367" y="232172"/>
                </a:lnTo>
                <a:lnTo>
                  <a:pt x="98226" y="232172"/>
                </a:lnTo>
                <a:lnTo>
                  <a:pt x="116086" y="223242"/>
                </a:lnTo>
                <a:lnTo>
                  <a:pt x="142875" y="214312"/>
                </a:lnTo>
                <a:lnTo>
                  <a:pt x="142875" y="214312"/>
                </a:lnTo>
                <a:lnTo>
                  <a:pt x="142875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044774" y="2571750"/>
            <a:ext cx="44649" cy="401837"/>
          </a:xfrm>
          <a:custGeom>
            <a:avLst/>
            <a:gdLst/>
            <a:ahLst/>
            <a:cxnLst/>
            <a:rect l="0" t="0" r="0" b="0"/>
            <a:pathLst>
              <a:path w="44649" h="401837">
                <a:moveTo>
                  <a:pt x="44648" y="0"/>
                </a:moveTo>
                <a:lnTo>
                  <a:pt x="44648" y="0"/>
                </a:lnTo>
                <a:lnTo>
                  <a:pt x="44648" y="8930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44648"/>
                </a:lnTo>
                <a:lnTo>
                  <a:pt x="35718" y="71438"/>
                </a:lnTo>
                <a:lnTo>
                  <a:pt x="35718" y="98227"/>
                </a:lnTo>
                <a:lnTo>
                  <a:pt x="35718" y="125016"/>
                </a:lnTo>
                <a:lnTo>
                  <a:pt x="35718" y="160734"/>
                </a:lnTo>
                <a:lnTo>
                  <a:pt x="26789" y="196453"/>
                </a:lnTo>
                <a:lnTo>
                  <a:pt x="26789" y="232171"/>
                </a:lnTo>
                <a:lnTo>
                  <a:pt x="17859" y="258961"/>
                </a:lnTo>
                <a:lnTo>
                  <a:pt x="17859" y="294679"/>
                </a:lnTo>
                <a:lnTo>
                  <a:pt x="8929" y="321468"/>
                </a:lnTo>
                <a:lnTo>
                  <a:pt x="8929" y="348257"/>
                </a:lnTo>
                <a:lnTo>
                  <a:pt x="8929" y="366117"/>
                </a:lnTo>
                <a:lnTo>
                  <a:pt x="0" y="383976"/>
                </a:lnTo>
                <a:lnTo>
                  <a:pt x="0" y="392906"/>
                </a:lnTo>
                <a:lnTo>
                  <a:pt x="0" y="401836"/>
                </a:lnTo>
                <a:lnTo>
                  <a:pt x="8929" y="401836"/>
                </a:lnTo>
                <a:lnTo>
                  <a:pt x="8929" y="4018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178719" y="2589609"/>
            <a:ext cx="312540" cy="357188"/>
          </a:xfrm>
          <a:custGeom>
            <a:avLst/>
            <a:gdLst/>
            <a:ahLst/>
            <a:cxnLst/>
            <a:rect l="0" t="0" r="0" b="0"/>
            <a:pathLst>
              <a:path w="312540" h="357188">
                <a:moveTo>
                  <a:pt x="26789" y="53579"/>
                </a:moveTo>
                <a:lnTo>
                  <a:pt x="26789" y="53579"/>
                </a:lnTo>
                <a:lnTo>
                  <a:pt x="26789" y="44649"/>
                </a:lnTo>
                <a:lnTo>
                  <a:pt x="35719" y="35719"/>
                </a:lnTo>
                <a:lnTo>
                  <a:pt x="44648" y="1786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9822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69664" y="17860"/>
                </a:lnTo>
                <a:lnTo>
                  <a:pt x="196453" y="26789"/>
                </a:lnTo>
                <a:lnTo>
                  <a:pt x="223242" y="44649"/>
                </a:lnTo>
                <a:lnTo>
                  <a:pt x="250031" y="71438"/>
                </a:lnTo>
                <a:lnTo>
                  <a:pt x="267890" y="89297"/>
                </a:lnTo>
                <a:lnTo>
                  <a:pt x="276820" y="125016"/>
                </a:lnTo>
                <a:lnTo>
                  <a:pt x="294679" y="151805"/>
                </a:lnTo>
                <a:lnTo>
                  <a:pt x="294679" y="178594"/>
                </a:lnTo>
                <a:lnTo>
                  <a:pt x="294679" y="214312"/>
                </a:lnTo>
                <a:lnTo>
                  <a:pt x="285750" y="241102"/>
                </a:lnTo>
                <a:lnTo>
                  <a:pt x="276820" y="267891"/>
                </a:lnTo>
                <a:lnTo>
                  <a:pt x="258961" y="294680"/>
                </a:lnTo>
                <a:lnTo>
                  <a:pt x="232172" y="312539"/>
                </a:lnTo>
                <a:lnTo>
                  <a:pt x="205383" y="330398"/>
                </a:lnTo>
                <a:lnTo>
                  <a:pt x="169664" y="339328"/>
                </a:lnTo>
                <a:lnTo>
                  <a:pt x="142875" y="357187"/>
                </a:lnTo>
                <a:lnTo>
                  <a:pt x="107156" y="357187"/>
                </a:lnTo>
                <a:lnTo>
                  <a:pt x="80367" y="357187"/>
                </a:lnTo>
                <a:lnTo>
                  <a:pt x="53578" y="357187"/>
                </a:lnTo>
                <a:lnTo>
                  <a:pt x="35719" y="348258"/>
                </a:lnTo>
                <a:lnTo>
                  <a:pt x="17859" y="339328"/>
                </a:lnTo>
                <a:lnTo>
                  <a:pt x="8930" y="321469"/>
                </a:lnTo>
                <a:lnTo>
                  <a:pt x="0" y="303609"/>
                </a:lnTo>
                <a:lnTo>
                  <a:pt x="0" y="294680"/>
                </a:lnTo>
                <a:lnTo>
                  <a:pt x="8930" y="276820"/>
                </a:lnTo>
                <a:lnTo>
                  <a:pt x="26789" y="267891"/>
                </a:lnTo>
                <a:lnTo>
                  <a:pt x="44648" y="267891"/>
                </a:lnTo>
                <a:lnTo>
                  <a:pt x="71437" y="258961"/>
                </a:lnTo>
                <a:lnTo>
                  <a:pt x="98226" y="258961"/>
                </a:lnTo>
                <a:lnTo>
                  <a:pt x="133945" y="258961"/>
                </a:lnTo>
                <a:lnTo>
                  <a:pt x="169664" y="267891"/>
                </a:lnTo>
                <a:lnTo>
                  <a:pt x="196453" y="276820"/>
                </a:lnTo>
                <a:lnTo>
                  <a:pt x="223242" y="276820"/>
                </a:lnTo>
                <a:lnTo>
                  <a:pt x="250031" y="294680"/>
                </a:lnTo>
                <a:lnTo>
                  <a:pt x="267890" y="303609"/>
                </a:lnTo>
                <a:lnTo>
                  <a:pt x="285750" y="321469"/>
                </a:lnTo>
                <a:lnTo>
                  <a:pt x="294679" y="330398"/>
                </a:lnTo>
                <a:lnTo>
                  <a:pt x="303609" y="339328"/>
                </a:lnTo>
                <a:lnTo>
                  <a:pt x="303609" y="348258"/>
                </a:lnTo>
                <a:lnTo>
                  <a:pt x="303609" y="357187"/>
                </a:lnTo>
                <a:lnTo>
                  <a:pt x="312539" y="357187"/>
                </a:lnTo>
                <a:lnTo>
                  <a:pt x="312539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651992" y="2794992"/>
            <a:ext cx="17861" cy="8930"/>
          </a:xfrm>
          <a:custGeom>
            <a:avLst/>
            <a:gdLst/>
            <a:ahLst/>
            <a:cxnLst/>
            <a:rect l="0" t="0" r="0" b="0"/>
            <a:pathLst>
              <a:path w="17861" h="8930">
                <a:moveTo>
                  <a:pt x="17860" y="8929"/>
                </a:move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902023" y="2562820"/>
            <a:ext cx="303611" cy="401837"/>
          </a:xfrm>
          <a:custGeom>
            <a:avLst/>
            <a:gdLst/>
            <a:ahLst/>
            <a:cxnLst/>
            <a:rect l="0" t="0" r="0" b="0"/>
            <a:pathLst>
              <a:path w="303611" h="401837">
                <a:moveTo>
                  <a:pt x="62508" y="89297"/>
                </a:moveTo>
                <a:lnTo>
                  <a:pt x="53579" y="89297"/>
                </a:lnTo>
                <a:lnTo>
                  <a:pt x="53579" y="80368"/>
                </a:lnTo>
                <a:lnTo>
                  <a:pt x="62508" y="80368"/>
                </a:lnTo>
                <a:lnTo>
                  <a:pt x="62508" y="71438"/>
                </a:lnTo>
                <a:lnTo>
                  <a:pt x="62508" y="62508"/>
                </a:lnTo>
                <a:lnTo>
                  <a:pt x="71438" y="53578"/>
                </a:lnTo>
                <a:lnTo>
                  <a:pt x="80368" y="35719"/>
                </a:lnTo>
                <a:lnTo>
                  <a:pt x="89297" y="26789"/>
                </a:lnTo>
                <a:lnTo>
                  <a:pt x="107157" y="17860"/>
                </a:lnTo>
                <a:lnTo>
                  <a:pt x="116086" y="8930"/>
                </a:lnTo>
                <a:lnTo>
                  <a:pt x="133946" y="0"/>
                </a:lnTo>
                <a:lnTo>
                  <a:pt x="151805" y="0"/>
                </a:lnTo>
                <a:lnTo>
                  <a:pt x="178594" y="0"/>
                </a:lnTo>
                <a:lnTo>
                  <a:pt x="196454" y="0"/>
                </a:lnTo>
                <a:lnTo>
                  <a:pt x="214313" y="8930"/>
                </a:lnTo>
                <a:lnTo>
                  <a:pt x="223243" y="17860"/>
                </a:lnTo>
                <a:lnTo>
                  <a:pt x="232172" y="35719"/>
                </a:lnTo>
                <a:lnTo>
                  <a:pt x="250032" y="53578"/>
                </a:lnTo>
                <a:lnTo>
                  <a:pt x="258961" y="80368"/>
                </a:lnTo>
                <a:lnTo>
                  <a:pt x="258961" y="107157"/>
                </a:lnTo>
                <a:lnTo>
                  <a:pt x="267891" y="133946"/>
                </a:lnTo>
                <a:lnTo>
                  <a:pt x="267891" y="169664"/>
                </a:lnTo>
                <a:lnTo>
                  <a:pt x="258961" y="205383"/>
                </a:lnTo>
                <a:lnTo>
                  <a:pt x="250032" y="232172"/>
                </a:lnTo>
                <a:lnTo>
                  <a:pt x="241102" y="267891"/>
                </a:lnTo>
                <a:lnTo>
                  <a:pt x="223243" y="285750"/>
                </a:lnTo>
                <a:lnTo>
                  <a:pt x="196454" y="312539"/>
                </a:lnTo>
                <a:lnTo>
                  <a:pt x="178594" y="330398"/>
                </a:lnTo>
                <a:lnTo>
                  <a:pt x="160735" y="348258"/>
                </a:lnTo>
                <a:lnTo>
                  <a:pt x="133946" y="366117"/>
                </a:lnTo>
                <a:lnTo>
                  <a:pt x="107157" y="375047"/>
                </a:lnTo>
                <a:lnTo>
                  <a:pt x="89297" y="375047"/>
                </a:lnTo>
                <a:lnTo>
                  <a:pt x="71438" y="375047"/>
                </a:lnTo>
                <a:lnTo>
                  <a:pt x="53579" y="375047"/>
                </a:lnTo>
                <a:lnTo>
                  <a:pt x="35719" y="375047"/>
                </a:lnTo>
                <a:lnTo>
                  <a:pt x="26790" y="366117"/>
                </a:lnTo>
                <a:lnTo>
                  <a:pt x="17860" y="357187"/>
                </a:lnTo>
                <a:lnTo>
                  <a:pt x="8930" y="348258"/>
                </a:lnTo>
                <a:lnTo>
                  <a:pt x="8930" y="339328"/>
                </a:lnTo>
                <a:lnTo>
                  <a:pt x="8930" y="321469"/>
                </a:lnTo>
                <a:lnTo>
                  <a:pt x="0" y="303609"/>
                </a:lnTo>
                <a:lnTo>
                  <a:pt x="8930" y="294680"/>
                </a:lnTo>
                <a:lnTo>
                  <a:pt x="8930" y="276820"/>
                </a:lnTo>
                <a:lnTo>
                  <a:pt x="17860" y="267891"/>
                </a:lnTo>
                <a:lnTo>
                  <a:pt x="35719" y="258961"/>
                </a:lnTo>
                <a:lnTo>
                  <a:pt x="53579" y="258961"/>
                </a:lnTo>
                <a:lnTo>
                  <a:pt x="71438" y="250031"/>
                </a:lnTo>
                <a:lnTo>
                  <a:pt x="89297" y="250031"/>
                </a:lnTo>
                <a:lnTo>
                  <a:pt x="107157" y="250031"/>
                </a:lnTo>
                <a:lnTo>
                  <a:pt x="133946" y="258961"/>
                </a:lnTo>
                <a:lnTo>
                  <a:pt x="160735" y="258961"/>
                </a:lnTo>
                <a:lnTo>
                  <a:pt x="187524" y="267891"/>
                </a:lnTo>
                <a:lnTo>
                  <a:pt x="205383" y="276820"/>
                </a:lnTo>
                <a:lnTo>
                  <a:pt x="223243" y="294680"/>
                </a:lnTo>
                <a:lnTo>
                  <a:pt x="250032" y="303609"/>
                </a:lnTo>
                <a:lnTo>
                  <a:pt x="258961" y="321469"/>
                </a:lnTo>
                <a:lnTo>
                  <a:pt x="276821" y="330398"/>
                </a:lnTo>
                <a:lnTo>
                  <a:pt x="285750" y="348258"/>
                </a:lnTo>
                <a:lnTo>
                  <a:pt x="285750" y="357187"/>
                </a:lnTo>
                <a:lnTo>
                  <a:pt x="294680" y="366117"/>
                </a:lnTo>
                <a:lnTo>
                  <a:pt x="303610" y="383976"/>
                </a:lnTo>
                <a:lnTo>
                  <a:pt x="303610" y="392906"/>
                </a:lnTo>
                <a:lnTo>
                  <a:pt x="303610" y="392906"/>
                </a:lnTo>
                <a:lnTo>
                  <a:pt x="303610" y="401836"/>
                </a:lnTo>
                <a:lnTo>
                  <a:pt x="303610" y="4018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250281" y="2571750"/>
            <a:ext cx="321470" cy="366118"/>
          </a:xfrm>
          <a:custGeom>
            <a:avLst/>
            <a:gdLst/>
            <a:ahLst/>
            <a:cxnLst/>
            <a:rect l="0" t="0" r="0" b="0"/>
            <a:pathLst>
              <a:path w="321470" h="366118">
                <a:moveTo>
                  <a:pt x="187524" y="0"/>
                </a:move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07157" y="8930"/>
                </a:lnTo>
                <a:lnTo>
                  <a:pt x="89297" y="26789"/>
                </a:lnTo>
                <a:lnTo>
                  <a:pt x="71438" y="44648"/>
                </a:lnTo>
                <a:lnTo>
                  <a:pt x="53578" y="62508"/>
                </a:lnTo>
                <a:lnTo>
                  <a:pt x="35719" y="89297"/>
                </a:lnTo>
                <a:lnTo>
                  <a:pt x="26789" y="125016"/>
                </a:lnTo>
                <a:lnTo>
                  <a:pt x="8930" y="151805"/>
                </a:lnTo>
                <a:lnTo>
                  <a:pt x="8930" y="187523"/>
                </a:lnTo>
                <a:lnTo>
                  <a:pt x="0" y="223242"/>
                </a:lnTo>
                <a:lnTo>
                  <a:pt x="0" y="250031"/>
                </a:lnTo>
                <a:lnTo>
                  <a:pt x="8930" y="276820"/>
                </a:lnTo>
                <a:lnTo>
                  <a:pt x="26789" y="303609"/>
                </a:lnTo>
                <a:lnTo>
                  <a:pt x="35719" y="321468"/>
                </a:lnTo>
                <a:lnTo>
                  <a:pt x="53578" y="348257"/>
                </a:lnTo>
                <a:lnTo>
                  <a:pt x="80367" y="357187"/>
                </a:lnTo>
                <a:lnTo>
                  <a:pt x="107157" y="366117"/>
                </a:lnTo>
                <a:lnTo>
                  <a:pt x="125016" y="366117"/>
                </a:lnTo>
                <a:lnTo>
                  <a:pt x="160735" y="366117"/>
                </a:lnTo>
                <a:lnTo>
                  <a:pt x="187524" y="366117"/>
                </a:lnTo>
                <a:lnTo>
                  <a:pt x="214313" y="348257"/>
                </a:lnTo>
                <a:lnTo>
                  <a:pt x="241102" y="339328"/>
                </a:lnTo>
                <a:lnTo>
                  <a:pt x="267891" y="321468"/>
                </a:lnTo>
                <a:lnTo>
                  <a:pt x="285750" y="294679"/>
                </a:lnTo>
                <a:lnTo>
                  <a:pt x="303610" y="276820"/>
                </a:lnTo>
                <a:lnTo>
                  <a:pt x="312539" y="250031"/>
                </a:lnTo>
                <a:lnTo>
                  <a:pt x="321469" y="223242"/>
                </a:lnTo>
                <a:lnTo>
                  <a:pt x="321469" y="196453"/>
                </a:lnTo>
                <a:lnTo>
                  <a:pt x="312539" y="169664"/>
                </a:lnTo>
                <a:lnTo>
                  <a:pt x="303610" y="142875"/>
                </a:lnTo>
                <a:lnTo>
                  <a:pt x="285750" y="116086"/>
                </a:lnTo>
                <a:lnTo>
                  <a:pt x="267891" y="98227"/>
                </a:lnTo>
                <a:lnTo>
                  <a:pt x="241102" y="80367"/>
                </a:lnTo>
                <a:lnTo>
                  <a:pt x="214313" y="62508"/>
                </a:lnTo>
                <a:lnTo>
                  <a:pt x="196453" y="53578"/>
                </a:lnTo>
                <a:lnTo>
                  <a:pt x="169664" y="44648"/>
                </a:lnTo>
                <a:lnTo>
                  <a:pt x="151805" y="35719"/>
                </a:lnTo>
                <a:lnTo>
                  <a:pt x="142875" y="26789"/>
                </a:lnTo>
                <a:lnTo>
                  <a:pt x="133946" y="26789"/>
                </a:lnTo>
                <a:lnTo>
                  <a:pt x="133946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589609" y="2562820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35719" y="26789"/>
                </a:moveTo>
                <a:lnTo>
                  <a:pt x="26789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1786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661047" y="2571750"/>
            <a:ext cx="116087" cy="383977"/>
          </a:xfrm>
          <a:custGeom>
            <a:avLst/>
            <a:gdLst/>
            <a:ahLst/>
            <a:cxnLst/>
            <a:rect l="0" t="0" r="0" b="0"/>
            <a:pathLst>
              <a:path w="116087" h="383977">
                <a:moveTo>
                  <a:pt x="116086" y="0"/>
                </a:moveTo>
                <a:lnTo>
                  <a:pt x="116086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07156" y="26789"/>
                </a:lnTo>
                <a:lnTo>
                  <a:pt x="107156" y="35719"/>
                </a:lnTo>
                <a:lnTo>
                  <a:pt x="98226" y="53578"/>
                </a:lnTo>
                <a:lnTo>
                  <a:pt x="89297" y="80367"/>
                </a:lnTo>
                <a:lnTo>
                  <a:pt x="80367" y="98227"/>
                </a:lnTo>
                <a:lnTo>
                  <a:pt x="71437" y="125016"/>
                </a:lnTo>
                <a:lnTo>
                  <a:pt x="62508" y="160734"/>
                </a:lnTo>
                <a:lnTo>
                  <a:pt x="53578" y="187523"/>
                </a:lnTo>
                <a:lnTo>
                  <a:pt x="44648" y="214313"/>
                </a:lnTo>
                <a:lnTo>
                  <a:pt x="35719" y="241101"/>
                </a:lnTo>
                <a:lnTo>
                  <a:pt x="26789" y="267890"/>
                </a:lnTo>
                <a:lnTo>
                  <a:pt x="17859" y="285750"/>
                </a:lnTo>
                <a:lnTo>
                  <a:pt x="17859" y="312539"/>
                </a:lnTo>
                <a:lnTo>
                  <a:pt x="8930" y="330398"/>
                </a:lnTo>
                <a:lnTo>
                  <a:pt x="0" y="348257"/>
                </a:lnTo>
                <a:lnTo>
                  <a:pt x="0" y="357187"/>
                </a:lnTo>
                <a:lnTo>
                  <a:pt x="0" y="375046"/>
                </a:lnTo>
                <a:lnTo>
                  <a:pt x="0" y="383976"/>
                </a:lnTo>
                <a:lnTo>
                  <a:pt x="0" y="383976"/>
                </a:lnTo>
                <a:lnTo>
                  <a:pt x="0" y="3839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777133" y="2928937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35719" y="8930"/>
                </a:move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75109" y="3196828"/>
            <a:ext cx="151806" cy="276821"/>
          </a:xfrm>
          <a:custGeom>
            <a:avLst/>
            <a:gdLst/>
            <a:ahLst/>
            <a:cxnLst/>
            <a:rect l="0" t="0" r="0" b="0"/>
            <a:pathLst>
              <a:path w="151806" h="276821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8929"/>
                </a:lnTo>
                <a:lnTo>
                  <a:pt x="62508" y="17859"/>
                </a:lnTo>
                <a:lnTo>
                  <a:pt x="53579" y="26789"/>
                </a:lnTo>
                <a:lnTo>
                  <a:pt x="44649" y="44648"/>
                </a:lnTo>
                <a:lnTo>
                  <a:pt x="35719" y="71437"/>
                </a:lnTo>
                <a:lnTo>
                  <a:pt x="26790" y="89297"/>
                </a:lnTo>
                <a:lnTo>
                  <a:pt x="17860" y="116086"/>
                </a:lnTo>
                <a:lnTo>
                  <a:pt x="8930" y="142875"/>
                </a:lnTo>
                <a:lnTo>
                  <a:pt x="8930" y="169664"/>
                </a:lnTo>
                <a:lnTo>
                  <a:pt x="0" y="196453"/>
                </a:lnTo>
                <a:lnTo>
                  <a:pt x="8930" y="214312"/>
                </a:lnTo>
                <a:lnTo>
                  <a:pt x="8930" y="232172"/>
                </a:lnTo>
                <a:lnTo>
                  <a:pt x="17860" y="250031"/>
                </a:lnTo>
                <a:lnTo>
                  <a:pt x="35719" y="258961"/>
                </a:lnTo>
                <a:lnTo>
                  <a:pt x="44649" y="267890"/>
                </a:lnTo>
                <a:lnTo>
                  <a:pt x="62508" y="267890"/>
                </a:lnTo>
                <a:lnTo>
                  <a:pt x="80368" y="276820"/>
                </a:lnTo>
                <a:lnTo>
                  <a:pt x="98227" y="267890"/>
                </a:lnTo>
                <a:lnTo>
                  <a:pt x="107157" y="267890"/>
                </a:lnTo>
                <a:lnTo>
                  <a:pt x="125016" y="258961"/>
                </a:lnTo>
                <a:lnTo>
                  <a:pt x="133946" y="258961"/>
                </a:lnTo>
                <a:lnTo>
                  <a:pt x="151805" y="250031"/>
                </a:lnTo>
                <a:lnTo>
                  <a:pt x="151805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009055" y="3205757"/>
            <a:ext cx="98227" cy="455415"/>
          </a:xfrm>
          <a:custGeom>
            <a:avLst/>
            <a:gdLst/>
            <a:ahLst/>
            <a:cxnLst/>
            <a:rect l="0" t="0" r="0" b="0"/>
            <a:pathLst>
              <a:path w="98227" h="455415">
                <a:moveTo>
                  <a:pt x="8036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8930"/>
                </a:lnTo>
                <a:lnTo>
                  <a:pt x="98226" y="8930"/>
                </a:lnTo>
                <a:lnTo>
                  <a:pt x="98226" y="17860"/>
                </a:lnTo>
                <a:lnTo>
                  <a:pt x="89297" y="35719"/>
                </a:lnTo>
                <a:lnTo>
                  <a:pt x="89297" y="62508"/>
                </a:lnTo>
                <a:lnTo>
                  <a:pt x="80367" y="89297"/>
                </a:lnTo>
                <a:lnTo>
                  <a:pt x="71437" y="125016"/>
                </a:lnTo>
                <a:lnTo>
                  <a:pt x="62508" y="160735"/>
                </a:lnTo>
                <a:lnTo>
                  <a:pt x="53578" y="196454"/>
                </a:lnTo>
                <a:lnTo>
                  <a:pt x="44648" y="241102"/>
                </a:lnTo>
                <a:lnTo>
                  <a:pt x="35719" y="276821"/>
                </a:lnTo>
                <a:lnTo>
                  <a:pt x="26789" y="312539"/>
                </a:lnTo>
                <a:lnTo>
                  <a:pt x="17859" y="348258"/>
                </a:lnTo>
                <a:lnTo>
                  <a:pt x="8929" y="375047"/>
                </a:lnTo>
                <a:lnTo>
                  <a:pt x="8929" y="401836"/>
                </a:lnTo>
                <a:lnTo>
                  <a:pt x="0" y="428625"/>
                </a:lnTo>
                <a:lnTo>
                  <a:pt x="8929" y="437555"/>
                </a:lnTo>
                <a:lnTo>
                  <a:pt x="8929" y="455414"/>
                </a:lnTo>
                <a:lnTo>
                  <a:pt x="8929" y="455414"/>
                </a:lnTo>
                <a:lnTo>
                  <a:pt x="8929" y="45541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187649" y="3223617"/>
            <a:ext cx="366118" cy="419696"/>
          </a:xfrm>
          <a:custGeom>
            <a:avLst/>
            <a:gdLst/>
            <a:ahLst/>
            <a:cxnLst/>
            <a:rect l="0" t="0" r="0" b="0"/>
            <a:pathLst>
              <a:path w="366118" h="419696">
                <a:moveTo>
                  <a:pt x="17859" y="44648"/>
                </a:moveTo>
                <a:lnTo>
                  <a:pt x="17859" y="44648"/>
                </a:lnTo>
                <a:lnTo>
                  <a:pt x="26789" y="35719"/>
                </a:lnTo>
                <a:lnTo>
                  <a:pt x="35718" y="26789"/>
                </a:lnTo>
                <a:lnTo>
                  <a:pt x="35718" y="17859"/>
                </a:lnTo>
                <a:lnTo>
                  <a:pt x="44648" y="8929"/>
                </a:lnTo>
                <a:lnTo>
                  <a:pt x="62507" y="0"/>
                </a:lnTo>
                <a:lnTo>
                  <a:pt x="71437" y="0"/>
                </a:lnTo>
                <a:lnTo>
                  <a:pt x="89296" y="0"/>
                </a:lnTo>
                <a:lnTo>
                  <a:pt x="116085" y="8929"/>
                </a:lnTo>
                <a:lnTo>
                  <a:pt x="142874" y="17859"/>
                </a:lnTo>
                <a:lnTo>
                  <a:pt x="178593" y="35719"/>
                </a:lnTo>
                <a:lnTo>
                  <a:pt x="205382" y="53578"/>
                </a:lnTo>
                <a:lnTo>
                  <a:pt x="232171" y="80367"/>
                </a:lnTo>
                <a:lnTo>
                  <a:pt x="258960" y="107156"/>
                </a:lnTo>
                <a:lnTo>
                  <a:pt x="276820" y="133945"/>
                </a:lnTo>
                <a:lnTo>
                  <a:pt x="294679" y="169664"/>
                </a:lnTo>
                <a:lnTo>
                  <a:pt x="312539" y="205383"/>
                </a:lnTo>
                <a:lnTo>
                  <a:pt x="321468" y="232172"/>
                </a:lnTo>
                <a:lnTo>
                  <a:pt x="321468" y="267890"/>
                </a:lnTo>
                <a:lnTo>
                  <a:pt x="312539" y="303609"/>
                </a:lnTo>
                <a:lnTo>
                  <a:pt x="294679" y="330398"/>
                </a:lnTo>
                <a:lnTo>
                  <a:pt x="276820" y="357187"/>
                </a:lnTo>
                <a:lnTo>
                  <a:pt x="258960" y="375047"/>
                </a:lnTo>
                <a:lnTo>
                  <a:pt x="232171" y="392906"/>
                </a:lnTo>
                <a:lnTo>
                  <a:pt x="196453" y="410765"/>
                </a:lnTo>
                <a:lnTo>
                  <a:pt x="169664" y="419695"/>
                </a:lnTo>
                <a:lnTo>
                  <a:pt x="142874" y="419695"/>
                </a:lnTo>
                <a:lnTo>
                  <a:pt x="107156" y="419695"/>
                </a:lnTo>
                <a:lnTo>
                  <a:pt x="80367" y="410765"/>
                </a:lnTo>
                <a:lnTo>
                  <a:pt x="53578" y="401836"/>
                </a:lnTo>
                <a:lnTo>
                  <a:pt x="35718" y="383976"/>
                </a:lnTo>
                <a:lnTo>
                  <a:pt x="17859" y="366117"/>
                </a:lnTo>
                <a:lnTo>
                  <a:pt x="8929" y="339328"/>
                </a:lnTo>
                <a:lnTo>
                  <a:pt x="0" y="321469"/>
                </a:lnTo>
                <a:lnTo>
                  <a:pt x="0" y="303609"/>
                </a:lnTo>
                <a:lnTo>
                  <a:pt x="8929" y="285750"/>
                </a:lnTo>
                <a:lnTo>
                  <a:pt x="26789" y="267890"/>
                </a:lnTo>
                <a:lnTo>
                  <a:pt x="44648" y="267890"/>
                </a:lnTo>
                <a:lnTo>
                  <a:pt x="71437" y="258961"/>
                </a:lnTo>
                <a:lnTo>
                  <a:pt x="107156" y="258961"/>
                </a:lnTo>
                <a:lnTo>
                  <a:pt x="142874" y="267890"/>
                </a:lnTo>
                <a:lnTo>
                  <a:pt x="169664" y="267890"/>
                </a:lnTo>
                <a:lnTo>
                  <a:pt x="205382" y="285750"/>
                </a:lnTo>
                <a:lnTo>
                  <a:pt x="241101" y="294679"/>
                </a:lnTo>
                <a:lnTo>
                  <a:pt x="267890" y="312539"/>
                </a:lnTo>
                <a:lnTo>
                  <a:pt x="294679" y="330398"/>
                </a:lnTo>
                <a:lnTo>
                  <a:pt x="321468" y="348258"/>
                </a:lnTo>
                <a:lnTo>
                  <a:pt x="330398" y="366117"/>
                </a:lnTo>
                <a:lnTo>
                  <a:pt x="348257" y="375047"/>
                </a:lnTo>
                <a:lnTo>
                  <a:pt x="357187" y="383976"/>
                </a:lnTo>
                <a:lnTo>
                  <a:pt x="366117" y="392906"/>
                </a:lnTo>
                <a:lnTo>
                  <a:pt x="366117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678781" y="3473648"/>
            <a:ext cx="35720" cy="53579"/>
          </a:xfrm>
          <a:custGeom>
            <a:avLst/>
            <a:gdLst/>
            <a:ahLst/>
            <a:cxnLst/>
            <a:rect l="0" t="0" r="0" b="0"/>
            <a:pathLst>
              <a:path w="35720" h="53579">
                <a:moveTo>
                  <a:pt x="35719" y="53578"/>
                </a:moveTo>
                <a:lnTo>
                  <a:pt x="35719" y="53578"/>
                </a:lnTo>
                <a:lnTo>
                  <a:pt x="35719" y="44648"/>
                </a:lnTo>
                <a:lnTo>
                  <a:pt x="35719" y="44648"/>
                </a:lnTo>
                <a:lnTo>
                  <a:pt x="26789" y="35719"/>
                </a:lnTo>
                <a:lnTo>
                  <a:pt x="26789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035969" y="3589734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8929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8929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169914" y="3259336"/>
            <a:ext cx="330400" cy="348258"/>
          </a:xfrm>
          <a:custGeom>
            <a:avLst/>
            <a:gdLst/>
            <a:ahLst/>
            <a:cxnLst/>
            <a:rect l="0" t="0" r="0" b="0"/>
            <a:pathLst>
              <a:path w="330400" h="348258">
                <a:moveTo>
                  <a:pt x="0" y="80367"/>
                </a:moveTo>
                <a:lnTo>
                  <a:pt x="0" y="71437"/>
                </a:lnTo>
                <a:lnTo>
                  <a:pt x="0" y="71437"/>
                </a:lnTo>
                <a:lnTo>
                  <a:pt x="0" y="62507"/>
                </a:lnTo>
                <a:lnTo>
                  <a:pt x="0" y="44648"/>
                </a:lnTo>
                <a:lnTo>
                  <a:pt x="0" y="35718"/>
                </a:lnTo>
                <a:lnTo>
                  <a:pt x="8930" y="26789"/>
                </a:lnTo>
                <a:lnTo>
                  <a:pt x="26789" y="8929"/>
                </a:lnTo>
                <a:lnTo>
                  <a:pt x="44649" y="0"/>
                </a:lnTo>
                <a:lnTo>
                  <a:pt x="62508" y="0"/>
                </a:lnTo>
                <a:lnTo>
                  <a:pt x="89297" y="0"/>
                </a:lnTo>
                <a:lnTo>
                  <a:pt x="125016" y="0"/>
                </a:lnTo>
                <a:lnTo>
                  <a:pt x="142875" y="8929"/>
                </a:lnTo>
                <a:lnTo>
                  <a:pt x="178594" y="17859"/>
                </a:lnTo>
                <a:lnTo>
                  <a:pt x="205383" y="26789"/>
                </a:lnTo>
                <a:lnTo>
                  <a:pt x="223242" y="44648"/>
                </a:lnTo>
                <a:lnTo>
                  <a:pt x="250031" y="62507"/>
                </a:lnTo>
                <a:lnTo>
                  <a:pt x="267891" y="89296"/>
                </a:lnTo>
                <a:lnTo>
                  <a:pt x="276820" y="116085"/>
                </a:lnTo>
                <a:lnTo>
                  <a:pt x="285750" y="142875"/>
                </a:lnTo>
                <a:lnTo>
                  <a:pt x="294680" y="169664"/>
                </a:lnTo>
                <a:lnTo>
                  <a:pt x="294680" y="196453"/>
                </a:lnTo>
                <a:lnTo>
                  <a:pt x="285750" y="223242"/>
                </a:lnTo>
                <a:lnTo>
                  <a:pt x="276820" y="250031"/>
                </a:lnTo>
                <a:lnTo>
                  <a:pt x="258961" y="276820"/>
                </a:lnTo>
                <a:lnTo>
                  <a:pt x="241102" y="294679"/>
                </a:lnTo>
                <a:lnTo>
                  <a:pt x="214313" y="303609"/>
                </a:lnTo>
                <a:lnTo>
                  <a:pt x="187524" y="321468"/>
                </a:lnTo>
                <a:lnTo>
                  <a:pt x="169664" y="330398"/>
                </a:lnTo>
                <a:lnTo>
                  <a:pt x="133945" y="330398"/>
                </a:lnTo>
                <a:lnTo>
                  <a:pt x="107156" y="330398"/>
                </a:lnTo>
                <a:lnTo>
                  <a:pt x="80367" y="330398"/>
                </a:lnTo>
                <a:lnTo>
                  <a:pt x="53578" y="330398"/>
                </a:lnTo>
                <a:lnTo>
                  <a:pt x="35719" y="321468"/>
                </a:lnTo>
                <a:lnTo>
                  <a:pt x="17859" y="312539"/>
                </a:lnTo>
                <a:lnTo>
                  <a:pt x="8930" y="294679"/>
                </a:lnTo>
                <a:lnTo>
                  <a:pt x="0" y="285750"/>
                </a:lnTo>
                <a:lnTo>
                  <a:pt x="0" y="267890"/>
                </a:lnTo>
                <a:lnTo>
                  <a:pt x="8930" y="258960"/>
                </a:lnTo>
                <a:lnTo>
                  <a:pt x="17859" y="250031"/>
                </a:lnTo>
                <a:lnTo>
                  <a:pt x="44649" y="241101"/>
                </a:lnTo>
                <a:lnTo>
                  <a:pt x="62508" y="232171"/>
                </a:lnTo>
                <a:lnTo>
                  <a:pt x="89297" y="232171"/>
                </a:lnTo>
                <a:lnTo>
                  <a:pt x="116086" y="241101"/>
                </a:lnTo>
                <a:lnTo>
                  <a:pt x="142875" y="241101"/>
                </a:lnTo>
                <a:lnTo>
                  <a:pt x="169664" y="250031"/>
                </a:lnTo>
                <a:lnTo>
                  <a:pt x="196453" y="258960"/>
                </a:lnTo>
                <a:lnTo>
                  <a:pt x="223242" y="267890"/>
                </a:lnTo>
                <a:lnTo>
                  <a:pt x="250031" y="276820"/>
                </a:lnTo>
                <a:lnTo>
                  <a:pt x="267891" y="294679"/>
                </a:lnTo>
                <a:lnTo>
                  <a:pt x="285750" y="303609"/>
                </a:lnTo>
                <a:lnTo>
                  <a:pt x="294680" y="321468"/>
                </a:lnTo>
                <a:lnTo>
                  <a:pt x="303609" y="330398"/>
                </a:lnTo>
                <a:lnTo>
                  <a:pt x="321469" y="339328"/>
                </a:lnTo>
                <a:lnTo>
                  <a:pt x="321469" y="348257"/>
                </a:lnTo>
                <a:lnTo>
                  <a:pt x="330399" y="348257"/>
                </a:lnTo>
                <a:lnTo>
                  <a:pt x="330399" y="3482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634258" y="3348632"/>
            <a:ext cx="98227" cy="8931"/>
          </a:xfrm>
          <a:custGeom>
            <a:avLst/>
            <a:gdLst/>
            <a:ahLst/>
            <a:cxnLst/>
            <a:rect l="0" t="0" r="0" b="0"/>
            <a:pathLst>
              <a:path w="98227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9297" y="8930"/>
                </a:lnTo>
                <a:lnTo>
                  <a:pt x="98226" y="8930"/>
                </a:lnTo>
                <a:lnTo>
                  <a:pt x="9822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678906" y="3437929"/>
            <a:ext cx="107158" cy="8931"/>
          </a:xfrm>
          <a:custGeom>
            <a:avLst/>
            <a:gdLst/>
            <a:ahLst/>
            <a:cxnLst/>
            <a:rect l="0" t="0" r="0" b="0"/>
            <a:pathLst>
              <a:path w="107158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07157" y="8930"/>
                </a:lnTo>
                <a:lnTo>
                  <a:pt x="107157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946797" y="3187898"/>
            <a:ext cx="223243" cy="375048"/>
          </a:xfrm>
          <a:custGeom>
            <a:avLst/>
            <a:gdLst/>
            <a:ahLst/>
            <a:cxnLst/>
            <a:rect l="0" t="0" r="0" b="0"/>
            <a:pathLst>
              <a:path w="223243" h="375048">
                <a:moveTo>
                  <a:pt x="26789" y="98227"/>
                </a:moveTo>
                <a:lnTo>
                  <a:pt x="26789" y="98227"/>
                </a:lnTo>
                <a:lnTo>
                  <a:pt x="26789" y="89297"/>
                </a:lnTo>
                <a:lnTo>
                  <a:pt x="26789" y="80367"/>
                </a:lnTo>
                <a:lnTo>
                  <a:pt x="35719" y="62508"/>
                </a:lnTo>
                <a:lnTo>
                  <a:pt x="44648" y="44648"/>
                </a:lnTo>
                <a:lnTo>
                  <a:pt x="62508" y="26789"/>
                </a:lnTo>
                <a:lnTo>
                  <a:pt x="71437" y="17859"/>
                </a:lnTo>
                <a:lnTo>
                  <a:pt x="89297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3" y="0"/>
                </a:lnTo>
                <a:lnTo>
                  <a:pt x="205383" y="17859"/>
                </a:lnTo>
                <a:lnTo>
                  <a:pt x="214312" y="26789"/>
                </a:lnTo>
                <a:lnTo>
                  <a:pt x="214312" y="35719"/>
                </a:lnTo>
                <a:lnTo>
                  <a:pt x="223242" y="53578"/>
                </a:lnTo>
                <a:lnTo>
                  <a:pt x="223242" y="71438"/>
                </a:lnTo>
                <a:lnTo>
                  <a:pt x="214312" y="89297"/>
                </a:lnTo>
                <a:lnTo>
                  <a:pt x="205383" y="107156"/>
                </a:lnTo>
                <a:lnTo>
                  <a:pt x="196453" y="133945"/>
                </a:lnTo>
                <a:lnTo>
                  <a:pt x="178594" y="160734"/>
                </a:lnTo>
                <a:lnTo>
                  <a:pt x="160734" y="187523"/>
                </a:lnTo>
                <a:lnTo>
                  <a:pt x="142875" y="214313"/>
                </a:lnTo>
                <a:lnTo>
                  <a:pt x="133945" y="241102"/>
                </a:lnTo>
                <a:lnTo>
                  <a:pt x="116086" y="267891"/>
                </a:lnTo>
                <a:lnTo>
                  <a:pt x="107156" y="294680"/>
                </a:lnTo>
                <a:lnTo>
                  <a:pt x="107156" y="312539"/>
                </a:lnTo>
                <a:lnTo>
                  <a:pt x="98226" y="330398"/>
                </a:lnTo>
                <a:lnTo>
                  <a:pt x="98226" y="348258"/>
                </a:lnTo>
                <a:lnTo>
                  <a:pt x="98226" y="366117"/>
                </a:lnTo>
                <a:lnTo>
                  <a:pt x="107156" y="375047"/>
                </a:lnTo>
                <a:lnTo>
                  <a:pt x="116086" y="375047"/>
                </a:lnTo>
                <a:lnTo>
                  <a:pt x="125016" y="375047"/>
                </a:lnTo>
                <a:lnTo>
                  <a:pt x="142875" y="375047"/>
                </a:lnTo>
                <a:lnTo>
                  <a:pt x="151805" y="375047"/>
                </a:lnTo>
                <a:lnTo>
                  <a:pt x="169664" y="366117"/>
                </a:lnTo>
                <a:lnTo>
                  <a:pt x="187523" y="348258"/>
                </a:lnTo>
                <a:lnTo>
                  <a:pt x="196453" y="339328"/>
                </a:lnTo>
                <a:lnTo>
                  <a:pt x="205383" y="321469"/>
                </a:lnTo>
                <a:lnTo>
                  <a:pt x="214312" y="303609"/>
                </a:lnTo>
                <a:lnTo>
                  <a:pt x="214312" y="294680"/>
                </a:lnTo>
                <a:lnTo>
                  <a:pt x="205383" y="267891"/>
                </a:lnTo>
                <a:lnTo>
                  <a:pt x="196453" y="250031"/>
                </a:lnTo>
                <a:lnTo>
                  <a:pt x="169664" y="232172"/>
                </a:lnTo>
                <a:lnTo>
                  <a:pt x="151805" y="214313"/>
                </a:lnTo>
                <a:lnTo>
                  <a:pt x="125016" y="196453"/>
                </a:lnTo>
                <a:lnTo>
                  <a:pt x="98226" y="187523"/>
                </a:lnTo>
                <a:lnTo>
                  <a:pt x="71437" y="178594"/>
                </a:lnTo>
                <a:lnTo>
                  <a:pt x="53578" y="169664"/>
                </a:lnTo>
                <a:lnTo>
                  <a:pt x="35719" y="160734"/>
                </a:lnTo>
                <a:lnTo>
                  <a:pt x="17859" y="160734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259336" y="3482578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17859" y="26789"/>
                </a:move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30" y="17859"/>
                </a:lnTo>
                <a:lnTo>
                  <a:pt x="893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420070" y="3170039"/>
            <a:ext cx="151806" cy="214313"/>
          </a:xfrm>
          <a:custGeom>
            <a:avLst/>
            <a:gdLst/>
            <a:ahLst/>
            <a:cxnLst/>
            <a:rect l="0" t="0" r="0" b="0"/>
            <a:pathLst>
              <a:path w="151806" h="214313">
                <a:moveTo>
                  <a:pt x="26789" y="0"/>
                </a:moveTo>
                <a:lnTo>
                  <a:pt x="26789" y="0"/>
                </a:lnTo>
                <a:lnTo>
                  <a:pt x="17860" y="0"/>
                </a:lnTo>
                <a:lnTo>
                  <a:pt x="1786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8930" y="142875"/>
                </a:lnTo>
                <a:lnTo>
                  <a:pt x="17860" y="160734"/>
                </a:lnTo>
                <a:lnTo>
                  <a:pt x="26789" y="178593"/>
                </a:lnTo>
                <a:lnTo>
                  <a:pt x="44649" y="196453"/>
                </a:lnTo>
                <a:lnTo>
                  <a:pt x="62508" y="205382"/>
                </a:lnTo>
                <a:lnTo>
                  <a:pt x="80368" y="205382"/>
                </a:lnTo>
                <a:lnTo>
                  <a:pt x="98227" y="214312"/>
                </a:lnTo>
                <a:lnTo>
                  <a:pt x="125016" y="205382"/>
                </a:lnTo>
                <a:lnTo>
                  <a:pt x="142875" y="205382"/>
                </a:lnTo>
                <a:lnTo>
                  <a:pt x="151805" y="205382"/>
                </a:lnTo>
                <a:lnTo>
                  <a:pt x="151805" y="205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554016" y="3143250"/>
            <a:ext cx="35719" cy="446485"/>
          </a:xfrm>
          <a:custGeom>
            <a:avLst/>
            <a:gdLst/>
            <a:ahLst/>
            <a:cxnLst/>
            <a:rect l="0" t="0" r="0" b="0"/>
            <a:pathLst>
              <a:path w="35719" h="446485">
                <a:moveTo>
                  <a:pt x="35718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8929" y="44648"/>
                </a:lnTo>
                <a:lnTo>
                  <a:pt x="0" y="62507"/>
                </a:lnTo>
                <a:lnTo>
                  <a:pt x="0" y="98226"/>
                </a:lnTo>
                <a:lnTo>
                  <a:pt x="0" y="125015"/>
                </a:lnTo>
                <a:lnTo>
                  <a:pt x="0" y="169664"/>
                </a:lnTo>
                <a:lnTo>
                  <a:pt x="0" y="205382"/>
                </a:lnTo>
                <a:lnTo>
                  <a:pt x="0" y="250031"/>
                </a:lnTo>
                <a:lnTo>
                  <a:pt x="8929" y="294679"/>
                </a:lnTo>
                <a:lnTo>
                  <a:pt x="8929" y="330398"/>
                </a:lnTo>
                <a:lnTo>
                  <a:pt x="17859" y="366117"/>
                </a:lnTo>
                <a:lnTo>
                  <a:pt x="26789" y="401836"/>
                </a:lnTo>
                <a:lnTo>
                  <a:pt x="26789" y="428625"/>
                </a:lnTo>
                <a:lnTo>
                  <a:pt x="35718" y="446484"/>
                </a:lnTo>
                <a:lnTo>
                  <a:pt x="35718" y="4464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8" name="Freeform 12287"/>
          <p:cNvSpPr/>
          <p:nvPr/>
        </p:nvSpPr>
        <p:spPr>
          <a:xfrm>
            <a:off x="875109" y="2446734"/>
            <a:ext cx="1169790" cy="26790"/>
          </a:xfrm>
          <a:custGeom>
            <a:avLst/>
            <a:gdLst/>
            <a:ahLst/>
            <a:cxnLst/>
            <a:rect l="0" t="0" r="0" b="0"/>
            <a:pathLst>
              <a:path w="1169790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90" y="0"/>
                </a:lnTo>
                <a:lnTo>
                  <a:pt x="44649" y="0"/>
                </a:lnTo>
                <a:lnTo>
                  <a:pt x="71438" y="0"/>
                </a:lnTo>
                <a:lnTo>
                  <a:pt x="98227" y="0"/>
                </a:lnTo>
                <a:lnTo>
                  <a:pt x="133946" y="0"/>
                </a:lnTo>
                <a:lnTo>
                  <a:pt x="169665" y="0"/>
                </a:lnTo>
                <a:lnTo>
                  <a:pt x="214313" y="0"/>
                </a:lnTo>
                <a:lnTo>
                  <a:pt x="267891" y="0"/>
                </a:lnTo>
                <a:lnTo>
                  <a:pt x="321469" y="0"/>
                </a:lnTo>
                <a:lnTo>
                  <a:pt x="383977" y="0"/>
                </a:lnTo>
                <a:lnTo>
                  <a:pt x="446485" y="0"/>
                </a:lnTo>
                <a:lnTo>
                  <a:pt x="508993" y="0"/>
                </a:lnTo>
                <a:lnTo>
                  <a:pt x="580430" y="0"/>
                </a:lnTo>
                <a:lnTo>
                  <a:pt x="651868" y="8930"/>
                </a:lnTo>
                <a:lnTo>
                  <a:pt x="714375" y="8930"/>
                </a:lnTo>
                <a:lnTo>
                  <a:pt x="776883" y="8930"/>
                </a:lnTo>
                <a:lnTo>
                  <a:pt x="839391" y="8930"/>
                </a:lnTo>
                <a:lnTo>
                  <a:pt x="901899" y="17860"/>
                </a:lnTo>
                <a:lnTo>
                  <a:pt x="955477" y="17860"/>
                </a:lnTo>
                <a:lnTo>
                  <a:pt x="1000125" y="17860"/>
                </a:lnTo>
                <a:lnTo>
                  <a:pt x="1044774" y="17860"/>
                </a:lnTo>
                <a:lnTo>
                  <a:pt x="1071563" y="26789"/>
                </a:lnTo>
                <a:lnTo>
                  <a:pt x="1107282" y="26789"/>
                </a:lnTo>
                <a:lnTo>
                  <a:pt x="1125141" y="26789"/>
                </a:lnTo>
                <a:lnTo>
                  <a:pt x="1143000" y="26789"/>
                </a:lnTo>
                <a:lnTo>
                  <a:pt x="1160860" y="26789"/>
                </a:lnTo>
                <a:lnTo>
                  <a:pt x="1160860" y="26789"/>
                </a:lnTo>
                <a:lnTo>
                  <a:pt x="1169789" y="26789"/>
                </a:lnTo>
                <a:lnTo>
                  <a:pt x="1169789" y="26789"/>
                </a:lnTo>
                <a:lnTo>
                  <a:pt x="1169789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9" name="Freeform 12288"/>
          <p:cNvSpPr/>
          <p:nvPr/>
        </p:nvSpPr>
        <p:spPr>
          <a:xfrm>
            <a:off x="1330523" y="4036218"/>
            <a:ext cx="133947" cy="196454"/>
          </a:xfrm>
          <a:custGeom>
            <a:avLst/>
            <a:gdLst/>
            <a:ahLst/>
            <a:cxnLst/>
            <a:rect l="0" t="0" r="0" b="0"/>
            <a:pathLst>
              <a:path w="133947" h="196454">
                <a:moveTo>
                  <a:pt x="26790" y="0"/>
                </a:move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17860"/>
                </a:lnTo>
                <a:lnTo>
                  <a:pt x="26790" y="35719"/>
                </a:lnTo>
                <a:lnTo>
                  <a:pt x="26790" y="44649"/>
                </a:lnTo>
                <a:lnTo>
                  <a:pt x="17860" y="62508"/>
                </a:lnTo>
                <a:lnTo>
                  <a:pt x="17860" y="80368"/>
                </a:lnTo>
                <a:lnTo>
                  <a:pt x="8930" y="98227"/>
                </a:lnTo>
                <a:lnTo>
                  <a:pt x="0" y="116086"/>
                </a:lnTo>
                <a:lnTo>
                  <a:pt x="0" y="142875"/>
                </a:lnTo>
                <a:lnTo>
                  <a:pt x="0" y="151805"/>
                </a:lnTo>
                <a:lnTo>
                  <a:pt x="0" y="169664"/>
                </a:lnTo>
                <a:lnTo>
                  <a:pt x="8930" y="178594"/>
                </a:lnTo>
                <a:lnTo>
                  <a:pt x="17860" y="187524"/>
                </a:lnTo>
                <a:lnTo>
                  <a:pt x="35719" y="196453"/>
                </a:lnTo>
                <a:lnTo>
                  <a:pt x="53579" y="196453"/>
                </a:lnTo>
                <a:lnTo>
                  <a:pt x="71438" y="196453"/>
                </a:lnTo>
                <a:lnTo>
                  <a:pt x="89297" y="196453"/>
                </a:lnTo>
                <a:lnTo>
                  <a:pt x="116086" y="187524"/>
                </a:lnTo>
                <a:lnTo>
                  <a:pt x="125016" y="178594"/>
                </a:lnTo>
                <a:lnTo>
                  <a:pt x="133946" y="169664"/>
                </a:lnTo>
                <a:lnTo>
                  <a:pt x="133946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1" name="Freeform 12290"/>
          <p:cNvSpPr/>
          <p:nvPr/>
        </p:nvSpPr>
        <p:spPr>
          <a:xfrm>
            <a:off x="1491258" y="4009429"/>
            <a:ext cx="53579" cy="375048"/>
          </a:xfrm>
          <a:custGeom>
            <a:avLst/>
            <a:gdLst/>
            <a:ahLst/>
            <a:cxnLst/>
            <a:rect l="0" t="0" r="0" b="0"/>
            <a:pathLst>
              <a:path w="53579" h="375048">
                <a:moveTo>
                  <a:pt x="53578" y="0"/>
                </a:moveTo>
                <a:lnTo>
                  <a:pt x="53578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44648" y="35719"/>
                </a:lnTo>
                <a:lnTo>
                  <a:pt x="35719" y="53578"/>
                </a:lnTo>
                <a:lnTo>
                  <a:pt x="35719" y="80367"/>
                </a:lnTo>
                <a:lnTo>
                  <a:pt x="26789" y="116086"/>
                </a:lnTo>
                <a:lnTo>
                  <a:pt x="26789" y="142875"/>
                </a:lnTo>
                <a:lnTo>
                  <a:pt x="17859" y="178594"/>
                </a:lnTo>
                <a:lnTo>
                  <a:pt x="17859" y="214313"/>
                </a:lnTo>
                <a:lnTo>
                  <a:pt x="8930" y="250032"/>
                </a:lnTo>
                <a:lnTo>
                  <a:pt x="8930" y="276821"/>
                </a:lnTo>
                <a:lnTo>
                  <a:pt x="0" y="303610"/>
                </a:lnTo>
                <a:lnTo>
                  <a:pt x="0" y="330399"/>
                </a:lnTo>
                <a:lnTo>
                  <a:pt x="0" y="357188"/>
                </a:lnTo>
                <a:lnTo>
                  <a:pt x="0" y="366117"/>
                </a:lnTo>
                <a:lnTo>
                  <a:pt x="0" y="375047"/>
                </a:lnTo>
                <a:lnTo>
                  <a:pt x="0" y="3750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4" name="Freeform 12293"/>
          <p:cNvSpPr/>
          <p:nvPr/>
        </p:nvSpPr>
        <p:spPr>
          <a:xfrm>
            <a:off x="1616273" y="4000500"/>
            <a:ext cx="258962" cy="321469"/>
          </a:xfrm>
          <a:custGeom>
            <a:avLst/>
            <a:gdLst/>
            <a:ahLst/>
            <a:cxnLst/>
            <a:rect l="0" t="0" r="0" b="0"/>
            <a:pathLst>
              <a:path w="258962" h="321469">
                <a:moveTo>
                  <a:pt x="0" y="62507"/>
                </a:moveTo>
                <a:lnTo>
                  <a:pt x="0" y="53578"/>
                </a:lnTo>
                <a:lnTo>
                  <a:pt x="8930" y="44648"/>
                </a:lnTo>
                <a:lnTo>
                  <a:pt x="8930" y="35718"/>
                </a:lnTo>
                <a:lnTo>
                  <a:pt x="17860" y="26789"/>
                </a:lnTo>
                <a:lnTo>
                  <a:pt x="26790" y="17859"/>
                </a:lnTo>
                <a:lnTo>
                  <a:pt x="35719" y="8929"/>
                </a:lnTo>
                <a:lnTo>
                  <a:pt x="53579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8929"/>
                </a:lnTo>
                <a:lnTo>
                  <a:pt x="125016" y="17859"/>
                </a:lnTo>
                <a:lnTo>
                  <a:pt x="142875" y="35718"/>
                </a:lnTo>
                <a:lnTo>
                  <a:pt x="160735" y="44648"/>
                </a:lnTo>
                <a:lnTo>
                  <a:pt x="178594" y="62507"/>
                </a:lnTo>
                <a:lnTo>
                  <a:pt x="187524" y="89296"/>
                </a:lnTo>
                <a:lnTo>
                  <a:pt x="196454" y="107156"/>
                </a:lnTo>
                <a:lnTo>
                  <a:pt x="205383" y="133945"/>
                </a:lnTo>
                <a:lnTo>
                  <a:pt x="205383" y="160734"/>
                </a:lnTo>
                <a:lnTo>
                  <a:pt x="205383" y="196453"/>
                </a:lnTo>
                <a:lnTo>
                  <a:pt x="196454" y="223242"/>
                </a:lnTo>
                <a:lnTo>
                  <a:pt x="187524" y="250031"/>
                </a:lnTo>
                <a:lnTo>
                  <a:pt x="178594" y="267890"/>
                </a:lnTo>
                <a:lnTo>
                  <a:pt x="169665" y="285750"/>
                </a:lnTo>
                <a:lnTo>
                  <a:pt x="151805" y="303609"/>
                </a:lnTo>
                <a:lnTo>
                  <a:pt x="133946" y="312539"/>
                </a:lnTo>
                <a:lnTo>
                  <a:pt x="116086" y="321468"/>
                </a:lnTo>
                <a:lnTo>
                  <a:pt x="98227" y="321468"/>
                </a:lnTo>
                <a:lnTo>
                  <a:pt x="71438" y="321468"/>
                </a:lnTo>
                <a:lnTo>
                  <a:pt x="62508" y="312539"/>
                </a:lnTo>
                <a:lnTo>
                  <a:pt x="44649" y="303609"/>
                </a:lnTo>
                <a:lnTo>
                  <a:pt x="35719" y="303609"/>
                </a:lnTo>
                <a:lnTo>
                  <a:pt x="35719" y="294679"/>
                </a:lnTo>
                <a:lnTo>
                  <a:pt x="35719" y="276820"/>
                </a:lnTo>
                <a:lnTo>
                  <a:pt x="35719" y="267890"/>
                </a:lnTo>
                <a:lnTo>
                  <a:pt x="35719" y="258961"/>
                </a:lnTo>
                <a:lnTo>
                  <a:pt x="44649" y="250031"/>
                </a:lnTo>
                <a:lnTo>
                  <a:pt x="62508" y="250031"/>
                </a:lnTo>
                <a:lnTo>
                  <a:pt x="80368" y="241101"/>
                </a:lnTo>
                <a:lnTo>
                  <a:pt x="98227" y="241101"/>
                </a:lnTo>
                <a:lnTo>
                  <a:pt x="125016" y="241101"/>
                </a:lnTo>
                <a:lnTo>
                  <a:pt x="142875" y="250031"/>
                </a:lnTo>
                <a:lnTo>
                  <a:pt x="169665" y="258961"/>
                </a:lnTo>
                <a:lnTo>
                  <a:pt x="187524" y="258961"/>
                </a:lnTo>
                <a:lnTo>
                  <a:pt x="205383" y="267890"/>
                </a:lnTo>
                <a:lnTo>
                  <a:pt x="223243" y="285750"/>
                </a:lnTo>
                <a:lnTo>
                  <a:pt x="232172" y="285750"/>
                </a:lnTo>
                <a:lnTo>
                  <a:pt x="241102" y="294679"/>
                </a:lnTo>
                <a:lnTo>
                  <a:pt x="250032" y="303609"/>
                </a:lnTo>
                <a:lnTo>
                  <a:pt x="250032" y="312539"/>
                </a:lnTo>
                <a:lnTo>
                  <a:pt x="250032" y="312539"/>
                </a:lnTo>
                <a:lnTo>
                  <a:pt x="258961" y="321468"/>
                </a:lnTo>
                <a:lnTo>
                  <a:pt x="258961" y="3214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5" name="Freeform 12294"/>
          <p:cNvSpPr/>
          <p:nvPr/>
        </p:nvSpPr>
        <p:spPr>
          <a:xfrm>
            <a:off x="2000250" y="4205882"/>
            <a:ext cx="98228" cy="8931"/>
          </a:xfrm>
          <a:custGeom>
            <a:avLst/>
            <a:gdLst/>
            <a:ahLst/>
            <a:cxnLst/>
            <a:rect l="0" t="0" r="0" b="0"/>
            <a:pathLst>
              <a:path w="98228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6" name="Freeform 12295"/>
          <p:cNvSpPr/>
          <p:nvPr/>
        </p:nvSpPr>
        <p:spPr>
          <a:xfrm>
            <a:off x="2205633" y="4027289"/>
            <a:ext cx="232173" cy="312540"/>
          </a:xfrm>
          <a:custGeom>
            <a:avLst/>
            <a:gdLst/>
            <a:ahLst/>
            <a:cxnLst/>
            <a:rect l="0" t="0" r="0" b="0"/>
            <a:pathLst>
              <a:path w="232173" h="312540">
                <a:moveTo>
                  <a:pt x="0" y="98226"/>
                </a:moveTo>
                <a:lnTo>
                  <a:pt x="0" y="89297"/>
                </a:lnTo>
                <a:lnTo>
                  <a:pt x="0" y="89297"/>
                </a:lnTo>
                <a:lnTo>
                  <a:pt x="0" y="71437"/>
                </a:lnTo>
                <a:lnTo>
                  <a:pt x="8930" y="62507"/>
                </a:lnTo>
                <a:lnTo>
                  <a:pt x="17859" y="44648"/>
                </a:lnTo>
                <a:lnTo>
                  <a:pt x="35719" y="35718"/>
                </a:lnTo>
                <a:lnTo>
                  <a:pt x="44648" y="17859"/>
                </a:lnTo>
                <a:lnTo>
                  <a:pt x="62508" y="8929"/>
                </a:lnTo>
                <a:lnTo>
                  <a:pt x="89297" y="0"/>
                </a:lnTo>
                <a:lnTo>
                  <a:pt x="10715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3" y="0"/>
                </a:lnTo>
                <a:lnTo>
                  <a:pt x="196453" y="8929"/>
                </a:lnTo>
                <a:lnTo>
                  <a:pt x="205383" y="17859"/>
                </a:lnTo>
                <a:lnTo>
                  <a:pt x="214312" y="26789"/>
                </a:lnTo>
                <a:lnTo>
                  <a:pt x="214312" y="35718"/>
                </a:lnTo>
                <a:lnTo>
                  <a:pt x="214312" y="44648"/>
                </a:lnTo>
                <a:lnTo>
                  <a:pt x="214312" y="62507"/>
                </a:lnTo>
                <a:lnTo>
                  <a:pt x="205383" y="71437"/>
                </a:lnTo>
                <a:lnTo>
                  <a:pt x="196453" y="89297"/>
                </a:lnTo>
                <a:lnTo>
                  <a:pt x="187523" y="116086"/>
                </a:lnTo>
                <a:lnTo>
                  <a:pt x="178594" y="133945"/>
                </a:lnTo>
                <a:lnTo>
                  <a:pt x="169664" y="160734"/>
                </a:lnTo>
                <a:lnTo>
                  <a:pt x="151805" y="178593"/>
                </a:lnTo>
                <a:lnTo>
                  <a:pt x="142875" y="205382"/>
                </a:lnTo>
                <a:lnTo>
                  <a:pt x="133945" y="232172"/>
                </a:lnTo>
                <a:lnTo>
                  <a:pt x="133945" y="250031"/>
                </a:lnTo>
                <a:lnTo>
                  <a:pt x="133945" y="267890"/>
                </a:lnTo>
                <a:lnTo>
                  <a:pt x="133945" y="285750"/>
                </a:lnTo>
                <a:lnTo>
                  <a:pt x="142875" y="294679"/>
                </a:lnTo>
                <a:lnTo>
                  <a:pt x="151805" y="303609"/>
                </a:lnTo>
                <a:lnTo>
                  <a:pt x="160734" y="303609"/>
                </a:lnTo>
                <a:lnTo>
                  <a:pt x="178594" y="312539"/>
                </a:lnTo>
                <a:lnTo>
                  <a:pt x="187523" y="312539"/>
                </a:lnTo>
                <a:lnTo>
                  <a:pt x="205383" y="312539"/>
                </a:lnTo>
                <a:lnTo>
                  <a:pt x="214312" y="303609"/>
                </a:lnTo>
                <a:lnTo>
                  <a:pt x="223242" y="303609"/>
                </a:lnTo>
                <a:lnTo>
                  <a:pt x="232172" y="285750"/>
                </a:lnTo>
                <a:lnTo>
                  <a:pt x="232172" y="276820"/>
                </a:lnTo>
                <a:lnTo>
                  <a:pt x="232172" y="258961"/>
                </a:lnTo>
                <a:lnTo>
                  <a:pt x="232172" y="250031"/>
                </a:lnTo>
                <a:lnTo>
                  <a:pt x="223242" y="232172"/>
                </a:lnTo>
                <a:lnTo>
                  <a:pt x="205383" y="214312"/>
                </a:lnTo>
                <a:lnTo>
                  <a:pt x="187523" y="196453"/>
                </a:lnTo>
                <a:lnTo>
                  <a:pt x="169664" y="178593"/>
                </a:lnTo>
                <a:lnTo>
                  <a:pt x="142875" y="160734"/>
                </a:lnTo>
                <a:lnTo>
                  <a:pt x="125015" y="151804"/>
                </a:lnTo>
                <a:lnTo>
                  <a:pt x="107156" y="142875"/>
                </a:lnTo>
                <a:lnTo>
                  <a:pt x="80367" y="133945"/>
                </a:lnTo>
                <a:lnTo>
                  <a:pt x="71437" y="125015"/>
                </a:lnTo>
                <a:lnTo>
                  <a:pt x="62508" y="125015"/>
                </a:lnTo>
                <a:lnTo>
                  <a:pt x="53578" y="125015"/>
                </a:lnTo>
                <a:lnTo>
                  <a:pt x="53578" y="116086"/>
                </a:lnTo>
                <a:lnTo>
                  <a:pt x="53578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7" name="Freeform 12296"/>
          <p:cNvSpPr/>
          <p:nvPr/>
        </p:nvSpPr>
        <p:spPr>
          <a:xfrm>
            <a:off x="2553891" y="4286250"/>
            <a:ext cx="26790" cy="35719"/>
          </a:xfrm>
          <a:custGeom>
            <a:avLst/>
            <a:gdLst/>
            <a:ahLst/>
            <a:cxnLst/>
            <a:rect l="0" t="0" r="0" b="0"/>
            <a:pathLst>
              <a:path w="26790" h="35719">
                <a:moveTo>
                  <a:pt x="26789" y="35718"/>
                </a:move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8" name="Freeform 12297"/>
          <p:cNvSpPr/>
          <p:nvPr/>
        </p:nvSpPr>
        <p:spPr>
          <a:xfrm>
            <a:off x="2643188" y="4045148"/>
            <a:ext cx="125016" cy="151806"/>
          </a:xfrm>
          <a:custGeom>
            <a:avLst/>
            <a:gdLst/>
            <a:ahLst/>
            <a:cxnLst/>
            <a:rect l="0" t="0" r="0" b="0"/>
            <a:pathLst>
              <a:path w="125016" h="151806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53578"/>
                </a:lnTo>
                <a:lnTo>
                  <a:pt x="0" y="62508"/>
                </a:lnTo>
                <a:lnTo>
                  <a:pt x="0" y="89297"/>
                </a:lnTo>
                <a:lnTo>
                  <a:pt x="8929" y="107156"/>
                </a:lnTo>
                <a:lnTo>
                  <a:pt x="17859" y="116086"/>
                </a:lnTo>
                <a:lnTo>
                  <a:pt x="26789" y="133945"/>
                </a:lnTo>
                <a:lnTo>
                  <a:pt x="44648" y="142875"/>
                </a:lnTo>
                <a:lnTo>
                  <a:pt x="62507" y="151805"/>
                </a:lnTo>
                <a:lnTo>
                  <a:pt x="80367" y="151805"/>
                </a:lnTo>
                <a:lnTo>
                  <a:pt x="98226" y="151805"/>
                </a:lnTo>
                <a:lnTo>
                  <a:pt x="116085" y="151805"/>
                </a:lnTo>
                <a:lnTo>
                  <a:pt x="125015" y="151805"/>
                </a:lnTo>
                <a:lnTo>
                  <a:pt x="125015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9" name="Freeform 12298"/>
          <p:cNvSpPr/>
          <p:nvPr/>
        </p:nvSpPr>
        <p:spPr>
          <a:xfrm>
            <a:off x="2786063" y="4009429"/>
            <a:ext cx="35719" cy="357189"/>
          </a:xfrm>
          <a:custGeom>
            <a:avLst/>
            <a:gdLst/>
            <a:ahLst/>
            <a:cxnLst/>
            <a:rect l="0" t="0" r="0" b="0"/>
            <a:pathLst>
              <a:path w="35719" h="357189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9297"/>
                </a:lnTo>
                <a:lnTo>
                  <a:pt x="8929" y="125016"/>
                </a:lnTo>
                <a:lnTo>
                  <a:pt x="0" y="151805"/>
                </a:lnTo>
                <a:lnTo>
                  <a:pt x="8929" y="187524"/>
                </a:lnTo>
                <a:lnTo>
                  <a:pt x="8929" y="223242"/>
                </a:lnTo>
                <a:lnTo>
                  <a:pt x="8929" y="258961"/>
                </a:lnTo>
                <a:lnTo>
                  <a:pt x="8929" y="285750"/>
                </a:lnTo>
                <a:lnTo>
                  <a:pt x="8929" y="312539"/>
                </a:lnTo>
                <a:lnTo>
                  <a:pt x="17859" y="330399"/>
                </a:lnTo>
                <a:lnTo>
                  <a:pt x="26789" y="348258"/>
                </a:lnTo>
                <a:lnTo>
                  <a:pt x="35718" y="357188"/>
                </a:lnTo>
                <a:lnTo>
                  <a:pt x="35718" y="357188"/>
                </a:lnTo>
                <a:lnTo>
                  <a:pt x="35718" y="3571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0" name="Freeform 12299"/>
          <p:cNvSpPr/>
          <p:nvPr/>
        </p:nvSpPr>
        <p:spPr>
          <a:xfrm>
            <a:off x="3009305" y="4098726"/>
            <a:ext cx="62509" cy="8931"/>
          </a:xfrm>
          <a:custGeom>
            <a:avLst/>
            <a:gdLst/>
            <a:ahLst/>
            <a:cxnLst/>
            <a:rect l="0" t="0" r="0" b="0"/>
            <a:pathLst>
              <a:path w="62509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1" name="Freeform 12300"/>
          <p:cNvSpPr/>
          <p:nvPr/>
        </p:nvSpPr>
        <p:spPr>
          <a:xfrm>
            <a:off x="3053953" y="4196953"/>
            <a:ext cx="62509" cy="17860"/>
          </a:xfrm>
          <a:custGeom>
            <a:avLst/>
            <a:gdLst/>
            <a:ahLst/>
            <a:cxnLst/>
            <a:rect l="0" t="0" r="0" b="0"/>
            <a:pathLst>
              <a:path w="62509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26789" y="8929"/>
                </a:lnTo>
                <a:lnTo>
                  <a:pt x="44649" y="8929"/>
                </a:lnTo>
                <a:lnTo>
                  <a:pt x="53578" y="17859"/>
                </a:lnTo>
                <a:lnTo>
                  <a:pt x="62508" y="17859"/>
                </a:lnTo>
                <a:lnTo>
                  <a:pt x="62508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2" name="Freeform 12301"/>
          <p:cNvSpPr/>
          <p:nvPr/>
        </p:nvSpPr>
        <p:spPr>
          <a:xfrm>
            <a:off x="3214688" y="3920132"/>
            <a:ext cx="98227" cy="89298"/>
          </a:xfrm>
          <a:custGeom>
            <a:avLst/>
            <a:gdLst/>
            <a:ahLst/>
            <a:cxnLst/>
            <a:rect l="0" t="0" r="0" b="0"/>
            <a:pathLst>
              <a:path w="98227" h="89298">
                <a:moveTo>
                  <a:pt x="98226" y="8930"/>
                </a:moveTo>
                <a:lnTo>
                  <a:pt x="89296" y="8930"/>
                </a:lnTo>
                <a:lnTo>
                  <a:pt x="89296" y="0"/>
                </a:lnTo>
                <a:lnTo>
                  <a:pt x="89296" y="0"/>
                </a:lnTo>
                <a:lnTo>
                  <a:pt x="80367" y="0"/>
                </a:lnTo>
                <a:lnTo>
                  <a:pt x="71437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8" y="17860"/>
                </a:lnTo>
                <a:lnTo>
                  <a:pt x="26789" y="17860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35718" y="44649"/>
                </a:lnTo>
                <a:lnTo>
                  <a:pt x="44648" y="53579"/>
                </a:lnTo>
                <a:lnTo>
                  <a:pt x="53578" y="62508"/>
                </a:lnTo>
                <a:lnTo>
                  <a:pt x="62507" y="71438"/>
                </a:lnTo>
                <a:lnTo>
                  <a:pt x="62507" y="80368"/>
                </a:lnTo>
                <a:lnTo>
                  <a:pt x="62507" y="89297"/>
                </a:lnTo>
                <a:lnTo>
                  <a:pt x="62507" y="89297"/>
                </a:lnTo>
                <a:lnTo>
                  <a:pt x="62507" y="89297"/>
                </a:lnTo>
                <a:lnTo>
                  <a:pt x="62507" y="89297"/>
                </a:lnTo>
                <a:lnTo>
                  <a:pt x="53578" y="89297"/>
                </a:lnTo>
                <a:lnTo>
                  <a:pt x="53578" y="89297"/>
                </a:lnTo>
                <a:lnTo>
                  <a:pt x="44648" y="89297"/>
                </a:lnTo>
                <a:lnTo>
                  <a:pt x="35718" y="89297"/>
                </a:lnTo>
                <a:lnTo>
                  <a:pt x="17859" y="80368"/>
                </a:lnTo>
                <a:lnTo>
                  <a:pt x="8929" y="71438"/>
                </a:lnTo>
                <a:lnTo>
                  <a:pt x="8929" y="71438"/>
                </a:lnTo>
                <a:lnTo>
                  <a:pt x="0" y="71438"/>
                </a:lnTo>
                <a:lnTo>
                  <a:pt x="0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3" name="Freeform 12302"/>
          <p:cNvSpPr/>
          <p:nvPr/>
        </p:nvSpPr>
        <p:spPr>
          <a:xfrm>
            <a:off x="3268266" y="3884414"/>
            <a:ext cx="8930" cy="133946"/>
          </a:xfrm>
          <a:custGeom>
            <a:avLst/>
            <a:gdLst/>
            <a:ahLst/>
            <a:cxnLst/>
            <a:rect l="0" t="0" r="0" b="0"/>
            <a:pathLst>
              <a:path w="8930" h="133946">
                <a:moveTo>
                  <a:pt x="8929" y="0"/>
                </a:move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4" name="Freeform 12303"/>
          <p:cNvSpPr/>
          <p:nvPr/>
        </p:nvSpPr>
        <p:spPr>
          <a:xfrm>
            <a:off x="3375422" y="3920132"/>
            <a:ext cx="178595" cy="303611"/>
          </a:xfrm>
          <a:custGeom>
            <a:avLst/>
            <a:gdLst/>
            <a:ahLst/>
            <a:cxnLst/>
            <a:rect l="0" t="0" r="0" b="0"/>
            <a:pathLst>
              <a:path w="178595" h="303611">
                <a:moveTo>
                  <a:pt x="17859" y="62508"/>
                </a:moveTo>
                <a:lnTo>
                  <a:pt x="17859" y="62508"/>
                </a:lnTo>
                <a:lnTo>
                  <a:pt x="17859" y="53579"/>
                </a:lnTo>
                <a:lnTo>
                  <a:pt x="17859" y="44649"/>
                </a:lnTo>
                <a:lnTo>
                  <a:pt x="26789" y="35719"/>
                </a:lnTo>
                <a:lnTo>
                  <a:pt x="35719" y="26789"/>
                </a:lnTo>
                <a:lnTo>
                  <a:pt x="44648" y="1786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25016" y="17860"/>
                </a:lnTo>
                <a:lnTo>
                  <a:pt x="142875" y="26789"/>
                </a:lnTo>
                <a:lnTo>
                  <a:pt x="142875" y="44649"/>
                </a:lnTo>
                <a:lnTo>
                  <a:pt x="151805" y="62508"/>
                </a:lnTo>
                <a:lnTo>
                  <a:pt x="142875" y="80368"/>
                </a:lnTo>
                <a:lnTo>
                  <a:pt x="142875" y="98227"/>
                </a:lnTo>
                <a:lnTo>
                  <a:pt x="133945" y="116086"/>
                </a:lnTo>
                <a:lnTo>
                  <a:pt x="116086" y="125016"/>
                </a:lnTo>
                <a:lnTo>
                  <a:pt x="98226" y="142875"/>
                </a:lnTo>
                <a:lnTo>
                  <a:pt x="80367" y="151805"/>
                </a:lnTo>
                <a:lnTo>
                  <a:pt x="71437" y="160735"/>
                </a:lnTo>
                <a:lnTo>
                  <a:pt x="53578" y="160735"/>
                </a:lnTo>
                <a:lnTo>
                  <a:pt x="44648" y="169664"/>
                </a:lnTo>
                <a:lnTo>
                  <a:pt x="44648" y="169664"/>
                </a:lnTo>
                <a:lnTo>
                  <a:pt x="35719" y="160735"/>
                </a:lnTo>
                <a:lnTo>
                  <a:pt x="44648" y="160735"/>
                </a:lnTo>
                <a:lnTo>
                  <a:pt x="53578" y="151805"/>
                </a:lnTo>
                <a:lnTo>
                  <a:pt x="62508" y="142875"/>
                </a:lnTo>
                <a:lnTo>
                  <a:pt x="80367" y="142875"/>
                </a:lnTo>
                <a:lnTo>
                  <a:pt x="98226" y="142875"/>
                </a:lnTo>
                <a:lnTo>
                  <a:pt x="116086" y="151805"/>
                </a:lnTo>
                <a:lnTo>
                  <a:pt x="133945" y="151805"/>
                </a:lnTo>
                <a:lnTo>
                  <a:pt x="151805" y="169664"/>
                </a:lnTo>
                <a:lnTo>
                  <a:pt x="160734" y="178594"/>
                </a:lnTo>
                <a:lnTo>
                  <a:pt x="169664" y="187524"/>
                </a:lnTo>
                <a:lnTo>
                  <a:pt x="178594" y="205383"/>
                </a:lnTo>
                <a:lnTo>
                  <a:pt x="178594" y="223243"/>
                </a:lnTo>
                <a:lnTo>
                  <a:pt x="178594" y="241102"/>
                </a:lnTo>
                <a:lnTo>
                  <a:pt x="169664" y="258961"/>
                </a:lnTo>
                <a:lnTo>
                  <a:pt x="160734" y="267891"/>
                </a:lnTo>
                <a:lnTo>
                  <a:pt x="133945" y="285750"/>
                </a:lnTo>
                <a:lnTo>
                  <a:pt x="116086" y="294680"/>
                </a:lnTo>
                <a:lnTo>
                  <a:pt x="98226" y="303610"/>
                </a:lnTo>
                <a:lnTo>
                  <a:pt x="71437" y="303610"/>
                </a:lnTo>
                <a:lnTo>
                  <a:pt x="53578" y="303610"/>
                </a:lnTo>
                <a:lnTo>
                  <a:pt x="35719" y="303610"/>
                </a:lnTo>
                <a:lnTo>
                  <a:pt x="17859" y="29468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5" name="Freeform 12304"/>
          <p:cNvSpPr/>
          <p:nvPr/>
        </p:nvSpPr>
        <p:spPr>
          <a:xfrm>
            <a:off x="3589734" y="3937992"/>
            <a:ext cx="187525" cy="241102"/>
          </a:xfrm>
          <a:custGeom>
            <a:avLst/>
            <a:gdLst/>
            <a:ahLst/>
            <a:cxnLst/>
            <a:rect l="0" t="0" r="0" b="0"/>
            <a:pathLst>
              <a:path w="187525" h="241102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8930" y="44648"/>
                </a:lnTo>
                <a:lnTo>
                  <a:pt x="8930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35719" y="8929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07157" y="8929"/>
                </a:lnTo>
                <a:lnTo>
                  <a:pt x="116086" y="17859"/>
                </a:lnTo>
                <a:lnTo>
                  <a:pt x="125016" y="26789"/>
                </a:lnTo>
                <a:lnTo>
                  <a:pt x="125016" y="44648"/>
                </a:lnTo>
                <a:lnTo>
                  <a:pt x="133946" y="62508"/>
                </a:lnTo>
                <a:lnTo>
                  <a:pt x="125016" y="80367"/>
                </a:lnTo>
                <a:lnTo>
                  <a:pt x="125016" y="89297"/>
                </a:lnTo>
                <a:lnTo>
                  <a:pt x="116086" y="107156"/>
                </a:lnTo>
                <a:lnTo>
                  <a:pt x="107157" y="116086"/>
                </a:lnTo>
                <a:lnTo>
                  <a:pt x="98227" y="116086"/>
                </a:lnTo>
                <a:lnTo>
                  <a:pt x="89297" y="125015"/>
                </a:lnTo>
                <a:lnTo>
                  <a:pt x="80368" y="125015"/>
                </a:lnTo>
                <a:lnTo>
                  <a:pt x="80368" y="125015"/>
                </a:lnTo>
                <a:lnTo>
                  <a:pt x="89297" y="116086"/>
                </a:lnTo>
                <a:lnTo>
                  <a:pt x="89297" y="116086"/>
                </a:lnTo>
                <a:lnTo>
                  <a:pt x="98227" y="116086"/>
                </a:lnTo>
                <a:lnTo>
                  <a:pt x="116086" y="116086"/>
                </a:lnTo>
                <a:lnTo>
                  <a:pt x="125016" y="116086"/>
                </a:lnTo>
                <a:lnTo>
                  <a:pt x="142875" y="116086"/>
                </a:lnTo>
                <a:lnTo>
                  <a:pt x="160735" y="125015"/>
                </a:lnTo>
                <a:lnTo>
                  <a:pt x="169664" y="133945"/>
                </a:lnTo>
                <a:lnTo>
                  <a:pt x="178594" y="142875"/>
                </a:lnTo>
                <a:lnTo>
                  <a:pt x="187524" y="151804"/>
                </a:lnTo>
                <a:lnTo>
                  <a:pt x="187524" y="160734"/>
                </a:lnTo>
                <a:lnTo>
                  <a:pt x="187524" y="178594"/>
                </a:lnTo>
                <a:lnTo>
                  <a:pt x="178594" y="196453"/>
                </a:lnTo>
                <a:lnTo>
                  <a:pt x="169664" y="205383"/>
                </a:lnTo>
                <a:lnTo>
                  <a:pt x="160735" y="223242"/>
                </a:lnTo>
                <a:lnTo>
                  <a:pt x="133946" y="232172"/>
                </a:lnTo>
                <a:lnTo>
                  <a:pt x="116086" y="241101"/>
                </a:lnTo>
                <a:lnTo>
                  <a:pt x="98227" y="241101"/>
                </a:lnTo>
                <a:lnTo>
                  <a:pt x="80368" y="241101"/>
                </a:lnTo>
                <a:lnTo>
                  <a:pt x="62508" y="241101"/>
                </a:lnTo>
                <a:lnTo>
                  <a:pt x="44649" y="241101"/>
                </a:lnTo>
                <a:lnTo>
                  <a:pt x="35719" y="232172"/>
                </a:lnTo>
                <a:lnTo>
                  <a:pt x="35719" y="232172"/>
                </a:lnTo>
                <a:lnTo>
                  <a:pt x="35719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6" name="Freeform 12305"/>
          <p:cNvSpPr/>
          <p:nvPr/>
        </p:nvSpPr>
        <p:spPr>
          <a:xfrm>
            <a:off x="3821906" y="4134445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17860" y="17859"/>
                </a:move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7" name="Freeform 12306"/>
          <p:cNvSpPr/>
          <p:nvPr/>
        </p:nvSpPr>
        <p:spPr>
          <a:xfrm>
            <a:off x="3929063" y="3911203"/>
            <a:ext cx="187524" cy="214313"/>
          </a:xfrm>
          <a:custGeom>
            <a:avLst/>
            <a:gdLst/>
            <a:ahLst/>
            <a:cxnLst/>
            <a:rect l="0" t="0" r="0" b="0"/>
            <a:pathLst>
              <a:path w="187524" h="214313">
                <a:moveTo>
                  <a:pt x="62507" y="8929"/>
                </a:move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62507" y="0"/>
                </a:lnTo>
                <a:lnTo>
                  <a:pt x="53578" y="0"/>
                </a:lnTo>
                <a:lnTo>
                  <a:pt x="53578" y="8929"/>
                </a:lnTo>
                <a:lnTo>
                  <a:pt x="44648" y="17859"/>
                </a:lnTo>
                <a:lnTo>
                  <a:pt x="35718" y="35718"/>
                </a:lnTo>
                <a:lnTo>
                  <a:pt x="17859" y="53578"/>
                </a:lnTo>
                <a:lnTo>
                  <a:pt x="8929" y="8036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8929" y="160734"/>
                </a:lnTo>
                <a:lnTo>
                  <a:pt x="17859" y="178593"/>
                </a:lnTo>
                <a:lnTo>
                  <a:pt x="35718" y="187523"/>
                </a:lnTo>
                <a:lnTo>
                  <a:pt x="53578" y="196453"/>
                </a:lnTo>
                <a:lnTo>
                  <a:pt x="71437" y="205383"/>
                </a:lnTo>
                <a:lnTo>
                  <a:pt x="98226" y="214312"/>
                </a:lnTo>
                <a:lnTo>
                  <a:pt x="125015" y="214312"/>
                </a:lnTo>
                <a:lnTo>
                  <a:pt x="142875" y="205383"/>
                </a:lnTo>
                <a:lnTo>
                  <a:pt x="160734" y="205383"/>
                </a:lnTo>
                <a:lnTo>
                  <a:pt x="169664" y="196453"/>
                </a:lnTo>
                <a:lnTo>
                  <a:pt x="178593" y="178593"/>
                </a:lnTo>
                <a:lnTo>
                  <a:pt x="187523" y="169664"/>
                </a:lnTo>
                <a:lnTo>
                  <a:pt x="178593" y="151804"/>
                </a:lnTo>
                <a:lnTo>
                  <a:pt x="178593" y="133945"/>
                </a:lnTo>
                <a:lnTo>
                  <a:pt x="160734" y="125015"/>
                </a:lnTo>
                <a:lnTo>
                  <a:pt x="151804" y="125015"/>
                </a:lnTo>
                <a:lnTo>
                  <a:pt x="133945" y="116086"/>
                </a:lnTo>
                <a:lnTo>
                  <a:pt x="116085" y="125015"/>
                </a:lnTo>
                <a:lnTo>
                  <a:pt x="107156" y="125015"/>
                </a:lnTo>
                <a:lnTo>
                  <a:pt x="107156" y="133945"/>
                </a:lnTo>
                <a:lnTo>
                  <a:pt x="98226" y="142875"/>
                </a:lnTo>
                <a:lnTo>
                  <a:pt x="98226" y="151804"/>
                </a:lnTo>
                <a:lnTo>
                  <a:pt x="98226" y="160734"/>
                </a:lnTo>
                <a:lnTo>
                  <a:pt x="107156" y="178593"/>
                </a:lnTo>
                <a:lnTo>
                  <a:pt x="116085" y="187523"/>
                </a:lnTo>
                <a:lnTo>
                  <a:pt x="125015" y="187523"/>
                </a:lnTo>
                <a:lnTo>
                  <a:pt x="142875" y="196453"/>
                </a:lnTo>
                <a:lnTo>
                  <a:pt x="142875" y="196453"/>
                </a:lnTo>
                <a:lnTo>
                  <a:pt x="142875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8" name="Freeform 12307"/>
          <p:cNvSpPr/>
          <p:nvPr/>
        </p:nvSpPr>
        <p:spPr>
          <a:xfrm>
            <a:off x="4188023" y="3946921"/>
            <a:ext cx="160736" cy="169666"/>
          </a:xfrm>
          <a:custGeom>
            <a:avLst/>
            <a:gdLst/>
            <a:ahLst/>
            <a:cxnLst/>
            <a:rect l="0" t="0" r="0" b="0"/>
            <a:pathLst>
              <a:path w="160736" h="169666">
                <a:moveTo>
                  <a:pt x="98227" y="0"/>
                </a:move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8930"/>
                </a:lnTo>
                <a:lnTo>
                  <a:pt x="35719" y="17860"/>
                </a:lnTo>
                <a:lnTo>
                  <a:pt x="17860" y="35719"/>
                </a:lnTo>
                <a:lnTo>
                  <a:pt x="8930" y="53579"/>
                </a:lnTo>
                <a:lnTo>
                  <a:pt x="0" y="80368"/>
                </a:lnTo>
                <a:lnTo>
                  <a:pt x="0" y="107157"/>
                </a:lnTo>
                <a:lnTo>
                  <a:pt x="8930" y="125016"/>
                </a:lnTo>
                <a:lnTo>
                  <a:pt x="17860" y="142875"/>
                </a:lnTo>
                <a:lnTo>
                  <a:pt x="35719" y="151805"/>
                </a:lnTo>
                <a:lnTo>
                  <a:pt x="53579" y="160735"/>
                </a:lnTo>
                <a:lnTo>
                  <a:pt x="80368" y="169665"/>
                </a:lnTo>
                <a:lnTo>
                  <a:pt x="98227" y="169665"/>
                </a:lnTo>
                <a:lnTo>
                  <a:pt x="125016" y="160735"/>
                </a:lnTo>
                <a:lnTo>
                  <a:pt x="142875" y="151805"/>
                </a:lnTo>
                <a:lnTo>
                  <a:pt x="151805" y="142875"/>
                </a:lnTo>
                <a:lnTo>
                  <a:pt x="160735" y="125016"/>
                </a:lnTo>
                <a:lnTo>
                  <a:pt x="160735" y="98227"/>
                </a:lnTo>
                <a:lnTo>
                  <a:pt x="160735" y="80368"/>
                </a:lnTo>
                <a:lnTo>
                  <a:pt x="151805" y="53579"/>
                </a:lnTo>
                <a:lnTo>
                  <a:pt x="133946" y="44649"/>
                </a:lnTo>
                <a:lnTo>
                  <a:pt x="125016" y="26790"/>
                </a:lnTo>
                <a:lnTo>
                  <a:pt x="107157" y="17860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9" name="Freeform 12308"/>
          <p:cNvSpPr/>
          <p:nvPr/>
        </p:nvSpPr>
        <p:spPr>
          <a:xfrm>
            <a:off x="3009305" y="3670101"/>
            <a:ext cx="1401962" cy="696517"/>
          </a:xfrm>
          <a:custGeom>
            <a:avLst/>
            <a:gdLst/>
            <a:ahLst/>
            <a:cxnLst/>
            <a:rect l="0" t="0" r="0" b="0"/>
            <a:pathLst>
              <a:path w="1401962" h="696517">
                <a:moveTo>
                  <a:pt x="1303734" y="160735"/>
                </a:moveTo>
                <a:lnTo>
                  <a:pt x="1303734" y="151805"/>
                </a:lnTo>
                <a:lnTo>
                  <a:pt x="1294804" y="142875"/>
                </a:lnTo>
                <a:lnTo>
                  <a:pt x="1285875" y="133945"/>
                </a:lnTo>
                <a:lnTo>
                  <a:pt x="1268015" y="116086"/>
                </a:lnTo>
                <a:lnTo>
                  <a:pt x="1241226" y="107156"/>
                </a:lnTo>
                <a:lnTo>
                  <a:pt x="1214437" y="89297"/>
                </a:lnTo>
                <a:lnTo>
                  <a:pt x="1187648" y="71438"/>
                </a:lnTo>
                <a:lnTo>
                  <a:pt x="1143000" y="53578"/>
                </a:lnTo>
                <a:lnTo>
                  <a:pt x="1098351" y="44649"/>
                </a:lnTo>
                <a:lnTo>
                  <a:pt x="1053703" y="26789"/>
                </a:lnTo>
                <a:lnTo>
                  <a:pt x="1000125" y="17860"/>
                </a:lnTo>
                <a:lnTo>
                  <a:pt x="937617" y="8930"/>
                </a:lnTo>
                <a:lnTo>
                  <a:pt x="875109" y="0"/>
                </a:lnTo>
                <a:lnTo>
                  <a:pt x="812601" y="0"/>
                </a:lnTo>
                <a:lnTo>
                  <a:pt x="741164" y="0"/>
                </a:lnTo>
                <a:lnTo>
                  <a:pt x="669726" y="8930"/>
                </a:lnTo>
                <a:lnTo>
                  <a:pt x="598289" y="17860"/>
                </a:lnTo>
                <a:lnTo>
                  <a:pt x="526851" y="35719"/>
                </a:lnTo>
                <a:lnTo>
                  <a:pt x="455414" y="53578"/>
                </a:lnTo>
                <a:lnTo>
                  <a:pt x="383976" y="80367"/>
                </a:lnTo>
                <a:lnTo>
                  <a:pt x="312539" y="107156"/>
                </a:lnTo>
                <a:lnTo>
                  <a:pt x="250031" y="133945"/>
                </a:lnTo>
                <a:lnTo>
                  <a:pt x="187523" y="169664"/>
                </a:lnTo>
                <a:lnTo>
                  <a:pt x="133945" y="205383"/>
                </a:lnTo>
                <a:lnTo>
                  <a:pt x="89297" y="241102"/>
                </a:lnTo>
                <a:lnTo>
                  <a:pt x="53578" y="276820"/>
                </a:lnTo>
                <a:lnTo>
                  <a:pt x="26789" y="321469"/>
                </a:lnTo>
                <a:lnTo>
                  <a:pt x="8929" y="357188"/>
                </a:lnTo>
                <a:lnTo>
                  <a:pt x="0" y="392906"/>
                </a:lnTo>
                <a:lnTo>
                  <a:pt x="8929" y="428625"/>
                </a:lnTo>
                <a:lnTo>
                  <a:pt x="17859" y="455414"/>
                </a:lnTo>
                <a:lnTo>
                  <a:pt x="44648" y="482203"/>
                </a:lnTo>
                <a:lnTo>
                  <a:pt x="80367" y="517922"/>
                </a:lnTo>
                <a:lnTo>
                  <a:pt x="125015" y="544711"/>
                </a:lnTo>
                <a:lnTo>
                  <a:pt x="178593" y="562570"/>
                </a:lnTo>
                <a:lnTo>
                  <a:pt x="241101" y="589360"/>
                </a:lnTo>
                <a:lnTo>
                  <a:pt x="312539" y="607219"/>
                </a:lnTo>
                <a:lnTo>
                  <a:pt x="383976" y="625078"/>
                </a:lnTo>
                <a:lnTo>
                  <a:pt x="464343" y="642938"/>
                </a:lnTo>
                <a:lnTo>
                  <a:pt x="535781" y="660797"/>
                </a:lnTo>
                <a:lnTo>
                  <a:pt x="616148" y="678656"/>
                </a:lnTo>
                <a:lnTo>
                  <a:pt x="687586" y="687586"/>
                </a:lnTo>
                <a:lnTo>
                  <a:pt x="767953" y="696516"/>
                </a:lnTo>
                <a:lnTo>
                  <a:pt x="839390" y="696516"/>
                </a:lnTo>
                <a:lnTo>
                  <a:pt x="910828" y="696516"/>
                </a:lnTo>
                <a:lnTo>
                  <a:pt x="973336" y="696516"/>
                </a:lnTo>
                <a:lnTo>
                  <a:pt x="1044773" y="687586"/>
                </a:lnTo>
                <a:lnTo>
                  <a:pt x="1107281" y="669727"/>
                </a:lnTo>
                <a:lnTo>
                  <a:pt x="1160859" y="660797"/>
                </a:lnTo>
                <a:lnTo>
                  <a:pt x="1214437" y="634008"/>
                </a:lnTo>
                <a:lnTo>
                  <a:pt x="1259086" y="616149"/>
                </a:lnTo>
                <a:lnTo>
                  <a:pt x="1294804" y="589360"/>
                </a:lnTo>
                <a:lnTo>
                  <a:pt x="1330523" y="553641"/>
                </a:lnTo>
                <a:lnTo>
                  <a:pt x="1366242" y="526852"/>
                </a:lnTo>
                <a:lnTo>
                  <a:pt x="1384101" y="491133"/>
                </a:lnTo>
                <a:lnTo>
                  <a:pt x="1393031" y="455414"/>
                </a:lnTo>
                <a:lnTo>
                  <a:pt x="1401961" y="419695"/>
                </a:lnTo>
                <a:lnTo>
                  <a:pt x="1401961" y="375047"/>
                </a:lnTo>
                <a:lnTo>
                  <a:pt x="1401961" y="339328"/>
                </a:lnTo>
                <a:lnTo>
                  <a:pt x="1384101" y="303610"/>
                </a:lnTo>
                <a:lnTo>
                  <a:pt x="1375172" y="258961"/>
                </a:lnTo>
                <a:lnTo>
                  <a:pt x="1348383" y="214313"/>
                </a:lnTo>
                <a:lnTo>
                  <a:pt x="1312664" y="178594"/>
                </a:lnTo>
                <a:lnTo>
                  <a:pt x="1259086" y="133945"/>
                </a:lnTo>
                <a:lnTo>
                  <a:pt x="1223367" y="107156"/>
                </a:lnTo>
                <a:lnTo>
                  <a:pt x="1196578" y="89297"/>
                </a:lnTo>
                <a:lnTo>
                  <a:pt x="1196578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0" name="Freeform 12309"/>
          <p:cNvSpPr/>
          <p:nvPr/>
        </p:nvSpPr>
        <p:spPr>
          <a:xfrm>
            <a:off x="5179219" y="1303734"/>
            <a:ext cx="160735" cy="160736"/>
          </a:xfrm>
          <a:custGeom>
            <a:avLst/>
            <a:gdLst/>
            <a:ahLst/>
            <a:cxnLst/>
            <a:rect l="0" t="0" r="0" b="0"/>
            <a:pathLst>
              <a:path w="160735" h="160736">
                <a:moveTo>
                  <a:pt x="116086" y="17860"/>
                </a:moveTo>
                <a:lnTo>
                  <a:pt x="107156" y="1786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17860"/>
                </a:lnTo>
                <a:lnTo>
                  <a:pt x="62508" y="26789"/>
                </a:lnTo>
                <a:lnTo>
                  <a:pt x="53578" y="44649"/>
                </a:lnTo>
                <a:lnTo>
                  <a:pt x="35719" y="62508"/>
                </a:lnTo>
                <a:lnTo>
                  <a:pt x="17859" y="89297"/>
                </a:lnTo>
                <a:lnTo>
                  <a:pt x="8929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8929" y="151805"/>
                </a:lnTo>
                <a:lnTo>
                  <a:pt x="17859" y="160735"/>
                </a:lnTo>
                <a:lnTo>
                  <a:pt x="26789" y="160735"/>
                </a:lnTo>
                <a:lnTo>
                  <a:pt x="44648" y="160735"/>
                </a:lnTo>
                <a:lnTo>
                  <a:pt x="71437" y="151805"/>
                </a:lnTo>
                <a:lnTo>
                  <a:pt x="89297" y="142875"/>
                </a:lnTo>
                <a:lnTo>
                  <a:pt x="116086" y="125016"/>
                </a:lnTo>
                <a:lnTo>
                  <a:pt x="133945" y="116086"/>
                </a:lnTo>
                <a:lnTo>
                  <a:pt x="151804" y="98227"/>
                </a:lnTo>
                <a:lnTo>
                  <a:pt x="160734" y="80368"/>
                </a:lnTo>
                <a:lnTo>
                  <a:pt x="160734" y="71438"/>
                </a:lnTo>
                <a:lnTo>
                  <a:pt x="160734" y="53579"/>
                </a:lnTo>
                <a:lnTo>
                  <a:pt x="160734" y="35719"/>
                </a:lnTo>
                <a:lnTo>
                  <a:pt x="151804" y="26789"/>
                </a:lnTo>
                <a:lnTo>
                  <a:pt x="142875" y="17860"/>
                </a:lnTo>
                <a:lnTo>
                  <a:pt x="125015" y="17860"/>
                </a:lnTo>
                <a:lnTo>
                  <a:pt x="107156" y="17860"/>
                </a:lnTo>
                <a:lnTo>
                  <a:pt x="98226" y="17860"/>
                </a:lnTo>
                <a:lnTo>
                  <a:pt x="98226" y="17860"/>
                </a:lnTo>
                <a:lnTo>
                  <a:pt x="98226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1" name="Freeform 12310"/>
          <p:cNvSpPr/>
          <p:nvPr/>
        </p:nvSpPr>
        <p:spPr>
          <a:xfrm>
            <a:off x="5393531" y="1268016"/>
            <a:ext cx="160736" cy="223243"/>
          </a:xfrm>
          <a:custGeom>
            <a:avLst/>
            <a:gdLst/>
            <a:ahLst/>
            <a:cxnLst/>
            <a:rect l="0" t="0" r="0" b="0"/>
            <a:pathLst>
              <a:path w="160736" h="223243">
                <a:moveTo>
                  <a:pt x="26789" y="80367"/>
                </a:moveTo>
                <a:lnTo>
                  <a:pt x="26789" y="80367"/>
                </a:lnTo>
                <a:lnTo>
                  <a:pt x="35719" y="89297"/>
                </a:lnTo>
                <a:lnTo>
                  <a:pt x="35719" y="89297"/>
                </a:lnTo>
                <a:lnTo>
                  <a:pt x="35719" y="107156"/>
                </a:lnTo>
                <a:lnTo>
                  <a:pt x="44649" y="116086"/>
                </a:lnTo>
                <a:lnTo>
                  <a:pt x="44649" y="133945"/>
                </a:lnTo>
                <a:lnTo>
                  <a:pt x="53578" y="151804"/>
                </a:lnTo>
                <a:lnTo>
                  <a:pt x="53578" y="169663"/>
                </a:lnTo>
                <a:lnTo>
                  <a:pt x="53578" y="178593"/>
                </a:lnTo>
                <a:lnTo>
                  <a:pt x="62508" y="196453"/>
                </a:lnTo>
                <a:lnTo>
                  <a:pt x="62508" y="205382"/>
                </a:lnTo>
                <a:lnTo>
                  <a:pt x="71438" y="214312"/>
                </a:lnTo>
                <a:lnTo>
                  <a:pt x="80367" y="223242"/>
                </a:lnTo>
                <a:lnTo>
                  <a:pt x="80367" y="223242"/>
                </a:lnTo>
                <a:lnTo>
                  <a:pt x="80367" y="214312"/>
                </a:lnTo>
                <a:lnTo>
                  <a:pt x="80367" y="205382"/>
                </a:lnTo>
                <a:lnTo>
                  <a:pt x="80367" y="196453"/>
                </a:lnTo>
                <a:lnTo>
                  <a:pt x="80367" y="178593"/>
                </a:lnTo>
                <a:lnTo>
                  <a:pt x="71438" y="160734"/>
                </a:lnTo>
                <a:lnTo>
                  <a:pt x="62508" y="133945"/>
                </a:lnTo>
                <a:lnTo>
                  <a:pt x="53578" y="116086"/>
                </a:lnTo>
                <a:lnTo>
                  <a:pt x="35719" y="89297"/>
                </a:lnTo>
                <a:lnTo>
                  <a:pt x="26789" y="71437"/>
                </a:lnTo>
                <a:lnTo>
                  <a:pt x="8930" y="53578"/>
                </a:lnTo>
                <a:lnTo>
                  <a:pt x="0" y="44648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8929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8929"/>
                </a:lnTo>
                <a:lnTo>
                  <a:pt x="133946" y="17859"/>
                </a:lnTo>
                <a:lnTo>
                  <a:pt x="142875" y="26789"/>
                </a:lnTo>
                <a:lnTo>
                  <a:pt x="151805" y="44648"/>
                </a:lnTo>
                <a:lnTo>
                  <a:pt x="160735" y="53578"/>
                </a:lnTo>
                <a:lnTo>
                  <a:pt x="160735" y="71437"/>
                </a:lnTo>
                <a:lnTo>
                  <a:pt x="151805" y="80367"/>
                </a:lnTo>
                <a:lnTo>
                  <a:pt x="142875" y="89297"/>
                </a:lnTo>
                <a:lnTo>
                  <a:pt x="133946" y="98226"/>
                </a:lnTo>
                <a:lnTo>
                  <a:pt x="116086" y="107156"/>
                </a:lnTo>
                <a:lnTo>
                  <a:pt x="107157" y="107156"/>
                </a:lnTo>
                <a:lnTo>
                  <a:pt x="89297" y="107156"/>
                </a:lnTo>
                <a:lnTo>
                  <a:pt x="71438" y="107156"/>
                </a:lnTo>
                <a:lnTo>
                  <a:pt x="62508" y="107156"/>
                </a:lnTo>
                <a:lnTo>
                  <a:pt x="53578" y="107156"/>
                </a:lnTo>
                <a:lnTo>
                  <a:pt x="44649" y="98226"/>
                </a:lnTo>
                <a:lnTo>
                  <a:pt x="44649" y="98226"/>
                </a:lnTo>
                <a:lnTo>
                  <a:pt x="44649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2" name="Freeform 12311"/>
          <p:cNvSpPr/>
          <p:nvPr/>
        </p:nvSpPr>
        <p:spPr>
          <a:xfrm>
            <a:off x="5607844" y="1160859"/>
            <a:ext cx="53579" cy="223244"/>
          </a:xfrm>
          <a:custGeom>
            <a:avLst/>
            <a:gdLst/>
            <a:ahLst/>
            <a:cxnLst/>
            <a:rect l="0" t="0" r="0" b="0"/>
            <a:pathLst>
              <a:path w="53579" h="22324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80368"/>
                </a:lnTo>
                <a:lnTo>
                  <a:pt x="26789" y="107157"/>
                </a:lnTo>
                <a:lnTo>
                  <a:pt x="26789" y="125016"/>
                </a:lnTo>
                <a:lnTo>
                  <a:pt x="26789" y="151805"/>
                </a:lnTo>
                <a:lnTo>
                  <a:pt x="35719" y="169664"/>
                </a:lnTo>
                <a:lnTo>
                  <a:pt x="35719" y="187524"/>
                </a:lnTo>
                <a:lnTo>
                  <a:pt x="44648" y="196454"/>
                </a:lnTo>
                <a:lnTo>
                  <a:pt x="44648" y="214313"/>
                </a:lnTo>
                <a:lnTo>
                  <a:pt x="53578" y="223243"/>
                </a:lnTo>
                <a:lnTo>
                  <a:pt x="53578" y="223243"/>
                </a:lnTo>
                <a:lnTo>
                  <a:pt x="53578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3" name="Freeform 12312"/>
          <p:cNvSpPr/>
          <p:nvPr/>
        </p:nvSpPr>
        <p:spPr>
          <a:xfrm>
            <a:off x="5545336" y="1259086"/>
            <a:ext cx="214313" cy="80368"/>
          </a:xfrm>
          <a:custGeom>
            <a:avLst/>
            <a:gdLst/>
            <a:ahLst/>
            <a:cxnLst/>
            <a:rect l="0" t="0" r="0" b="0"/>
            <a:pathLst>
              <a:path w="214313" h="80368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9297" y="0"/>
                </a:lnTo>
                <a:lnTo>
                  <a:pt x="98227" y="0"/>
                </a:lnTo>
                <a:lnTo>
                  <a:pt x="12501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78594" y="8930"/>
                </a:lnTo>
                <a:lnTo>
                  <a:pt x="187523" y="17859"/>
                </a:lnTo>
                <a:lnTo>
                  <a:pt x="196453" y="26789"/>
                </a:lnTo>
                <a:lnTo>
                  <a:pt x="205383" y="35719"/>
                </a:lnTo>
                <a:lnTo>
                  <a:pt x="205383" y="44648"/>
                </a:lnTo>
                <a:lnTo>
                  <a:pt x="205383" y="53578"/>
                </a:lnTo>
                <a:lnTo>
                  <a:pt x="214312" y="71437"/>
                </a:lnTo>
                <a:lnTo>
                  <a:pt x="214312" y="71437"/>
                </a:lnTo>
                <a:lnTo>
                  <a:pt x="214312" y="80367"/>
                </a:lnTo>
                <a:lnTo>
                  <a:pt x="214312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4" name="Freeform 12313"/>
          <p:cNvSpPr/>
          <p:nvPr/>
        </p:nvSpPr>
        <p:spPr>
          <a:xfrm>
            <a:off x="5759648" y="1196578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5" name="Freeform 12314"/>
          <p:cNvSpPr/>
          <p:nvPr/>
        </p:nvSpPr>
        <p:spPr>
          <a:xfrm>
            <a:off x="5831086" y="1214437"/>
            <a:ext cx="321470" cy="80369"/>
          </a:xfrm>
          <a:custGeom>
            <a:avLst/>
            <a:gdLst/>
            <a:ahLst/>
            <a:cxnLst/>
            <a:rect l="0" t="0" r="0" b="0"/>
            <a:pathLst>
              <a:path w="321470" h="80369">
                <a:moveTo>
                  <a:pt x="44648" y="8930"/>
                </a:move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60"/>
                </a:lnTo>
                <a:lnTo>
                  <a:pt x="35719" y="17860"/>
                </a:lnTo>
                <a:lnTo>
                  <a:pt x="26789" y="26790"/>
                </a:lnTo>
                <a:lnTo>
                  <a:pt x="17859" y="35719"/>
                </a:lnTo>
                <a:lnTo>
                  <a:pt x="8930" y="35719"/>
                </a:lnTo>
                <a:lnTo>
                  <a:pt x="0" y="44649"/>
                </a:lnTo>
                <a:lnTo>
                  <a:pt x="0" y="53579"/>
                </a:lnTo>
                <a:lnTo>
                  <a:pt x="0" y="62508"/>
                </a:lnTo>
                <a:lnTo>
                  <a:pt x="8930" y="71438"/>
                </a:lnTo>
                <a:lnTo>
                  <a:pt x="17859" y="80368"/>
                </a:lnTo>
                <a:lnTo>
                  <a:pt x="26789" y="80368"/>
                </a:lnTo>
                <a:lnTo>
                  <a:pt x="44648" y="80368"/>
                </a:lnTo>
                <a:lnTo>
                  <a:pt x="53578" y="80368"/>
                </a:lnTo>
                <a:lnTo>
                  <a:pt x="71437" y="71438"/>
                </a:lnTo>
                <a:lnTo>
                  <a:pt x="80367" y="62508"/>
                </a:lnTo>
                <a:lnTo>
                  <a:pt x="89297" y="62508"/>
                </a:lnTo>
                <a:lnTo>
                  <a:pt x="98227" y="53579"/>
                </a:lnTo>
                <a:lnTo>
                  <a:pt x="98227" y="44649"/>
                </a:lnTo>
                <a:lnTo>
                  <a:pt x="98227" y="35719"/>
                </a:lnTo>
                <a:lnTo>
                  <a:pt x="89297" y="26790"/>
                </a:lnTo>
                <a:lnTo>
                  <a:pt x="89297" y="17860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26790"/>
                </a:lnTo>
                <a:lnTo>
                  <a:pt x="89297" y="26790"/>
                </a:lnTo>
                <a:lnTo>
                  <a:pt x="107156" y="35719"/>
                </a:lnTo>
                <a:lnTo>
                  <a:pt x="116086" y="44649"/>
                </a:lnTo>
                <a:lnTo>
                  <a:pt x="125016" y="44649"/>
                </a:lnTo>
                <a:lnTo>
                  <a:pt x="133945" y="53579"/>
                </a:lnTo>
                <a:lnTo>
                  <a:pt x="142875" y="62508"/>
                </a:lnTo>
                <a:lnTo>
                  <a:pt x="160734" y="62508"/>
                </a:lnTo>
                <a:lnTo>
                  <a:pt x="160734" y="62508"/>
                </a:lnTo>
                <a:lnTo>
                  <a:pt x="169664" y="53579"/>
                </a:lnTo>
                <a:lnTo>
                  <a:pt x="178594" y="53579"/>
                </a:lnTo>
                <a:lnTo>
                  <a:pt x="178594" y="44649"/>
                </a:lnTo>
                <a:lnTo>
                  <a:pt x="178594" y="35719"/>
                </a:lnTo>
                <a:lnTo>
                  <a:pt x="187523" y="26790"/>
                </a:lnTo>
                <a:lnTo>
                  <a:pt x="187523" y="17860"/>
                </a:lnTo>
                <a:lnTo>
                  <a:pt x="196453" y="8930"/>
                </a:lnTo>
                <a:lnTo>
                  <a:pt x="205383" y="8930"/>
                </a:lnTo>
                <a:lnTo>
                  <a:pt x="214312" y="0"/>
                </a:lnTo>
                <a:lnTo>
                  <a:pt x="223242" y="0"/>
                </a:lnTo>
                <a:lnTo>
                  <a:pt x="232172" y="0"/>
                </a:lnTo>
                <a:lnTo>
                  <a:pt x="241102" y="0"/>
                </a:lnTo>
                <a:lnTo>
                  <a:pt x="258961" y="8930"/>
                </a:lnTo>
                <a:lnTo>
                  <a:pt x="267891" y="17860"/>
                </a:lnTo>
                <a:lnTo>
                  <a:pt x="276820" y="26790"/>
                </a:lnTo>
                <a:lnTo>
                  <a:pt x="285750" y="35719"/>
                </a:lnTo>
                <a:lnTo>
                  <a:pt x="294680" y="44649"/>
                </a:lnTo>
                <a:lnTo>
                  <a:pt x="303609" y="44649"/>
                </a:lnTo>
                <a:lnTo>
                  <a:pt x="312539" y="53579"/>
                </a:lnTo>
                <a:lnTo>
                  <a:pt x="312539" y="62508"/>
                </a:lnTo>
                <a:lnTo>
                  <a:pt x="321469" y="62508"/>
                </a:lnTo>
                <a:lnTo>
                  <a:pt x="321469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6" name="Freeform 12315"/>
          <p:cNvSpPr/>
          <p:nvPr/>
        </p:nvSpPr>
        <p:spPr>
          <a:xfrm>
            <a:off x="6232922" y="1071562"/>
            <a:ext cx="258962" cy="133947"/>
          </a:xfrm>
          <a:custGeom>
            <a:avLst/>
            <a:gdLst/>
            <a:ahLst/>
            <a:cxnLst/>
            <a:rect l="0" t="0" r="0" b="0"/>
            <a:pathLst>
              <a:path w="258962" h="133947">
                <a:moveTo>
                  <a:pt x="8930" y="53579"/>
                </a:moveTo>
                <a:lnTo>
                  <a:pt x="0" y="4464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33945" y="26789"/>
                </a:lnTo>
                <a:lnTo>
                  <a:pt x="142875" y="35719"/>
                </a:lnTo>
                <a:lnTo>
                  <a:pt x="142875" y="53579"/>
                </a:lnTo>
                <a:lnTo>
                  <a:pt x="142875" y="71438"/>
                </a:lnTo>
                <a:lnTo>
                  <a:pt x="133945" y="89297"/>
                </a:lnTo>
                <a:lnTo>
                  <a:pt x="133945" y="107157"/>
                </a:lnTo>
                <a:lnTo>
                  <a:pt x="133945" y="116086"/>
                </a:lnTo>
                <a:lnTo>
                  <a:pt x="133945" y="125016"/>
                </a:lnTo>
                <a:lnTo>
                  <a:pt x="133945" y="125016"/>
                </a:lnTo>
                <a:lnTo>
                  <a:pt x="133945" y="133946"/>
                </a:lnTo>
                <a:lnTo>
                  <a:pt x="151805" y="125016"/>
                </a:lnTo>
                <a:lnTo>
                  <a:pt x="160734" y="125016"/>
                </a:lnTo>
                <a:lnTo>
                  <a:pt x="178594" y="125016"/>
                </a:lnTo>
                <a:lnTo>
                  <a:pt x="196453" y="116086"/>
                </a:lnTo>
                <a:lnTo>
                  <a:pt x="214312" y="116086"/>
                </a:lnTo>
                <a:lnTo>
                  <a:pt x="232172" y="107157"/>
                </a:lnTo>
                <a:lnTo>
                  <a:pt x="241101" y="107157"/>
                </a:lnTo>
                <a:lnTo>
                  <a:pt x="250031" y="107157"/>
                </a:lnTo>
                <a:lnTo>
                  <a:pt x="258961" y="107157"/>
                </a:lnTo>
                <a:lnTo>
                  <a:pt x="258961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7" name="Freeform 12316"/>
          <p:cNvSpPr/>
          <p:nvPr/>
        </p:nvSpPr>
        <p:spPr>
          <a:xfrm>
            <a:off x="5339953" y="1321594"/>
            <a:ext cx="1241228" cy="160735"/>
          </a:xfrm>
          <a:custGeom>
            <a:avLst/>
            <a:gdLst/>
            <a:ahLst/>
            <a:cxnLst/>
            <a:rect l="0" t="0" r="0" b="0"/>
            <a:pathLst>
              <a:path w="1241228" h="160735">
                <a:moveTo>
                  <a:pt x="26789" y="160734"/>
                </a:moveTo>
                <a:lnTo>
                  <a:pt x="17860" y="160734"/>
                </a:lnTo>
                <a:lnTo>
                  <a:pt x="1786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17860" y="151804"/>
                </a:lnTo>
                <a:lnTo>
                  <a:pt x="35719" y="151804"/>
                </a:lnTo>
                <a:lnTo>
                  <a:pt x="71438" y="142875"/>
                </a:lnTo>
                <a:lnTo>
                  <a:pt x="107156" y="133945"/>
                </a:lnTo>
                <a:lnTo>
                  <a:pt x="151805" y="125015"/>
                </a:lnTo>
                <a:lnTo>
                  <a:pt x="205383" y="116085"/>
                </a:lnTo>
                <a:lnTo>
                  <a:pt x="267891" y="107156"/>
                </a:lnTo>
                <a:lnTo>
                  <a:pt x="330399" y="89296"/>
                </a:lnTo>
                <a:lnTo>
                  <a:pt x="401836" y="71437"/>
                </a:lnTo>
                <a:lnTo>
                  <a:pt x="482203" y="62508"/>
                </a:lnTo>
                <a:lnTo>
                  <a:pt x="562570" y="53578"/>
                </a:lnTo>
                <a:lnTo>
                  <a:pt x="642938" y="35719"/>
                </a:lnTo>
                <a:lnTo>
                  <a:pt x="732235" y="26789"/>
                </a:lnTo>
                <a:lnTo>
                  <a:pt x="812602" y="17859"/>
                </a:lnTo>
                <a:lnTo>
                  <a:pt x="892969" y="17859"/>
                </a:lnTo>
                <a:lnTo>
                  <a:pt x="964406" y="8929"/>
                </a:lnTo>
                <a:lnTo>
                  <a:pt x="1035844" y="8929"/>
                </a:lnTo>
                <a:lnTo>
                  <a:pt x="1098352" y="8929"/>
                </a:lnTo>
                <a:lnTo>
                  <a:pt x="1151930" y="8929"/>
                </a:lnTo>
                <a:lnTo>
                  <a:pt x="1187649" y="0"/>
                </a:lnTo>
                <a:lnTo>
                  <a:pt x="1223367" y="0"/>
                </a:lnTo>
                <a:lnTo>
                  <a:pt x="1241227" y="0"/>
                </a:lnTo>
                <a:lnTo>
                  <a:pt x="124122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8" name="Freeform 12317"/>
          <p:cNvSpPr/>
          <p:nvPr/>
        </p:nvSpPr>
        <p:spPr>
          <a:xfrm>
            <a:off x="4866680" y="2652117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53578" y="0"/>
                </a:moveTo>
                <a:lnTo>
                  <a:pt x="53578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35718" y="35719"/>
                </a:lnTo>
                <a:lnTo>
                  <a:pt x="26789" y="53578"/>
                </a:lnTo>
                <a:lnTo>
                  <a:pt x="17859" y="71438"/>
                </a:lnTo>
                <a:lnTo>
                  <a:pt x="8929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8929" y="133946"/>
                </a:lnTo>
                <a:lnTo>
                  <a:pt x="17859" y="142875"/>
                </a:lnTo>
                <a:lnTo>
                  <a:pt x="26789" y="142875"/>
                </a:lnTo>
                <a:lnTo>
                  <a:pt x="44648" y="142875"/>
                </a:lnTo>
                <a:lnTo>
                  <a:pt x="62508" y="142875"/>
                </a:lnTo>
                <a:lnTo>
                  <a:pt x="80367" y="133946"/>
                </a:lnTo>
                <a:lnTo>
                  <a:pt x="98226" y="125016"/>
                </a:lnTo>
                <a:lnTo>
                  <a:pt x="116086" y="116086"/>
                </a:lnTo>
                <a:lnTo>
                  <a:pt x="133945" y="107156"/>
                </a:lnTo>
                <a:lnTo>
                  <a:pt x="151804" y="98227"/>
                </a:lnTo>
                <a:lnTo>
                  <a:pt x="160734" y="89297"/>
                </a:lnTo>
                <a:lnTo>
                  <a:pt x="160734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9" name="Freeform 12318"/>
          <p:cNvSpPr/>
          <p:nvPr/>
        </p:nvSpPr>
        <p:spPr>
          <a:xfrm>
            <a:off x="5072063" y="2562820"/>
            <a:ext cx="8930" cy="357188"/>
          </a:xfrm>
          <a:custGeom>
            <a:avLst/>
            <a:gdLst/>
            <a:ahLst/>
            <a:cxnLst/>
            <a:rect l="0" t="0" r="0" b="0"/>
            <a:pathLst>
              <a:path w="8930" h="357188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9297"/>
                </a:lnTo>
                <a:lnTo>
                  <a:pt x="0" y="107157"/>
                </a:lnTo>
                <a:lnTo>
                  <a:pt x="0" y="142875"/>
                </a:lnTo>
                <a:lnTo>
                  <a:pt x="8929" y="169664"/>
                </a:lnTo>
                <a:lnTo>
                  <a:pt x="8929" y="196453"/>
                </a:lnTo>
                <a:lnTo>
                  <a:pt x="0" y="223243"/>
                </a:lnTo>
                <a:lnTo>
                  <a:pt x="0" y="258961"/>
                </a:lnTo>
                <a:lnTo>
                  <a:pt x="0" y="285750"/>
                </a:lnTo>
                <a:lnTo>
                  <a:pt x="0" y="303609"/>
                </a:lnTo>
                <a:lnTo>
                  <a:pt x="0" y="330398"/>
                </a:lnTo>
                <a:lnTo>
                  <a:pt x="0" y="339328"/>
                </a:lnTo>
                <a:lnTo>
                  <a:pt x="0" y="348258"/>
                </a:lnTo>
                <a:lnTo>
                  <a:pt x="0" y="357187"/>
                </a:lnTo>
                <a:lnTo>
                  <a:pt x="0" y="357187"/>
                </a:lnTo>
                <a:lnTo>
                  <a:pt x="0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0" name="Freeform 12319"/>
          <p:cNvSpPr/>
          <p:nvPr/>
        </p:nvSpPr>
        <p:spPr>
          <a:xfrm>
            <a:off x="5107781" y="2580680"/>
            <a:ext cx="312540" cy="285750"/>
          </a:xfrm>
          <a:custGeom>
            <a:avLst/>
            <a:gdLst/>
            <a:ahLst/>
            <a:cxnLst/>
            <a:rect l="0" t="0" r="0" b="0"/>
            <a:pathLst>
              <a:path w="312540" h="285750">
                <a:moveTo>
                  <a:pt x="160735" y="44648"/>
                </a:moveTo>
                <a:lnTo>
                  <a:pt x="160735" y="35718"/>
                </a:lnTo>
                <a:lnTo>
                  <a:pt x="160735" y="26789"/>
                </a:lnTo>
                <a:lnTo>
                  <a:pt x="160735" y="17859"/>
                </a:lnTo>
                <a:lnTo>
                  <a:pt x="160735" y="8929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0"/>
                </a:lnTo>
                <a:lnTo>
                  <a:pt x="116086" y="17859"/>
                </a:lnTo>
                <a:lnTo>
                  <a:pt x="98227" y="26789"/>
                </a:lnTo>
                <a:lnTo>
                  <a:pt x="71438" y="44648"/>
                </a:lnTo>
                <a:lnTo>
                  <a:pt x="53578" y="71437"/>
                </a:lnTo>
                <a:lnTo>
                  <a:pt x="35719" y="107156"/>
                </a:lnTo>
                <a:lnTo>
                  <a:pt x="17860" y="133945"/>
                </a:lnTo>
                <a:lnTo>
                  <a:pt x="8930" y="169664"/>
                </a:lnTo>
                <a:lnTo>
                  <a:pt x="0" y="196453"/>
                </a:lnTo>
                <a:lnTo>
                  <a:pt x="8930" y="223241"/>
                </a:lnTo>
                <a:lnTo>
                  <a:pt x="17860" y="250031"/>
                </a:lnTo>
                <a:lnTo>
                  <a:pt x="35719" y="267890"/>
                </a:lnTo>
                <a:lnTo>
                  <a:pt x="62508" y="276820"/>
                </a:lnTo>
                <a:lnTo>
                  <a:pt x="89297" y="285749"/>
                </a:lnTo>
                <a:lnTo>
                  <a:pt x="125016" y="276820"/>
                </a:lnTo>
                <a:lnTo>
                  <a:pt x="160735" y="267890"/>
                </a:lnTo>
                <a:lnTo>
                  <a:pt x="205383" y="250031"/>
                </a:lnTo>
                <a:lnTo>
                  <a:pt x="232172" y="232171"/>
                </a:lnTo>
                <a:lnTo>
                  <a:pt x="258961" y="205383"/>
                </a:lnTo>
                <a:lnTo>
                  <a:pt x="285750" y="187523"/>
                </a:lnTo>
                <a:lnTo>
                  <a:pt x="303610" y="160734"/>
                </a:lnTo>
                <a:lnTo>
                  <a:pt x="312539" y="133945"/>
                </a:lnTo>
                <a:lnTo>
                  <a:pt x="312539" y="107156"/>
                </a:lnTo>
                <a:lnTo>
                  <a:pt x="303610" y="80367"/>
                </a:lnTo>
                <a:lnTo>
                  <a:pt x="285750" y="53578"/>
                </a:lnTo>
                <a:lnTo>
                  <a:pt x="258961" y="35718"/>
                </a:lnTo>
                <a:lnTo>
                  <a:pt x="232172" y="26789"/>
                </a:lnTo>
                <a:lnTo>
                  <a:pt x="205383" y="17859"/>
                </a:lnTo>
                <a:lnTo>
                  <a:pt x="178594" y="8929"/>
                </a:lnTo>
                <a:lnTo>
                  <a:pt x="160735" y="0"/>
                </a:lnTo>
                <a:lnTo>
                  <a:pt x="142875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1" name="Freeform 12320"/>
          <p:cNvSpPr/>
          <p:nvPr/>
        </p:nvSpPr>
        <p:spPr>
          <a:xfrm>
            <a:off x="5572125" y="2696766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17859" y="26789"/>
                </a:move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2" name="Freeform 12321"/>
          <p:cNvSpPr/>
          <p:nvPr/>
        </p:nvSpPr>
        <p:spPr>
          <a:xfrm>
            <a:off x="5768578" y="2402086"/>
            <a:ext cx="151806" cy="517922"/>
          </a:xfrm>
          <a:custGeom>
            <a:avLst/>
            <a:gdLst/>
            <a:ahLst/>
            <a:cxnLst/>
            <a:rect l="0" t="0" r="0" b="0"/>
            <a:pathLst>
              <a:path w="151806" h="517922">
                <a:moveTo>
                  <a:pt x="151805" y="0"/>
                </a:moveTo>
                <a:lnTo>
                  <a:pt x="151805" y="0"/>
                </a:lnTo>
                <a:lnTo>
                  <a:pt x="142875" y="8929"/>
                </a:lnTo>
                <a:lnTo>
                  <a:pt x="133945" y="8929"/>
                </a:lnTo>
                <a:lnTo>
                  <a:pt x="125016" y="17859"/>
                </a:lnTo>
                <a:lnTo>
                  <a:pt x="116086" y="26789"/>
                </a:lnTo>
                <a:lnTo>
                  <a:pt x="98227" y="44648"/>
                </a:lnTo>
                <a:lnTo>
                  <a:pt x="80367" y="71437"/>
                </a:lnTo>
                <a:lnTo>
                  <a:pt x="71438" y="98227"/>
                </a:lnTo>
                <a:lnTo>
                  <a:pt x="53578" y="133945"/>
                </a:lnTo>
                <a:lnTo>
                  <a:pt x="35719" y="169664"/>
                </a:lnTo>
                <a:lnTo>
                  <a:pt x="17860" y="214312"/>
                </a:lnTo>
                <a:lnTo>
                  <a:pt x="8930" y="258961"/>
                </a:lnTo>
                <a:lnTo>
                  <a:pt x="0" y="294680"/>
                </a:lnTo>
                <a:lnTo>
                  <a:pt x="0" y="339328"/>
                </a:lnTo>
                <a:lnTo>
                  <a:pt x="8930" y="375047"/>
                </a:lnTo>
                <a:lnTo>
                  <a:pt x="17860" y="410765"/>
                </a:lnTo>
                <a:lnTo>
                  <a:pt x="26789" y="437554"/>
                </a:lnTo>
                <a:lnTo>
                  <a:pt x="44649" y="464343"/>
                </a:lnTo>
                <a:lnTo>
                  <a:pt x="62508" y="482203"/>
                </a:lnTo>
                <a:lnTo>
                  <a:pt x="89297" y="500062"/>
                </a:lnTo>
                <a:lnTo>
                  <a:pt x="107156" y="508992"/>
                </a:lnTo>
                <a:lnTo>
                  <a:pt x="125016" y="517921"/>
                </a:lnTo>
                <a:lnTo>
                  <a:pt x="133945" y="517921"/>
                </a:lnTo>
                <a:lnTo>
                  <a:pt x="133945" y="5179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3" name="Freeform 12322"/>
          <p:cNvSpPr/>
          <p:nvPr/>
        </p:nvSpPr>
        <p:spPr>
          <a:xfrm>
            <a:off x="5929313" y="2607469"/>
            <a:ext cx="8930" cy="196453"/>
          </a:xfrm>
          <a:custGeom>
            <a:avLst/>
            <a:gdLst/>
            <a:ahLst/>
            <a:cxnLst/>
            <a:rect l="0" t="0" r="0" b="0"/>
            <a:pathLst>
              <a:path w="8930" h="196453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44648"/>
                </a:lnTo>
                <a:lnTo>
                  <a:pt x="8929" y="62508"/>
                </a:lnTo>
                <a:lnTo>
                  <a:pt x="8929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8929" y="196452"/>
                </a:lnTo>
                <a:lnTo>
                  <a:pt x="8929" y="196452"/>
                </a:lnTo>
                <a:lnTo>
                  <a:pt x="8929" y="196452"/>
                </a:lnTo>
                <a:lnTo>
                  <a:pt x="8929" y="1964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4" name="Freeform 12323"/>
          <p:cNvSpPr/>
          <p:nvPr/>
        </p:nvSpPr>
        <p:spPr>
          <a:xfrm>
            <a:off x="5982891" y="2643188"/>
            <a:ext cx="160735" cy="133946"/>
          </a:xfrm>
          <a:custGeom>
            <a:avLst/>
            <a:gdLst/>
            <a:ahLst/>
            <a:cxnLst/>
            <a:rect l="0" t="0" r="0" b="0"/>
            <a:pathLst>
              <a:path w="160735" h="133946">
                <a:moveTo>
                  <a:pt x="125015" y="17859"/>
                </a:moveTo>
                <a:lnTo>
                  <a:pt x="125015" y="17859"/>
                </a:lnTo>
                <a:lnTo>
                  <a:pt x="116086" y="8929"/>
                </a:lnTo>
                <a:lnTo>
                  <a:pt x="116086" y="8929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62507" y="0"/>
                </a:lnTo>
                <a:lnTo>
                  <a:pt x="44648" y="8929"/>
                </a:lnTo>
                <a:lnTo>
                  <a:pt x="26789" y="17859"/>
                </a:lnTo>
                <a:lnTo>
                  <a:pt x="17859" y="35718"/>
                </a:lnTo>
                <a:lnTo>
                  <a:pt x="8929" y="53578"/>
                </a:lnTo>
                <a:lnTo>
                  <a:pt x="0" y="71437"/>
                </a:lnTo>
                <a:lnTo>
                  <a:pt x="0" y="89296"/>
                </a:lnTo>
                <a:lnTo>
                  <a:pt x="8929" y="107156"/>
                </a:lnTo>
                <a:lnTo>
                  <a:pt x="17859" y="116085"/>
                </a:lnTo>
                <a:lnTo>
                  <a:pt x="35718" y="125015"/>
                </a:lnTo>
                <a:lnTo>
                  <a:pt x="53578" y="133945"/>
                </a:lnTo>
                <a:lnTo>
                  <a:pt x="71437" y="133945"/>
                </a:lnTo>
                <a:lnTo>
                  <a:pt x="98226" y="125015"/>
                </a:lnTo>
                <a:lnTo>
                  <a:pt x="125015" y="116085"/>
                </a:lnTo>
                <a:lnTo>
                  <a:pt x="142875" y="107156"/>
                </a:lnTo>
                <a:lnTo>
                  <a:pt x="151804" y="98226"/>
                </a:lnTo>
                <a:lnTo>
                  <a:pt x="160734" y="80367"/>
                </a:lnTo>
                <a:lnTo>
                  <a:pt x="160734" y="62507"/>
                </a:lnTo>
                <a:lnTo>
                  <a:pt x="151804" y="44648"/>
                </a:lnTo>
                <a:lnTo>
                  <a:pt x="142875" y="26789"/>
                </a:lnTo>
                <a:lnTo>
                  <a:pt x="133945" y="17859"/>
                </a:lnTo>
                <a:lnTo>
                  <a:pt x="116086" y="8929"/>
                </a:lnTo>
                <a:lnTo>
                  <a:pt x="107156" y="8929"/>
                </a:lnTo>
                <a:lnTo>
                  <a:pt x="98226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5" name="Freeform 12324"/>
          <p:cNvSpPr/>
          <p:nvPr/>
        </p:nvSpPr>
        <p:spPr>
          <a:xfrm>
            <a:off x="6179344" y="2625328"/>
            <a:ext cx="151805" cy="133946"/>
          </a:xfrm>
          <a:custGeom>
            <a:avLst/>
            <a:gdLst/>
            <a:ahLst/>
            <a:cxnLst/>
            <a:rect l="0" t="0" r="0" b="0"/>
            <a:pathLst>
              <a:path w="151805" h="133946">
                <a:moveTo>
                  <a:pt x="7143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8" y="17860"/>
                </a:lnTo>
                <a:lnTo>
                  <a:pt x="44648" y="26789"/>
                </a:lnTo>
                <a:lnTo>
                  <a:pt x="26789" y="35719"/>
                </a:lnTo>
                <a:lnTo>
                  <a:pt x="17859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8929" y="125016"/>
                </a:lnTo>
                <a:lnTo>
                  <a:pt x="26789" y="133945"/>
                </a:lnTo>
                <a:lnTo>
                  <a:pt x="53578" y="133945"/>
                </a:lnTo>
                <a:lnTo>
                  <a:pt x="71437" y="125016"/>
                </a:lnTo>
                <a:lnTo>
                  <a:pt x="98226" y="116086"/>
                </a:lnTo>
                <a:lnTo>
                  <a:pt x="125015" y="107156"/>
                </a:lnTo>
                <a:lnTo>
                  <a:pt x="142875" y="98227"/>
                </a:lnTo>
                <a:lnTo>
                  <a:pt x="151804" y="80367"/>
                </a:lnTo>
                <a:lnTo>
                  <a:pt x="151804" y="71438"/>
                </a:lnTo>
                <a:lnTo>
                  <a:pt x="151804" y="53578"/>
                </a:lnTo>
                <a:lnTo>
                  <a:pt x="142875" y="44649"/>
                </a:lnTo>
                <a:lnTo>
                  <a:pt x="133945" y="35719"/>
                </a:lnTo>
                <a:lnTo>
                  <a:pt x="125015" y="26789"/>
                </a:lnTo>
                <a:lnTo>
                  <a:pt x="107156" y="17860"/>
                </a:lnTo>
                <a:lnTo>
                  <a:pt x="98226" y="17860"/>
                </a:lnTo>
                <a:lnTo>
                  <a:pt x="98226" y="17860"/>
                </a:lnTo>
                <a:lnTo>
                  <a:pt x="98226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6" name="Freeform 12325"/>
          <p:cNvSpPr/>
          <p:nvPr/>
        </p:nvSpPr>
        <p:spPr>
          <a:xfrm>
            <a:off x="6393656" y="2598539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7" name="Freeform 12326"/>
          <p:cNvSpPr/>
          <p:nvPr/>
        </p:nvSpPr>
        <p:spPr>
          <a:xfrm>
            <a:off x="6411516" y="2598539"/>
            <a:ext cx="71438" cy="169665"/>
          </a:xfrm>
          <a:custGeom>
            <a:avLst/>
            <a:gdLst/>
            <a:ahLst/>
            <a:cxnLst/>
            <a:rect l="0" t="0" r="0" b="0"/>
            <a:pathLst>
              <a:path w="71438" h="169665">
                <a:moveTo>
                  <a:pt x="71437" y="0"/>
                </a:moveTo>
                <a:lnTo>
                  <a:pt x="71437" y="0"/>
                </a:lnTo>
                <a:lnTo>
                  <a:pt x="71437" y="8930"/>
                </a:lnTo>
                <a:lnTo>
                  <a:pt x="71437" y="17859"/>
                </a:lnTo>
                <a:lnTo>
                  <a:pt x="71437" y="26789"/>
                </a:lnTo>
                <a:lnTo>
                  <a:pt x="71437" y="35719"/>
                </a:lnTo>
                <a:lnTo>
                  <a:pt x="62507" y="53578"/>
                </a:lnTo>
                <a:lnTo>
                  <a:pt x="53578" y="71438"/>
                </a:lnTo>
                <a:lnTo>
                  <a:pt x="35718" y="89297"/>
                </a:lnTo>
                <a:lnTo>
                  <a:pt x="26789" y="107156"/>
                </a:lnTo>
                <a:lnTo>
                  <a:pt x="17859" y="125016"/>
                </a:lnTo>
                <a:lnTo>
                  <a:pt x="8929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8" name="Freeform 12327"/>
          <p:cNvSpPr/>
          <p:nvPr/>
        </p:nvSpPr>
        <p:spPr>
          <a:xfrm>
            <a:off x="6509742" y="2732484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9" name="Freeform 12328"/>
          <p:cNvSpPr/>
          <p:nvPr/>
        </p:nvSpPr>
        <p:spPr>
          <a:xfrm>
            <a:off x="6688336" y="2661047"/>
            <a:ext cx="107157" cy="1"/>
          </a:xfrm>
          <a:custGeom>
            <a:avLst/>
            <a:gdLst/>
            <a:ahLst/>
            <a:cxnLst/>
            <a:rect l="0" t="0" r="0" b="0"/>
            <a:pathLst>
              <a:path w="107157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0" name="Freeform 12329"/>
          <p:cNvSpPr/>
          <p:nvPr/>
        </p:nvSpPr>
        <p:spPr>
          <a:xfrm>
            <a:off x="6875859" y="2580680"/>
            <a:ext cx="151806" cy="151805"/>
          </a:xfrm>
          <a:custGeom>
            <a:avLst/>
            <a:gdLst/>
            <a:ahLst/>
            <a:cxnLst/>
            <a:rect l="0" t="0" r="0" b="0"/>
            <a:pathLst>
              <a:path w="151806" h="151805">
                <a:moveTo>
                  <a:pt x="17860" y="8929"/>
                </a:moveTo>
                <a:lnTo>
                  <a:pt x="17860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8929"/>
                </a:lnTo>
                <a:lnTo>
                  <a:pt x="133946" y="17859"/>
                </a:lnTo>
                <a:lnTo>
                  <a:pt x="142875" y="26789"/>
                </a:lnTo>
                <a:lnTo>
                  <a:pt x="151805" y="44648"/>
                </a:lnTo>
                <a:lnTo>
                  <a:pt x="151805" y="53578"/>
                </a:lnTo>
                <a:lnTo>
                  <a:pt x="142875" y="71437"/>
                </a:lnTo>
                <a:lnTo>
                  <a:pt x="133946" y="98226"/>
                </a:lnTo>
                <a:lnTo>
                  <a:pt x="116086" y="107156"/>
                </a:lnTo>
                <a:lnTo>
                  <a:pt x="98227" y="125015"/>
                </a:lnTo>
                <a:lnTo>
                  <a:pt x="71438" y="142875"/>
                </a:lnTo>
                <a:lnTo>
                  <a:pt x="53579" y="151804"/>
                </a:lnTo>
                <a:lnTo>
                  <a:pt x="35719" y="151804"/>
                </a:lnTo>
                <a:lnTo>
                  <a:pt x="17860" y="151804"/>
                </a:lnTo>
                <a:lnTo>
                  <a:pt x="8930" y="151804"/>
                </a:lnTo>
                <a:lnTo>
                  <a:pt x="0" y="151804"/>
                </a:lnTo>
                <a:lnTo>
                  <a:pt x="8930" y="142875"/>
                </a:lnTo>
                <a:lnTo>
                  <a:pt x="17860" y="133945"/>
                </a:lnTo>
                <a:lnTo>
                  <a:pt x="26789" y="125015"/>
                </a:lnTo>
                <a:lnTo>
                  <a:pt x="44649" y="125015"/>
                </a:lnTo>
                <a:lnTo>
                  <a:pt x="62508" y="125015"/>
                </a:lnTo>
                <a:lnTo>
                  <a:pt x="89297" y="125015"/>
                </a:lnTo>
                <a:lnTo>
                  <a:pt x="107157" y="125015"/>
                </a:lnTo>
                <a:lnTo>
                  <a:pt x="125016" y="125015"/>
                </a:lnTo>
                <a:lnTo>
                  <a:pt x="142875" y="125015"/>
                </a:lnTo>
                <a:lnTo>
                  <a:pt x="151805" y="133945"/>
                </a:lnTo>
                <a:lnTo>
                  <a:pt x="151805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1" name="Freeform 12330"/>
          <p:cNvSpPr/>
          <p:nvPr/>
        </p:nvSpPr>
        <p:spPr>
          <a:xfrm>
            <a:off x="7108031" y="2598539"/>
            <a:ext cx="142876" cy="116087"/>
          </a:xfrm>
          <a:custGeom>
            <a:avLst/>
            <a:gdLst/>
            <a:ahLst/>
            <a:cxnLst/>
            <a:rect l="0" t="0" r="0" b="0"/>
            <a:pathLst>
              <a:path w="142876" h="116087">
                <a:moveTo>
                  <a:pt x="107157" y="8930"/>
                </a:moveTo>
                <a:lnTo>
                  <a:pt x="10715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0"/>
                </a:lnTo>
                <a:lnTo>
                  <a:pt x="80367" y="0"/>
                </a:lnTo>
                <a:lnTo>
                  <a:pt x="62508" y="8930"/>
                </a:lnTo>
                <a:lnTo>
                  <a:pt x="44649" y="8930"/>
                </a:lnTo>
                <a:lnTo>
                  <a:pt x="26789" y="26789"/>
                </a:lnTo>
                <a:lnTo>
                  <a:pt x="17860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0" y="89297"/>
                </a:lnTo>
                <a:lnTo>
                  <a:pt x="8930" y="107156"/>
                </a:lnTo>
                <a:lnTo>
                  <a:pt x="17860" y="107156"/>
                </a:lnTo>
                <a:lnTo>
                  <a:pt x="35719" y="116086"/>
                </a:lnTo>
                <a:lnTo>
                  <a:pt x="62508" y="116086"/>
                </a:lnTo>
                <a:lnTo>
                  <a:pt x="80367" y="116086"/>
                </a:lnTo>
                <a:lnTo>
                  <a:pt x="98227" y="107156"/>
                </a:lnTo>
                <a:lnTo>
                  <a:pt x="116086" y="107156"/>
                </a:lnTo>
                <a:lnTo>
                  <a:pt x="133946" y="89297"/>
                </a:lnTo>
                <a:lnTo>
                  <a:pt x="142875" y="80367"/>
                </a:lnTo>
                <a:lnTo>
                  <a:pt x="142875" y="62508"/>
                </a:lnTo>
                <a:lnTo>
                  <a:pt x="142875" y="53578"/>
                </a:lnTo>
                <a:lnTo>
                  <a:pt x="142875" y="35719"/>
                </a:lnTo>
                <a:lnTo>
                  <a:pt x="142875" y="26789"/>
                </a:lnTo>
                <a:lnTo>
                  <a:pt x="133946" y="17859"/>
                </a:lnTo>
                <a:lnTo>
                  <a:pt x="133946" y="17859"/>
                </a:lnTo>
                <a:lnTo>
                  <a:pt x="133946" y="8930"/>
                </a:lnTo>
                <a:lnTo>
                  <a:pt x="13394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2" name="Freeform 12331"/>
          <p:cNvSpPr/>
          <p:nvPr/>
        </p:nvSpPr>
        <p:spPr>
          <a:xfrm>
            <a:off x="7331273" y="2580680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3" name="Freeform 12332"/>
          <p:cNvSpPr/>
          <p:nvPr/>
        </p:nvSpPr>
        <p:spPr>
          <a:xfrm>
            <a:off x="7375922" y="2598539"/>
            <a:ext cx="71438" cy="116087"/>
          </a:xfrm>
          <a:custGeom>
            <a:avLst/>
            <a:gdLst/>
            <a:ahLst/>
            <a:cxnLst/>
            <a:rect l="0" t="0" r="0" b="0"/>
            <a:pathLst>
              <a:path w="71438" h="116087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71437" y="0"/>
                </a:lnTo>
                <a:lnTo>
                  <a:pt x="71437" y="8930"/>
                </a:lnTo>
                <a:lnTo>
                  <a:pt x="71437" y="17859"/>
                </a:lnTo>
                <a:lnTo>
                  <a:pt x="62508" y="26789"/>
                </a:lnTo>
                <a:lnTo>
                  <a:pt x="62508" y="35719"/>
                </a:lnTo>
                <a:lnTo>
                  <a:pt x="53578" y="44649"/>
                </a:lnTo>
                <a:lnTo>
                  <a:pt x="35719" y="62508"/>
                </a:lnTo>
                <a:lnTo>
                  <a:pt x="26789" y="80367"/>
                </a:lnTo>
                <a:lnTo>
                  <a:pt x="17859" y="98227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4" name="Freeform 12333"/>
          <p:cNvSpPr/>
          <p:nvPr/>
        </p:nvSpPr>
        <p:spPr>
          <a:xfrm>
            <a:off x="7465219" y="2705695"/>
            <a:ext cx="8930" cy="26790"/>
          </a:xfrm>
          <a:custGeom>
            <a:avLst/>
            <a:gdLst/>
            <a:ahLst/>
            <a:cxnLst/>
            <a:rect l="0" t="0" r="0" b="0"/>
            <a:pathLst>
              <a:path w="8930" h="26790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5" name="Freeform 12334"/>
          <p:cNvSpPr/>
          <p:nvPr/>
        </p:nvSpPr>
        <p:spPr>
          <a:xfrm>
            <a:off x="7456289" y="2330648"/>
            <a:ext cx="267892" cy="607220"/>
          </a:xfrm>
          <a:custGeom>
            <a:avLst/>
            <a:gdLst/>
            <a:ahLst/>
            <a:cxnLst/>
            <a:rect l="0" t="0" r="0" b="0"/>
            <a:pathLst>
              <a:path w="267892" h="6072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7859" y="0"/>
                </a:lnTo>
                <a:lnTo>
                  <a:pt x="35719" y="8930"/>
                </a:lnTo>
                <a:lnTo>
                  <a:pt x="62508" y="26789"/>
                </a:lnTo>
                <a:lnTo>
                  <a:pt x="98227" y="53578"/>
                </a:lnTo>
                <a:lnTo>
                  <a:pt x="133945" y="89297"/>
                </a:lnTo>
                <a:lnTo>
                  <a:pt x="169664" y="125016"/>
                </a:lnTo>
                <a:lnTo>
                  <a:pt x="196453" y="160735"/>
                </a:lnTo>
                <a:lnTo>
                  <a:pt x="223242" y="205383"/>
                </a:lnTo>
                <a:lnTo>
                  <a:pt x="250031" y="250032"/>
                </a:lnTo>
                <a:lnTo>
                  <a:pt x="258961" y="294680"/>
                </a:lnTo>
                <a:lnTo>
                  <a:pt x="267891" y="339329"/>
                </a:lnTo>
                <a:lnTo>
                  <a:pt x="267891" y="375047"/>
                </a:lnTo>
                <a:lnTo>
                  <a:pt x="250031" y="419696"/>
                </a:lnTo>
                <a:lnTo>
                  <a:pt x="232172" y="446485"/>
                </a:lnTo>
                <a:lnTo>
                  <a:pt x="205383" y="482203"/>
                </a:lnTo>
                <a:lnTo>
                  <a:pt x="178594" y="508992"/>
                </a:lnTo>
                <a:lnTo>
                  <a:pt x="142875" y="535781"/>
                </a:lnTo>
                <a:lnTo>
                  <a:pt x="107156" y="562570"/>
                </a:lnTo>
                <a:lnTo>
                  <a:pt x="80367" y="580430"/>
                </a:lnTo>
                <a:lnTo>
                  <a:pt x="53578" y="598289"/>
                </a:lnTo>
                <a:lnTo>
                  <a:pt x="35719" y="607219"/>
                </a:lnTo>
                <a:lnTo>
                  <a:pt x="35719" y="6072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6" name="Freeform 12335"/>
          <p:cNvSpPr/>
          <p:nvPr/>
        </p:nvSpPr>
        <p:spPr>
          <a:xfrm>
            <a:off x="4947047" y="3214687"/>
            <a:ext cx="125017" cy="205384"/>
          </a:xfrm>
          <a:custGeom>
            <a:avLst/>
            <a:gdLst/>
            <a:ahLst/>
            <a:cxnLst/>
            <a:rect l="0" t="0" r="0" b="0"/>
            <a:pathLst>
              <a:path w="125017" h="205384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44649"/>
                </a:lnTo>
                <a:lnTo>
                  <a:pt x="17859" y="53578"/>
                </a:lnTo>
                <a:lnTo>
                  <a:pt x="17859" y="80367"/>
                </a:lnTo>
                <a:lnTo>
                  <a:pt x="893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8930" y="187524"/>
                </a:lnTo>
                <a:lnTo>
                  <a:pt x="17859" y="196453"/>
                </a:lnTo>
                <a:lnTo>
                  <a:pt x="26789" y="205383"/>
                </a:lnTo>
                <a:lnTo>
                  <a:pt x="44648" y="205383"/>
                </a:lnTo>
                <a:lnTo>
                  <a:pt x="62508" y="205383"/>
                </a:lnTo>
                <a:lnTo>
                  <a:pt x="80367" y="196453"/>
                </a:lnTo>
                <a:lnTo>
                  <a:pt x="107156" y="187524"/>
                </a:lnTo>
                <a:lnTo>
                  <a:pt x="116086" y="187524"/>
                </a:lnTo>
                <a:lnTo>
                  <a:pt x="125016" y="178594"/>
                </a:lnTo>
                <a:lnTo>
                  <a:pt x="125016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7" name="Freeform 12336"/>
          <p:cNvSpPr/>
          <p:nvPr/>
        </p:nvSpPr>
        <p:spPr>
          <a:xfrm>
            <a:off x="5125641" y="3196828"/>
            <a:ext cx="26790" cy="375048"/>
          </a:xfrm>
          <a:custGeom>
            <a:avLst/>
            <a:gdLst/>
            <a:ahLst/>
            <a:cxnLst/>
            <a:rect l="0" t="0" r="0" b="0"/>
            <a:pathLst>
              <a:path w="26790" h="375048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29" y="53578"/>
                </a:lnTo>
                <a:lnTo>
                  <a:pt x="8929" y="80367"/>
                </a:lnTo>
                <a:lnTo>
                  <a:pt x="8929" y="107156"/>
                </a:lnTo>
                <a:lnTo>
                  <a:pt x="17859" y="142875"/>
                </a:lnTo>
                <a:lnTo>
                  <a:pt x="17859" y="169664"/>
                </a:lnTo>
                <a:lnTo>
                  <a:pt x="17859" y="205383"/>
                </a:lnTo>
                <a:lnTo>
                  <a:pt x="8929" y="241101"/>
                </a:lnTo>
                <a:lnTo>
                  <a:pt x="8929" y="276820"/>
                </a:lnTo>
                <a:lnTo>
                  <a:pt x="17859" y="303609"/>
                </a:lnTo>
                <a:lnTo>
                  <a:pt x="17859" y="330398"/>
                </a:lnTo>
                <a:lnTo>
                  <a:pt x="17859" y="348258"/>
                </a:lnTo>
                <a:lnTo>
                  <a:pt x="26789" y="366117"/>
                </a:lnTo>
                <a:lnTo>
                  <a:pt x="26789" y="375047"/>
                </a:lnTo>
                <a:lnTo>
                  <a:pt x="26789" y="3750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8" name="Freeform 12337"/>
          <p:cNvSpPr/>
          <p:nvPr/>
        </p:nvSpPr>
        <p:spPr>
          <a:xfrm>
            <a:off x="5223867" y="3205757"/>
            <a:ext cx="330400" cy="339330"/>
          </a:xfrm>
          <a:custGeom>
            <a:avLst/>
            <a:gdLst/>
            <a:ahLst/>
            <a:cxnLst/>
            <a:rect l="0" t="0" r="0" b="0"/>
            <a:pathLst>
              <a:path w="330400" h="339330">
                <a:moveTo>
                  <a:pt x="160735" y="17860"/>
                </a:moveTo>
                <a:lnTo>
                  <a:pt x="160735" y="8930"/>
                </a:lnTo>
                <a:lnTo>
                  <a:pt x="160735" y="8930"/>
                </a:lnTo>
                <a:lnTo>
                  <a:pt x="151805" y="8930"/>
                </a:lnTo>
                <a:lnTo>
                  <a:pt x="133946" y="8930"/>
                </a:lnTo>
                <a:lnTo>
                  <a:pt x="125016" y="17860"/>
                </a:lnTo>
                <a:lnTo>
                  <a:pt x="107156" y="26789"/>
                </a:lnTo>
                <a:lnTo>
                  <a:pt x="80367" y="35719"/>
                </a:lnTo>
                <a:lnTo>
                  <a:pt x="62508" y="62508"/>
                </a:lnTo>
                <a:lnTo>
                  <a:pt x="44649" y="89297"/>
                </a:lnTo>
                <a:lnTo>
                  <a:pt x="26789" y="125016"/>
                </a:lnTo>
                <a:lnTo>
                  <a:pt x="17860" y="151805"/>
                </a:lnTo>
                <a:lnTo>
                  <a:pt x="8930" y="196454"/>
                </a:lnTo>
                <a:lnTo>
                  <a:pt x="0" y="223243"/>
                </a:lnTo>
                <a:lnTo>
                  <a:pt x="8930" y="258961"/>
                </a:lnTo>
                <a:lnTo>
                  <a:pt x="26789" y="285750"/>
                </a:lnTo>
                <a:lnTo>
                  <a:pt x="53578" y="312539"/>
                </a:lnTo>
                <a:lnTo>
                  <a:pt x="80367" y="321469"/>
                </a:lnTo>
                <a:lnTo>
                  <a:pt x="107156" y="339329"/>
                </a:lnTo>
                <a:lnTo>
                  <a:pt x="142875" y="339329"/>
                </a:lnTo>
                <a:lnTo>
                  <a:pt x="169664" y="330399"/>
                </a:lnTo>
                <a:lnTo>
                  <a:pt x="205383" y="321469"/>
                </a:lnTo>
                <a:lnTo>
                  <a:pt x="232172" y="303610"/>
                </a:lnTo>
                <a:lnTo>
                  <a:pt x="267891" y="285750"/>
                </a:lnTo>
                <a:lnTo>
                  <a:pt x="285750" y="267891"/>
                </a:lnTo>
                <a:lnTo>
                  <a:pt x="303610" y="241102"/>
                </a:lnTo>
                <a:lnTo>
                  <a:pt x="330399" y="214313"/>
                </a:lnTo>
                <a:lnTo>
                  <a:pt x="330399" y="178594"/>
                </a:lnTo>
                <a:lnTo>
                  <a:pt x="330399" y="142875"/>
                </a:lnTo>
                <a:lnTo>
                  <a:pt x="321469" y="116086"/>
                </a:lnTo>
                <a:lnTo>
                  <a:pt x="303610" y="89297"/>
                </a:lnTo>
                <a:lnTo>
                  <a:pt x="276821" y="62508"/>
                </a:lnTo>
                <a:lnTo>
                  <a:pt x="250031" y="44649"/>
                </a:lnTo>
                <a:lnTo>
                  <a:pt x="223242" y="26789"/>
                </a:lnTo>
                <a:lnTo>
                  <a:pt x="196453" y="17860"/>
                </a:lnTo>
                <a:lnTo>
                  <a:pt x="178594" y="8930"/>
                </a:lnTo>
                <a:lnTo>
                  <a:pt x="16073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9" name="Freeform 12338"/>
          <p:cNvSpPr/>
          <p:nvPr/>
        </p:nvSpPr>
        <p:spPr>
          <a:xfrm>
            <a:off x="5715000" y="3348632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0" name="Freeform 12339"/>
          <p:cNvSpPr/>
          <p:nvPr/>
        </p:nvSpPr>
        <p:spPr>
          <a:xfrm>
            <a:off x="6000750" y="3170039"/>
            <a:ext cx="223243" cy="383977"/>
          </a:xfrm>
          <a:custGeom>
            <a:avLst/>
            <a:gdLst/>
            <a:ahLst/>
            <a:cxnLst/>
            <a:rect l="0" t="0" r="0" b="0"/>
            <a:pathLst>
              <a:path w="223243" h="383977">
                <a:moveTo>
                  <a:pt x="53578" y="116086"/>
                </a:moveTo>
                <a:lnTo>
                  <a:pt x="53578" y="107156"/>
                </a:lnTo>
                <a:lnTo>
                  <a:pt x="44648" y="98226"/>
                </a:lnTo>
                <a:lnTo>
                  <a:pt x="44648" y="89297"/>
                </a:lnTo>
                <a:lnTo>
                  <a:pt x="35719" y="71437"/>
                </a:lnTo>
                <a:lnTo>
                  <a:pt x="35719" y="62507"/>
                </a:lnTo>
                <a:lnTo>
                  <a:pt x="35719" y="44648"/>
                </a:lnTo>
                <a:lnTo>
                  <a:pt x="35719" y="26789"/>
                </a:lnTo>
                <a:lnTo>
                  <a:pt x="44648" y="17859"/>
                </a:lnTo>
                <a:lnTo>
                  <a:pt x="53578" y="8929"/>
                </a:lnTo>
                <a:lnTo>
                  <a:pt x="71438" y="8929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8929"/>
                </a:lnTo>
                <a:lnTo>
                  <a:pt x="187523" y="17859"/>
                </a:lnTo>
                <a:lnTo>
                  <a:pt x="205383" y="26789"/>
                </a:lnTo>
                <a:lnTo>
                  <a:pt x="214313" y="44648"/>
                </a:lnTo>
                <a:lnTo>
                  <a:pt x="223242" y="62507"/>
                </a:lnTo>
                <a:lnTo>
                  <a:pt x="223242" y="80367"/>
                </a:lnTo>
                <a:lnTo>
                  <a:pt x="214313" y="98226"/>
                </a:lnTo>
                <a:lnTo>
                  <a:pt x="205383" y="125015"/>
                </a:lnTo>
                <a:lnTo>
                  <a:pt x="187523" y="142875"/>
                </a:lnTo>
                <a:lnTo>
                  <a:pt x="169664" y="169664"/>
                </a:lnTo>
                <a:lnTo>
                  <a:pt x="142875" y="196453"/>
                </a:lnTo>
                <a:lnTo>
                  <a:pt x="116086" y="232172"/>
                </a:lnTo>
                <a:lnTo>
                  <a:pt x="71438" y="258961"/>
                </a:lnTo>
                <a:lnTo>
                  <a:pt x="53578" y="285750"/>
                </a:lnTo>
                <a:lnTo>
                  <a:pt x="44648" y="312539"/>
                </a:lnTo>
                <a:lnTo>
                  <a:pt x="35719" y="330398"/>
                </a:lnTo>
                <a:lnTo>
                  <a:pt x="35719" y="348257"/>
                </a:lnTo>
                <a:lnTo>
                  <a:pt x="44648" y="366117"/>
                </a:lnTo>
                <a:lnTo>
                  <a:pt x="53578" y="375047"/>
                </a:lnTo>
                <a:lnTo>
                  <a:pt x="80367" y="383976"/>
                </a:lnTo>
                <a:lnTo>
                  <a:pt x="107156" y="383976"/>
                </a:lnTo>
                <a:lnTo>
                  <a:pt x="133945" y="375047"/>
                </a:lnTo>
                <a:lnTo>
                  <a:pt x="160734" y="366117"/>
                </a:lnTo>
                <a:lnTo>
                  <a:pt x="187523" y="357187"/>
                </a:lnTo>
                <a:lnTo>
                  <a:pt x="205383" y="339328"/>
                </a:lnTo>
                <a:lnTo>
                  <a:pt x="223242" y="321468"/>
                </a:lnTo>
                <a:lnTo>
                  <a:pt x="223242" y="294679"/>
                </a:lnTo>
                <a:lnTo>
                  <a:pt x="223242" y="276820"/>
                </a:lnTo>
                <a:lnTo>
                  <a:pt x="223242" y="250031"/>
                </a:lnTo>
                <a:lnTo>
                  <a:pt x="196453" y="232172"/>
                </a:lnTo>
                <a:lnTo>
                  <a:pt x="169664" y="205382"/>
                </a:lnTo>
                <a:lnTo>
                  <a:pt x="133945" y="187523"/>
                </a:lnTo>
                <a:lnTo>
                  <a:pt x="98227" y="169664"/>
                </a:lnTo>
                <a:lnTo>
                  <a:pt x="71438" y="160734"/>
                </a:lnTo>
                <a:lnTo>
                  <a:pt x="35719" y="151804"/>
                </a:lnTo>
                <a:lnTo>
                  <a:pt x="17859" y="151804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1" name="Freeform 12340"/>
          <p:cNvSpPr/>
          <p:nvPr/>
        </p:nvSpPr>
        <p:spPr>
          <a:xfrm>
            <a:off x="6304359" y="3187898"/>
            <a:ext cx="357189" cy="303610"/>
          </a:xfrm>
          <a:custGeom>
            <a:avLst/>
            <a:gdLst/>
            <a:ahLst/>
            <a:cxnLst/>
            <a:rect l="0" t="0" r="0" b="0"/>
            <a:pathLst>
              <a:path w="357189" h="303610">
                <a:moveTo>
                  <a:pt x="223243" y="26789"/>
                </a:moveTo>
                <a:lnTo>
                  <a:pt x="223243" y="26789"/>
                </a:lnTo>
                <a:lnTo>
                  <a:pt x="214313" y="17859"/>
                </a:lnTo>
                <a:lnTo>
                  <a:pt x="214313" y="17859"/>
                </a:lnTo>
                <a:lnTo>
                  <a:pt x="196454" y="8930"/>
                </a:lnTo>
                <a:lnTo>
                  <a:pt x="187524" y="8930"/>
                </a:lnTo>
                <a:lnTo>
                  <a:pt x="169664" y="0"/>
                </a:lnTo>
                <a:lnTo>
                  <a:pt x="151805" y="8930"/>
                </a:lnTo>
                <a:lnTo>
                  <a:pt x="125016" y="17859"/>
                </a:lnTo>
                <a:lnTo>
                  <a:pt x="98227" y="35719"/>
                </a:lnTo>
                <a:lnTo>
                  <a:pt x="71438" y="53578"/>
                </a:lnTo>
                <a:lnTo>
                  <a:pt x="44649" y="71438"/>
                </a:lnTo>
                <a:lnTo>
                  <a:pt x="17860" y="10715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96453"/>
                </a:lnTo>
                <a:lnTo>
                  <a:pt x="8930" y="232172"/>
                </a:lnTo>
                <a:lnTo>
                  <a:pt x="8930" y="258961"/>
                </a:lnTo>
                <a:lnTo>
                  <a:pt x="26789" y="276820"/>
                </a:lnTo>
                <a:lnTo>
                  <a:pt x="62508" y="294680"/>
                </a:lnTo>
                <a:lnTo>
                  <a:pt x="98227" y="303609"/>
                </a:lnTo>
                <a:lnTo>
                  <a:pt x="133946" y="303609"/>
                </a:lnTo>
                <a:lnTo>
                  <a:pt x="178594" y="303609"/>
                </a:lnTo>
                <a:lnTo>
                  <a:pt x="223243" y="294680"/>
                </a:lnTo>
                <a:lnTo>
                  <a:pt x="258961" y="285750"/>
                </a:lnTo>
                <a:lnTo>
                  <a:pt x="294680" y="267891"/>
                </a:lnTo>
                <a:lnTo>
                  <a:pt x="312539" y="258961"/>
                </a:lnTo>
                <a:lnTo>
                  <a:pt x="330399" y="241102"/>
                </a:lnTo>
                <a:lnTo>
                  <a:pt x="357188" y="214313"/>
                </a:lnTo>
                <a:lnTo>
                  <a:pt x="348258" y="187523"/>
                </a:lnTo>
                <a:lnTo>
                  <a:pt x="339329" y="160734"/>
                </a:lnTo>
                <a:lnTo>
                  <a:pt x="330399" y="133945"/>
                </a:lnTo>
                <a:lnTo>
                  <a:pt x="303610" y="107156"/>
                </a:lnTo>
                <a:lnTo>
                  <a:pt x="285750" y="80367"/>
                </a:lnTo>
                <a:lnTo>
                  <a:pt x="258961" y="62508"/>
                </a:lnTo>
                <a:lnTo>
                  <a:pt x="241102" y="53578"/>
                </a:lnTo>
                <a:lnTo>
                  <a:pt x="223243" y="35719"/>
                </a:lnTo>
                <a:lnTo>
                  <a:pt x="205383" y="26789"/>
                </a:lnTo>
                <a:lnTo>
                  <a:pt x="205383" y="17859"/>
                </a:lnTo>
                <a:lnTo>
                  <a:pt x="196454" y="17859"/>
                </a:lnTo>
                <a:lnTo>
                  <a:pt x="196454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2" name="Freeform 12341"/>
          <p:cNvSpPr/>
          <p:nvPr/>
        </p:nvSpPr>
        <p:spPr>
          <a:xfrm>
            <a:off x="6688336" y="3178968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3" name="Freeform 12342"/>
          <p:cNvSpPr/>
          <p:nvPr/>
        </p:nvSpPr>
        <p:spPr>
          <a:xfrm>
            <a:off x="6768703" y="3178968"/>
            <a:ext cx="125017" cy="267892"/>
          </a:xfrm>
          <a:custGeom>
            <a:avLst/>
            <a:gdLst/>
            <a:ahLst/>
            <a:cxnLst/>
            <a:rect l="0" t="0" r="0" b="0"/>
            <a:pathLst>
              <a:path w="125017" h="267892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8930"/>
                </a:lnTo>
                <a:lnTo>
                  <a:pt x="116086" y="26789"/>
                </a:lnTo>
                <a:lnTo>
                  <a:pt x="107156" y="44649"/>
                </a:lnTo>
                <a:lnTo>
                  <a:pt x="98227" y="71438"/>
                </a:lnTo>
                <a:lnTo>
                  <a:pt x="80367" y="98227"/>
                </a:lnTo>
                <a:lnTo>
                  <a:pt x="62508" y="125016"/>
                </a:lnTo>
                <a:lnTo>
                  <a:pt x="53578" y="151805"/>
                </a:lnTo>
                <a:lnTo>
                  <a:pt x="35719" y="187524"/>
                </a:lnTo>
                <a:lnTo>
                  <a:pt x="26789" y="205383"/>
                </a:lnTo>
                <a:lnTo>
                  <a:pt x="17860" y="232172"/>
                </a:lnTo>
                <a:lnTo>
                  <a:pt x="0" y="250032"/>
                </a:lnTo>
                <a:lnTo>
                  <a:pt x="0" y="25896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4" name="Freeform 12343"/>
          <p:cNvSpPr/>
          <p:nvPr/>
        </p:nvSpPr>
        <p:spPr>
          <a:xfrm>
            <a:off x="6929438" y="3446859"/>
            <a:ext cx="35719" cy="1"/>
          </a:xfrm>
          <a:custGeom>
            <a:avLst/>
            <a:gdLst/>
            <a:ahLst/>
            <a:cxnLst/>
            <a:rect l="0" t="0" r="0" b="0"/>
            <a:pathLst>
              <a:path w="35719" h="1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5" name="Freeform 12344"/>
          <p:cNvSpPr/>
          <p:nvPr/>
        </p:nvSpPr>
        <p:spPr>
          <a:xfrm>
            <a:off x="5080992" y="3795117"/>
            <a:ext cx="125017" cy="169665"/>
          </a:xfrm>
          <a:custGeom>
            <a:avLst/>
            <a:gdLst/>
            <a:ahLst/>
            <a:cxnLst/>
            <a:rect l="0" t="0" r="0" b="0"/>
            <a:pathLst>
              <a:path w="125017" h="169665">
                <a:moveTo>
                  <a:pt x="26789" y="8929"/>
                </a:moveTo>
                <a:lnTo>
                  <a:pt x="2678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17859"/>
                </a:lnTo>
                <a:lnTo>
                  <a:pt x="26789" y="35719"/>
                </a:lnTo>
                <a:lnTo>
                  <a:pt x="1786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8930" y="160734"/>
                </a:lnTo>
                <a:lnTo>
                  <a:pt x="17860" y="169664"/>
                </a:lnTo>
                <a:lnTo>
                  <a:pt x="35719" y="169664"/>
                </a:lnTo>
                <a:lnTo>
                  <a:pt x="53578" y="169664"/>
                </a:lnTo>
                <a:lnTo>
                  <a:pt x="71438" y="160734"/>
                </a:lnTo>
                <a:lnTo>
                  <a:pt x="98227" y="160734"/>
                </a:lnTo>
                <a:lnTo>
                  <a:pt x="125016" y="142875"/>
                </a:lnTo>
                <a:lnTo>
                  <a:pt x="125016" y="142875"/>
                </a:lnTo>
                <a:lnTo>
                  <a:pt x="125016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6" name="Freeform 12345"/>
          <p:cNvSpPr/>
          <p:nvPr/>
        </p:nvSpPr>
        <p:spPr>
          <a:xfrm>
            <a:off x="5241727" y="3741539"/>
            <a:ext cx="53579" cy="419696"/>
          </a:xfrm>
          <a:custGeom>
            <a:avLst/>
            <a:gdLst/>
            <a:ahLst/>
            <a:cxnLst/>
            <a:rect l="0" t="0" r="0" b="0"/>
            <a:pathLst>
              <a:path w="53579" h="419696">
                <a:moveTo>
                  <a:pt x="53578" y="0"/>
                </a:moveTo>
                <a:lnTo>
                  <a:pt x="53578" y="0"/>
                </a:lnTo>
                <a:lnTo>
                  <a:pt x="53578" y="8929"/>
                </a:lnTo>
                <a:lnTo>
                  <a:pt x="44648" y="8929"/>
                </a:lnTo>
                <a:lnTo>
                  <a:pt x="44648" y="26789"/>
                </a:lnTo>
                <a:lnTo>
                  <a:pt x="44648" y="44648"/>
                </a:lnTo>
                <a:lnTo>
                  <a:pt x="35718" y="62507"/>
                </a:lnTo>
                <a:lnTo>
                  <a:pt x="35718" y="89297"/>
                </a:lnTo>
                <a:lnTo>
                  <a:pt x="26789" y="125015"/>
                </a:lnTo>
                <a:lnTo>
                  <a:pt x="26789" y="160734"/>
                </a:lnTo>
                <a:lnTo>
                  <a:pt x="17859" y="196453"/>
                </a:lnTo>
                <a:lnTo>
                  <a:pt x="17859" y="241101"/>
                </a:lnTo>
                <a:lnTo>
                  <a:pt x="8929" y="276820"/>
                </a:lnTo>
                <a:lnTo>
                  <a:pt x="8929" y="312539"/>
                </a:lnTo>
                <a:lnTo>
                  <a:pt x="0" y="339328"/>
                </a:lnTo>
                <a:lnTo>
                  <a:pt x="0" y="366117"/>
                </a:lnTo>
                <a:lnTo>
                  <a:pt x="0" y="383976"/>
                </a:lnTo>
                <a:lnTo>
                  <a:pt x="0" y="401836"/>
                </a:lnTo>
                <a:lnTo>
                  <a:pt x="0" y="410765"/>
                </a:lnTo>
                <a:lnTo>
                  <a:pt x="0" y="419695"/>
                </a:lnTo>
                <a:lnTo>
                  <a:pt x="0" y="4196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7" name="Freeform 12346"/>
          <p:cNvSpPr/>
          <p:nvPr/>
        </p:nvSpPr>
        <p:spPr>
          <a:xfrm>
            <a:off x="5375672" y="3768328"/>
            <a:ext cx="294681" cy="375048"/>
          </a:xfrm>
          <a:custGeom>
            <a:avLst/>
            <a:gdLst/>
            <a:ahLst/>
            <a:cxnLst/>
            <a:rect l="0" t="0" r="0" b="0"/>
            <a:pathLst>
              <a:path w="294681" h="375048">
                <a:moveTo>
                  <a:pt x="151805" y="35718"/>
                </a:moveTo>
                <a:lnTo>
                  <a:pt x="151805" y="35718"/>
                </a:lnTo>
                <a:lnTo>
                  <a:pt x="142875" y="35718"/>
                </a:lnTo>
                <a:lnTo>
                  <a:pt x="142875" y="35718"/>
                </a:lnTo>
                <a:lnTo>
                  <a:pt x="133945" y="35718"/>
                </a:lnTo>
                <a:lnTo>
                  <a:pt x="125016" y="35718"/>
                </a:lnTo>
                <a:lnTo>
                  <a:pt x="107156" y="44648"/>
                </a:lnTo>
                <a:lnTo>
                  <a:pt x="89297" y="62508"/>
                </a:lnTo>
                <a:lnTo>
                  <a:pt x="71437" y="80367"/>
                </a:lnTo>
                <a:lnTo>
                  <a:pt x="53578" y="107156"/>
                </a:lnTo>
                <a:lnTo>
                  <a:pt x="35719" y="133945"/>
                </a:lnTo>
                <a:lnTo>
                  <a:pt x="17859" y="169664"/>
                </a:lnTo>
                <a:lnTo>
                  <a:pt x="8930" y="205383"/>
                </a:lnTo>
                <a:lnTo>
                  <a:pt x="0" y="241101"/>
                </a:lnTo>
                <a:lnTo>
                  <a:pt x="0" y="276820"/>
                </a:lnTo>
                <a:lnTo>
                  <a:pt x="8930" y="303609"/>
                </a:lnTo>
                <a:lnTo>
                  <a:pt x="17859" y="330398"/>
                </a:lnTo>
                <a:lnTo>
                  <a:pt x="35719" y="357187"/>
                </a:lnTo>
                <a:lnTo>
                  <a:pt x="62508" y="366117"/>
                </a:lnTo>
                <a:lnTo>
                  <a:pt x="89297" y="375047"/>
                </a:lnTo>
                <a:lnTo>
                  <a:pt x="116086" y="375047"/>
                </a:lnTo>
                <a:lnTo>
                  <a:pt x="151805" y="366117"/>
                </a:lnTo>
                <a:lnTo>
                  <a:pt x="187523" y="357187"/>
                </a:lnTo>
                <a:lnTo>
                  <a:pt x="223242" y="339328"/>
                </a:lnTo>
                <a:lnTo>
                  <a:pt x="250031" y="312539"/>
                </a:lnTo>
                <a:lnTo>
                  <a:pt x="267891" y="294679"/>
                </a:lnTo>
                <a:lnTo>
                  <a:pt x="285750" y="267890"/>
                </a:lnTo>
                <a:lnTo>
                  <a:pt x="294680" y="232172"/>
                </a:lnTo>
                <a:lnTo>
                  <a:pt x="294680" y="196453"/>
                </a:lnTo>
                <a:lnTo>
                  <a:pt x="294680" y="160734"/>
                </a:lnTo>
                <a:lnTo>
                  <a:pt x="276820" y="133945"/>
                </a:lnTo>
                <a:lnTo>
                  <a:pt x="267891" y="98226"/>
                </a:lnTo>
                <a:lnTo>
                  <a:pt x="241101" y="71437"/>
                </a:lnTo>
                <a:lnTo>
                  <a:pt x="223242" y="53578"/>
                </a:lnTo>
                <a:lnTo>
                  <a:pt x="196453" y="35718"/>
                </a:lnTo>
                <a:lnTo>
                  <a:pt x="178594" y="26789"/>
                </a:lnTo>
                <a:lnTo>
                  <a:pt x="160734" y="8929"/>
                </a:lnTo>
                <a:lnTo>
                  <a:pt x="142875" y="8929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8" name="Freeform 12347"/>
          <p:cNvSpPr/>
          <p:nvPr/>
        </p:nvSpPr>
        <p:spPr>
          <a:xfrm>
            <a:off x="5848945" y="3929062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9" name="Freeform 12348"/>
          <p:cNvSpPr/>
          <p:nvPr/>
        </p:nvSpPr>
        <p:spPr>
          <a:xfrm>
            <a:off x="6054328" y="4063007"/>
            <a:ext cx="26790" cy="17861"/>
          </a:xfrm>
          <a:custGeom>
            <a:avLst/>
            <a:gdLst/>
            <a:ahLst/>
            <a:cxnLst/>
            <a:rect l="0" t="0" r="0" b="0"/>
            <a:pathLst>
              <a:path w="26790" h="17861">
                <a:moveTo>
                  <a:pt x="8930" y="1786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0" name="Freeform 12349"/>
          <p:cNvSpPr/>
          <p:nvPr/>
        </p:nvSpPr>
        <p:spPr>
          <a:xfrm>
            <a:off x="6134695" y="3768328"/>
            <a:ext cx="214314" cy="348259"/>
          </a:xfrm>
          <a:custGeom>
            <a:avLst/>
            <a:gdLst/>
            <a:ahLst/>
            <a:cxnLst/>
            <a:rect l="0" t="0" r="0" b="0"/>
            <a:pathLst>
              <a:path w="214314" h="348259">
                <a:moveTo>
                  <a:pt x="62508" y="53578"/>
                </a:moveTo>
                <a:lnTo>
                  <a:pt x="62508" y="53578"/>
                </a:lnTo>
                <a:lnTo>
                  <a:pt x="62508" y="44648"/>
                </a:lnTo>
                <a:lnTo>
                  <a:pt x="62508" y="35718"/>
                </a:lnTo>
                <a:lnTo>
                  <a:pt x="62508" y="26789"/>
                </a:lnTo>
                <a:lnTo>
                  <a:pt x="71438" y="8929"/>
                </a:lnTo>
                <a:lnTo>
                  <a:pt x="80368" y="0"/>
                </a:lnTo>
                <a:lnTo>
                  <a:pt x="89297" y="0"/>
                </a:lnTo>
                <a:lnTo>
                  <a:pt x="107157" y="0"/>
                </a:lnTo>
                <a:lnTo>
                  <a:pt x="133946" y="0"/>
                </a:lnTo>
                <a:lnTo>
                  <a:pt x="151805" y="0"/>
                </a:lnTo>
                <a:lnTo>
                  <a:pt x="169664" y="8929"/>
                </a:lnTo>
                <a:lnTo>
                  <a:pt x="187524" y="17859"/>
                </a:lnTo>
                <a:lnTo>
                  <a:pt x="196453" y="26789"/>
                </a:lnTo>
                <a:lnTo>
                  <a:pt x="205383" y="35718"/>
                </a:lnTo>
                <a:lnTo>
                  <a:pt x="214313" y="44648"/>
                </a:lnTo>
                <a:lnTo>
                  <a:pt x="214313" y="62508"/>
                </a:lnTo>
                <a:lnTo>
                  <a:pt x="205383" y="80367"/>
                </a:lnTo>
                <a:lnTo>
                  <a:pt x="205383" y="98226"/>
                </a:lnTo>
                <a:lnTo>
                  <a:pt x="187524" y="125015"/>
                </a:lnTo>
                <a:lnTo>
                  <a:pt x="178594" y="142875"/>
                </a:lnTo>
                <a:lnTo>
                  <a:pt x="160735" y="169664"/>
                </a:lnTo>
                <a:lnTo>
                  <a:pt x="142875" y="196453"/>
                </a:lnTo>
                <a:lnTo>
                  <a:pt x="125016" y="223242"/>
                </a:lnTo>
                <a:lnTo>
                  <a:pt x="107157" y="250031"/>
                </a:lnTo>
                <a:lnTo>
                  <a:pt x="89297" y="276820"/>
                </a:lnTo>
                <a:lnTo>
                  <a:pt x="80368" y="303609"/>
                </a:lnTo>
                <a:lnTo>
                  <a:pt x="80368" y="312539"/>
                </a:lnTo>
                <a:lnTo>
                  <a:pt x="89297" y="330398"/>
                </a:lnTo>
                <a:lnTo>
                  <a:pt x="98227" y="339328"/>
                </a:lnTo>
                <a:lnTo>
                  <a:pt x="116086" y="348258"/>
                </a:lnTo>
                <a:lnTo>
                  <a:pt x="125016" y="348258"/>
                </a:lnTo>
                <a:lnTo>
                  <a:pt x="151805" y="348258"/>
                </a:lnTo>
                <a:lnTo>
                  <a:pt x="169664" y="339328"/>
                </a:lnTo>
                <a:lnTo>
                  <a:pt x="187524" y="330398"/>
                </a:lnTo>
                <a:lnTo>
                  <a:pt x="205383" y="312539"/>
                </a:lnTo>
                <a:lnTo>
                  <a:pt x="214313" y="294679"/>
                </a:lnTo>
                <a:lnTo>
                  <a:pt x="214313" y="276820"/>
                </a:lnTo>
                <a:lnTo>
                  <a:pt x="214313" y="258961"/>
                </a:lnTo>
                <a:lnTo>
                  <a:pt x="205383" y="232172"/>
                </a:lnTo>
                <a:lnTo>
                  <a:pt x="196453" y="205383"/>
                </a:lnTo>
                <a:lnTo>
                  <a:pt x="178594" y="187523"/>
                </a:lnTo>
                <a:lnTo>
                  <a:pt x="160735" y="160734"/>
                </a:lnTo>
                <a:lnTo>
                  <a:pt x="133946" y="142875"/>
                </a:lnTo>
                <a:lnTo>
                  <a:pt x="107157" y="125015"/>
                </a:lnTo>
                <a:lnTo>
                  <a:pt x="80368" y="107156"/>
                </a:lnTo>
                <a:lnTo>
                  <a:pt x="62508" y="98226"/>
                </a:lnTo>
                <a:lnTo>
                  <a:pt x="35719" y="89297"/>
                </a:lnTo>
                <a:lnTo>
                  <a:pt x="26789" y="80367"/>
                </a:lnTo>
                <a:lnTo>
                  <a:pt x="17860" y="71437"/>
                </a:lnTo>
                <a:lnTo>
                  <a:pt x="8930" y="71437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1" name="Freeform 12350"/>
          <p:cNvSpPr/>
          <p:nvPr/>
        </p:nvSpPr>
        <p:spPr>
          <a:xfrm>
            <a:off x="6625828" y="3857625"/>
            <a:ext cx="62509" cy="8930"/>
          </a:xfrm>
          <a:custGeom>
            <a:avLst/>
            <a:gdLst/>
            <a:ahLst/>
            <a:cxnLst/>
            <a:rect l="0" t="0" r="0" b="0"/>
            <a:pathLst>
              <a:path w="62509" h="8930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2" name="Freeform 12351"/>
          <p:cNvSpPr/>
          <p:nvPr/>
        </p:nvSpPr>
        <p:spPr>
          <a:xfrm>
            <a:off x="6661547" y="3946921"/>
            <a:ext cx="107157" cy="8931"/>
          </a:xfrm>
          <a:custGeom>
            <a:avLst/>
            <a:gdLst/>
            <a:ahLst/>
            <a:cxnLst/>
            <a:rect l="0" t="0" r="0" b="0"/>
            <a:pathLst>
              <a:path w="107157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3" name="Freeform 12352"/>
          <p:cNvSpPr/>
          <p:nvPr/>
        </p:nvSpPr>
        <p:spPr>
          <a:xfrm>
            <a:off x="5045273" y="2393156"/>
            <a:ext cx="1116212" cy="62509"/>
          </a:xfrm>
          <a:custGeom>
            <a:avLst/>
            <a:gdLst/>
            <a:ahLst/>
            <a:cxnLst/>
            <a:rect l="0" t="0" r="0" b="0"/>
            <a:pathLst>
              <a:path w="1116212" h="6250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60" y="62508"/>
                </a:lnTo>
                <a:lnTo>
                  <a:pt x="35719" y="62508"/>
                </a:lnTo>
                <a:lnTo>
                  <a:pt x="62508" y="62508"/>
                </a:lnTo>
                <a:lnTo>
                  <a:pt x="89297" y="62508"/>
                </a:lnTo>
                <a:lnTo>
                  <a:pt x="125016" y="53578"/>
                </a:lnTo>
                <a:lnTo>
                  <a:pt x="169665" y="44648"/>
                </a:lnTo>
                <a:lnTo>
                  <a:pt x="214313" y="44648"/>
                </a:lnTo>
                <a:lnTo>
                  <a:pt x="267891" y="35719"/>
                </a:lnTo>
                <a:lnTo>
                  <a:pt x="321469" y="35719"/>
                </a:lnTo>
                <a:lnTo>
                  <a:pt x="375047" y="26789"/>
                </a:lnTo>
                <a:lnTo>
                  <a:pt x="446485" y="17859"/>
                </a:lnTo>
                <a:lnTo>
                  <a:pt x="508993" y="8930"/>
                </a:lnTo>
                <a:lnTo>
                  <a:pt x="580430" y="8930"/>
                </a:lnTo>
                <a:lnTo>
                  <a:pt x="651868" y="0"/>
                </a:lnTo>
                <a:lnTo>
                  <a:pt x="723305" y="0"/>
                </a:lnTo>
                <a:lnTo>
                  <a:pt x="794743" y="0"/>
                </a:lnTo>
                <a:lnTo>
                  <a:pt x="875110" y="0"/>
                </a:lnTo>
                <a:lnTo>
                  <a:pt x="955477" y="0"/>
                </a:lnTo>
                <a:lnTo>
                  <a:pt x="1026915" y="8930"/>
                </a:lnTo>
                <a:lnTo>
                  <a:pt x="1080493" y="8930"/>
                </a:lnTo>
                <a:lnTo>
                  <a:pt x="1116211" y="17859"/>
                </a:lnTo>
                <a:lnTo>
                  <a:pt x="1116211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4" name="Freeform 12353"/>
          <p:cNvSpPr/>
          <p:nvPr/>
        </p:nvSpPr>
        <p:spPr>
          <a:xfrm>
            <a:off x="6947297" y="3705820"/>
            <a:ext cx="285751" cy="330399"/>
          </a:xfrm>
          <a:custGeom>
            <a:avLst/>
            <a:gdLst/>
            <a:ahLst/>
            <a:cxnLst/>
            <a:rect l="0" t="0" r="0" b="0"/>
            <a:pathLst>
              <a:path w="285751" h="33039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17859" y="35719"/>
                </a:lnTo>
                <a:lnTo>
                  <a:pt x="35719" y="26789"/>
                </a:lnTo>
                <a:lnTo>
                  <a:pt x="53578" y="17859"/>
                </a:lnTo>
                <a:lnTo>
                  <a:pt x="80367" y="8930"/>
                </a:lnTo>
                <a:lnTo>
                  <a:pt x="107156" y="0"/>
                </a:lnTo>
                <a:lnTo>
                  <a:pt x="125016" y="0"/>
                </a:lnTo>
                <a:lnTo>
                  <a:pt x="151805" y="0"/>
                </a:lnTo>
                <a:lnTo>
                  <a:pt x="178594" y="8930"/>
                </a:lnTo>
                <a:lnTo>
                  <a:pt x="187523" y="17859"/>
                </a:lnTo>
                <a:lnTo>
                  <a:pt x="205383" y="26789"/>
                </a:lnTo>
                <a:lnTo>
                  <a:pt x="205383" y="44648"/>
                </a:lnTo>
                <a:lnTo>
                  <a:pt x="214312" y="62508"/>
                </a:lnTo>
                <a:lnTo>
                  <a:pt x="205383" y="71437"/>
                </a:lnTo>
                <a:lnTo>
                  <a:pt x="196453" y="98226"/>
                </a:lnTo>
                <a:lnTo>
                  <a:pt x="178594" y="107156"/>
                </a:lnTo>
                <a:lnTo>
                  <a:pt x="169664" y="125016"/>
                </a:lnTo>
                <a:lnTo>
                  <a:pt x="151805" y="133945"/>
                </a:lnTo>
                <a:lnTo>
                  <a:pt x="125016" y="142875"/>
                </a:lnTo>
                <a:lnTo>
                  <a:pt x="116086" y="151805"/>
                </a:lnTo>
                <a:lnTo>
                  <a:pt x="107156" y="151805"/>
                </a:lnTo>
                <a:lnTo>
                  <a:pt x="98226" y="151805"/>
                </a:lnTo>
                <a:lnTo>
                  <a:pt x="98226" y="151805"/>
                </a:lnTo>
                <a:lnTo>
                  <a:pt x="107156" y="151805"/>
                </a:lnTo>
                <a:lnTo>
                  <a:pt x="116086" y="151805"/>
                </a:lnTo>
                <a:lnTo>
                  <a:pt x="133945" y="151805"/>
                </a:lnTo>
                <a:lnTo>
                  <a:pt x="160734" y="151805"/>
                </a:lnTo>
                <a:lnTo>
                  <a:pt x="178594" y="160734"/>
                </a:lnTo>
                <a:lnTo>
                  <a:pt x="205383" y="169664"/>
                </a:lnTo>
                <a:lnTo>
                  <a:pt x="232172" y="178594"/>
                </a:lnTo>
                <a:lnTo>
                  <a:pt x="250031" y="196453"/>
                </a:lnTo>
                <a:lnTo>
                  <a:pt x="267891" y="214312"/>
                </a:lnTo>
                <a:lnTo>
                  <a:pt x="276820" y="232172"/>
                </a:lnTo>
                <a:lnTo>
                  <a:pt x="285750" y="250031"/>
                </a:lnTo>
                <a:lnTo>
                  <a:pt x="285750" y="258961"/>
                </a:lnTo>
                <a:lnTo>
                  <a:pt x="285750" y="276820"/>
                </a:lnTo>
                <a:lnTo>
                  <a:pt x="267891" y="294680"/>
                </a:lnTo>
                <a:lnTo>
                  <a:pt x="250031" y="312539"/>
                </a:lnTo>
                <a:lnTo>
                  <a:pt x="232172" y="312539"/>
                </a:lnTo>
                <a:lnTo>
                  <a:pt x="205383" y="321469"/>
                </a:lnTo>
                <a:lnTo>
                  <a:pt x="178594" y="330398"/>
                </a:lnTo>
                <a:lnTo>
                  <a:pt x="151805" y="330398"/>
                </a:lnTo>
                <a:lnTo>
                  <a:pt x="125016" y="330398"/>
                </a:lnTo>
                <a:lnTo>
                  <a:pt x="89297" y="321469"/>
                </a:lnTo>
                <a:lnTo>
                  <a:pt x="71437" y="321469"/>
                </a:lnTo>
                <a:lnTo>
                  <a:pt x="44648" y="312539"/>
                </a:lnTo>
                <a:lnTo>
                  <a:pt x="35719" y="303609"/>
                </a:lnTo>
                <a:lnTo>
                  <a:pt x="26789" y="303609"/>
                </a:lnTo>
                <a:lnTo>
                  <a:pt x="26789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5" name="Freeform 12354"/>
          <p:cNvSpPr/>
          <p:nvPr/>
        </p:nvSpPr>
        <p:spPr>
          <a:xfrm>
            <a:off x="7322344" y="3705820"/>
            <a:ext cx="303610" cy="330399"/>
          </a:xfrm>
          <a:custGeom>
            <a:avLst/>
            <a:gdLst/>
            <a:ahLst/>
            <a:cxnLst/>
            <a:rect l="0" t="0" r="0" b="0"/>
            <a:pathLst>
              <a:path w="303610" h="330399">
                <a:moveTo>
                  <a:pt x="0" y="44648"/>
                </a:moveTo>
                <a:lnTo>
                  <a:pt x="0" y="35719"/>
                </a:lnTo>
                <a:lnTo>
                  <a:pt x="8929" y="26789"/>
                </a:lnTo>
                <a:lnTo>
                  <a:pt x="17859" y="17859"/>
                </a:lnTo>
                <a:lnTo>
                  <a:pt x="35719" y="8930"/>
                </a:lnTo>
                <a:lnTo>
                  <a:pt x="44648" y="0"/>
                </a:lnTo>
                <a:lnTo>
                  <a:pt x="71437" y="0"/>
                </a:lnTo>
                <a:lnTo>
                  <a:pt x="89297" y="0"/>
                </a:lnTo>
                <a:lnTo>
                  <a:pt x="116086" y="0"/>
                </a:lnTo>
                <a:lnTo>
                  <a:pt x="133945" y="8930"/>
                </a:lnTo>
                <a:lnTo>
                  <a:pt x="160734" y="17859"/>
                </a:lnTo>
                <a:lnTo>
                  <a:pt x="187523" y="44648"/>
                </a:lnTo>
                <a:lnTo>
                  <a:pt x="205383" y="62508"/>
                </a:lnTo>
                <a:lnTo>
                  <a:pt x="223242" y="89297"/>
                </a:lnTo>
                <a:lnTo>
                  <a:pt x="232172" y="116086"/>
                </a:lnTo>
                <a:lnTo>
                  <a:pt x="241101" y="142875"/>
                </a:lnTo>
                <a:lnTo>
                  <a:pt x="241101" y="178594"/>
                </a:lnTo>
                <a:lnTo>
                  <a:pt x="232172" y="205383"/>
                </a:lnTo>
                <a:lnTo>
                  <a:pt x="223242" y="232172"/>
                </a:lnTo>
                <a:lnTo>
                  <a:pt x="196453" y="258961"/>
                </a:lnTo>
                <a:lnTo>
                  <a:pt x="178594" y="276820"/>
                </a:lnTo>
                <a:lnTo>
                  <a:pt x="151804" y="294680"/>
                </a:lnTo>
                <a:lnTo>
                  <a:pt x="133945" y="303609"/>
                </a:lnTo>
                <a:lnTo>
                  <a:pt x="107156" y="303609"/>
                </a:lnTo>
                <a:lnTo>
                  <a:pt x="89297" y="303609"/>
                </a:lnTo>
                <a:lnTo>
                  <a:pt x="71437" y="303609"/>
                </a:lnTo>
                <a:lnTo>
                  <a:pt x="53578" y="294680"/>
                </a:lnTo>
                <a:lnTo>
                  <a:pt x="53578" y="294680"/>
                </a:lnTo>
                <a:lnTo>
                  <a:pt x="53578" y="285750"/>
                </a:lnTo>
                <a:lnTo>
                  <a:pt x="53578" y="267891"/>
                </a:lnTo>
                <a:lnTo>
                  <a:pt x="71437" y="258961"/>
                </a:lnTo>
                <a:lnTo>
                  <a:pt x="89297" y="250031"/>
                </a:lnTo>
                <a:lnTo>
                  <a:pt x="116086" y="250031"/>
                </a:lnTo>
                <a:lnTo>
                  <a:pt x="142875" y="250031"/>
                </a:lnTo>
                <a:lnTo>
                  <a:pt x="178594" y="250031"/>
                </a:lnTo>
                <a:lnTo>
                  <a:pt x="205383" y="258961"/>
                </a:lnTo>
                <a:lnTo>
                  <a:pt x="232172" y="267891"/>
                </a:lnTo>
                <a:lnTo>
                  <a:pt x="258961" y="285750"/>
                </a:lnTo>
                <a:lnTo>
                  <a:pt x="276820" y="294680"/>
                </a:lnTo>
                <a:lnTo>
                  <a:pt x="294679" y="312539"/>
                </a:lnTo>
                <a:lnTo>
                  <a:pt x="303609" y="321469"/>
                </a:lnTo>
                <a:lnTo>
                  <a:pt x="303609" y="330398"/>
                </a:lnTo>
                <a:lnTo>
                  <a:pt x="303609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6" name="Freeform 12355"/>
          <p:cNvSpPr/>
          <p:nvPr/>
        </p:nvSpPr>
        <p:spPr>
          <a:xfrm>
            <a:off x="5563195" y="4429125"/>
            <a:ext cx="133947" cy="214313"/>
          </a:xfrm>
          <a:custGeom>
            <a:avLst/>
            <a:gdLst/>
            <a:ahLst/>
            <a:cxnLst/>
            <a:rect l="0" t="0" r="0" b="0"/>
            <a:pathLst>
              <a:path w="133947" h="214313">
                <a:moveTo>
                  <a:pt x="53578" y="8929"/>
                </a:moveTo>
                <a:lnTo>
                  <a:pt x="44649" y="8929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35719" y="26789"/>
                </a:lnTo>
                <a:lnTo>
                  <a:pt x="35719" y="44648"/>
                </a:lnTo>
                <a:lnTo>
                  <a:pt x="26789" y="53578"/>
                </a:lnTo>
                <a:lnTo>
                  <a:pt x="17860" y="80367"/>
                </a:lnTo>
                <a:lnTo>
                  <a:pt x="8930" y="98226"/>
                </a:lnTo>
                <a:lnTo>
                  <a:pt x="8930" y="125015"/>
                </a:lnTo>
                <a:lnTo>
                  <a:pt x="0" y="142875"/>
                </a:lnTo>
                <a:lnTo>
                  <a:pt x="8930" y="160734"/>
                </a:lnTo>
                <a:lnTo>
                  <a:pt x="8930" y="178593"/>
                </a:lnTo>
                <a:lnTo>
                  <a:pt x="17860" y="196453"/>
                </a:lnTo>
                <a:lnTo>
                  <a:pt x="26789" y="205382"/>
                </a:lnTo>
                <a:lnTo>
                  <a:pt x="44649" y="214312"/>
                </a:lnTo>
                <a:lnTo>
                  <a:pt x="53578" y="214312"/>
                </a:lnTo>
                <a:lnTo>
                  <a:pt x="71438" y="214312"/>
                </a:lnTo>
                <a:lnTo>
                  <a:pt x="89297" y="214312"/>
                </a:lnTo>
                <a:lnTo>
                  <a:pt x="98227" y="205382"/>
                </a:lnTo>
                <a:lnTo>
                  <a:pt x="116086" y="196453"/>
                </a:lnTo>
                <a:lnTo>
                  <a:pt x="125016" y="187523"/>
                </a:lnTo>
                <a:lnTo>
                  <a:pt x="133946" y="178593"/>
                </a:lnTo>
                <a:lnTo>
                  <a:pt x="133946" y="1785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7" name="Freeform 12356"/>
          <p:cNvSpPr/>
          <p:nvPr/>
        </p:nvSpPr>
        <p:spPr>
          <a:xfrm>
            <a:off x="5679281" y="4393406"/>
            <a:ext cx="53579" cy="375048"/>
          </a:xfrm>
          <a:custGeom>
            <a:avLst/>
            <a:gdLst/>
            <a:ahLst/>
            <a:cxnLst/>
            <a:rect l="0" t="0" r="0" b="0"/>
            <a:pathLst>
              <a:path w="53579" h="375048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9" y="44648"/>
                </a:lnTo>
                <a:lnTo>
                  <a:pt x="44649" y="71437"/>
                </a:lnTo>
                <a:lnTo>
                  <a:pt x="35719" y="89297"/>
                </a:lnTo>
                <a:lnTo>
                  <a:pt x="35719" y="125015"/>
                </a:lnTo>
                <a:lnTo>
                  <a:pt x="26789" y="160734"/>
                </a:lnTo>
                <a:lnTo>
                  <a:pt x="17860" y="196453"/>
                </a:lnTo>
                <a:lnTo>
                  <a:pt x="17860" y="232172"/>
                </a:lnTo>
                <a:lnTo>
                  <a:pt x="8930" y="267890"/>
                </a:lnTo>
                <a:lnTo>
                  <a:pt x="0" y="294680"/>
                </a:lnTo>
                <a:lnTo>
                  <a:pt x="0" y="330398"/>
                </a:lnTo>
                <a:lnTo>
                  <a:pt x="0" y="348258"/>
                </a:lnTo>
                <a:lnTo>
                  <a:pt x="0" y="366117"/>
                </a:lnTo>
                <a:lnTo>
                  <a:pt x="0" y="375047"/>
                </a:lnTo>
                <a:lnTo>
                  <a:pt x="0" y="3750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8" name="Freeform 12357"/>
          <p:cNvSpPr/>
          <p:nvPr/>
        </p:nvSpPr>
        <p:spPr>
          <a:xfrm>
            <a:off x="5795367" y="4429125"/>
            <a:ext cx="187525" cy="303610"/>
          </a:xfrm>
          <a:custGeom>
            <a:avLst/>
            <a:gdLst/>
            <a:ahLst/>
            <a:cxnLst/>
            <a:rect l="0" t="0" r="0" b="0"/>
            <a:pathLst>
              <a:path w="187525" h="303610">
                <a:moveTo>
                  <a:pt x="98227" y="26789"/>
                </a:moveTo>
                <a:lnTo>
                  <a:pt x="98227" y="26789"/>
                </a:lnTo>
                <a:lnTo>
                  <a:pt x="98227" y="26789"/>
                </a:lnTo>
                <a:lnTo>
                  <a:pt x="98227" y="26789"/>
                </a:lnTo>
                <a:lnTo>
                  <a:pt x="89297" y="17859"/>
                </a:lnTo>
                <a:lnTo>
                  <a:pt x="80367" y="26789"/>
                </a:lnTo>
                <a:lnTo>
                  <a:pt x="71438" y="26789"/>
                </a:lnTo>
                <a:lnTo>
                  <a:pt x="62508" y="44648"/>
                </a:lnTo>
                <a:lnTo>
                  <a:pt x="53578" y="53578"/>
                </a:lnTo>
                <a:lnTo>
                  <a:pt x="35719" y="80367"/>
                </a:lnTo>
                <a:lnTo>
                  <a:pt x="17860" y="107156"/>
                </a:lnTo>
                <a:lnTo>
                  <a:pt x="8930" y="142875"/>
                </a:lnTo>
                <a:lnTo>
                  <a:pt x="0" y="178593"/>
                </a:lnTo>
                <a:lnTo>
                  <a:pt x="0" y="205382"/>
                </a:lnTo>
                <a:lnTo>
                  <a:pt x="0" y="241101"/>
                </a:lnTo>
                <a:lnTo>
                  <a:pt x="0" y="267890"/>
                </a:lnTo>
                <a:lnTo>
                  <a:pt x="8930" y="285750"/>
                </a:lnTo>
                <a:lnTo>
                  <a:pt x="26789" y="294679"/>
                </a:lnTo>
                <a:lnTo>
                  <a:pt x="44649" y="303609"/>
                </a:lnTo>
                <a:lnTo>
                  <a:pt x="71438" y="303609"/>
                </a:lnTo>
                <a:lnTo>
                  <a:pt x="89297" y="294679"/>
                </a:lnTo>
                <a:lnTo>
                  <a:pt x="107156" y="285750"/>
                </a:lnTo>
                <a:lnTo>
                  <a:pt x="133946" y="267890"/>
                </a:lnTo>
                <a:lnTo>
                  <a:pt x="151805" y="241101"/>
                </a:lnTo>
                <a:lnTo>
                  <a:pt x="169664" y="223242"/>
                </a:lnTo>
                <a:lnTo>
                  <a:pt x="178594" y="196453"/>
                </a:lnTo>
                <a:lnTo>
                  <a:pt x="187524" y="169664"/>
                </a:lnTo>
                <a:lnTo>
                  <a:pt x="187524" y="133945"/>
                </a:lnTo>
                <a:lnTo>
                  <a:pt x="178594" y="107156"/>
                </a:lnTo>
                <a:lnTo>
                  <a:pt x="178594" y="80367"/>
                </a:lnTo>
                <a:lnTo>
                  <a:pt x="160735" y="53578"/>
                </a:lnTo>
                <a:lnTo>
                  <a:pt x="142875" y="35718"/>
                </a:lnTo>
                <a:lnTo>
                  <a:pt x="133946" y="17859"/>
                </a:lnTo>
                <a:lnTo>
                  <a:pt x="116086" y="8929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9" name="Freeform 12358"/>
          <p:cNvSpPr/>
          <p:nvPr/>
        </p:nvSpPr>
        <p:spPr>
          <a:xfrm>
            <a:off x="6098977" y="4563070"/>
            <a:ext cx="62508" cy="1"/>
          </a:xfrm>
          <a:custGeom>
            <a:avLst/>
            <a:gdLst/>
            <a:ahLst/>
            <a:cxnLst/>
            <a:rect l="0" t="0" r="0" b="0"/>
            <a:pathLst>
              <a:path w="62508" h="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6250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60" name="Freeform 12359"/>
          <p:cNvSpPr/>
          <p:nvPr/>
        </p:nvSpPr>
        <p:spPr>
          <a:xfrm>
            <a:off x="6206133" y="4402336"/>
            <a:ext cx="223243" cy="294680"/>
          </a:xfrm>
          <a:custGeom>
            <a:avLst/>
            <a:gdLst/>
            <a:ahLst/>
            <a:cxnLst/>
            <a:rect l="0" t="0" r="0" b="0"/>
            <a:pathLst>
              <a:path w="223243" h="294680">
                <a:moveTo>
                  <a:pt x="26789" y="62507"/>
                </a:moveTo>
                <a:lnTo>
                  <a:pt x="26789" y="62507"/>
                </a:lnTo>
                <a:lnTo>
                  <a:pt x="26789" y="53578"/>
                </a:lnTo>
                <a:lnTo>
                  <a:pt x="35719" y="44648"/>
                </a:lnTo>
                <a:lnTo>
                  <a:pt x="35719" y="35718"/>
                </a:lnTo>
                <a:lnTo>
                  <a:pt x="44648" y="17859"/>
                </a:lnTo>
                <a:lnTo>
                  <a:pt x="53578" y="8929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8929"/>
                </a:lnTo>
                <a:lnTo>
                  <a:pt x="151805" y="17859"/>
                </a:lnTo>
                <a:lnTo>
                  <a:pt x="160734" y="26789"/>
                </a:lnTo>
                <a:lnTo>
                  <a:pt x="169664" y="44648"/>
                </a:lnTo>
                <a:lnTo>
                  <a:pt x="169664" y="53578"/>
                </a:lnTo>
                <a:lnTo>
                  <a:pt x="160734" y="71437"/>
                </a:lnTo>
                <a:lnTo>
                  <a:pt x="151805" y="89296"/>
                </a:lnTo>
                <a:lnTo>
                  <a:pt x="133945" y="98226"/>
                </a:lnTo>
                <a:lnTo>
                  <a:pt x="116086" y="116085"/>
                </a:lnTo>
                <a:lnTo>
                  <a:pt x="107156" y="125015"/>
                </a:lnTo>
                <a:lnTo>
                  <a:pt x="89297" y="125015"/>
                </a:lnTo>
                <a:lnTo>
                  <a:pt x="80367" y="133945"/>
                </a:lnTo>
                <a:lnTo>
                  <a:pt x="80367" y="133945"/>
                </a:lnTo>
                <a:lnTo>
                  <a:pt x="80367" y="133945"/>
                </a:lnTo>
                <a:lnTo>
                  <a:pt x="89297" y="133945"/>
                </a:lnTo>
                <a:lnTo>
                  <a:pt x="98226" y="133945"/>
                </a:lnTo>
                <a:lnTo>
                  <a:pt x="107156" y="142875"/>
                </a:lnTo>
                <a:lnTo>
                  <a:pt x="125015" y="142875"/>
                </a:lnTo>
                <a:lnTo>
                  <a:pt x="151805" y="142875"/>
                </a:lnTo>
                <a:lnTo>
                  <a:pt x="169664" y="151804"/>
                </a:lnTo>
                <a:lnTo>
                  <a:pt x="187523" y="160734"/>
                </a:lnTo>
                <a:lnTo>
                  <a:pt x="205383" y="178593"/>
                </a:lnTo>
                <a:lnTo>
                  <a:pt x="214312" y="187523"/>
                </a:lnTo>
                <a:lnTo>
                  <a:pt x="223242" y="205382"/>
                </a:lnTo>
                <a:lnTo>
                  <a:pt x="223242" y="214312"/>
                </a:lnTo>
                <a:lnTo>
                  <a:pt x="223242" y="232171"/>
                </a:lnTo>
                <a:lnTo>
                  <a:pt x="214312" y="241101"/>
                </a:lnTo>
                <a:lnTo>
                  <a:pt x="205383" y="258960"/>
                </a:lnTo>
                <a:lnTo>
                  <a:pt x="187523" y="267890"/>
                </a:lnTo>
                <a:lnTo>
                  <a:pt x="169664" y="285750"/>
                </a:lnTo>
                <a:lnTo>
                  <a:pt x="142875" y="294679"/>
                </a:lnTo>
                <a:lnTo>
                  <a:pt x="116086" y="294679"/>
                </a:lnTo>
                <a:lnTo>
                  <a:pt x="89297" y="294679"/>
                </a:lnTo>
                <a:lnTo>
                  <a:pt x="71437" y="294679"/>
                </a:lnTo>
                <a:lnTo>
                  <a:pt x="44648" y="294679"/>
                </a:lnTo>
                <a:lnTo>
                  <a:pt x="26789" y="285750"/>
                </a:lnTo>
                <a:lnTo>
                  <a:pt x="17859" y="285750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61" name="Freeform 12360"/>
          <p:cNvSpPr/>
          <p:nvPr/>
        </p:nvSpPr>
        <p:spPr>
          <a:xfrm>
            <a:off x="6527602" y="4402336"/>
            <a:ext cx="250032" cy="285751"/>
          </a:xfrm>
          <a:custGeom>
            <a:avLst/>
            <a:gdLst/>
            <a:ahLst/>
            <a:cxnLst/>
            <a:rect l="0" t="0" r="0" b="0"/>
            <a:pathLst>
              <a:path w="250032" h="285751">
                <a:moveTo>
                  <a:pt x="0" y="44648"/>
                </a:moveTo>
                <a:lnTo>
                  <a:pt x="8929" y="35718"/>
                </a:lnTo>
                <a:lnTo>
                  <a:pt x="8929" y="35718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8" y="8929"/>
                </a:lnTo>
                <a:lnTo>
                  <a:pt x="53578" y="8929"/>
                </a:lnTo>
                <a:lnTo>
                  <a:pt x="62507" y="0"/>
                </a:lnTo>
                <a:lnTo>
                  <a:pt x="80367" y="8929"/>
                </a:lnTo>
                <a:lnTo>
                  <a:pt x="107156" y="8929"/>
                </a:lnTo>
                <a:lnTo>
                  <a:pt x="125015" y="17859"/>
                </a:lnTo>
                <a:lnTo>
                  <a:pt x="142875" y="35718"/>
                </a:lnTo>
                <a:lnTo>
                  <a:pt x="160734" y="53578"/>
                </a:lnTo>
                <a:lnTo>
                  <a:pt x="169664" y="71437"/>
                </a:lnTo>
                <a:lnTo>
                  <a:pt x="187523" y="89296"/>
                </a:lnTo>
                <a:lnTo>
                  <a:pt x="187523" y="125015"/>
                </a:lnTo>
                <a:lnTo>
                  <a:pt x="196453" y="151804"/>
                </a:lnTo>
                <a:lnTo>
                  <a:pt x="187523" y="178593"/>
                </a:lnTo>
                <a:lnTo>
                  <a:pt x="187523" y="214312"/>
                </a:lnTo>
                <a:lnTo>
                  <a:pt x="169664" y="232171"/>
                </a:lnTo>
                <a:lnTo>
                  <a:pt x="151804" y="258960"/>
                </a:lnTo>
                <a:lnTo>
                  <a:pt x="133945" y="276820"/>
                </a:lnTo>
                <a:lnTo>
                  <a:pt x="116086" y="285750"/>
                </a:lnTo>
                <a:lnTo>
                  <a:pt x="89296" y="285750"/>
                </a:lnTo>
                <a:lnTo>
                  <a:pt x="71437" y="285750"/>
                </a:lnTo>
                <a:lnTo>
                  <a:pt x="53578" y="285750"/>
                </a:lnTo>
                <a:lnTo>
                  <a:pt x="26789" y="276820"/>
                </a:lnTo>
                <a:lnTo>
                  <a:pt x="17859" y="258960"/>
                </a:lnTo>
                <a:lnTo>
                  <a:pt x="0" y="241101"/>
                </a:lnTo>
                <a:lnTo>
                  <a:pt x="0" y="223242"/>
                </a:lnTo>
                <a:lnTo>
                  <a:pt x="0" y="205382"/>
                </a:lnTo>
                <a:lnTo>
                  <a:pt x="0" y="187523"/>
                </a:lnTo>
                <a:lnTo>
                  <a:pt x="17859" y="169664"/>
                </a:lnTo>
                <a:lnTo>
                  <a:pt x="35718" y="160734"/>
                </a:lnTo>
                <a:lnTo>
                  <a:pt x="53578" y="151804"/>
                </a:lnTo>
                <a:lnTo>
                  <a:pt x="80367" y="151804"/>
                </a:lnTo>
                <a:lnTo>
                  <a:pt x="107156" y="160734"/>
                </a:lnTo>
                <a:lnTo>
                  <a:pt x="133945" y="169664"/>
                </a:lnTo>
                <a:lnTo>
                  <a:pt x="160734" y="178593"/>
                </a:lnTo>
                <a:lnTo>
                  <a:pt x="178593" y="187523"/>
                </a:lnTo>
                <a:lnTo>
                  <a:pt x="196453" y="196453"/>
                </a:lnTo>
                <a:lnTo>
                  <a:pt x="214312" y="205382"/>
                </a:lnTo>
                <a:lnTo>
                  <a:pt x="223242" y="205382"/>
                </a:lnTo>
                <a:lnTo>
                  <a:pt x="232171" y="214312"/>
                </a:lnTo>
                <a:lnTo>
                  <a:pt x="241101" y="223242"/>
                </a:lnTo>
                <a:lnTo>
                  <a:pt x="250031" y="223242"/>
                </a:lnTo>
                <a:lnTo>
                  <a:pt x="250031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62" name="Freeform 12361"/>
          <p:cNvSpPr/>
          <p:nvPr/>
        </p:nvSpPr>
        <p:spPr>
          <a:xfrm>
            <a:off x="6920508" y="4464843"/>
            <a:ext cx="71438" cy="8931"/>
          </a:xfrm>
          <a:custGeom>
            <a:avLst/>
            <a:gdLst/>
            <a:ahLst/>
            <a:cxnLst/>
            <a:rect l="0" t="0" r="0" b="0"/>
            <a:pathLst>
              <a:path w="71438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71437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63" name="Freeform 12362"/>
          <p:cNvSpPr/>
          <p:nvPr/>
        </p:nvSpPr>
        <p:spPr>
          <a:xfrm>
            <a:off x="6965156" y="4545211"/>
            <a:ext cx="98228" cy="8930"/>
          </a:xfrm>
          <a:custGeom>
            <a:avLst/>
            <a:gdLst/>
            <a:ahLst/>
            <a:cxnLst/>
            <a:rect l="0" t="0" r="0" b="0"/>
            <a:pathLst>
              <a:path w="98228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64" name="Freeform 12363"/>
          <p:cNvSpPr/>
          <p:nvPr/>
        </p:nvSpPr>
        <p:spPr>
          <a:xfrm>
            <a:off x="7125891" y="4313039"/>
            <a:ext cx="142876" cy="133946"/>
          </a:xfrm>
          <a:custGeom>
            <a:avLst/>
            <a:gdLst/>
            <a:ahLst/>
            <a:cxnLst/>
            <a:rect l="0" t="0" r="0" b="0"/>
            <a:pathLst>
              <a:path w="142876" h="133946">
                <a:moveTo>
                  <a:pt x="133945" y="8929"/>
                </a:moveTo>
                <a:lnTo>
                  <a:pt x="133945" y="8929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0"/>
                </a:lnTo>
                <a:lnTo>
                  <a:pt x="71437" y="0"/>
                </a:lnTo>
                <a:lnTo>
                  <a:pt x="53578" y="0"/>
                </a:lnTo>
                <a:lnTo>
                  <a:pt x="35718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35718"/>
                </a:lnTo>
                <a:lnTo>
                  <a:pt x="44648" y="44648"/>
                </a:lnTo>
                <a:lnTo>
                  <a:pt x="71437" y="62507"/>
                </a:lnTo>
                <a:lnTo>
                  <a:pt x="98226" y="71437"/>
                </a:lnTo>
                <a:lnTo>
                  <a:pt x="116086" y="80367"/>
                </a:lnTo>
                <a:lnTo>
                  <a:pt x="125015" y="98226"/>
                </a:lnTo>
                <a:lnTo>
                  <a:pt x="133945" y="107156"/>
                </a:lnTo>
                <a:lnTo>
                  <a:pt x="142875" y="116086"/>
                </a:lnTo>
                <a:lnTo>
                  <a:pt x="142875" y="125015"/>
                </a:lnTo>
                <a:lnTo>
                  <a:pt x="133945" y="133945"/>
                </a:lnTo>
                <a:lnTo>
                  <a:pt x="125015" y="133945"/>
                </a:lnTo>
                <a:lnTo>
                  <a:pt x="107156" y="133945"/>
                </a:lnTo>
                <a:lnTo>
                  <a:pt x="89297" y="133945"/>
                </a:lnTo>
                <a:lnTo>
                  <a:pt x="71437" y="133945"/>
                </a:lnTo>
                <a:lnTo>
                  <a:pt x="53578" y="125015"/>
                </a:lnTo>
                <a:lnTo>
                  <a:pt x="35718" y="116086"/>
                </a:lnTo>
                <a:lnTo>
                  <a:pt x="17859" y="107156"/>
                </a:lnTo>
                <a:lnTo>
                  <a:pt x="8929" y="107156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65" name="Freeform 12364"/>
          <p:cNvSpPr/>
          <p:nvPr/>
        </p:nvSpPr>
        <p:spPr>
          <a:xfrm>
            <a:off x="7188398" y="4268390"/>
            <a:ext cx="8931" cy="214314"/>
          </a:xfrm>
          <a:custGeom>
            <a:avLst/>
            <a:gdLst/>
            <a:ahLst/>
            <a:cxnLst/>
            <a:rect l="0" t="0" r="0" b="0"/>
            <a:pathLst>
              <a:path w="8931" h="214314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0" y="133946"/>
                </a:lnTo>
                <a:lnTo>
                  <a:pt x="0" y="160735"/>
                </a:lnTo>
                <a:lnTo>
                  <a:pt x="0" y="187524"/>
                </a:lnTo>
                <a:lnTo>
                  <a:pt x="8930" y="205383"/>
                </a:lnTo>
                <a:lnTo>
                  <a:pt x="8930" y="214313"/>
                </a:lnTo>
                <a:lnTo>
                  <a:pt x="8930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66" name="Freeform 12365"/>
          <p:cNvSpPr/>
          <p:nvPr/>
        </p:nvSpPr>
        <p:spPr>
          <a:xfrm>
            <a:off x="7331273" y="4295179"/>
            <a:ext cx="214314" cy="330400"/>
          </a:xfrm>
          <a:custGeom>
            <a:avLst/>
            <a:gdLst/>
            <a:ahLst/>
            <a:cxnLst/>
            <a:rect l="0" t="0" r="0" b="0"/>
            <a:pathLst>
              <a:path w="214314" h="330400">
                <a:moveTo>
                  <a:pt x="62508" y="62508"/>
                </a:moveTo>
                <a:lnTo>
                  <a:pt x="62508" y="53578"/>
                </a:lnTo>
                <a:lnTo>
                  <a:pt x="62508" y="53578"/>
                </a:lnTo>
                <a:lnTo>
                  <a:pt x="62508" y="44649"/>
                </a:lnTo>
                <a:lnTo>
                  <a:pt x="71438" y="26789"/>
                </a:lnTo>
                <a:lnTo>
                  <a:pt x="80368" y="17860"/>
                </a:lnTo>
                <a:lnTo>
                  <a:pt x="98227" y="8930"/>
                </a:lnTo>
                <a:lnTo>
                  <a:pt x="116086" y="0"/>
                </a:lnTo>
                <a:lnTo>
                  <a:pt x="142875" y="0"/>
                </a:lnTo>
                <a:lnTo>
                  <a:pt x="160735" y="0"/>
                </a:lnTo>
                <a:lnTo>
                  <a:pt x="178594" y="8930"/>
                </a:lnTo>
                <a:lnTo>
                  <a:pt x="196454" y="17860"/>
                </a:lnTo>
                <a:lnTo>
                  <a:pt x="205383" y="17860"/>
                </a:lnTo>
                <a:lnTo>
                  <a:pt x="214313" y="26789"/>
                </a:lnTo>
                <a:lnTo>
                  <a:pt x="214313" y="44649"/>
                </a:lnTo>
                <a:lnTo>
                  <a:pt x="205383" y="53578"/>
                </a:lnTo>
                <a:lnTo>
                  <a:pt x="196454" y="71438"/>
                </a:lnTo>
                <a:lnTo>
                  <a:pt x="187524" y="89297"/>
                </a:lnTo>
                <a:lnTo>
                  <a:pt x="169665" y="107157"/>
                </a:lnTo>
                <a:lnTo>
                  <a:pt x="142875" y="133946"/>
                </a:lnTo>
                <a:lnTo>
                  <a:pt x="125016" y="160735"/>
                </a:lnTo>
                <a:lnTo>
                  <a:pt x="98227" y="187524"/>
                </a:lnTo>
                <a:lnTo>
                  <a:pt x="80368" y="214313"/>
                </a:lnTo>
                <a:lnTo>
                  <a:pt x="62508" y="241102"/>
                </a:lnTo>
                <a:lnTo>
                  <a:pt x="53579" y="258961"/>
                </a:lnTo>
                <a:lnTo>
                  <a:pt x="53579" y="285750"/>
                </a:lnTo>
                <a:lnTo>
                  <a:pt x="53579" y="294680"/>
                </a:lnTo>
                <a:lnTo>
                  <a:pt x="62508" y="312539"/>
                </a:lnTo>
                <a:lnTo>
                  <a:pt x="80368" y="321469"/>
                </a:lnTo>
                <a:lnTo>
                  <a:pt x="98227" y="330399"/>
                </a:lnTo>
                <a:lnTo>
                  <a:pt x="116086" y="330399"/>
                </a:lnTo>
                <a:lnTo>
                  <a:pt x="133946" y="330399"/>
                </a:lnTo>
                <a:lnTo>
                  <a:pt x="151805" y="321469"/>
                </a:lnTo>
                <a:lnTo>
                  <a:pt x="169665" y="312539"/>
                </a:lnTo>
                <a:lnTo>
                  <a:pt x="178594" y="294680"/>
                </a:lnTo>
                <a:lnTo>
                  <a:pt x="187524" y="276821"/>
                </a:lnTo>
                <a:lnTo>
                  <a:pt x="178594" y="250032"/>
                </a:lnTo>
                <a:lnTo>
                  <a:pt x="169665" y="223242"/>
                </a:lnTo>
                <a:lnTo>
                  <a:pt x="160735" y="196453"/>
                </a:lnTo>
                <a:lnTo>
                  <a:pt x="142875" y="169664"/>
                </a:lnTo>
                <a:lnTo>
                  <a:pt x="116086" y="151805"/>
                </a:lnTo>
                <a:lnTo>
                  <a:pt x="98227" y="133946"/>
                </a:lnTo>
                <a:lnTo>
                  <a:pt x="71438" y="116086"/>
                </a:lnTo>
                <a:lnTo>
                  <a:pt x="44649" y="107157"/>
                </a:lnTo>
                <a:lnTo>
                  <a:pt x="26790" y="98227"/>
                </a:lnTo>
                <a:lnTo>
                  <a:pt x="8930" y="8929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67" name="Freeform 12366"/>
          <p:cNvSpPr/>
          <p:nvPr/>
        </p:nvSpPr>
        <p:spPr>
          <a:xfrm>
            <a:off x="6983016" y="4116586"/>
            <a:ext cx="884040" cy="607219"/>
          </a:xfrm>
          <a:custGeom>
            <a:avLst/>
            <a:gdLst/>
            <a:ahLst/>
            <a:cxnLst/>
            <a:rect l="0" t="0" r="0" b="0"/>
            <a:pathLst>
              <a:path w="884040" h="607219">
                <a:moveTo>
                  <a:pt x="794742" y="196453"/>
                </a:moveTo>
                <a:lnTo>
                  <a:pt x="785812" y="187523"/>
                </a:lnTo>
                <a:lnTo>
                  <a:pt x="785812" y="178593"/>
                </a:lnTo>
                <a:lnTo>
                  <a:pt x="776882" y="160734"/>
                </a:lnTo>
                <a:lnTo>
                  <a:pt x="759023" y="142875"/>
                </a:lnTo>
                <a:lnTo>
                  <a:pt x="741164" y="116085"/>
                </a:lnTo>
                <a:lnTo>
                  <a:pt x="714375" y="98226"/>
                </a:lnTo>
                <a:lnTo>
                  <a:pt x="678656" y="71437"/>
                </a:lnTo>
                <a:lnTo>
                  <a:pt x="634007" y="53578"/>
                </a:lnTo>
                <a:lnTo>
                  <a:pt x="589359" y="35718"/>
                </a:lnTo>
                <a:lnTo>
                  <a:pt x="535781" y="26789"/>
                </a:lnTo>
                <a:lnTo>
                  <a:pt x="473273" y="17859"/>
                </a:lnTo>
                <a:lnTo>
                  <a:pt x="401836" y="26789"/>
                </a:lnTo>
                <a:lnTo>
                  <a:pt x="339328" y="35718"/>
                </a:lnTo>
                <a:lnTo>
                  <a:pt x="267890" y="44648"/>
                </a:lnTo>
                <a:lnTo>
                  <a:pt x="205382" y="71437"/>
                </a:lnTo>
                <a:lnTo>
                  <a:pt x="142875" y="107156"/>
                </a:lnTo>
                <a:lnTo>
                  <a:pt x="89297" y="151804"/>
                </a:lnTo>
                <a:lnTo>
                  <a:pt x="44648" y="196453"/>
                </a:lnTo>
                <a:lnTo>
                  <a:pt x="17859" y="241101"/>
                </a:lnTo>
                <a:lnTo>
                  <a:pt x="0" y="285750"/>
                </a:lnTo>
                <a:lnTo>
                  <a:pt x="0" y="339328"/>
                </a:lnTo>
                <a:lnTo>
                  <a:pt x="17859" y="383976"/>
                </a:lnTo>
                <a:lnTo>
                  <a:pt x="35718" y="428625"/>
                </a:lnTo>
                <a:lnTo>
                  <a:pt x="71437" y="473273"/>
                </a:lnTo>
                <a:lnTo>
                  <a:pt x="125015" y="508992"/>
                </a:lnTo>
                <a:lnTo>
                  <a:pt x="178593" y="544710"/>
                </a:lnTo>
                <a:lnTo>
                  <a:pt x="241101" y="562570"/>
                </a:lnTo>
                <a:lnTo>
                  <a:pt x="312539" y="589359"/>
                </a:lnTo>
                <a:lnTo>
                  <a:pt x="392906" y="598289"/>
                </a:lnTo>
                <a:lnTo>
                  <a:pt x="464343" y="607218"/>
                </a:lnTo>
                <a:lnTo>
                  <a:pt x="544711" y="607218"/>
                </a:lnTo>
                <a:lnTo>
                  <a:pt x="616148" y="607218"/>
                </a:lnTo>
                <a:lnTo>
                  <a:pt x="678656" y="589359"/>
                </a:lnTo>
                <a:lnTo>
                  <a:pt x="741164" y="571500"/>
                </a:lnTo>
                <a:lnTo>
                  <a:pt x="785812" y="544710"/>
                </a:lnTo>
                <a:lnTo>
                  <a:pt x="830461" y="517921"/>
                </a:lnTo>
                <a:lnTo>
                  <a:pt x="857250" y="473273"/>
                </a:lnTo>
                <a:lnTo>
                  <a:pt x="875109" y="428625"/>
                </a:lnTo>
                <a:lnTo>
                  <a:pt x="884039" y="383976"/>
                </a:lnTo>
                <a:lnTo>
                  <a:pt x="884039" y="330398"/>
                </a:lnTo>
                <a:lnTo>
                  <a:pt x="866179" y="276820"/>
                </a:lnTo>
                <a:lnTo>
                  <a:pt x="839390" y="223242"/>
                </a:lnTo>
                <a:lnTo>
                  <a:pt x="794742" y="169664"/>
                </a:lnTo>
                <a:lnTo>
                  <a:pt x="750093" y="125015"/>
                </a:lnTo>
                <a:lnTo>
                  <a:pt x="687586" y="80367"/>
                </a:lnTo>
                <a:lnTo>
                  <a:pt x="616148" y="44648"/>
                </a:lnTo>
                <a:lnTo>
                  <a:pt x="508992" y="0"/>
                </a:lnTo>
                <a:lnTo>
                  <a:pt x="508992" y="0"/>
                </a:lnTo>
                <a:lnTo>
                  <a:pt x="50899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Find Sale Price-</a:t>
            </a:r>
            <a:r>
              <a:rPr lang="en-US" dirty="0" err="1">
                <a:solidFill>
                  <a:srgbClr val="FFFF00"/>
                </a:solidFill>
              </a:rPr>
              <a:t>st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Cost of going to zoo is $15 but will be discounted 20%.  Find discount.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Price: $40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Discount: 25%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Tax, Tip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To find:</a:t>
            </a:r>
          </a:p>
          <a:p>
            <a:pPr lvl="1"/>
            <a:r>
              <a:rPr lang="en-US" dirty="0" err="1">
                <a:solidFill>
                  <a:srgbClr val="002060"/>
                </a:solidFill>
              </a:rPr>
              <a:t>Mulitply</a:t>
            </a:r>
            <a:r>
              <a:rPr lang="en-US" dirty="0">
                <a:solidFill>
                  <a:srgbClr val="002060"/>
                </a:solidFill>
              </a:rPr>
              <a:t> original by %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Add to total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Find the total cost if meal was $20 with 6% tax and you leave 10% tip.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937617" y="3991570"/>
            <a:ext cx="1660923" cy="71438"/>
          </a:xfrm>
          <a:custGeom>
            <a:avLst/>
            <a:gdLst/>
            <a:ahLst/>
            <a:cxnLst/>
            <a:rect l="0" t="0" r="0" b="0"/>
            <a:pathLst>
              <a:path w="1660923" h="71438">
                <a:moveTo>
                  <a:pt x="169664" y="8930"/>
                </a:moveTo>
                <a:lnTo>
                  <a:pt x="169664" y="8930"/>
                </a:lnTo>
                <a:lnTo>
                  <a:pt x="160735" y="8930"/>
                </a:lnTo>
                <a:lnTo>
                  <a:pt x="142875" y="8930"/>
                </a:lnTo>
                <a:lnTo>
                  <a:pt x="125016" y="8930"/>
                </a:lnTo>
                <a:lnTo>
                  <a:pt x="107157" y="0"/>
                </a:lnTo>
                <a:lnTo>
                  <a:pt x="89297" y="0"/>
                </a:lnTo>
                <a:lnTo>
                  <a:pt x="71438" y="0"/>
                </a:lnTo>
                <a:lnTo>
                  <a:pt x="53578" y="0"/>
                </a:lnTo>
                <a:lnTo>
                  <a:pt x="4464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53578" y="0"/>
                </a:lnTo>
                <a:lnTo>
                  <a:pt x="71438" y="0"/>
                </a:lnTo>
                <a:lnTo>
                  <a:pt x="107157" y="0"/>
                </a:lnTo>
                <a:lnTo>
                  <a:pt x="133946" y="0"/>
                </a:lnTo>
                <a:lnTo>
                  <a:pt x="169664" y="0"/>
                </a:lnTo>
                <a:lnTo>
                  <a:pt x="214313" y="0"/>
                </a:lnTo>
                <a:lnTo>
                  <a:pt x="258961" y="0"/>
                </a:lnTo>
                <a:lnTo>
                  <a:pt x="312539" y="0"/>
                </a:lnTo>
                <a:lnTo>
                  <a:pt x="366117" y="0"/>
                </a:lnTo>
                <a:lnTo>
                  <a:pt x="428625" y="0"/>
                </a:lnTo>
                <a:lnTo>
                  <a:pt x="482203" y="0"/>
                </a:lnTo>
                <a:lnTo>
                  <a:pt x="544711" y="0"/>
                </a:lnTo>
                <a:lnTo>
                  <a:pt x="607219" y="8930"/>
                </a:lnTo>
                <a:lnTo>
                  <a:pt x="660797" y="17859"/>
                </a:lnTo>
                <a:lnTo>
                  <a:pt x="723305" y="17859"/>
                </a:lnTo>
                <a:lnTo>
                  <a:pt x="785813" y="26789"/>
                </a:lnTo>
                <a:lnTo>
                  <a:pt x="857250" y="26789"/>
                </a:lnTo>
                <a:lnTo>
                  <a:pt x="919758" y="35719"/>
                </a:lnTo>
                <a:lnTo>
                  <a:pt x="973336" y="44648"/>
                </a:lnTo>
                <a:lnTo>
                  <a:pt x="1035844" y="44648"/>
                </a:lnTo>
                <a:lnTo>
                  <a:pt x="1089422" y="44648"/>
                </a:lnTo>
                <a:lnTo>
                  <a:pt x="1143000" y="53578"/>
                </a:lnTo>
                <a:lnTo>
                  <a:pt x="1187649" y="53578"/>
                </a:lnTo>
                <a:lnTo>
                  <a:pt x="1241227" y="53578"/>
                </a:lnTo>
                <a:lnTo>
                  <a:pt x="1285875" y="62508"/>
                </a:lnTo>
                <a:lnTo>
                  <a:pt x="1330524" y="62508"/>
                </a:lnTo>
                <a:lnTo>
                  <a:pt x="1375172" y="62508"/>
                </a:lnTo>
                <a:lnTo>
                  <a:pt x="1419821" y="62508"/>
                </a:lnTo>
                <a:lnTo>
                  <a:pt x="1455539" y="71437"/>
                </a:lnTo>
                <a:lnTo>
                  <a:pt x="1491258" y="71437"/>
                </a:lnTo>
                <a:lnTo>
                  <a:pt x="1526977" y="71437"/>
                </a:lnTo>
                <a:lnTo>
                  <a:pt x="1562696" y="71437"/>
                </a:lnTo>
                <a:lnTo>
                  <a:pt x="1589485" y="71437"/>
                </a:lnTo>
                <a:lnTo>
                  <a:pt x="1607344" y="71437"/>
                </a:lnTo>
                <a:lnTo>
                  <a:pt x="1625203" y="71437"/>
                </a:lnTo>
                <a:lnTo>
                  <a:pt x="1643063" y="62508"/>
                </a:lnTo>
                <a:lnTo>
                  <a:pt x="1651992" y="62508"/>
                </a:lnTo>
                <a:lnTo>
                  <a:pt x="1651992" y="53578"/>
                </a:lnTo>
                <a:lnTo>
                  <a:pt x="1660922" y="53578"/>
                </a:lnTo>
                <a:lnTo>
                  <a:pt x="1660922" y="53578"/>
                </a:lnTo>
                <a:lnTo>
                  <a:pt x="1660922" y="53578"/>
                </a:lnTo>
                <a:lnTo>
                  <a:pt x="1660922" y="53578"/>
                </a:lnTo>
                <a:lnTo>
                  <a:pt x="1660922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473648" y="4027289"/>
            <a:ext cx="419697" cy="8930"/>
          </a:xfrm>
          <a:custGeom>
            <a:avLst/>
            <a:gdLst/>
            <a:ahLst/>
            <a:cxnLst/>
            <a:rect l="0" t="0" r="0" b="0"/>
            <a:pathLst>
              <a:path w="419697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9" y="0"/>
                </a:lnTo>
                <a:lnTo>
                  <a:pt x="80368" y="0"/>
                </a:lnTo>
                <a:lnTo>
                  <a:pt x="107157" y="0"/>
                </a:lnTo>
                <a:lnTo>
                  <a:pt x="133946" y="8929"/>
                </a:lnTo>
                <a:lnTo>
                  <a:pt x="160735" y="8929"/>
                </a:lnTo>
                <a:lnTo>
                  <a:pt x="196454" y="8929"/>
                </a:lnTo>
                <a:lnTo>
                  <a:pt x="232172" y="8929"/>
                </a:lnTo>
                <a:lnTo>
                  <a:pt x="258961" y="8929"/>
                </a:lnTo>
                <a:lnTo>
                  <a:pt x="285750" y="8929"/>
                </a:lnTo>
                <a:lnTo>
                  <a:pt x="312540" y="0"/>
                </a:lnTo>
                <a:lnTo>
                  <a:pt x="339329" y="0"/>
                </a:lnTo>
                <a:lnTo>
                  <a:pt x="357188" y="0"/>
                </a:lnTo>
                <a:lnTo>
                  <a:pt x="375047" y="0"/>
                </a:lnTo>
                <a:lnTo>
                  <a:pt x="392907" y="0"/>
                </a:lnTo>
                <a:lnTo>
                  <a:pt x="410766" y="0"/>
                </a:lnTo>
                <a:lnTo>
                  <a:pt x="419696" y="0"/>
                </a:lnTo>
                <a:lnTo>
                  <a:pt x="419696" y="0"/>
                </a:lnTo>
                <a:lnTo>
                  <a:pt x="41969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973336" y="4446984"/>
            <a:ext cx="321470" cy="8931"/>
          </a:xfrm>
          <a:custGeom>
            <a:avLst/>
            <a:gdLst/>
            <a:ahLst/>
            <a:cxnLst/>
            <a:rect l="0" t="0" r="0" b="0"/>
            <a:pathLst>
              <a:path w="321470" h="8931">
                <a:moveTo>
                  <a:pt x="0" y="8930"/>
                </a:move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98227" y="8930"/>
                </a:lnTo>
                <a:lnTo>
                  <a:pt x="125016" y="0"/>
                </a:lnTo>
                <a:lnTo>
                  <a:pt x="151805" y="0"/>
                </a:lnTo>
                <a:lnTo>
                  <a:pt x="178594" y="0"/>
                </a:lnTo>
                <a:lnTo>
                  <a:pt x="205383" y="0"/>
                </a:lnTo>
                <a:lnTo>
                  <a:pt x="232172" y="0"/>
                </a:lnTo>
                <a:lnTo>
                  <a:pt x="258961" y="0"/>
                </a:lnTo>
                <a:lnTo>
                  <a:pt x="285750" y="0"/>
                </a:lnTo>
                <a:lnTo>
                  <a:pt x="303609" y="0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616398" y="4438054"/>
            <a:ext cx="1669853" cy="35720"/>
          </a:xfrm>
          <a:custGeom>
            <a:avLst/>
            <a:gdLst/>
            <a:ahLst/>
            <a:cxnLst/>
            <a:rect l="0" t="0" r="0" b="0"/>
            <a:pathLst>
              <a:path w="1669853" h="35720">
                <a:moveTo>
                  <a:pt x="893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35719" y="0"/>
                </a:lnTo>
                <a:lnTo>
                  <a:pt x="53579" y="0"/>
                </a:lnTo>
                <a:lnTo>
                  <a:pt x="80368" y="0"/>
                </a:lnTo>
                <a:lnTo>
                  <a:pt x="116086" y="0"/>
                </a:lnTo>
                <a:lnTo>
                  <a:pt x="151805" y="0"/>
                </a:lnTo>
                <a:lnTo>
                  <a:pt x="196454" y="0"/>
                </a:lnTo>
                <a:lnTo>
                  <a:pt x="250032" y="0"/>
                </a:lnTo>
                <a:lnTo>
                  <a:pt x="303610" y="0"/>
                </a:lnTo>
                <a:lnTo>
                  <a:pt x="357188" y="0"/>
                </a:lnTo>
                <a:lnTo>
                  <a:pt x="419696" y="0"/>
                </a:lnTo>
                <a:lnTo>
                  <a:pt x="473274" y="0"/>
                </a:lnTo>
                <a:lnTo>
                  <a:pt x="535782" y="0"/>
                </a:lnTo>
                <a:lnTo>
                  <a:pt x="607219" y="0"/>
                </a:lnTo>
                <a:lnTo>
                  <a:pt x="669727" y="8930"/>
                </a:lnTo>
                <a:lnTo>
                  <a:pt x="732235" y="8930"/>
                </a:lnTo>
                <a:lnTo>
                  <a:pt x="803672" y="8930"/>
                </a:lnTo>
                <a:lnTo>
                  <a:pt x="866180" y="8930"/>
                </a:lnTo>
                <a:lnTo>
                  <a:pt x="937618" y="8930"/>
                </a:lnTo>
                <a:lnTo>
                  <a:pt x="1000125" y="8930"/>
                </a:lnTo>
                <a:lnTo>
                  <a:pt x="1062633" y="17860"/>
                </a:lnTo>
                <a:lnTo>
                  <a:pt x="1116211" y="17860"/>
                </a:lnTo>
                <a:lnTo>
                  <a:pt x="1178719" y="17860"/>
                </a:lnTo>
                <a:lnTo>
                  <a:pt x="1232297" y="26789"/>
                </a:lnTo>
                <a:lnTo>
                  <a:pt x="1285875" y="26789"/>
                </a:lnTo>
                <a:lnTo>
                  <a:pt x="1339454" y="26789"/>
                </a:lnTo>
                <a:lnTo>
                  <a:pt x="1393032" y="35719"/>
                </a:lnTo>
                <a:lnTo>
                  <a:pt x="1428750" y="35719"/>
                </a:lnTo>
                <a:lnTo>
                  <a:pt x="1473399" y="35719"/>
                </a:lnTo>
                <a:lnTo>
                  <a:pt x="1518047" y="35719"/>
                </a:lnTo>
                <a:lnTo>
                  <a:pt x="1553766" y="35719"/>
                </a:lnTo>
                <a:lnTo>
                  <a:pt x="1589485" y="26789"/>
                </a:lnTo>
                <a:lnTo>
                  <a:pt x="1616274" y="26789"/>
                </a:lnTo>
                <a:lnTo>
                  <a:pt x="1643063" y="26789"/>
                </a:lnTo>
                <a:lnTo>
                  <a:pt x="1669852" y="17860"/>
                </a:lnTo>
                <a:lnTo>
                  <a:pt x="1669852" y="17860"/>
                </a:lnTo>
                <a:lnTo>
                  <a:pt x="1669852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866680" y="2348508"/>
            <a:ext cx="303610" cy="205384"/>
          </a:xfrm>
          <a:custGeom>
            <a:avLst/>
            <a:gdLst/>
            <a:ahLst/>
            <a:cxnLst/>
            <a:rect l="0" t="0" r="0" b="0"/>
            <a:pathLst>
              <a:path w="303610" h="205384">
                <a:moveTo>
                  <a:pt x="17859" y="35718"/>
                </a:move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35718"/>
                </a:lnTo>
                <a:lnTo>
                  <a:pt x="17859" y="44648"/>
                </a:lnTo>
                <a:lnTo>
                  <a:pt x="17859" y="62507"/>
                </a:lnTo>
                <a:lnTo>
                  <a:pt x="17859" y="71437"/>
                </a:lnTo>
                <a:lnTo>
                  <a:pt x="17859" y="89296"/>
                </a:lnTo>
                <a:lnTo>
                  <a:pt x="17859" y="107156"/>
                </a:lnTo>
                <a:lnTo>
                  <a:pt x="26789" y="125015"/>
                </a:lnTo>
                <a:lnTo>
                  <a:pt x="26789" y="142875"/>
                </a:lnTo>
                <a:lnTo>
                  <a:pt x="26789" y="160734"/>
                </a:lnTo>
                <a:lnTo>
                  <a:pt x="26789" y="178594"/>
                </a:lnTo>
                <a:lnTo>
                  <a:pt x="26789" y="187523"/>
                </a:lnTo>
                <a:lnTo>
                  <a:pt x="26789" y="196453"/>
                </a:lnTo>
                <a:lnTo>
                  <a:pt x="26789" y="196453"/>
                </a:lnTo>
                <a:lnTo>
                  <a:pt x="35718" y="205383"/>
                </a:lnTo>
                <a:lnTo>
                  <a:pt x="35718" y="205383"/>
                </a:lnTo>
                <a:lnTo>
                  <a:pt x="35718" y="205383"/>
                </a:lnTo>
                <a:lnTo>
                  <a:pt x="35718" y="205383"/>
                </a:lnTo>
                <a:lnTo>
                  <a:pt x="35718" y="196453"/>
                </a:lnTo>
                <a:lnTo>
                  <a:pt x="35718" y="187523"/>
                </a:lnTo>
                <a:lnTo>
                  <a:pt x="26789" y="178594"/>
                </a:lnTo>
                <a:lnTo>
                  <a:pt x="26789" y="160734"/>
                </a:lnTo>
                <a:lnTo>
                  <a:pt x="26789" y="142875"/>
                </a:lnTo>
                <a:lnTo>
                  <a:pt x="17859" y="125015"/>
                </a:lnTo>
                <a:lnTo>
                  <a:pt x="8929" y="107156"/>
                </a:lnTo>
                <a:lnTo>
                  <a:pt x="8929" y="89296"/>
                </a:lnTo>
                <a:lnTo>
                  <a:pt x="8929" y="71437"/>
                </a:lnTo>
                <a:lnTo>
                  <a:pt x="0" y="53578"/>
                </a:lnTo>
                <a:lnTo>
                  <a:pt x="0" y="35718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8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8929"/>
                </a:lnTo>
                <a:lnTo>
                  <a:pt x="98226" y="17859"/>
                </a:lnTo>
                <a:lnTo>
                  <a:pt x="116086" y="35718"/>
                </a:lnTo>
                <a:lnTo>
                  <a:pt x="125015" y="44648"/>
                </a:lnTo>
                <a:lnTo>
                  <a:pt x="133945" y="62507"/>
                </a:lnTo>
                <a:lnTo>
                  <a:pt x="142875" y="80367"/>
                </a:lnTo>
                <a:lnTo>
                  <a:pt x="142875" y="89296"/>
                </a:lnTo>
                <a:lnTo>
                  <a:pt x="142875" y="98226"/>
                </a:lnTo>
                <a:lnTo>
                  <a:pt x="151804" y="107156"/>
                </a:lnTo>
                <a:lnTo>
                  <a:pt x="151804" y="116086"/>
                </a:lnTo>
                <a:lnTo>
                  <a:pt x="151804" y="11608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60734" y="116086"/>
                </a:lnTo>
                <a:lnTo>
                  <a:pt x="151804" y="107156"/>
                </a:lnTo>
                <a:lnTo>
                  <a:pt x="151804" y="98226"/>
                </a:lnTo>
                <a:lnTo>
                  <a:pt x="151804" y="89296"/>
                </a:lnTo>
                <a:lnTo>
                  <a:pt x="151804" y="71437"/>
                </a:lnTo>
                <a:lnTo>
                  <a:pt x="160734" y="62507"/>
                </a:lnTo>
                <a:lnTo>
                  <a:pt x="160734" y="44648"/>
                </a:lnTo>
                <a:lnTo>
                  <a:pt x="178593" y="26789"/>
                </a:lnTo>
                <a:lnTo>
                  <a:pt x="187523" y="17859"/>
                </a:lnTo>
                <a:lnTo>
                  <a:pt x="196453" y="8929"/>
                </a:lnTo>
                <a:lnTo>
                  <a:pt x="205383" y="8929"/>
                </a:lnTo>
                <a:lnTo>
                  <a:pt x="214312" y="0"/>
                </a:lnTo>
                <a:lnTo>
                  <a:pt x="232172" y="0"/>
                </a:lnTo>
                <a:lnTo>
                  <a:pt x="241101" y="8929"/>
                </a:lnTo>
                <a:lnTo>
                  <a:pt x="258961" y="8929"/>
                </a:lnTo>
                <a:lnTo>
                  <a:pt x="267890" y="17859"/>
                </a:lnTo>
                <a:lnTo>
                  <a:pt x="276820" y="35718"/>
                </a:lnTo>
                <a:lnTo>
                  <a:pt x="285750" y="44648"/>
                </a:lnTo>
                <a:lnTo>
                  <a:pt x="285750" y="62507"/>
                </a:lnTo>
                <a:lnTo>
                  <a:pt x="294679" y="80367"/>
                </a:lnTo>
                <a:lnTo>
                  <a:pt x="294679" y="98226"/>
                </a:lnTo>
                <a:lnTo>
                  <a:pt x="294679" y="116086"/>
                </a:lnTo>
                <a:lnTo>
                  <a:pt x="294679" y="133945"/>
                </a:lnTo>
                <a:lnTo>
                  <a:pt x="294679" y="142875"/>
                </a:lnTo>
                <a:lnTo>
                  <a:pt x="294679" y="160734"/>
                </a:lnTo>
                <a:lnTo>
                  <a:pt x="294679" y="169664"/>
                </a:lnTo>
                <a:lnTo>
                  <a:pt x="294679" y="169664"/>
                </a:lnTo>
                <a:lnTo>
                  <a:pt x="294679" y="169664"/>
                </a:lnTo>
                <a:lnTo>
                  <a:pt x="303609" y="178594"/>
                </a:lnTo>
                <a:lnTo>
                  <a:pt x="303609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214938" y="2321719"/>
            <a:ext cx="205383" cy="178595"/>
          </a:xfrm>
          <a:custGeom>
            <a:avLst/>
            <a:gdLst/>
            <a:ahLst/>
            <a:cxnLst/>
            <a:rect l="0" t="0" r="0" b="0"/>
            <a:pathLst>
              <a:path w="205383" h="178595">
                <a:moveTo>
                  <a:pt x="0" y="125015"/>
                </a:moveTo>
                <a:lnTo>
                  <a:pt x="0" y="125015"/>
                </a:lnTo>
                <a:lnTo>
                  <a:pt x="0" y="116085"/>
                </a:lnTo>
                <a:lnTo>
                  <a:pt x="8929" y="116085"/>
                </a:lnTo>
                <a:lnTo>
                  <a:pt x="17859" y="116085"/>
                </a:lnTo>
                <a:lnTo>
                  <a:pt x="35718" y="107156"/>
                </a:lnTo>
                <a:lnTo>
                  <a:pt x="53578" y="98226"/>
                </a:lnTo>
                <a:lnTo>
                  <a:pt x="62507" y="98226"/>
                </a:lnTo>
                <a:lnTo>
                  <a:pt x="80367" y="89296"/>
                </a:lnTo>
                <a:lnTo>
                  <a:pt x="107156" y="80367"/>
                </a:lnTo>
                <a:lnTo>
                  <a:pt x="116085" y="71437"/>
                </a:lnTo>
                <a:lnTo>
                  <a:pt x="133945" y="71437"/>
                </a:lnTo>
                <a:lnTo>
                  <a:pt x="151804" y="62507"/>
                </a:lnTo>
                <a:lnTo>
                  <a:pt x="160734" y="53578"/>
                </a:lnTo>
                <a:lnTo>
                  <a:pt x="169664" y="35718"/>
                </a:lnTo>
                <a:lnTo>
                  <a:pt x="169664" y="26789"/>
                </a:lnTo>
                <a:lnTo>
                  <a:pt x="169664" y="17859"/>
                </a:lnTo>
                <a:lnTo>
                  <a:pt x="169664" y="8929"/>
                </a:lnTo>
                <a:lnTo>
                  <a:pt x="160734" y="8929"/>
                </a:lnTo>
                <a:lnTo>
                  <a:pt x="142875" y="0"/>
                </a:lnTo>
                <a:lnTo>
                  <a:pt x="133945" y="0"/>
                </a:lnTo>
                <a:lnTo>
                  <a:pt x="116085" y="0"/>
                </a:lnTo>
                <a:lnTo>
                  <a:pt x="107156" y="8929"/>
                </a:lnTo>
                <a:lnTo>
                  <a:pt x="89296" y="17859"/>
                </a:lnTo>
                <a:lnTo>
                  <a:pt x="80367" y="26789"/>
                </a:lnTo>
                <a:lnTo>
                  <a:pt x="71437" y="44648"/>
                </a:lnTo>
                <a:lnTo>
                  <a:pt x="71437" y="62507"/>
                </a:lnTo>
                <a:lnTo>
                  <a:pt x="71437" y="80367"/>
                </a:lnTo>
                <a:lnTo>
                  <a:pt x="71437" y="98226"/>
                </a:lnTo>
                <a:lnTo>
                  <a:pt x="80367" y="116085"/>
                </a:lnTo>
                <a:lnTo>
                  <a:pt x="89296" y="133945"/>
                </a:lnTo>
                <a:lnTo>
                  <a:pt x="107156" y="142875"/>
                </a:lnTo>
                <a:lnTo>
                  <a:pt x="125015" y="160734"/>
                </a:lnTo>
                <a:lnTo>
                  <a:pt x="142875" y="169664"/>
                </a:lnTo>
                <a:lnTo>
                  <a:pt x="160734" y="178594"/>
                </a:lnTo>
                <a:lnTo>
                  <a:pt x="178593" y="178594"/>
                </a:lnTo>
                <a:lnTo>
                  <a:pt x="205382" y="178594"/>
                </a:lnTo>
                <a:lnTo>
                  <a:pt x="205382" y="178594"/>
                </a:lnTo>
                <a:lnTo>
                  <a:pt x="205382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464969" y="2321719"/>
            <a:ext cx="214313" cy="151805"/>
          </a:xfrm>
          <a:custGeom>
            <a:avLst/>
            <a:gdLst/>
            <a:ahLst/>
            <a:cxnLst/>
            <a:rect l="0" t="0" r="0" b="0"/>
            <a:pathLst>
              <a:path w="214313" h="151805">
                <a:moveTo>
                  <a:pt x="142875" y="44648"/>
                </a:moveTo>
                <a:lnTo>
                  <a:pt x="142875" y="44648"/>
                </a:lnTo>
                <a:lnTo>
                  <a:pt x="142875" y="35718"/>
                </a:lnTo>
                <a:lnTo>
                  <a:pt x="142875" y="35718"/>
                </a:lnTo>
                <a:lnTo>
                  <a:pt x="133945" y="26789"/>
                </a:lnTo>
                <a:lnTo>
                  <a:pt x="133945" y="17859"/>
                </a:lnTo>
                <a:lnTo>
                  <a:pt x="125015" y="8929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62508" y="8929"/>
                </a:lnTo>
                <a:lnTo>
                  <a:pt x="44648" y="17859"/>
                </a:lnTo>
                <a:lnTo>
                  <a:pt x="26789" y="26789"/>
                </a:lnTo>
                <a:lnTo>
                  <a:pt x="17859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5"/>
                </a:lnTo>
                <a:lnTo>
                  <a:pt x="8929" y="125015"/>
                </a:lnTo>
                <a:lnTo>
                  <a:pt x="17859" y="133945"/>
                </a:lnTo>
                <a:lnTo>
                  <a:pt x="35719" y="142875"/>
                </a:lnTo>
                <a:lnTo>
                  <a:pt x="53578" y="142875"/>
                </a:lnTo>
                <a:lnTo>
                  <a:pt x="71437" y="142875"/>
                </a:lnTo>
                <a:lnTo>
                  <a:pt x="89297" y="133945"/>
                </a:lnTo>
                <a:lnTo>
                  <a:pt x="107156" y="125015"/>
                </a:lnTo>
                <a:lnTo>
                  <a:pt x="125015" y="116085"/>
                </a:lnTo>
                <a:lnTo>
                  <a:pt x="133945" y="107156"/>
                </a:lnTo>
                <a:lnTo>
                  <a:pt x="142875" y="98226"/>
                </a:lnTo>
                <a:lnTo>
                  <a:pt x="151804" y="80367"/>
                </a:lnTo>
                <a:lnTo>
                  <a:pt x="151804" y="71437"/>
                </a:lnTo>
                <a:lnTo>
                  <a:pt x="151804" y="62507"/>
                </a:lnTo>
                <a:lnTo>
                  <a:pt x="151804" y="53578"/>
                </a:lnTo>
                <a:lnTo>
                  <a:pt x="151804" y="53578"/>
                </a:lnTo>
                <a:lnTo>
                  <a:pt x="151804" y="53578"/>
                </a:lnTo>
                <a:lnTo>
                  <a:pt x="151804" y="53578"/>
                </a:lnTo>
                <a:lnTo>
                  <a:pt x="151804" y="53578"/>
                </a:lnTo>
                <a:lnTo>
                  <a:pt x="151804" y="62507"/>
                </a:lnTo>
                <a:lnTo>
                  <a:pt x="151804" y="71437"/>
                </a:lnTo>
                <a:lnTo>
                  <a:pt x="160734" y="80367"/>
                </a:lnTo>
                <a:lnTo>
                  <a:pt x="160734" y="89296"/>
                </a:lnTo>
                <a:lnTo>
                  <a:pt x="160734" y="107156"/>
                </a:lnTo>
                <a:lnTo>
                  <a:pt x="169664" y="116085"/>
                </a:lnTo>
                <a:lnTo>
                  <a:pt x="178594" y="125015"/>
                </a:lnTo>
                <a:lnTo>
                  <a:pt x="178594" y="133945"/>
                </a:lnTo>
                <a:lnTo>
                  <a:pt x="187523" y="142875"/>
                </a:lnTo>
                <a:lnTo>
                  <a:pt x="187523" y="151804"/>
                </a:lnTo>
                <a:lnTo>
                  <a:pt x="196453" y="151804"/>
                </a:lnTo>
                <a:lnTo>
                  <a:pt x="205383" y="151804"/>
                </a:lnTo>
                <a:lnTo>
                  <a:pt x="214312" y="151804"/>
                </a:lnTo>
                <a:lnTo>
                  <a:pt x="214312" y="151804"/>
                </a:lnTo>
                <a:lnTo>
                  <a:pt x="214312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88211" y="2178844"/>
            <a:ext cx="80368" cy="294680"/>
          </a:xfrm>
          <a:custGeom>
            <a:avLst/>
            <a:gdLst/>
            <a:ahLst/>
            <a:cxnLst/>
            <a:rect l="0" t="0" r="0" b="0"/>
            <a:pathLst>
              <a:path w="80368" h="29468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98226"/>
                </a:lnTo>
                <a:lnTo>
                  <a:pt x="8930" y="125015"/>
                </a:lnTo>
                <a:lnTo>
                  <a:pt x="8930" y="151804"/>
                </a:lnTo>
                <a:lnTo>
                  <a:pt x="17859" y="169664"/>
                </a:lnTo>
                <a:lnTo>
                  <a:pt x="17859" y="196453"/>
                </a:lnTo>
                <a:lnTo>
                  <a:pt x="26789" y="214312"/>
                </a:lnTo>
                <a:lnTo>
                  <a:pt x="35719" y="232171"/>
                </a:lnTo>
                <a:lnTo>
                  <a:pt x="35719" y="250031"/>
                </a:lnTo>
                <a:lnTo>
                  <a:pt x="44648" y="258960"/>
                </a:lnTo>
                <a:lnTo>
                  <a:pt x="53578" y="276820"/>
                </a:lnTo>
                <a:lnTo>
                  <a:pt x="62508" y="285750"/>
                </a:lnTo>
                <a:lnTo>
                  <a:pt x="71437" y="294679"/>
                </a:lnTo>
                <a:lnTo>
                  <a:pt x="71437" y="294679"/>
                </a:lnTo>
                <a:lnTo>
                  <a:pt x="71437" y="294679"/>
                </a:lnTo>
                <a:lnTo>
                  <a:pt x="80367" y="294679"/>
                </a:lnTo>
                <a:lnTo>
                  <a:pt x="80367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866805" y="2286000"/>
            <a:ext cx="8930" cy="17860"/>
          </a:xfrm>
          <a:custGeom>
            <a:avLst/>
            <a:gdLst/>
            <a:ahLst/>
            <a:cxnLst/>
            <a:rect l="0" t="0" r="0" b="0"/>
            <a:pathLst>
              <a:path w="8930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893594" y="2366367"/>
            <a:ext cx="8930" cy="26790"/>
          </a:xfrm>
          <a:custGeom>
            <a:avLst/>
            <a:gdLst/>
            <a:ahLst/>
            <a:cxnLst/>
            <a:rect l="0" t="0" r="0" b="0"/>
            <a:pathLst>
              <a:path w="8930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018609" y="2143125"/>
            <a:ext cx="116087" cy="98227"/>
          </a:xfrm>
          <a:custGeom>
            <a:avLst/>
            <a:gdLst/>
            <a:ahLst/>
            <a:cxnLst/>
            <a:rect l="0" t="0" r="0" b="0"/>
            <a:pathLst>
              <a:path w="116087" h="98227">
                <a:moveTo>
                  <a:pt x="116086" y="17859"/>
                </a:moveTo>
                <a:lnTo>
                  <a:pt x="116086" y="1785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8929"/>
                </a:lnTo>
                <a:lnTo>
                  <a:pt x="62508" y="17859"/>
                </a:lnTo>
                <a:lnTo>
                  <a:pt x="44649" y="26789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44649" y="53578"/>
                </a:lnTo>
                <a:lnTo>
                  <a:pt x="53579" y="53578"/>
                </a:lnTo>
                <a:lnTo>
                  <a:pt x="62508" y="53578"/>
                </a:lnTo>
                <a:lnTo>
                  <a:pt x="71438" y="62508"/>
                </a:lnTo>
                <a:lnTo>
                  <a:pt x="80368" y="62508"/>
                </a:lnTo>
                <a:lnTo>
                  <a:pt x="80368" y="71437"/>
                </a:lnTo>
                <a:lnTo>
                  <a:pt x="80368" y="71437"/>
                </a:lnTo>
                <a:lnTo>
                  <a:pt x="80368" y="71437"/>
                </a:lnTo>
                <a:lnTo>
                  <a:pt x="80368" y="80367"/>
                </a:lnTo>
                <a:lnTo>
                  <a:pt x="71438" y="80367"/>
                </a:lnTo>
                <a:lnTo>
                  <a:pt x="62508" y="80367"/>
                </a:lnTo>
                <a:lnTo>
                  <a:pt x="53579" y="89297"/>
                </a:lnTo>
                <a:lnTo>
                  <a:pt x="44649" y="89297"/>
                </a:lnTo>
                <a:lnTo>
                  <a:pt x="26789" y="98226"/>
                </a:lnTo>
                <a:lnTo>
                  <a:pt x="17860" y="98226"/>
                </a:lnTo>
                <a:lnTo>
                  <a:pt x="893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063258" y="2116336"/>
            <a:ext cx="44649" cy="142876"/>
          </a:xfrm>
          <a:custGeom>
            <a:avLst/>
            <a:gdLst/>
            <a:ahLst/>
            <a:cxnLst/>
            <a:rect l="0" t="0" r="0" b="0"/>
            <a:pathLst>
              <a:path w="44649" h="142876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29"/>
                </a:lnTo>
                <a:lnTo>
                  <a:pt x="44648" y="8929"/>
                </a:lnTo>
                <a:lnTo>
                  <a:pt x="35719" y="26789"/>
                </a:lnTo>
                <a:lnTo>
                  <a:pt x="35719" y="44648"/>
                </a:lnTo>
                <a:lnTo>
                  <a:pt x="35719" y="53578"/>
                </a:lnTo>
                <a:lnTo>
                  <a:pt x="26789" y="71437"/>
                </a:lnTo>
                <a:lnTo>
                  <a:pt x="17859" y="98226"/>
                </a:lnTo>
                <a:lnTo>
                  <a:pt x="8930" y="107156"/>
                </a:lnTo>
                <a:lnTo>
                  <a:pt x="893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161484" y="2143125"/>
            <a:ext cx="241103" cy="258962"/>
          </a:xfrm>
          <a:custGeom>
            <a:avLst/>
            <a:gdLst/>
            <a:ahLst/>
            <a:cxnLst/>
            <a:rect l="0" t="0" r="0" b="0"/>
            <a:pathLst>
              <a:path w="241103" h="258962">
                <a:moveTo>
                  <a:pt x="71438" y="62508"/>
                </a:moveTo>
                <a:lnTo>
                  <a:pt x="71438" y="62508"/>
                </a:lnTo>
                <a:lnTo>
                  <a:pt x="71438" y="53578"/>
                </a:lnTo>
                <a:lnTo>
                  <a:pt x="71438" y="53578"/>
                </a:lnTo>
                <a:lnTo>
                  <a:pt x="80368" y="35719"/>
                </a:lnTo>
                <a:lnTo>
                  <a:pt x="89297" y="26789"/>
                </a:lnTo>
                <a:lnTo>
                  <a:pt x="98227" y="17859"/>
                </a:lnTo>
                <a:lnTo>
                  <a:pt x="116086" y="8929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78594" y="0"/>
                </a:lnTo>
                <a:lnTo>
                  <a:pt x="196454" y="8929"/>
                </a:lnTo>
                <a:lnTo>
                  <a:pt x="214313" y="17859"/>
                </a:lnTo>
                <a:lnTo>
                  <a:pt x="223243" y="26789"/>
                </a:lnTo>
                <a:lnTo>
                  <a:pt x="232172" y="44648"/>
                </a:lnTo>
                <a:lnTo>
                  <a:pt x="241102" y="71437"/>
                </a:lnTo>
                <a:lnTo>
                  <a:pt x="241102" y="89297"/>
                </a:lnTo>
                <a:lnTo>
                  <a:pt x="241102" y="116086"/>
                </a:lnTo>
                <a:lnTo>
                  <a:pt x="232172" y="142875"/>
                </a:lnTo>
                <a:lnTo>
                  <a:pt x="223243" y="169664"/>
                </a:lnTo>
                <a:lnTo>
                  <a:pt x="214313" y="187523"/>
                </a:lnTo>
                <a:lnTo>
                  <a:pt x="196454" y="214312"/>
                </a:lnTo>
                <a:lnTo>
                  <a:pt x="178594" y="232172"/>
                </a:lnTo>
                <a:lnTo>
                  <a:pt x="160735" y="241101"/>
                </a:lnTo>
                <a:lnTo>
                  <a:pt x="133946" y="250031"/>
                </a:lnTo>
                <a:lnTo>
                  <a:pt x="107157" y="258961"/>
                </a:lnTo>
                <a:lnTo>
                  <a:pt x="80368" y="258961"/>
                </a:lnTo>
                <a:lnTo>
                  <a:pt x="62508" y="258961"/>
                </a:lnTo>
                <a:lnTo>
                  <a:pt x="35719" y="258961"/>
                </a:lnTo>
                <a:lnTo>
                  <a:pt x="17860" y="250031"/>
                </a:lnTo>
                <a:lnTo>
                  <a:pt x="8930" y="241101"/>
                </a:lnTo>
                <a:lnTo>
                  <a:pt x="0" y="223242"/>
                </a:lnTo>
                <a:lnTo>
                  <a:pt x="0" y="214312"/>
                </a:lnTo>
                <a:lnTo>
                  <a:pt x="0" y="205383"/>
                </a:lnTo>
                <a:lnTo>
                  <a:pt x="8930" y="196453"/>
                </a:lnTo>
                <a:lnTo>
                  <a:pt x="26789" y="187523"/>
                </a:lnTo>
                <a:lnTo>
                  <a:pt x="44649" y="187523"/>
                </a:lnTo>
                <a:lnTo>
                  <a:pt x="62508" y="187523"/>
                </a:lnTo>
                <a:lnTo>
                  <a:pt x="89297" y="187523"/>
                </a:lnTo>
                <a:lnTo>
                  <a:pt x="116086" y="196453"/>
                </a:lnTo>
                <a:lnTo>
                  <a:pt x="142875" y="196453"/>
                </a:lnTo>
                <a:lnTo>
                  <a:pt x="160735" y="205383"/>
                </a:lnTo>
                <a:lnTo>
                  <a:pt x="178594" y="214312"/>
                </a:lnTo>
                <a:lnTo>
                  <a:pt x="196454" y="223242"/>
                </a:lnTo>
                <a:lnTo>
                  <a:pt x="214313" y="232172"/>
                </a:lnTo>
                <a:lnTo>
                  <a:pt x="232172" y="241101"/>
                </a:lnTo>
                <a:lnTo>
                  <a:pt x="232172" y="241101"/>
                </a:lnTo>
                <a:lnTo>
                  <a:pt x="232172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491883" y="2160984"/>
            <a:ext cx="285751" cy="232173"/>
          </a:xfrm>
          <a:custGeom>
            <a:avLst/>
            <a:gdLst/>
            <a:ahLst/>
            <a:cxnLst/>
            <a:rect l="0" t="0" r="0" b="0"/>
            <a:pathLst>
              <a:path w="285751" h="232173">
                <a:moveTo>
                  <a:pt x="151805" y="35719"/>
                </a:moveTo>
                <a:lnTo>
                  <a:pt x="151805" y="35719"/>
                </a:lnTo>
                <a:lnTo>
                  <a:pt x="151805" y="26789"/>
                </a:lnTo>
                <a:lnTo>
                  <a:pt x="151805" y="17860"/>
                </a:lnTo>
                <a:lnTo>
                  <a:pt x="142875" y="17860"/>
                </a:lnTo>
                <a:lnTo>
                  <a:pt x="14287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8930"/>
                </a:lnTo>
                <a:lnTo>
                  <a:pt x="71437" y="8930"/>
                </a:lnTo>
                <a:lnTo>
                  <a:pt x="53578" y="26789"/>
                </a:lnTo>
                <a:lnTo>
                  <a:pt x="35719" y="35719"/>
                </a:lnTo>
                <a:lnTo>
                  <a:pt x="17859" y="62508"/>
                </a:lnTo>
                <a:lnTo>
                  <a:pt x="893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87524"/>
                </a:lnTo>
                <a:lnTo>
                  <a:pt x="26789" y="214313"/>
                </a:lnTo>
                <a:lnTo>
                  <a:pt x="44648" y="223242"/>
                </a:lnTo>
                <a:lnTo>
                  <a:pt x="62508" y="232172"/>
                </a:lnTo>
                <a:lnTo>
                  <a:pt x="89297" y="232172"/>
                </a:lnTo>
                <a:lnTo>
                  <a:pt x="116086" y="232172"/>
                </a:lnTo>
                <a:lnTo>
                  <a:pt x="142875" y="232172"/>
                </a:lnTo>
                <a:lnTo>
                  <a:pt x="178594" y="223242"/>
                </a:lnTo>
                <a:lnTo>
                  <a:pt x="205383" y="214313"/>
                </a:lnTo>
                <a:lnTo>
                  <a:pt x="223242" y="196453"/>
                </a:lnTo>
                <a:lnTo>
                  <a:pt x="250031" y="178594"/>
                </a:lnTo>
                <a:lnTo>
                  <a:pt x="267890" y="169664"/>
                </a:lnTo>
                <a:lnTo>
                  <a:pt x="276820" y="142875"/>
                </a:lnTo>
                <a:lnTo>
                  <a:pt x="285750" y="125016"/>
                </a:lnTo>
                <a:lnTo>
                  <a:pt x="285750" y="107156"/>
                </a:lnTo>
                <a:lnTo>
                  <a:pt x="276820" y="89297"/>
                </a:lnTo>
                <a:lnTo>
                  <a:pt x="267890" y="71438"/>
                </a:lnTo>
                <a:lnTo>
                  <a:pt x="250031" y="53578"/>
                </a:lnTo>
                <a:lnTo>
                  <a:pt x="241101" y="44649"/>
                </a:lnTo>
                <a:lnTo>
                  <a:pt x="214312" y="35719"/>
                </a:lnTo>
                <a:lnTo>
                  <a:pt x="205383" y="26789"/>
                </a:lnTo>
                <a:lnTo>
                  <a:pt x="196453" y="26789"/>
                </a:lnTo>
                <a:lnTo>
                  <a:pt x="196453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59523" y="2652117"/>
            <a:ext cx="26791" cy="383977"/>
          </a:xfrm>
          <a:custGeom>
            <a:avLst/>
            <a:gdLst/>
            <a:ahLst/>
            <a:cxnLst/>
            <a:rect l="0" t="0" r="0" b="0"/>
            <a:pathLst>
              <a:path w="26791" h="383977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17860" y="44649"/>
                </a:lnTo>
                <a:lnTo>
                  <a:pt x="26790" y="71438"/>
                </a:lnTo>
                <a:lnTo>
                  <a:pt x="26790" y="98227"/>
                </a:lnTo>
                <a:lnTo>
                  <a:pt x="26790" y="125016"/>
                </a:lnTo>
                <a:lnTo>
                  <a:pt x="26790" y="160734"/>
                </a:lnTo>
                <a:lnTo>
                  <a:pt x="26790" y="196453"/>
                </a:lnTo>
                <a:lnTo>
                  <a:pt x="17860" y="223242"/>
                </a:lnTo>
                <a:lnTo>
                  <a:pt x="17860" y="258961"/>
                </a:lnTo>
                <a:lnTo>
                  <a:pt x="8930" y="285750"/>
                </a:lnTo>
                <a:lnTo>
                  <a:pt x="8930" y="312539"/>
                </a:lnTo>
                <a:lnTo>
                  <a:pt x="8930" y="330398"/>
                </a:lnTo>
                <a:lnTo>
                  <a:pt x="0" y="357187"/>
                </a:lnTo>
                <a:lnTo>
                  <a:pt x="0" y="366117"/>
                </a:lnTo>
                <a:lnTo>
                  <a:pt x="0" y="375047"/>
                </a:lnTo>
                <a:lnTo>
                  <a:pt x="0" y="383976"/>
                </a:lnTo>
                <a:lnTo>
                  <a:pt x="0" y="383976"/>
                </a:lnTo>
                <a:lnTo>
                  <a:pt x="0" y="3839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652367" y="2848570"/>
            <a:ext cx="187525" cy="17860"/>
          </a:xfrm>
          <a:custGeom>
            <a:avLst/>
            <a:gdLst/>
            <a:ahLst/>
            <a:cxnLst/>
            <a:rect l="0" t="0" r="0" b="0"/>
            <a:pathLst>
              <a:path w="187525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8930"/>
                </a:lnTo>
                <a:lnTo>
                  <a:pt x="151805" y="8930"/>
                </a:lnTo>
                <a:lnTo>
                  <a:pt x="178594" y="8930"/>
                </a:lnTo>
                <a:lnTo>
                  <a:pt x="187524" y="17859"/>
                </a:lnTo>
                <a:lnTo>
                  <a:pt x="187524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66680" y="2839640"/>
            <a:ext cx="169665" cy="160736"/>
          </a:xfrm>
          <a:custGeom>
            <a:avLst/>
            <a:gdLst/>
            <a:ahLst/>
            <a:cxnLst/>
            <a:rect l="0" t="0" r="0" b="0"/>
            <a:pathLst>
              <a:path w="169665" h="160736">
                <a:moveTo>
                  <a:pt x="169664" y="44649"/>
                </a:moveTo>
                <a:lnTo>
                  <a:pt x="169664" y="44649"/>
                </a:lnTo>
                <a:lnTo>
                  <a:pt x="169664" y="35719"/>
                </a:lnTo>
                <a:lnTo>
                  <a:pt x="169664" y="35719"/>
                </a:lnTo>
                <a:lnTo>
                  <a:pt x="169664" y="26789"/>
                </a:lnTo>
                <a:lnTo>
                  <a:pt x="160734" y="17860"/>
                </a:lnTo>
                <a:lnTo>
                  <a:pt x="151804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8930"/>
                </a:lnTo>
                <a:lnTo>
                  <a:pt x="53578" y="17860"/>
                </a:lnTo>
                <a:lnTo>
                  <a:pt x="35718" y="26789"/>
                </a:lnTo>
                <a:lnTo>
                  <a:pt x="17859" y="44649"/>
                </a:lnTo>
                <a:lnTo>
                  <a:pt x="8929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8929" y="125016"/>
                </a:lnTo>
                <a:lnTo>
                  <a:pt x="17859" y="133946"/>
                </a:lnTo>
                <a:lnTo>
                  <a:pt x="35718" y="142875"/>
                </a:lnTo>
                <a:lnTo>
                  <a:pt x="44648" y="142875"/>
                </a:lnTo>
                <a:lnTo>
                  <a:pt x="62508" y="142875"/>
                </a:lnTo>
                <a:lnTo>
                  <a:pt x="80367" y="133946"/>
                </a:lnTo>
                <a:lnTo>
                  <a:pt x="98226" y="133946"/>
                </a:lnTo>
                <a:lnTo>
                  <a:pt x="116086" y="125016"/>
                </a:lnTo>
                <a:lnTo>
                  <a:pt x="125015" y="107156"/>
                </a:lnTo>
                <a:lnTo>
                  <a:pt x="133945" y="98227"/>
                </a:lnTo>
                <a:lnTo>
                  <a:pt x="142875" y="80367"/>
                </a:lnTo>
                <a:lnTo>
                  <a:pt x="142875" y="71438"/>
                </a:lnTo>
                <a:lnTo>
                  <a:pt x="151804" y="62508"/>
                </a:lnTo>
                <a:lnTo>
                  <a:pt x="151804" y="53578"/>
                </a:lnTo>
                <a:lnTo>
                  <a:pt x="151804" y="44649"/>
                </a:lnTo>
                <a:lnTo>
                  <a:pt x="151804" y="44649"/>
                </a:lnTo>
                <a:lnTo>
                  <a:pt x="151804" y="44649"/>
                </a:lnTo>
                <a:lnTo>
                  <a:pt x="151804" y="44649"/>
                </a:lnTo>
                <a:lnTo>
                  <a:pt x="151804" y="53578"/>
                </a:lnTo>
                <a:lnTo>
                  <a:pt x="151804" y="53578"/>
                </a:lnTo>
                <a:lnTo>
                  <a:pt x="151804" y="62508"/>
                </a:lnTo>
                <a:lnTo>
                  <a:pt x="151804" y="80367"/>
                </a:lnTo>
                <a:lnTo>
                  <a:pt x="151804" y="89297"/>
                </a:lnTo>
                <a:lnTo>
                  <a:pt x="151804" y="107156"/>
                </a:lnTo>
                <a:lnTo>
                  <a:pt x="151804" y="116086"/>
                </a:lnTo>
                <a:lnTo>
                  <a:pt x="151804" y="125016"/>
                </a:lnTo>
                <a:lnTo>
                  <a:pt x="160734" y="133946"/>
                </a:lnTo>
                <a:lnTo>
                  <a:pt x="160734" y="151805"/>
                </a:lnTo>
                <a:lnTo>
                  <a:pt x="169664" y="151805"/>
                </a:lnTo>
                <a:lnTo>
                  <a:pt x="169664" y="160735"/>
                </a:lnTo>
                <a:lnTo>
                  <a:pt x="169664" y="160735"/>
                </a:lnTo>
                <a:lnTo>
                  <a:pt x="169664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125641" y="2848570"/>
            <a:ext cx="125016" cy="133946"/>
          </a:xfrm>
          <a:custGeom>
            <a:avLst/>
            <a:gdLst/>
            <a:ahLst/>
            <a:cxnLst/>
            <a:rect l="0" t="0" r="0" b="0"/>
            <a:pathLst>
              <a:path w="125016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29" y="26789"/>
                </a:lnTo>
                <a:lnTo>
                  <a:pt x="17859" y="35719"/>
                </a:lnTo>
                <a:lnTo>
                  <a:pt x="26789" y="44648"/>
                </a:lnTo>
                <a:lnTo>
                  <a:pt x="35718" y="62508"/>
                </a:lnTo>
                <a:lnTo>
                  <a:pt x="44648" y="80367"/>
                </a:lnTo>
                <a:lnTo>
                  <a:pt x="62507" y="89297"/>
                </a:lnTo>
                <a:lnTo>
                  <a:pt x="71437" y="107156"/>
                </a:lnTo>
                <a:lnTo>
                  <a:pt x="89297" y="116086"/>
                </a:lnTo>
                <a:lnTo>
                  <a:pt x="98226" y="125016"/>
                </a:lnTo>
                <a:lnTo>
                  <a:pt x="107156" y="125016"/>
                </a:lnTo>
                <a:lnTo>
                  <a:pt x="116086" y="133945"/>
                </a:lnTo>
                <a:lnTo>
                  <a:pt x="125015" y="133945"/>
                </a:lnTo>
                <a:lnTo>
                  <a:pt x="125015" y="133945"/>
                </a:lnTo>
                <a:lnTo>
                  <a:pt x="125015" y="133945"/>
                </a:lnTo>
                <a:lnTo>
                  <a:pt x="125015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116711" y="2839640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133945" y="0"/>
                </a:moveTo>
                <a:lnTo>
                  <a:pt x="125016" y="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6" y="26789"/>
                </a:lnTo>
                <a:lnTo>
                  <a:pt x="89297" y="35719"/>
                </a:lnTo>
                <a:lnTo>
                  <a:pt x="80367" y="62508"/>
                </a:lnTo>
                <a:lnTo>
                  <a:pt x="62508" y="80367"/>
                </a:lnTo>
                <a:lnTo>
                  <a:pt x="44648" y="107156"/>
                </a:lnTo>
                <a:lnTo>
                  <a:pt x="26789" y="125016"/>
                </a:lnTo>
                <a:lnTo>
                  <a:pt x="17859" y="142875"/>
                </a:lnTo>
                <a:lnTo>
                  <a:pt x="893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366742" y="2830711"/>
            <a:ext cx="26790" cy="35719"/>
          </a:xfrm>
          <a:custGeom>
            <a:avLst/>
            <a:gdLst/>
            <a:ahLst/>
            <a:cxnLst/>
            <a:rect l="0" t="0" r="0" b="0"/>
            <a:pathLst>
              <a:path w="26790" h="35719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375672" y="2920007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572125" y="2687836"/>
            <a:ext cx="178595" cy="214313"/>
          </a:xfrm>
          <a:custGeom>
            <a:avLst/>
            <a:gdLst/>
            <a:ahLst/>
            <a:cxnLst/>
            <a:rect l="0" t="0" r="0" b="0"/>
            <a:pathLst>
              <a:path w="178595" h="214313">
                <a:moveTo>
                  <a:pt x="17859" y="116085"/>
                </a:moveTo>
                <a:lnTo>
                  <a:pt x="17859" y="107156"/>
                </a:lnTo>
                <a:lnTo>
                  <a:pt x="8930" y="107156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89297"/>
                </a:lnTo>
                <a:lnTo>
                  <a:pt x="8930" y="80367"/>
                </a:lnTo>
                <a:lnTo>
                  <a:pt x="8930" y="71437"/>
                </a:lnTo>
                <a:lnTo>
                  <a:pt x="8930" y="53578"/>
                </a:lnTo>
                <a:lnTo>
                  <a:pt x="8930" y="44648"/>
                </a:lnTo>
                <a:lnTo>
                  <a:pt x="17859" y="35719"/>
                </a:lnTo>
                <a:lnTo>
                  <a:pt x="26789" y="17859"/>
                </a:lnTo>
                <a:lnTo>
                  <a:pt x="35719" y="893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8930"/>
                </a:lnTo>
                <a:lnTo>
                  <a:pt x="151805" y="17859"/>
                </a:lnTo>
                <a:lnTo>
                  <a:pt x="160734" y="35719"/>
                </a:lnTo>
                <a:lnTo>
                  <a:pt x="169664" y="44648"/>
                </a:lnTo>
                <a:lnTo>
                  <a:pt x="178594" y="71437"/>
                </a:lnTo>
                <a:lnTo>
                  <a:pt x="178594" y="89297"/>
                </a:lnTo>
                <a:lnTo>
                  <a:pt x="178594" y="116085"/>
                </a:lnTo>
                <a:lnTo>
                  <a:pt x="178594" y="133945"/>
                </a:lnTo>
                <a:lnTo>
                  <a:pt x="169664" y="151804"/>
                </a:lnTo>
                <a:lnTo>
                  <a:pt x="160734" y="160734"/>
                </a:lnTo>
                <a:lnTo>
                  <a:pt x="151805" y="178593"/>
                </a:lnTo>
                <a:lnTo>
                  <a:pt x="133945" y="187523"/>
                </a:lnTo>
                <a:lnTo>
                  <a:pt x="125016" y="196453"/>
                </a:lnTo>
                <a:lnTo>
                  <a:pt x="107156" y="205382"/>
                </a:lnTo>
                <a:lnTo>
                  <a:pt x="89297" y="205382"/>
                </a:lnTo>
                <a:lnTo>
                  <a:pt x="71438" y="214312"/>
                </a:lnTo>
                <a:lnTo>
                  <a:pt x="53578" y="214312"/>
                </a:lnTo>
                <a:lnTo>
                  <a:pt x="26789" y="214312"/>
                </a:lnTo>
                <a:lnTo>
                  <a:pt x="17859" y="214312"/>
                </a:lnTo>
                <a:lnTo>
                  <a:pt x="8930" y="205382"/>
                </a:lnTo>
                <a:lnTo>
                  <a:pt x="0" y="205382"/>
                </a:lnTo>
                <a:lnTo>
                  <a:pt x="0" y="196453"/>
                </a:lnTo>
                <a:lnTo>
                  <a:pt x="0" y="187523"/>
                </a:lnTo>
                <a:lnTo>
                  <a:pt x="0" y="178593"/>
                </a:lnTo>
                <a:lnTo>
                  <a:pt x="8930" y="178593"/>
                </a:lnTo>
                <a:lnTo>
                  <a:pt x="17859" y="169664"/>
                </a:lnTo>
                <a:lnTo>
                  <a:pt x="35719" y="160734"/>
                </a:lnTo>
                <a:lnTo>
                  <a:pt x="53578" y="160734"/>
                </a:lnTo>
                <a:lnTo>
                  <a:pt x="71438" y="169664"/>
                </a:lnTo>
                <a:lnTo>
                  <a:pt x="89297" y="169664"/>
                </a:lnTo>
                <a:lnTo>
                  <a:pt x="98227" y="178593"/>
                </a:lnTo>
                <a:lnTo>
                  <a:pt x="116086" y="178593"/>
                </a:lnTo>
                <a:lnTo>
                  <a:pt x="125016" y="187523"/>
                </a:lnTo>
                <a:lnTo>
                  <a:pt x="133945" y="187523"/>
                </a:lnTo>
                <a:lnTo>
                  <a:pt x="133945" y="196453"/>
                </a:lnTo>
                <a:lnTo>
                  <a:pt x="142875" y="196453"/>
                </a:lnTo>
                <a:lnTo>
                  <a:pt x="151805" y="205382"/>
                </a:lnTo>
                <a:lnTo>
                  <a:pt x="151805" y="205382"/>
                </a:lnTo>
                <a:lnTo>
                  <a:pt x="151805" y="205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822156" y="2696766"/>
            <a:ext cx="178595" cy="178594"/>
          </a:xfrm>
          <a:custGeom>
            <a:avLst/>
            <a:gdLst/>
            <a:ahLst/>
            <a:cxnLst/>
            <a:rect l="0" t="0" r="0" b="0"/>
            <a:pathLst>
              <a:path w="178595" h="178594">
                <a:moveTo>
                  <a:pt x="89297" y="35718"/>
                </a:moveTo>
                <a:lnTo>
                  <a:pt x="89297" y="35718"/>
                </a:lnTo>
                <a:lnTo>
                  <a:pt x="89297" y="35718"/>
                </a:lnTo>
                <a:lnTo>
                  <a:pt x="89297" y="26789"/>
                </a:lnTo>
                <a:lnTo>
                  <a:pt x="98227" y="17859"/>
                </a:lnTo>
                <a:lnTo>
                  <a:pt x="89297" y="17859"/>
                </a:lnTo>
                <a:lnTo>
                  <a:pt x="89297" y="8929"/>
                </a:lnTo>
                <a:lnTo>
                  <a:pt x="89297" y="8929"/>
                </a:lnTo>
                <a:lnTo>
                  <a:pt x="80367" y="0"/>
                </a:lnTo>
                <a:lnTo>
                  <a:pt x="71438" y="8929"/>
                </a:lnTo>
                <a:lnTo>
                  <a:pt x="62508" y="8929"/>
                </a:lnTo>
                <a:lnTo>
                  <a:pt x="44649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60" y="62507"/>
                </a:lnTo>
                <a:lnTo>
                  <a:pt x="8930" y="8036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4"/>
                </a:lnTo>
                <a:lnTo>
                  <a:pt x="0" y="160734"/>
                </a:lnTo>
                <a:lnTo>
                  <a:pt x="17860" y="169663"/>
                </a:lnTo>
                <a:lnTo>
                  <a:pt x="26789" y="178593"/>
                </a:lnTo>
                <a:lnTo>
                  <a:pt x="44649" y="178593"/>
                </a:lnTo>
                <a:lnTo>
                  <a:pt x="62508" y="178593"/>
                </a:lnTo>
                <a:lnTo>
                  <a:pt x="80367" y="178593"/>
                </a:lnTo>
                <a:lnTo>
                  <a:pt x="98227" y="169663"/>
                </a:lnTo>
                <a:lnTo>
                  <a:pt x="125016" y="160734"/>
                </a:lnTo>
                <a:lnTo>
                  <a:pt x="133946" y="151804"/>
                </a:lnTo>
                <a:lnTo>
                  <a:pt x="151805" y="142874"/>
                </a:lnTo>
                <a:lnTo>
                  <a:pt x="169664" y="125015"/>
                </a:lnTo>
                <a:lnTo>
                  <a:pt x="178594" y="116085"/>
                </a:lnTo>
                <a:lnTo>
                  <a:pt x="178594" y="98226"/>
                </a:lnTo>
                <a:lnTo>
                  <a:pt x="178594" y="80367"/>
                </a:lnTo>
                <a:lnTo>
                  <a:pt x="178594" y="62507"/>
                </a:lnTo>
                <a:lnTo>
                  <a:pt x="178594" y="53578"/>
                </a:lnTo>
                <a:lnTo>
                  <a:pt x="169664" y="35718"/>
                </a:lnTo>
                <a:lnTo>
                  <a:pt x="160735" y="26789"/>
                </a:lnTo>
                <a:lnTo>
                  <a:pt x="142875" y="17859"/>
                </a:lnTo>
                <a:lnTo>
                  <a:pt x="133946" y="17859"/>
                </a:lnTo>
                <a:lnTo>
                  <a:pt x="125016" y="8929"/>
                </a:lnTo>
                <a:lnTo>
                  <a:pt x="125016" y="8929"/>
                </a:lnTo>
                <a:lnTo>
                  <a:pt x="125016" y="8929"/>
                </a:lnTo>
                <a:lnTo>
                  <a:pt x="125016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134695" y="2759273"/>
            <a:ext cx="17861" cy="17861"/>
          </a:xfrm>
          <a:custGeom>
            <a:avLst/>
            <a:gdLst/>
            <a:ahLst/>
            <a:cxnLst/>
            <a:rect l="0" t="0" r="0" b="0"/>
            <a:pathLst>
              <a:path w="17861" h="17861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313289" y="2652117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9" y="35719"/>
                </a:lnTo>
                <a:lnTo>
                  <a:pt x="35719" y="53578"/>
                </a:lnTo>
                <a:lnTo>
                  <a:pt x="26789" y="71438"/>
                </a:lnTo>
                <a:lnTo>
                  <a:pt x="17859" y="9822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8930" y="196453"/>
                </a:lnTo>
                <a:lnTo>
                  <a:pt x="17859" y="205383"/>
                </a:lnTo>
                <a:lnTo>
                  <a:pt x="26789" y="223242"/>
                </a:lnTo>
                <a:lnTo>
                  <a:pt x="44649" y="223242"/>
                </a:lnTo>
                <a:lnTo>
                  <a:pt x="62508" y="232172"/>
                </a:lnTo>
                <a:lnTo>
                  <a:pt x="80367" y="232172"/>
                </a:lnTo>
                <a:lnTo>
                  <a:pt x="98227" y="232172"/>
                </a:lnTo>
                <a:lnTo>
                  <a:pt x="116086" y="223242"/>
                </a:lnTo>
                <a:lnTo>
                  <a:pt x="133945" y="223242"/>
                </a:lnTo>
                <a:lnTo>
                  <a:pt x="151805" y="214312"/>
                </a:lnTo>
                <a:lnTo>
                  <a:pt x="169664" y="205383"/>
                </a:lnTo>
                <a:lnTo>
                  <a:pt x="187524" y="196453"/>
                </a:lnTo>
                <a:lnTo>
                  <a:pt x="196453" y="187523"/>
                </a:lnTo>
                <a:lnTo>
                  <a:pt x="196453" y="178594"/>
                </a:lnTo>
                <a:lnTo>
                  <a:pt x="196453" y="169664"/>
                </a:lnTo>
                <a:lnTo>
                  <a:pt x="196453" y="151804"/>
                </a:lnTo>
                <a:lnTo>
                  <a:pt x="187524" y="142875"/>
                </a:lnTo>
                <a:lnTo>
                  <a:pt x="178594" y="133946"/>
                </a:lnTo>
                <a:lnTo>
                  <a:pt x="169664" y="133946"/>
                </a:lnTo>
                <a:lnTo>
                  <a:pt x="151805" y="133946"/>
                </a:lnTo>
                <a:lnTo>
                  <a:pt x="133945" y="133946"/>
                </a:lnTo>
                <a:lnTo>
                  <a:pt x="125016" y="133946"/>
                </a:lnTo>
                <a:lnTo>
                  <a:pt x="107156" y="133946"/>
                </a:lnTo>
                <a:lnTo>
                  <a:pt x="98227" y="142875"/>
                </a:lnTo>
                <a:lnTo>
                  <a:pt x="89297" y="151804"/>
                </a:lnTo>
                <a:lnTo>
                  <a:pt x="89297" y="160734"/>
                </a:lnTo>
                <a:lnTo>
                  <a:pt x="80367" y="178594"/>
                </a:lnTo>
                <a:lnTo>
                  <a:pt x="80367" y="187523"/>
                </a:lnTo>
                <a:lnTo>
                  <a:pt x="80367" y="196453"/>
                </a:lnTo>
                <a:lnTo>
                  <a:pt x="89297" y="205383"/>
                </a:lnTo>
                <a:lnTo>
                  <a:pt x="98227" y="214312"/>
                </a:lnTo>
                <a:lnTo>
                  <a:pt x="107156" y="214312"/>
                </a:lnTo>
                <a:lnTo>
                  <a:pt x="133945" y="214312"/>
                </a:lnTo>
                <a:lnTo>
                  <a:pt x="133945" y="214312"/>
                </a:lnTo>
                <a:lnTo>
                  <a:pt x="133945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572250" y="2661047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26789" y="17859"/>
                </a:moveTo>
                <a:lnTo>
                  <a:pt x="26789" y="17859"/>
                </a:lnTo>
                <a:lnTo>
                  <a:pt x="26789" y="17859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616898" y="2652117"/>
            <a:ext cx="107158" cy="205384"/>
          </a:xfrm>
          <a:custGeom>
            <a:avLst/>
            <a:gdLst/>
            <a:ahLst/>
            <a:cxnLst/>
            <a:rect l="0" t="0" r="0" b="0"/>
            <a:pathLst>
              <a:path w="107158" h="205384">
                <a:moveTo>
                  <a:pt x="107157" y="0"/>
                </a:moveTo>
                <a:lnTo>
                  <a:pt x="107157" y="0"/>
                </a:lnTo>
                <a:lnTo>
                  <a:pt x="107157" y="0"/>
                </a:lnTo>
                <a:lnTo>
                  <a:pt x="107157" y="8930"/>
                </a:lnTo>
                <a:lnTo>
                  <a:pt x="107157" y="17860"/>
                </a:lnTo>
                <a:lnTo>
                  <a:pt x="98227" y="26789"/>
                </a:lnTo>
                <a:lnTo>
                  <a:pt x="89297" y="44649"/>
                </a:lnTo>
                <a:lnTo>
                  <a:pt x="80368" y="62508"/>
                </a:lnTo>
                <a:lnTo>
                  <a:pt x="71438" y="80367"/>
                </a:lnTo>
                <a:lnTo>
                  <a:pt x="53579" y="107156"/>
                </a:lnTo>
                <a:lnTo>
                  <a:pt x="44649" y="125016"/>
                </a:lnTo>
                <a:lnTo>
                  <a:pt x="26790" y="142875"/>
                </a:lnTo>
                <a:lnTo>
                  <a:pt x="17860" y="160734"/>
                </a:lnTo>
                <a:lnTo>
                  <a:pt x="8930" y="178594"/>
                </a:lnTo>
                <a:lnTo>
                  <a:pt x="893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715125" y="2839640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26789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509617" y="3000375"/>
            <a:ext cx="214314" cy="250032"/>
          </a:xfrm>
          <a:custGeom>
            <a:avLst/>
            <a:gdLst/>
            <a:ahLst/>
            <a:cxnLst/>
            <a:rect l="0" t="0" r="0" b="0"/>
            <a:pathLst>
              <a:path w="214314" h="250032">
                <a:moveTo>
                  <a:pt x="62508" y="62507"/>
                </a:moveTo>
                <a:lnTo>
                  <a:pt x="62508" y="62507"/>
                </a:lnTo>
                <a:lnTo>
                  <a:pt x="62508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62508" y="44648"/>
                </a:lnTo>
                <a:lnTo>
                  <a:pt x="62508" y="35718"/>
                </a:lnTo>
                <a:lnTo>
                  <a:pt x="71438" y="26789"/>
                </a:lnTo>
                <a:lnTo>
                  <a:pt x="80367" y="17859"/>
                </a:lnTo>
                <a:lnTo>
                  <a:pt x="89297" y="8929"/>
                </a:lnTo>
                <a:lnTo>
                  <a:pt x="98227" y="8929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8929"/>
                </a:lnTo>
                <a:lnTo>
                  <a:pt x="151805" y="17859"/>
                </a:lnTo>
                <a:lnTo>
                  <a:pt x="160735" y="26789"/>
                </a:lnTo>
                <a:lnTo>
                  <a:pt x="178594" y="35718"/>
                </a:lnTo>
                <a:lnTo>
                  <a:pt x="178594" y="53578"/>
                </a:lnTo>
                <a:lnTo>
                  <a:pt x="187524" y="71437"/>
                </a:lnTo>
                <a:lnTo>
                  <a:pt x="196453" y="89296"/>
                </a:lnTo>
                <a:lnTo>
                  <a:pt x="196453" y="116086"/>
                </a:lnTo>
                <a:lnTo>
                  <a:pt x="205383" y="133945"/>
                </a:lnTo>
                <a:lnTo>
                  <a:pt x="205383" y="160734"/>
                </a:lnTo>
                <a:lnTo>
                  <a:pt x="196453" y="178593"/>
                </a:lnTo>
                <a:lnTo>
                  <a:pt x="187524" y="196453"/>
                </a:lnTo>
                <a:lnTo>
                  <a:pt x="178594" y="205382"/>
                </a:lnTo>
                <a:lnTo>
                  <a:pt x="169664" y="214312"/>
                </a:lnTo>
                <a:lnTo>
                  <a:pt x="160735" y="223242"/>
                </a:lnTo>
                <a:lnTo>
                  <a:pt x="142875" y="232171"/>
                </a:lnTo>
                <a:lnTo>
                  <a:pt x="125016" y="241101"/>
                </a:lnTo>
                <a:lnTo>
                  <a:pt x="107156" y="241101"/>
                </a:lnTo>
                <a:lnTo>
                  <a:pt x="89297" y="241101"/>
                </a:lnTo>
                <a:lnTo>
                  <a:pt x="62508" y="250031"/>
                </a:lnTo>
                <a:lnTo>
                  <a:pt x="44649" y="241101"/>
                </a:lnTo>
                <a:lnTo>
                  <a:pt x="35719" y="241101"/>
                </a:lnTo>
                <a:lnTo>
                  <a:pt x="17860" y="232171"/>
                </a:lnTo>
                <a:lnTo>
                  <a:pt x="8930" y="223242"/>
                </a:lnTo>
                <a:lnTo>
                  <a:pt x="8930" y="214312"/>
                </a:lnTo>
                <a:lnTo>
                  <a:pt x="0" y="205382"/>
                </a:lnTo>
                <a:lnTo>
                  <a:pt x="0" y="196453"/>
                </a:lnTo>
                <a:lnTo>
                  <a:pt x="8930" y="187523"/>
                </a:lnTo>
                <a:lnTo>
                  <a:pt x="17860" y="178593"/>
                </a:lnTo>
                <a:lnTo>
                  <a:pt x="35719" y="178593"/>
                </a:lnTo>
                <a:lnTo>
                  <a:pt x="44649" y="169664"/>
                </a:lnTo>
                <a:lnTo>
                  <a:pt x="71438" y="169664"/>
                </a:lnTo>
                <a:lnTo>
                  <a:pt x="89297" y="169664"/>
                </a:lnTo>
                <a:lnTo>
                  <a:pt x="107156" y="178593"/>
                </a:lnTo>
                <a:lnTo>
                  <a:pt x="125016" y="178593"/>
                </a:lnTo>
                <a:lnTo>
                  <a:pt x="142875" y="187523"/>
                </a:lnTo>
                <a:lnTo>
                  <a:pt x="160735" y="196453"/>
                </a:lnTo>
                <a:lnTo>
                  <a:pt x="169664" y="205382"/>
                </a:lnTo>
                <a:lnTo>
                  <a:pt x="178594" y="214312"/>
                </a:lnTo>
                <a:lnTo>
                  <a:pt x="187524" y="223242"/>
                </a:lnTo>
                <a:lnTo>
                  <a:pt x="205383" y="232171"/>
                </a:lnTo>
                <a:lnTo>
                  <a:pt x="205383" y="232171"/>
                </a:lnTo>
                <a:lnTo>
                  <a:pt x="214313" y="241101"/>
                </a:lnTo>
                <a:lnTo>
                  <a:pt x="214313" y="241101"/>
                </a:lnTo>
                <a:lnTo>
                  <a:pt x="214313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786438" y="3027164"/>
            <a:ext cx="205383" cy="205383"/>
          </a:xfrm>
          <a:custGeom>
            <a:avLst/>
            <a:gdLst/>
            <a:ahLst/>
            <a:cxnLst/>
            <a:rect l="0" t="0" r="0" b="0"/>
            <a:pathLst>
              <a:path w="205383" h="205383">
                <a:moveTo>
                  <a:pt x="125015" y="26789"/>
                </a:moveTo>
                <a:lnTo>
                  <a:pt x="125015" y="17859"/>
                </a:lnTo>
                <a:lnTo>
                  <a:pt x="125015" y="17859"/>
                </a:lnTo>
                <a:lnTo>
                  <a:pt x="125015" y="8929"/>
                </a:lnTo>
                <a:lnTo>
                  <a:pt x="125015" y="8929"/>
                </a:lnTo>
                <a:lnTo>
                  <a:pt x="116085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8929"/>
                </a:lnTo>
                <a:lnTo>
                  <a:pt x="71437" y="17859"/>
                </a:lnTo>
                <a:lnTo>
                  <a:pt x="53578" y="26789"/>
                </a:lnTo>
                <a:lnTo>
                  <a:pt x="35718" y="44648"/>
                </a:lnTo>
                <a:lnTo>
                  <a:pt x="26789" y="71437"/>
                </a:lnTo>
                <a:lnTo>
                  <a:pt x="8929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8929" y="187523"/>
                </a:lnTo>
                <a:lnTo>
                  <a:pt x="17859" y="196453"/>
                </a:lnTo>
                <a:lnTo>
                  <a:pt x="35718" y="205382"/>
                </a:lnTo>
                <a:lnTo>
                  <a:pt x="53578" y="205382"/>
                </a:lnTo>
                <a:lnTo>
                  <a:pt x="71437" y="205382"/>
                </a:lnTo>
                <a:lnTo>
                  <a:pt x="98226" y="205382"/>
                </a:lnTo>
                <a:lnTo>
                  <a:pt x="125015" y="196453"/>
                </a:lnTo>
                <a:lnTo>
                  <a:pt x="142875" y="187523"/>
                </a:lnTo>
                <a:lnTo>
                  <a:pt x="160734" y="169664"/>
                </a:lnTo>
                <a:lnTo>
                  <a:pt x="178593" y="160734"/>
                </a:lnTo>
                <a:lnTo>
                  <a:pt x="196453" y="142875"/>
                </a:lnTo>
                <a:lnTo>
                  <a:pt x="205382" y="125015"/>
                </a:lnTo>
                <a:lnTo>
                  <a:pt x="205382" y="107156"/>
                </a:lnTo>
                <a:lnTo>
                  <a:pt x="205382" y="80367"/>
                </a:lnTo>
                <a:lnTo>
                  <a:pt x="196453" y="62507"/>
                </a:lnTo>
                <a:lnTo>
                  <a:pt x="187523" y="44648"/>
                </a:lnTo>
                <a:lnTo>
                  <a:pt x="178593" y="26789"/>
                </a:lnTo>
                <a:lnTo>
                  <a:pt x="160734" y="17859"/>
                </a:lnTo>
                <a:lnTo>
                  <a:pt x="142875" y="8929"/>
                </a:lnTo>
                <a:lnTo>
                  <a:pt x="125015" y="0"/>
                </a:lnTo>
                <a:lnTo>
                  <a:pt x="116085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4" name="Freeform 16383"/>
          <p:cNvSpPr/>
          <p:nvPr/>
        </p:nvSpPr>
        <p:spPr>
          <a:xfrm>
            <a:off x="6098977" y="3107531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26789" y="26789"/>
                </a:moveTo>
                <a:lnTo>
                  <a:pt x="2678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8929" y="17859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5" name="Freeform 16384"/>
          <p:cNvSpPr/>
          <p:nvPr/>
        </p:nvSpPr>
        <p:spPr>
          <a:xfrm>
            <a:off x="6313289" y="3205757"/>
            <a:ext cx="35720" cy="17861"/>
          </a:xfrm>
          <a:custGeom>
            <a:avLst/>
            <a:gdLst/>
            <a:ahLst/>
            <a:cxnLst/>
            <a:rect l="0" t="0" r="0" b="0"/>
            <a:pathLst>
              <a:path w="35720" h="17861">
                <a:moveTo>
                  <a:pt x="26789" y="17860"/>
                </a:move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7" name="Freeform 16386"/>
          <p:cNvSpPr/>
          <p:nvPr/>
        </p:nvSpPr>
        <p:spPr>
          <a:xfrm>
            <a:off x="6482953" y="3036093"/>
            <a:ext cx="151806" cy="169665"/>
          </a:xfrm>
          <a:custGeom>
            <a:avLst/>
            <a:gdLst/>
            <a:ahLst/>
            <a:cxnLst/>
            <a:rect l="0" t="0" r="0" b="0"/>
            <a:pathLst>
              <a:path w="151806" h="169665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17860" y="8930"/>
                </a:lnTo>
                <a:lnTo>
                  <a:pt x="17860" y="17860"/>
                </a:lnTo>
                <a:lnTo>
                  <a:pt x="8930" y="35719"/>
                </a:lnTo>
                <a:lnTo>
                  <a:pt x="0" y="44649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33946"/>
                </a:lnTo>
                <a:lnTo>
                  <a:pt x="8930" y="151805"/>
                </a:lnTo>
                <a:lnTo>
                  <a:pt x="17860" y="160735"/>
                </a:lnTo>
                <a:lnTo>
                  <a:pt x="35719" y="160735"/>
                </a:lnTo>
                <a:lnTo>
                  <a:pt x="53578" y="169664"/>
                </a:lnTo>
                <a:lnTo>
                  <a:pt x="71438" y="169664"/>
                </a:lnTo>
                <a:lnTo>
                  <a:pt x="89297" y="169664"/>
                </a:lnTo>
                <a:lnTo>
                  <a:pt x="107156" y="160735"/>
                </a:lnTo>
                <a:lnTo>
                  <a:pt x="116086" y="151805"/>
                </a:lnTo>
                <a:lnTo>
                  <a:pt x="133945" y="142875"/>
                </a:lnTo>
                <a:lnTo>
                  <a:pt x="142875" y="133946"/>
                </a:lnTo>
                <a:lnTo>
                  <a:pt x="151805" y="116086"/>
                </a:lnTo>
                <a:lnTo>
                  <a:pt x="151805" y="98227"/>
                </a:lnTo>
                <a:lnTo>
                  <a:pt x="151805" y="89297"/>
                </a:lnTo>
                <a:lnTo>
                  <a:pt x="142875" y="71438"/>
                </a:lnTo>
                <a:lnTo>
                  <a:pt x="133945" y="53578"/>
                </a:lnTo>
                <a:lnTo>
                  <a:pt x="125016" y="44649"/>
                </a:lnTo>
                <a:lnTo>
                  <a:pt x="107156" y="35719"/>
                </a:lnTo>
                <a:lnTo>
                  <a:pt x="98227" y="17860"/>
                </a:lnTo>
                <a:lnTo>
                  <a:pt x="80367" y="17860"/>
                </a:lnTo>
                <a:lnTo>
                  <a:pt x="7143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0" name="Freeform 16389"/>
          <p:cNvSpPr/>
          <p:nvPr/>
        </p:nvSpPr>
        <p:spPr>
          <a:xfrm>
            <a:off x="6670477" y="3018234"/>
            <a:ext cx="196454" cy="178595"/>
          </a:xfrm>
          <a:custGeom>
            <a:avLst/>
            <a:gdLst/>
            <a:ahLst/>
            <a:cxnLst/>
            <a:rect l="0" t="0" r="0" b="0"/>
            <a:pathLst>
              <a:path w="196454" h="178595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8930"/>
                </a:lnTo>
                <a:lnTo>
                  <a:pt x="62507" y="8930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8" y="44648"/>
                </a:lnTo>
                <a:lnTo>
                  <a:pt x="26789" y="53578"/>
                </a:lnTo>
                <a:lnTo>
                  <a:pt x="17859" y="71437"/>
                </a:lnTo>
                <a:lnTo>
                  <a:pt x="8929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8929" y="151805"/>
                </a:lnTo>
                <a:lnTo>
                  <a:pt x="8929" y="160734"/>
                </a:lnTo>
                <a:lnTo>
                  <a:pt x="26789" y="169664"/>
                </a:lnTo>
                <a:lnTo>
                  <a:pt x="44648" y="178594"/>
                </a:lnTo>
                <a:lnTo>
                  <a:pt x="62507" y="178594"/>
                </a:lnTo>
                <a:lnTo>
                  <a:pt x="89296" y="178594"/>
                </a:lnTo>
                <a:lnTo>
                  <a:pt x="107156" y="169664"/>
                </a:lnTo>
                <a:lnTo>
                  <a:pt x="133945" y="169664"/>
                </a:lnTo>
                <a:lnTo>
                  <a:pt x="151804" y="160734"/>
                </a:lnTo>
                <a:lnTo>
                  <a:pt x="169664" y="151805"/>
                </a:lnTo>
                <a:lnTo>
                  <a:pt x="178593" y="142875"/>
                </a:lnTo>
                <a:lnTo>
                  <a:pt x="196453" y="133945"/>
                </a:lnTo>
                <a:lnTo>
                  <a:pt x="196453" y="125016"/>
                </a:lnTo>
                <a:lnTo>
                  <a:pt x="196453" y="107156"/>
                </a:lnTo>
                <a:lnTo>
                  <a:pt x="196453" y="98227"/>
                </a:lnTo>
                <a:lnTo>
                  <a:pt x="178593" y="89297"/>
                </a:lnTo>
                <a:lnTo>
                  <a:pt x="169664" y="89297"/>
                </a:lnTo>
                <a:lnTo>
                  <a:pt x="151804" y="89297"/>
                </a:lnTo>
                <a:lnTo>
                  <a:pt x="133945" y="89297"/>
                </a:lnTo>
                <a:lnTo>
                  <a:pt x="116086" y="98227"/>
                </a:lnTo>
                <a:lnTo>
                  <a:pt x="107156" y="107156"/>
                </a:lnTo>
                <a:lnTo>
                  <a:pt x="98226" y="107156"/>
                </a:lnTo>
                <a:lnTo>
                  <a:pt x="98226" y="116086"/>
                </a:lnTo>
                <a:lnTo>
                  <a:pt x="89296" y="125016"/>
                </a:lnTo>
                <a:lnTo>
                  <a:pt x="98226" y="142875"/>
                </a:lnTo>
                <a:lnTo>
                  <a:pt x="107156" y="151805"/>
                </a:lnTo>
                <a:lnTo>
                  <a:pt x="116086" y="160734"/>
                </a:lnTo>
                <a:lnTo>
                  <a:pt x="133945" y="169664"/>
                </a:lnTo>
                <a:lnTo>
                  <a:pt x="133945" y="169664"/>
                </a:lnTo>
                <a:lnTo>
                  <a:pt x="133945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1" name="Freeform 16390"/>
          <p:cNvSpPr/>
          <p:nvPr/>
        </p:nvSpPr>
        <p:spPr>
          <a:xfrm>
            <a:off x="7072313" y="3027164"/>
            <a:ext cx="80368" cy="8930"/>
          </a:xfrm>
          <a:custGeom>
            <a:avLst/>
            <a:gdLst/>
            <a:ahLst/>
            <a:cxnLst/>
            <a:rect l="0" t="0" r="0" b="0"/>
            <a:pathLst>
              <a:path w="80368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2" name="Freeform 16391"/>
          <p:cNvSpPr/>
          <p:nvPr/>
        </p:nvSpPr>
        <p:spPr>
          <a:xfrm>
            <a:off x="7134820" y="3089671"/>
            <a:ext cx="71439" cy="8931"/>
          </a:xfrm>
          <a:custGeom>
            <a:avLst/>
            <a:gdLst/>
            <a:ahLst/>
            <a:cxnLst/>
            <a:rect l="0" t="0" r="0" b="0"/>
            <a:pathLst>
              <a:path w="71439" h="893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71438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Freeform 16392"/>
          <p:cNvSpPr/>
          <p:nvPr/>
        </p:nvSpPr>
        <p:spPr>
          <a:xfrm>
            <a:off x="7393781" y="2911078"/>
            <a:ext cx="44650" cy="250032"/>
          </a:xfrm>
          <a:custGeom>
            <a:avLst/>
            <a:gdLst/>
            <a:ahLst/>
            <a:cxnLst/>
            <a:rect l="0" t="0" r="0" b="0"/>
            <a:pathLst>
              <a:path w="44650" h="250032">
                <a:moveTo>
                  <a:pt x="44649" y="0"/>
                </a:moveTo>
                <a:lnTo>
                  <a:pt x="4464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26789"/>
                </a:lnTo>
                <a:lnTo>
                  <a:pt x="26789" y="35718"/>
                </a:lnTo>
                <a:lnTo>
                  <a:pt x="26789" y="62508"/>
                </a:lnTo>
                <a:lnTo>
                  <a:pt x="17860" y="80367"/>
                </a:lnTo>
                <a:lnTo>
                  <a:pt x="17860" y="98226"/>
                </a:lnTo>
                <a:lnTo>
                  <a:pt x="8930" y="125015"/>
                </a:lnTo>
                <a:lnTo>
                  <a:pt x="893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0" y="241101"/>
                </a:lnTo>
                <a:lnTo>
                  <a:pt x="0" y="250031"/>
                </a:lnTo>
                <a:lnTo>
                  <a:pt x="8930" y="250031"/>
                </a:lnTo>
                <a:lnTo>
                  <a:pt x="893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4" name="Freeform 16393"/>
          <p:cNvSpPr/>
          <p:nvPr/>
        </p:nvSpPr>
        <p:spPr>
          <a:xfrm>
            <a:off x="7509867" y="3080742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26789" y="26789"/>
                </a:moveTo>
                <a:lnTo>
                  <a:pt x="26789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8929"/>
                </a:lnTo>
                <a:lnTo>
                  <a:pt x="17860" y="8929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5" name="Freeform 16394"/>
          <p:cNvSpPr/>
          <p:nvPr/>
        </p:nvSpPr>
        <p:spPr>
          <a:xfrm>
            <a:off x="7706320" y="2884289"/>
            <a:ext cx="232173" cy="214313"/>
          </a:xfrm>
          <a:custGeom>
            <a:avLst/>
            <a:gdLst/>
            <a:ahLst/>
            <a:cxnLst/>
            <a:rect l="0" t="0" r="0" b="0"/>
            <a:pathLst>
              <a:path w="232173" h="214313">
                <a:moveTo>
                  <a:pt x="0" y="62507"/>
                </a:moveTo>
                <a:lnTo>
                  <a:pt x="0" y="62507"/>
                </a:lnTo>
                <a:lnTo>
                  <a:pt x="0" y="53578"/>
                </a:lnTo>
                <a:lnTo>
                  <a:pt x="0" y="44648"/>
                </a:lnTo>
                <a:lnTo>
                  <a:pt x="0" y="35718"/>
                </a:lnTo>
                <a:lnTo>
                  <a:pt x="8930" y="26789"/>
                </a:lnTo>
                <a:lnTo>
                  <a:pt x="17860" y="17859"/>
                </a:lnTo>
                <a:lnTo>
                  <a:pt x="26789" y="8929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8929"/>
                </a:lnTo>
                <a:lnTo>
                  <a:pt x="107157" y="17859"/>
                </a:lnTo>
                <a:lnTo>
                  <a:pt x="116086" y="26789"/>
                </a:lnTo>
                <a:lnTo>
                  <a:pt x="125016" y="35718"/>
                </a:lnTo>
                <a:lnTo>
                  <a:pt x="125016" y="53578"/>
                </a:lnTo>
                <a:lnTo>
                  <a:pt x="116086" y="71437"/>
                </a:lnTo>
                <a:lnTo>
                  <a:pt x="107157" y="89297"/>
                </a:lnTo>
                <a:lnTo>
                  <a:pt x="98227" y="116086"/>
                </a:lnTo>
                <a:lnTo>
                  <a:pt x="80368" y="133945"/>
                </a:lnTo>
                <a:lnTo>
                  <a:pt x="62508" y="142875"/>
                </a:lnTo>
                <a:lnTo>
                  <a:pt x="44649" y="160734"/>
                </a:lnTo>
                <a:lnTo>
                  <a:pt x="26789" y="169664"/>
                </a:lnTo>
                <a:lnTo>
                  <a:pt x="17860" y="178593"/>
                </a:lnTo>
                <a:lnTo>
                  <a:pt x="893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8930" y="196453"/>
                </a:lnTo>
                <a:lnTo>
                  <a:pt x="17860" y="205382"/>
                </a:lnTo>
                <a:lnTo>
                  <a:pt x="35719" y="205382"/>
                </a:lnTo>
                <a:lnTo>
                  <a:pt x="53578" y="205382"/>
                </a:lnTo>
                <a:lnTo>
                  <a:pt x="80368" y="214312"/>
                </a:lnTo>
                <a:lnTo>
                  <a:pt x="98227" y="214312"/>
                </a:lnTo>
                <a:lnTo>
                  <a:pt x="133946" y="214312"/>
                </a:lnTo>
                <a:lnTo>
                  <a:pt x="160735" y="214312"/>
                </a:lnTo>
                <a:lnTo>
                  <a:pt x="178594" y="205382"/>
                </a:lnTo>
                <a:lnTo>
                  <a:pt x="205383" y="205382"/>
                </a:lnTo>
                <a:lnTo>
                  <a:pt x="232172" y="196453"/>
                </a:lnTo>
                <a:lnTo>
                  <a:pt x="232172" y="196453"/>
                </a:lnTo>
                <a:lnTo>
                  <a:pt x="232172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6" name="Freeform 16395"/>
          <p:cNvSpPr/>
          <p:nvPr/>
        </p:nvSpPr>
        <p:spPr>
          <a:xfrm>
            <a:off x="8009930" y="2884289"/>
            <a:ext cx="241101" cy="196454"/>
          </a:xfrm>
          <a:custGeom>
            <a:avLst/>
            <a:gdLst/>
            <a:ahLst/>
            <a:cxnLst/>
            <a:rect l="0" t="0" r="0" b="0"/>
            <a:pathLst>
              <a:path w="241101" h="196454">
                <a:moveTo>
                  <a:pt x="151804" y="35718"/>
                </a:moveTo>
                <a:lnTo>
                  <a:pt x="151804" y="26789"/>
                </a:lnTo>
                <a:lnTo>
                  <a:pt x="160734" y="26789"/>
                </a:lnTo>
                <a:lnTo>
                  <a:pt x="160734" y="17859"/>
                </a:lnTo>
                <a:lnTo>
                  <a:pt x="160734" y="8929"/>
                </a:lnTo>
                <a:lnTo>
                  <a:pt x="160734" y="8929"/>
                </a:lnTo>
                <a:lnTo>
                  <a:pt x="151804" y="0"/>
                </a:lnTo>
                <a:lnTo>
                  <a:pt x="142875" y="0"/>
                </a:lnTo>
                <a:lnTo>
                  <a:pt x="125015" y="0"/>
                </a:lnTo>
                <a:lnTo>
                  <a:pt x="116086" y="0"/>
                </a:lnTo>
                <a:lnTo>
                  <a:pt x="89297" y="8929"/>
                </a:lnTo>
                <a:lnTo>
                  <a:pt x="71437" y="17859"/>
                </a:lnTo>
                <a:lnTo>
                  <a:pt x="44648" y="35718"/>
                </a:lnTo>
                <a:lnTo>
                  <a:pt x="26789" y="53578"/>
                </a:lnTo>
                <a:lnTo>
                  <a:pt x="8929" y="71437"/>
                </a:lnTo>
                <a:lnTo>
                  <a:pt x="0" y="98226"/>
                </a:lnTo>
                <a:lnTo>
                  <a:pt x="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17859" y="178593"/>
                </a:lnTo>
                <a:lnTo>
                  <a:pt x="35718" y="187523"/>
                </a:lnTo>
                <a:lnTo>
                  <a:pt x="53578" y="196453"/>
                </a:lnTo>
                <a:lnTo>
                  <a:pt x="80367" y="196453"/>
                </a:lnTo>
                <a:lnTo>
                  <a:pt x="116086" y="196453"/>
                </a:lnTo>
                <a:lnTo>
                  <a:pt x="142875" y="196453"/>
                </a:lnTo>
                <a:lnTo>
                  <a:pt x="169664" y="196453"/>
                </a:lnTo>
                <a:lnTo>
                  <a:pt x="196452" y="187523"/>
                </a:lnTo>
                <a:lnTo>
                  <a:pt x="214311" y="178593"/>
                </a:lnTo>
                <a:lnTo>
                  <a:pt x="223241" y="160734"/>
                </a:lnTo>
                <a:lnTo>
                  <a:pt x="232171" y="142875"/>
                </a:lnTo>
                <a:lnTo>
                  <a:pt x="241100" y="125015"/>
                </a:lnTo>
                <a:lnTo>
                  <a:pt x="241100" y="98226"/>
                </a:lnTo>
                <a:lnTo>
                  <a:pt x="232171" y="80367"/>
                </a:lnTo>
                <a:lnTo>
                  <a:pt x="223241" y="53578"/>
                </a:lnTo>
                <a:lnTo>
                  <a:pt x="205382" y="35718"/>
                </a:lnTo>
                <a:lnTo>
                  <a:pt x="196452" y="17859"/>
                </a:lnTo>
                <a:lnTo>
                  <a:pt x="187522" y="8929"/>
                </a:lnTo>
                <a:lnTo>
                  <a:pt x="187522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7" name="Freeform 16396"/>
          <p:cNvSpPr/>
          <p:nvPr/>
        </p:nvSpPr>
        <p:spPr>
          <a:xfrm>
            <a:off x="7224117" y="2777133"/>
            <a:ext cx="133947" cy="62508"/>
          </a:xfrm>
          <a:custGeom>
            <a:avLst/>
            <a:gdLst/>
            <a:ahLst/>
            <a:cxnLst/>
            <a:rect l="0" t="0" r="0" b="0"/>
            <a:pathLst>
              <a:path w="133947" h="62508">
                <a:moveTo>
                  <a:pt x="98227" y="0"/>
                </a:moveTo>
                <a:lnTo>
                  <a:pt x="89297" y="8930"/>
                </a:lnTo>
                <a:lnTo>
                  <a:pt x="89297" y="8930"/>
                </a:lnTo>
                <a:lnTo>
                  <a:pt x="80367" y="8930"/>
                </a:lnTo>
                <a:lnTo>
                  <a:pt x="62508" y="17859"/>
                </a:lnTo>
                <a:lnTo>
                  <a:pt x="53578" y="26788"/>
                </a:lnTo>
                <a:lnTo>
                  <a:pt x="44649" y="26788"/>
                </a:lnTo>
                <a:lnTo>
                  <a:pt x="35719" y="35718"/>
                </a:lnTo>
                <a:lnTo>
                  <a:pt x="35719" y="35718"/>
                </a:lnTo>
                <a:lnTo>
                  <a:pt x="35719" y="35718"/>
                </a:lnTo>
                <a:lnTo>
                  <a:pt x="44649" y="44648"/>
                </a:lnTo>
                <a:lnTo>
                  <a:pt x="62508" y="44648"/>
                </a:lnTo>
                <a:lnTo>
                  <a:pt x="80367" y="44648"/>
                </a:lnTo>
                <a:lnTo>
                  <a:pt x="89297" y="44648"/>
                </a:lnTo>
                <a:lnTo>
                  <a:pt x="107156" y="53578"/>
                </a:lnTo>
                <a:lnTo>
                  <a:pt x="116086" y="5357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33946" y="62507"/>
                </a:lnTo>
                <a:lnTo>
                  <a:pt x="125016" y="62507"/>
                </a:lnTo>
                <a:lnTo>
                  <a:pt x="125016" y="62507"/>
                </a:lnTo>
                <a:lnTo>
                  <a:pt x="116086" y="62507"/>
                </a:lnTo>
                <a:lnTo>
                  <a:pt x="98227" y="62507"/>
                </a:lnTo>
                <a:lnTo>
                  <a:pt x="89297" y="62507"/>
                </a:lnTo>
                <a:lnTo>
                  <a:pt x="62508" y="62507"/>
                </a:lnTo>
                <a:lnTo>
                  <a:pt x="44649" y="62507"/>
                </a:lnTo>
                <a:lnTo>
                  <a:pt x="35719" y="62507"/>
                </a:lnTo>
                <a:lnTo>
                  <a:pt x="17860" y="62507"/>
                </a:lnTo>
                <a:lnTo>
                  <a:pt x="893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8" name="Freeform 16397"/>
          <p:cNvSpPr/>
          <p:nvPr/>
        </p:nvSpPr>
        <p:spPr>
          <a:xfrm>
            <a:off x="7295555" y="2732484"/>
            <a:ext cx="26790" cy="125017"/>
          </a:xfrm>
          <a:custGeom>
            <a:avLst/>
            <a:gdLst/>
            <a:ahLst/>
            <a:cxnLst/>
            <a:rect l="0" t="0" r="0" b="0"/>
            <a:pathLst>
              <a:path w="26790" h="125017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17859" y="35719"/>
                </a:lnTo>
                <a:lnTo>
                  <a:pt x="17859" y="53579"/>
                </a:lnTo>
                <a:lnTo>
                  <a:pt x="17859" y="71437"/>
                </a:lnTo>
                <a:lnTo>
                  <a:pt x="8929" y="98227"/>
                </a:lnTo>
                <a:lnTo>
                  <a:pt x="8929" y="10715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9" name="Freeform 16398"/>
          <p:cNvSpPr/>
          <p:nvPr/>
        </p:nvSpPr>
        <p:spPr>
          <a:xfrm>
            <a:off x="4804172" y="3545086"/>
            <a:ext cx="35720" cy="357188"/>
          </a:xfrm>
          <a:custGeom>
            <a:avLst/>
            <a:gdLst/>
            <a:ahLst/>
            <a:cxnLst/>
            <a:rect l="0" t="0" r="0" b="0"/>
            <a:pathLst>
              <a:path w="35720" h="357188">
                <a:moveTo>
                  <a:pt x="17859" y="26789"/>
                </a:move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2678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44648"/>
                </a:lnTo>
                <a:lnTo>
                  <a:pt x="35719" y="62507"/>
                </a:lnTo>
                <a:lnTo>
                  <a:pt x="35719" y="89296"/>
                </a:lnTo>
                <a:lnTo>
                  <a:pt x="26789" y="116085"/>
                </a:lnTo>
                <a:lnTo>
                  <a:pt x="26789" y="142875"/>
                </a:lnTo>
                <a:lnTo>
                  <a:pt x="17859" y="169664"/>
                </a:lnTo>
                <a:lnTo>
                  <a:pt x="17859" y="196453"/>
                </a:lnTo>
                <a:lnTo>
                  <a:pt x="8930" y="223242"/>
                </a:lnTo>
                <a:lnTo>
                  <a:pt x="8930" y="250031"/>
                </a:lnTo>
                <a:lnTo>
                  <a:pt x="8930" y="276820"/>
                </a:lnTo>
                <a:lnTo>
                  <a:pt x="8930" y="303609"/>
                </a:lnTo>
                <a:lnTo>
                  <a:pt x="8930" y="321468"/>
                </a:lnTo>
                <a:lnTo>
                  <a:pt x="8930" y="339328"/>
                </a:lnTo>
                <a:lnTo>
                  <a:pt x="0" y="339328"/>
                </a:lnTo>
                <a:lnTo>
                  <a:pt x="0" y="348257"/>
                </a:lnTo>
                <a:lnTo>
                  <a:pt x="0" y="357187"/>
                </a:lnTo>
                <a:lnTo>
                  <a:pt x="0" y="357187"/>
                </a:lnTo>
                <a:lnTo>
                  <a:pt x="0" y="348257"/>
                </a:lnTo>
                <a:lnTo>
                  <a:pt x="0" y="3482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0" name="Freeform 16399"/>
          <p:cNvSpPr/>
          <p:nvPr/>
        </p:nvSpPr>
        <p:spPr>
          <a:xfrm>
            <a:off x="4714875" y="3696890"/>
            <a:ext cx="133946" cy="8931"/>
          </a:xfrm>
          <a:custGeom>
            <a:avLst/>
            <a:gdLst/>
            <a:ahLst/>
            <a:cxnLst/>
            <a:rect l="0" t="0" r="0" b="0"/>
            <a:pathLst>
              <a:path w="133946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3394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1" name="Freeform 16400"/>
          <p:cNvSpPr/>
          <p:nvPr/>
        </p:nvSpPr>
        <p:spPr>
          <a:xfrm>
            <a:off x="4982766" y="3759398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8929" y="89297"/>
                </a:lnTo>
                <a:lnTo>
                  <a:pt x="8929" y="98227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2" name="Freeform 16401"/>
          <p:cNvSpPr/>
          <p:nvPr/>
        </p:nvSpPr>
        <p:spPr>
          <a:xfrm>
            <a:off x="5089922" y="3696890"/>
            <a:ext cx="169665" cy="267892"/>
          </a:xfrm>
          <a:custGeom>
            <a:avLst/>
            <a:gdLst/>
            <a:ahLst/>
            <a:cxnLst/>
            <a:rect l="0" t="0" r="0" b="0"/>
            <a:pathLst>
              <a:path w="169665" h="267892">
                <a:moveTo>
                  <a:pt x="0" y="133946"/>
                </a:moveTo>
                <a:lnTo>
                  <a:pt x="0" y="133946"/>
                </a:lnTo>
                <a:lnTo>
                  <a:pt x="0" y="151805"/>
                </a:lnTo>
                <a:lnTo>
                  <a:pt x="8930" y="160735"/>
                </a:lnTo>
                <a:lnTo>
                  <a:pt x="17859" y="187524"/>
                </a:lnTo>
                <a:lnTo>
                  <a:pt x="17859" y="205383"/>
                </a:lnTo>
                <a:lnTo>
                  <a:pt x="26789" y="223242"/>
                </a:lnTo>
                <a:lnTo>
                  <a:pt x="26789" y="241102"/>
                </a:lnTo>
                <a:lnTo>
                  <a:pt x="26789" y="250031"/>
                </a:lnTo>
                <a:lnTo>
                  <a:pt x="35719" y="258961"/>
                </a:lnTo>
                <a:lnTo>
                  <a:pt x="35719" y="267891"/>
                </a:lnTo>
                <a:lnTo>
                  <a:pt x="35719" y="267891"/>
                </a:lnTo>
                <a:lnTo>
                  <a:pt x="44648" y="267891"/>
                </a:lnTo>
                <a:lnTo>
                  <a:pt x="35719" y="258961"/>
                </a:lnTo>
                <a:lnTo>
                  <a:pt x="35719" y="250031"/>
                </a:lnTo>
                <a:lnTo>
                  <a:pt x="35719" y="232172"/>
                </a:lnTo>
                <a:lnTo>
                  <a:pt x="26789" y="214313"/>
                </a:lnTo>
                <a:lnTo>
                  <a:pt x="26789" y="187524"/>
                </a:lnTo>
                <a:lnTo>
                  <a:pt x="17859" y="160735"/>
                </a:lnTo>
                <a:lnTo>
                  <a:pt x="17859" y="133946"/>
                </a:lnTo>
                <a:lnTo>
                  <a:pt x="8930" y="107156"/>
                </a:lnTo>
                <a:lnTo>
                  <a:pt x="8930" y="80367"/>
                </a:lnTo>
                <a:lnTo>
                  <a:pt x="8930" y="62508"/>
                </a:lnTo>
                <a:lnTo>
                  <a:pt x="8930" y="44649"/>
                </a:lnTo>
                <a:lnTo>
                  <a:pt x="17859" y="26789"/>
                </a:lnTo>
                <a:lnTo>
                  <a:pt x="26789" y="1786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17860"/>
                </a:lnTo>
                <a:lnTo>
                  <a:pt x="133945" y="26789"/>
                </a:lnTo>
                <a:lnTo>
                  <a:pt x="142875" y="44649"/>
                </a:lnTo>
                <a:lnTo>
                  <a:pt x="160734" y="62508"/>
                </a:lnTo>
                <a:lnTo>
                  <a:pt x="160734" y="80367"/>
                </a:lnTo>
                <a:lnTo>
                  <a:pt x="169664" y="98227"/>
                </a:lnTo>
                <a:lnTo>
                  <a:pt x="169664" y="116086"/>
                </a:lnTo>
                <a:lnTo>
                  <a:pt x="169664" y="125016"/>
                </a:lnTo>
                <a:lnTo>
                  <a:pt x="160734" y="142875"/>
                </a:lnTo>
                <a:lnTo>
                  <a:pt x="160734" y="151805"/>
                </a:lnTo>
                <a:lnTo>
                  <a:pt x="142875" y="151805"/>
                </a:lnTo>
                <a:lnTo>
                  <a:pt x="133945" y="160735"/>
                </a:lnTo>
                <a:lnTo>
                  <a:pt x="116086" y="160735"/>
                </a:lnTo>
                <a:lnTo>
                  <a:pt x="98226" y="160735"/>
                </a:lnTo>
                <a:lnTo>
                  <a:pt x="80367" y="151805"/>
                </a:lnTo>
                <a:lnTo>
                  <a:pt x="62508" y="151805"/>
                </a:lnTo>
                <a:lnTo>
                  <a:pt x="44648" y="142875"/>
                </a:lnTo>
                <a:lnTo>
                  <a:pt x="35719" y="133946"/>
                </a:lnTo>
                <a:lnTo>
                  <a:pt x="26789" y="133946"/>
                </a:lnTo>
                <a:lnTo>
                  <a:pt x="26789" y="125016"/>
                </a:lnTo>
                <a:lnTo>
                  <a:pt x="26789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3" name="Freeform 16402"/>
          <p:cNvSpPr/>
          <p:nvPr/>
        </p:nvSpPr>
        <p:spPr>
          <a:xfrm>
            <a:off x="5402461" y="3705820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4" name="Freeform 16403"/>
          <p:cNvSpPr/>
          <p:nvPr/>
        </p:nvSpPr>
        <p:spPr>
          <a:xfrm>
            <a:off x="5411391" y="3786187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17859" y="0"/>
                </a:move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5" name="Freeform 16404"/>
          <p:cNvSpPr/>
          <p:nvPr/>
        </p:nvSpPr>
        <p:spPr>
          <a:xfrm>
            <a:off x="5607844" y="3589734"/>
            <a:ext cx="223243" cy="223243"/>
          </a:xfrm>
          <a:custGeom>
            <a:avLst/>
            <a:gdLst/>
            <a:ahLst/>
            <a:cxnLst/>
            <a:rect l="0" t="0" r="0" b="0"/>
            <a:pathLst>
              <a:path w="223243" h="223243">
                <a:moveTo>
                  <a:pt x="0" y="26789"/>
                </a:moveTo>
                <a:lnTo>
                  <a:pt x="0" y="26789"/>
                </a:lnTo>
                <a:lnTo>
                  <a:pt x="8929" y="17859"/>
                </a:lnTo>
                <a:lnTo>
                  <a:pt x="17859" y="893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98226" y="0"/>
                </a:lnTo>
                <a:lnTo>
                  <a:pt x="125015" y="0"/>
                </a:lnTo>
                <a:lnTo>
                  <a:pt x="151804" y="17859"/>
                </a:lnTo>
                <a:lnTo>
                  <a:pt x="169664" y="26789"/>
                </a:lnTo>
                <a:lnTo>
                  <a:pt x="187523" y="44648"/>
                </a:lnTo>
                <a:lnTo>
                  <a:pt x="205383" y="62508"/>
                </a:lnTo>
                <a:lnTo>
                  <a:pt x="214312" y="80367"/>
                </a:lnTo>
                <a:lnTo>
                  <a:pt x="223242" y="107156"/>
                </a:lnTo>
                <a:lnTo>
                  <a:pt x="223242" y="133945"/>
                </a:lnTo>
                <a:lnTo>
                  <a:pt x="214312" y="160734"/>
                </a:lnTo>
                <a:lnTo>
                  <a:pt x="196453" y="187523"/>
                </a:lnTo>
                <a:lnTo>
                  <a:pt x="187523" y="205383"/>
                </a:lnTo>
                <a:lnTo>
                  <a:pt x="160734" y="214312"/>
                </a:lnTo>
                <a:lnTo>
                  <a:pt x="142875" y="214312"/>
                </a:lnTo>
                <a:lnTo>
                  <a:pt x="116086" y="223242"/>
                </a:lnTo>
                <a:lnTo>
                  <a:pt x="98226" y="214312"/>
                </a:lnTo>
                <a:lnTo>
                  <a:pt x="71437" y="214312"/>
                </a:lnTo>
                <a:lnTo>
                  <a:pt x="53578" y="205383"/>
                </a:lnTo>
                <a:lnTo>
                  <a:pt x="44648" y="205383"/>
                </a:lnTo>
                <a:lnTo>
                  <a:pt x="35719" y="196453"/>
                </a:lnTo>
                <a:lnTo>
                  <a:pt x="26789" y="187523"/>
                </a:lnTo>
                <a:lnTo>
                  <a:pt x="26789" y="178594"/>
                </a:lnTo>
                <a:lnTo>
                  <a:pt x="35719" y="178594"/>
                </a:lnTo>
                <a:lnTo>
                  <a:pt x="44648" y="169664"/>
                </a:lnTo>
                <a:lnTo>
                  <a:pt x="53578" y="169664"/>
                </a:lnTo>
                <a:lnTo>
                  <a:pt x="71437" y="169664"/>
                </a:lnTo>
                <a:lnTo>
                  <a:pt x="98226" y="169664"/>
                </a:lnTo>
                <a:lnTo>
                  <a:pt x="116086" y="178594"/>
                </a:lnTo>
                <a:lnTo>
                  <a:pt x="142875" y="178594"/>
                </a:lnTo>
                <a:lnTo>
                  <a:pt x="160734" y="187523"/>
                </a:lnTo>
                <a:lnTo>
                  <a:pt x="187523" y="187523"/>
                </a:lnTo>
                <a:lnTo>
                  <a:pt x="196453" y="187523"/>
                </a:lnTo>
                <a:lnTo>
                  <a:pt x="205383" y="196453"/>
                </a:lnTo>
                <a:lnTo>
                  <a:pt x="205383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6" name="Freeform 16405"/>
          <p:cNvSpPr/>
          <p:nvPr/>
        </p:nvSpPr>
        <p:spPr>
          <a:xfrm>
            <a:off x="5893594" y="3589734"/>
            <a:ext cx="223243" cy="214313"/>
          </a:xfrm>
          <a:custGeom>
            <a:avLst/>
            <a:gdLst/>
            <a:ahLst/>
            <a:cxnLst/>
            <a:rect l="0" t="0" r="0" b="0"/>
            <a:pathLst>
              <a:path w="223243" h="214313">
                <a:moveTo>
                  <a:pt x="142875" y="26789"/>
                </a:moveTo>
                <a:lnTo>
                  <a:pt x="142875" y="17859"/>
                </a:lnTo>
                <a:lnTo>
                  <a:pt x="133945" y="17859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8930"/>
                </a:lnTo>
                <a:lnTo>
                  <a:pt x="80367" y="17859"/>
                </a:lnTo>
                <a:lnTo>
                  <a:pt x="62508" y="26789"/>
                </a:lnTo>
                <a:lnTo>
                  <a:pt x="35719" y="44648"/>
                </a:lnTo>
                <a:lnTo>
                  <a:pt x="26789" y="62508"/>
                </a:lnTo>
                <a:lnTo>
                  <a:pt x="8929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8929" y="187523"/>
                </a:lnTo>
                <a:lnTo>
                  <a:pt x="17859" y="196453"/>
                </a:lnTo>
                <a:lnTo>
                  <a:pt x="44648" y="205383"/>
                </a:lnTo>
                <a:lnTo>
                  <a:pt x="62508" y="214312"/>
                </a:lnTo>
                <a:lnTo>
                  <a:pt x="98226" y="214312"/>
                </a:lnTo>
                <a:lnTo>
                  <a:pt x="125015" y="214312"/>
                </a:lnTo>
                <a:lnTo>
                  <a:pt x="151804" y="205383"/>
                </a:lnTo>
                <a:lnTo>
                  <a:pt x="178594" y="196453"/>
                </a:lnTo>
                <a:lnTo>
                  <a:pt x="196453" y="187523"/>
                </a:lnTo>
                <a:lnTo>
                  <a:pt x="214312" y="169664"/>
                </a:lnTo>
                <a:lnTo>
                  <a:pt x="223242" y="160734"/>
                </a:lnTo>
                <a:lnTo>
                  <a:pt x="223242" y="133945"/>
                </a:lnTo>
                <a:lnTo>
                  <a:pt x="223242" y="116086"/>
                </a:lnTo>
                <a:lnTo>
                  <a:pt x="214312" y="89297"/>
                </a:lnTo>
                <a:lnTo>
                  <a:pt x="205383" y="62508"/>
                </a:lnTo>
                <a:lnTo>
                  <a:pt x="187523" y="44648"/>
                </a:lnTo>
                <a:lnTo>
                  <a:pt x="169664" y="26789"/>
                </a:lnTo>
                <a:lnTo>
                  <a:pt x="151804" y="17859"/>
                </a:lnTo>
                <a:lnTo>
                  <a:pt x="133945" y="8930"/>
                </a:lnTo>
                <a:lnTo>
                  <a:pt x="125015" y="893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7" name="Freeform 16406"/>
          <p:cNvSpPr/>
          <p:nvPr/>
        </p:nvSpPr>
        <p:spPr>
          <a:xfrm>
            <a:off x="6268641" y="3652242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17859" y="17859"/>
                </a:move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8" name="Freeform 16407"/>
          <p:cNvSpPr/>
          <p:nvPr/>
        </p:nvSpPr>
        <p:spPr>
          <a:xfrm>
            <a:off x="6474023" y="3518296"/>
            <a:ext cx="35720" cy="258962"/>
          </a:xfrm>
          <a:custGeom>
            <a:avLst/>
            <a:gdLst/>
            <a:ahLst/>
            <a:cxnLst/>
            <a:rect l="0" t="0" r="0" b="0"/>
            <a:pathLst>
              <a:path w="35720" h="258962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26790"/>
                </a:lnTo>
                <a:lnTo>
                  <a:pt x="26790" y="44649"/>
                </a:lnTo>
                <a:lnTo>
                  <a:pt x="26790" y="71438"/>
                </a:lnTo>
                <a:lnTo>
                  <a:pt x="17860" y="98227"/>
                </a:lnTo>
                <a:lnTo>
                  <a:pt x="17860" y="125016"/>
                </a:lnTo>
                <a:lnTo>
                  <a:pt x="8930" y="151805"/>
                </a:lnTo>
                <a:lnTo>
                  <a:pt x="0" y="169665"/>
                </a:lnTo>
                <a:lnTo>
                  <a:pt x="0" y="196454"/>
                </a:lnTo>
                <a:lnTo>
                  <a:pt x="0" y="214313"/>
                </a:lnTo>
                <a:lnTo>
                  <a:pt x="0" y="232172"/>
                </a:lnTo>
                <a:lnTo>
                  <a:pt x="0" y="250032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09" name="Freeform 16408"/>
          <p:cNvSpPr/>
          <p:nvPr/>
        </p:nvSpPr>
        <p:spPr>
          <a:xfrm>
            <a:off x="6581180" y="3562945"/>
            <a:ext cx="223243" cy="196454"/>
          </a:xfrm>
          <a:custGeom>
            <a:avLst/>
            <a:gdLst/>
            <a:ahLst/>
            <a:cxnLst/>
            <a:rect l="0" t="0" r="0" b="0"/>
            <a:pathLst>
              <a:path w="223243" h="196454">
                <a:moveTo>
                  <a:pt x="160734" y="44648"/>
                </a:moveTo>
                <a:lnTo>
                  <a:pt x="151804" y="35719"/>
                </a:lnTo>
                <a:lnTo>
                  <a:pt x="151804" y="35719"/>
                </a:lnTo>
                <a:lnTo>
                  <a:pt x="151804" y="26789"/>
                </a:lnTo>
                <a:lnTo>
                  <a:pt x="14287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0"/>
                </a:lnTo>
                <a:lnTo>
                  <a:pt x="80367" y="0"/>
                </a:lnTo>
                <a:lnTo>
                  <a:pt x="62508" y="8930"/>
                </a:lnTo>
                <a:lnTo>
                  <a:pt x="35718" y="26789"/>
                </a:lnTo>
                <a:lnTo>
                  <a:pt x="26789" y="44648"/>
                </a:lnTo>
                <a:lnTo>
                  <a:pt x="8929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8929" y="160734"/>
                </a:lnTo>
                <a:lnTo>
                  <a:pt x="35718" y="178594"/>
                </a:lnTo>
                <a:lnTo>
                  <a:pt x="53578" y="187523"/>
                </a:lnTo>
                <a:lnTo>
                  <a:pt x="80367" y="196453"/>
                </a:lnTo>
                <a:lnTo>
                  <a:pt x="116086" y="196453"/>
                </a:lnTo>
                <a:lnTo>
                  <a:pt x="142875" y="187523"/>
                </a:lnTo>
                <a:lnTo>
                  <a:pt x="169664" y="187523"/>
                </a:lnTo>
                <a:lnTo>
                  <a:pt x="187523" y="169664"/>
                </a:lnTo>
                <a:lnTo>
                  <a:pt x="205383" y="160734"/>
                </a:lnTo>
                <a:lnTo>
                  <a:pt x="214312" y="133945"/>
                </a:lnTo>
                <a:lnTo>
                  <a:pt x="223242" y="116086"/>
                </a:lnTo>
                <a:lnTo>
                  <a:pt x="223242" y="98226"/>
                </a:lnTo>
                <a:lnTo>
                  <a:pt x="214312" y="71437"/>
                </a:lnTo>
                <a:lnTo>
                  <a:pt x="205383" y="53578"/>
                </a:lnTo>
                <a:lnTo>
                  <a:pt x="196453" y="44648"/>
                </a:lnTo>
                <a:lnTo>
                  <a:pt x="187523" y="26789"/>
                </a:lnTo>
                <a:lnTo>
                  <a:pt x="169664" y="17859"/>
                </a:lnTo>
                <a:lnTo>
                  <a:pt x="160734" y="893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0" name="Freeform 16409"/>
          <p:cNvSpPr/>
          <p:nvPr/>
        </p:nvSpPr>
        <p:spPr>
          <a:xfrm>
            <a:off x="6884789" y="3527226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1" name="Freeform 16410"/>
          <p:cNvSpPr/>
          <p:nvPr/>
        </p:nvSpPr>
        <p:spPr>
          <a:xfrm>
            <a:off x="6938367" y="3545086"/>
            <a:ext cx="71439" cy="160735"/>
          </a:xfrm>
          <a:custGeom>
            <a:avLst/>
            <a:gdLst/>
            <a:ahLst/>
            <a:cxnLst/>
            <a:rect l="0" t="0" r="0" b="0"/>
            <a:pathLst>
              <a:path w="71439" h="160735">
                <a:moveTo>
                  <a:pt x="71438" y="0"/>
                </a:moveTo>
                <a:lnTo>
                  <a:pt x="71438" y="0"/>
                </a:lnTo>
                <a:lnTo>
                  <a:pt x="71438" y="8929"/>
                </a:lnTo>
                <a:lnTo>
                  <a:pt x="62508" y="17859"/>
                </a:lnTo>
                <a:lnTo>
                  <a:pt x="62508" y="35718"/>
                </a:lnTo>
                <a:lnTo>
                  <a:pt x="53578" y="44648"/>
                </a:lnTo>
                <a:lnTo>
                  <a:pt x="44649" y="71437"/>
                </a:lnTo>
                <a:lnTo>
                  <a:pt x="26789" y="98226"/>
                </a:lnTo>
                <a:lnTo>
                  <a:pt x="17860" y="116085"/>
                </a:lnTo>
                <a:lnTo>
                  <a:pt x="8930" y="13394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2" name="Freeform 16411"/>
          <p:cNvSpPr/>
          <p:nvPr/>
        </p:nvSpPr>
        <p:spPr>
          <a:xfrm>
            <a:off x="7054453" y="3714750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3" name="Freeform 16412"/>
          <p:cNvSpPr/>
          <p:nvPr/>
        </p:nvSpPr>
        <p:spPr>
          <a:xfrm>
            <a:off x="5661422" y="3982640"/>
            <a:ext cx="196454" cy="241103"/>
          </a:xfrm>
          <a:custGeom>
            <a:avLst/>
            <a:gdLst/>
            <a:ahLst/>
            <a:cxnLst/>
            <a:rect l="0" t="0" r="0" b="0"/>
            <a:pathLst>
              <a:path w="196454" h="241103">
                <a:moveTo>
                  <a:pt x="8930" y="71438"/>
                </a:moveTo>
                <a:lnTo>
                  <a:pt x="8930" y="71438"/>
                </a:lnTo>
                <a:lnTo>
                  <a:pt x="8930" y="7143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53578"/>
                </a:lnTo>
                <a:lnTo>
                  <a:pt x="8930" y="44649"/>
                </a:lnTo>
                <a:lnTo>
                  <a:pt x="8930" y="35719"/>
                </a:lnTo>
                <a:lnTo>
                  <a:pt x="17859" y="35719"/>
                </a:lnTo>
                <a:lnTo>
                  <a:pt x="26789" y="26789"/>
                </a:lnTo>
                <a:lnTo>
                  <a:pt x="35719" y="8930"/>
                </a:lnTo>
                <a:lnTo>
                  <a:pt x="44648" y="893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33945" y="0"/>
                </a:lnTo>
                <a:lnTo>
                  <a:pt x="151805" y="8930"/>
                </a:lnTo>
                <a:lnTo>
                  <a:pt x="169664" y="26789"/>
                </a:lnTo>
                <a:lnTo>
                  <a:pt x="178594" y="35719"/>
                </a:lnTo>
                <a:lnTo>
                  <a:pt x="187523" y="62508"/>
                </a:lnTo>
                <a:lnTo>
                  <a:pt x="196453" y="80367"/>
                </a:lnTo>
                <a:lnTo>
                  <a:pt x="196453" y="107156"/>
                </a:lnTo>
                <a:lnTo>
                  <a:pt x="196453" y="125016"/>
                </a:lnTo>
                <a:lnTo>
                  <a:pt x="187523" y="151805"/>
                </a:lnTo>
                <a:lnTo>
                  <a:pt x="178594" y="178594"/>
                </a:lnTo>
                <a:lnTo>
                  <a:pt x="160734" y="205383"/>
                </a:lnTo>
                <a:lnTo>
                  <a:pt x="142875" y="223242"/>
                </a:lnTo>
                <a:lnTo>
                  <a:pt x="125016" y="232172"/>
                </a:lnTo>
                <a:lnTo>
                  <a:pt x="107156" y="241102"/>
                </a:lnTo>
                <a:lnTo>
                  <a:pt x="89297" y="241102"/>
                </a:lnTo>
                <a:lnTo>
                  <a:pt x="62508" y="232172"/>
                </a:lnTo>
                <a:lnTo>
                  <a:pt x="44648" y="232172"/>
                </a:lnTo>
                <a:lnTo>
                  <a:pt x="26789" y="223242"/>
                </a:lnTo>
                <a:lnTo>
                  <a:pt x="17859" y="214313"/>
                </a:lnTo>
                <a:lnTo>
                  <a:pt x="8930" y="205383"/>
                </a:lnTo>
                <a:lnTo>
                  <a:pt x="0" y="196453"/>
                </a:lnTo>
                <a:lnTo>
                  <a:pt x="0" y="178594"/>
                </a:lnTo>
                <a:lnTo>
                  <a:pt x="0" y="169664"/>
                </a:lnTo>
                <a:lnTo>
                  <a:pt x="8930" y="160735"/>
                </a:lnTo>
                <a:lnTo>
                  <a:pt x="17859" y="151805"/>
                </a:lnTo>
                <a:lnTo>
                  <a:pt x="35719" y="142875"/>
                </a:lnTo>
                <a:lnTo>
                  <a:pt x="44648" y="142875"/>
                </a:lnTo>
                <a:lnTo>
                  <a:pt x="62508" y="151805"/>
                </a:lnTo>
                <a:lnTo>
                  <a:pt x="80367" y="151805"/>
                </a:lnTo>
                <a:lnTo>
                  <a:pt x="98226" y="160735"/>
                </a:lnTo>
                <a:lnTo>
                  <a:pt x="116086" y="169664"/>
                </a:lnTo>
                <a:lnTo>
                  <a:pt x="133945" y="169664"/>
                </a:lnTo>
                <a:lnTo>
                  <a:pt x="151805" y="178594"/>
                </a:lnTo>
                <a:lnTo>
                  <a:pt x="160734" y="187524"/>
                </a:lnTo>
                <a:lnTo>
                  <a:pt x="169664" y="196453"/>
                </a:lnTo>
                <a:lnTo>
                  <a:pt x="169664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4" name="Freeform 16413"/>
          <p:cNvSpPr/>
          <p:nvPr/>
        </p:nvSpPr>
        <p:spPr>
          <a:xfrm>
            <a:off x="5902523" y="3982640"/>
            <a:ext cx="214314" cy="196454"/>
          </a:xfrm>
          <a:custGeom>
            <a:avLst/>
            <a:gdLst/>
            <a:ahLst/>
            <a:cxnLst/>
            <a:rect l="0" t="0" r="0" b="0"/>
            <a:pathLst>
              <a:path w="214314" h="196454">
                <a:moveTo>
                  <a:pt x="125016" y="44649"/>
                </a:moveTo>
                <a:lnTo>
                  <a:pt x="125016" y="35719"/>
                </a:lnTo>
                <a:lnTo>
                  <a:pt x="125016" y="35719"/>
                </a:lnTo>
                <a:lnTo>
                  <a:pt x="125016" y="26789"/>
                </a:lnTo>
                <a:lnTo>
                  <a:pt x="116086" y="17860"/>
                </a:lnTo>
                <a:lnTo>
                  <a:pt x="116086" y="8930"/>
                </a:lnTo>
                <a:lnTo>
                  <a:pt x="107157" y="0"/>
                </a:lnTo>
                <a:lnTo>
                  <a:pt x="98227" y="0"/>
                </a:lnTo>
                <a:lnTo>
                  <a:pt x="80368" y="0"/>
                </a:lnTo>
                <a:lnTo>
                  <a:pt x="71438" y="0"/>
                </a:lnTo>
                <a:lnTo>
                  <a:pt x="53579" y="0"/>
                </a:lnTo>
                <a:lnTo>
                  <a:pt x="35719" y="17860"/>
                </a:lnTo>
                <a:lnTo>
                  <a:pt x="17860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8930" y="142875"/>
                </a:lnTo>
                <a:lnTo>
                  <a:pt x="17860" y="160735"/>
                </a:lnTo>
                <a:lnTo>
                  <a:pt x="35719" y="178594"/>
                </a:lnTo>
                <a:lnTo>
                  <a:pt x="53579" y="187524"/>
                </a:lnTo>
                <a:lnTo>
                  <a:pt x="80368" y="196453"/>
                </a:lnTo>
                <a:lnTo>
                  <a:pt x="107157" y="196453"/>
                </a:lnTo>
                <a:lnTo>
                  <a:pt x="133946" y="196453"/>
                </a:lnTo>
                <a:lnTo>
                  <a:pt x="151805" y="187524"/>
                </a:lnTo>
                <a:lnTo>
                  <a:pt x="169665" y="187524"/>
                </a:lnTo>
                <a:lnTo>
                  <a:pt x="187524" y="169664"/>
                </a:lnTo>
                <a:lnTo>
                  <a:pt x="196454" y="160735"/>
                </a:lnTo>
                <a:lnTo>
                  <a:pt x="205383" y="142875"/>
                </a:lnTo>
                <a:lnTo>
                  <a:pt x="214313" y="125016"/>
                </a:lnTo>
                <a:lnTo>
                  <a:pt x="214313" y="107156"/>
                </a:lnTo>
                <a:lnTo>
                  <a:pt x="205383" y="89297"/>
                </a:lnTo>
                <a:lnTo>
                  <a:pt x="196454" y="62508"/>
                </a:lnTo>
                <a:lnTo>
                  <a:pt x="178594" y="44649"/>
                </a:lnTo>
                <a:lnTo>
                  <a:pt x="160735" y="26789"/>
                </a:lnTo>
                <a:lnTo>
                  <a:pt x="151805" y="17860"/>
                </a:lnTo>
                <a:lnTo>
                  <a:pt x="133946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5" name="Freeform 16414"/>
          <p:cNvSpPr/>
          <p:nvPr/>
        </p:nvSpPr>
        <p:spPr>
          <a:xfrm>
            <a:off x="6268641" y="4045148"/>
            <a:ext cx="8930" cy="17860"/>
          </a:xfrm>
          <a:custGeom>
            <a:avLst/>
            <a:gdLst/>
            <a:ahLst/>
            <a:cxnLst/>
            <a:rect l="0" t="0" r="0" b="0"/>
            <a:pathLst>
              <a:path w="8930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6" name="Freeform 16415"/>
          <p:cNvSpPr/>
          <p:nvPr/>
        </p:nvSpPr>
        <p:spPr>
          <a:xfrm>
            <a:off x="6465094" y="4134445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26789" y="17859"/>
                </a:moveTo>
                <a:lnTo>
                  <a:pt x="26789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7" name="Freeform 16416"/>
          <p:cNvSpPr/>
          <p:nvPr/>
        </p:nvSpPr>
        <p:spPr>
          <a:xfrm>
            <a:off x="6643688" y="3955851"/>
            <a:ext cx="44649" cy="232173"/>
          </a:xfrm>
          <a:custGeom>
            <a:avLst/>
            <a:gdLst/>
            <a:ahLst/>
            <a:cxnLst/>
            <a:rect l="0" t="0" r="0" b="0"/>
            <a:pathLst>
              <a:path w="44649" h="23217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17859" y="62508"/>
                </a:lnTo>
                <a:lnTo>
                  <a:pt x="17859" y="80367"/>
                </a:lnTo>
                <a:lnTo>
                  <a:pt x="26789" y="107156"/>
                </a:lnTo>
                <a:lnTo>
                  <a:pt x="26789" y="125016"/>
                </a:lnTo>
                <a:lnTo>
                  <a:pt x="35718" y="151805"/>
                </a:lnTo>
                <a:lnTo>
                  <a:pt x="35718" y="169664"/>
                </a:lnTo>
                <a:lnTo>
                  <a:pt x="35718" y="187524"/>
                </a:lnTo>
                <a:lnTo>
                  <a:pt x="35718" y="205383"/>
                </a:lnTo>
                <a:lnTo>
                  <a:pt x="44648" y="223242"/>
                </a:lnTo>
                <a:lnTo>
                  <a:pt x="44648" y="232172"/>
                </a:lnTo>
                <a:lnTo>
                  <a:pt x="44648" y="232172"/>
                </a:lnTo>
                <a:lnTo>
                  <a:pt x="44648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8" name="Freeform 16417"/>
          <p:cNvSpPr/>
          <p:nvPr/>
        </p:nvSpPr>
        <p:spPr>
          <a:xfrm>
            <a:off x="6849070" y="3955851"/>
            <a:ext cx="53579" cy="8931"/>
          </a:xfrm>
          <a:custGeom>
            <a:avLst/>
            <a:gdLst/>
            <a:ahLst/>
            <a:cxnLst/>
            <a:rect l="0" t="0" r="0" b="0"/>
            <a:pathLst>
              <a:path w="53579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8930"/>
                </a:lnTo>
                <a:lnTo>
                  <a:pt x="53578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19" name="Freeform 16418"/>
          <p:cNvSpPr/>
          <p:nvPr/>
        </p:nvSpPr>
        <p:spPr>
          <a:xfrm>
            <a:off x="6866930" y="4027289"/>
            <a:ext cx="62509" cy="1"/>
          </a:xfrm>
          <a:custGeom>
            <a:avLst/>
            <a:gdLst/>
            <a:ahLst/>
            <a:cxnLst/>
            <a:rect l="0" t="0" r="0" b="0"/>
            <a:pathLst>
              <a:path w="62509" h="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0" name="Freeform 16419"/>
          <p:cNvSpPr/>
          <p:nvPr/>
        </p:nvSpPr>
        <p:spPr>
          <a:xfrm>
            <a:off x="7250906" y="3750468"/>
            <a:ext cx="151806" cy="98228"/>
          </a:xfrm>
          <a:custGeom>
            <a:avLst/>
            <a:gdLst/>
            <a:ahLst/>
            <a:cxnLst/>
            <a:rect l="0" t="0" r="0" b="0"/>
            <a:pathLst>
              <a:path w="151806" h="98228">
                <a:moveTo>
                  <a:pt x="98227" y="17860"/>
                </a:moveTo>
                <a:lnTo>
                  <a:pt x="98227" y="17860"/>
                </a:lnTo>
                <a:lnTo>
                  <a:pt x="107157" y="8930"/>
                </a:lnTo>
                <a:lnTo>
                  <a:pt x="116086" y="8930"/>
                </a:lnTo>
                <a:lnTo>
                  <a:pt x="125016" y="0"/>
                </a:lnTo>
                <a:lnTo>
                  <a:pt x="133946" y="0"/>
                </a:lnTo>
                <a:lnTo>
                  <a:pt x="142875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8930"/>
                </a:lnTo>
                <a:lnTo>
                  <a:pt x="107157" y="17860"/>
                </a:lnTo>
                <a:lnTo>
                  <a:pt x="89297" y="26789"/>
                </a:lnTo>
                <a:lnTo>
                  <a:pt x="62508" y="35719"/>
                </a:lnTo>
                <a:lnTo>
                  <a:pt x="35719" y="44649"/>
                </a:lnTo>
                <a:lnTo>
                  <a:pt x="17860" y="44649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62508"/>
                </a:lnTo>
                <a:lnTo>
                  <a:pt x="17860" y="62508"/>
                </a:lnTo>
                <a:lnTo>
                  <a:pt x="26789" y="62508"/>
                </a:lnTo>
                <a:lnTo>
                  <a:pt x="44649" y="71438"/>
                </a:lnTo>
                <a:lnTo>
                  <a:pt x="53578" y="71438"/>
                </a:lnTo>
                <a:lnTo>
                  <a:pt x="71438" y="80368"/>
                </a:lnTo>
                <a:lnTo>
                  <a:pt x="80367" y="80368"/>
                </a:lnTo>
                <a:lnTo>
                  <a:pt x="80367" y="89297"/>
                </a:lnTo>
                <a:lnTo>
                  <a:pt x="80367" y="89297"/>
                </a:lnTo>
                <a:lnTo>
                  <a:pt x="80367" y="89297"/>
                </a:lnTo>
                <a:lnTo>
                  <a:pt x="71438" y="98227"/>
                </a:lnTo>
                <a:lnTo>
                  <a:pt x="62508" y="98227"/>
                </a:lnTo>
                <a:lnTo>
                  <a:pt x="53578" y="98227"/>
                </a:lnTo>
                <a:lnTo>
                  <a:pt x="35719" y="98227"/>
                </a:lnTo>
                <a:lnTo>
                  <a:pt x="26789" y="98227"/>
                </a:lnTo>
                <a:lnTo>
                  <a:pt x="17860" y="98227"/>
                </a:lnTo>
                <a:lnTo>
                  <a:pt x="8930" y="98227"/>
                </a:lnTo>
                <a:lnTo>
                  <a:pt x="8930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1" name="Freeform 16420"/>
          <p:cNvSpPr/>
          <p:nvPr/>
        </p:nvSpPr>
        <p:spPr>
          <a:xfrm>
            <a:off x="7304484" y="3723679"/>
            <a:ext cx="35720" cy="125017"/>
          </a:xfrm>
          <a:custGeom>
            <a:avLst/>
            <a:gdLst/>
            <a:ahLst/>
            <a:cxnLst/>
            <a:rect l="0" t="0" r="0" b="0"/>
            <a:pathLst>
              <a:path w="35720" h="125017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26789"/>
                </a:lnTo>
                <a:lnTo>
                  <a:pt x="26789" y="35719"/>
                </a:lnTo>
                <a:lnTo>
                  <a:pt x="17860" y="53578"/>
                </a:lnTo>
                <a:lnTo>
                  <a:pt x="1786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2" name="Freeform 16421"/>
          <p:cNvSpPr/>
          <p:nvPr/>
        </p:nvSpPr>
        <p:spPr>
          <a:xfrm>
            <a:off x="7411641" y="3759398"/>
            <a:ext cx="276821" cy="250032"/>
          </a:xfrm>
          <a:custGeom>
            <a:avLst/>
            <a:gdLst/>
            <a:ahLst/>
            <a:cxnLst/>
            <a:rect l="0" t="0" r="0" b="0"/>
            <a:pathLst>
              <a:path w="276821" h="250032">
                <a:moveTo>
                  <a:pt x="116086" y="62508"/>
                </a:moveTo>
                <a:lnTo>
                  <a:pt x="107156" y="53578"/>
                </a:lnTo>
                <a:lnTo>
                  <a:pt x="116086" y="53578"/>
                </a:lnTo>
                <a:lnTo>
                  <a:pt x="116086" y="44648"/>
                </a:lnTo>
                <a:lnTo>
                  <a:pt x="125015" y="35719"/>
                </a:lnTo>
                <a:lnTo>
                  <a:pt x="133945" y="17859"/>
                </a:lnTo>
                <a:lnTo>
                  <a:pt x="142875" y="8930"/>
                </a:lnTo>
                <a:lnTo>
                  <a:pt x="151804" y="8930"/>
                </a:lnTo>
                <a:lnTo>
                  <a:pt x="169664" y="0"/>
                </a:lnTo>
                <a:lnTo>
                  <a:pt x="187523" y="0"/>
                </a:lnTo>
                <a:lnTo>
                  <a:pt x="205382" y="0"/>
                </a:lnTo>
                <a:lnTo>
                  <a:pt x="223242" y="8930"/>
                </a:lnTo>
                <a:lnTo>
                  <a:pt x="241101" y="17859"/>
                </a:lnTo>
                <a:lnTo>
                  <a:pt x="258961" y="26789"/>
                </a:lnTo>
                <a:lnTo>
                  <a:pt x="267890" y="44648"/>
                </a:lnTo>
                <a:lnTo>
                  <a:pt x="276820" y="62508"/>
                </a:lnTo>
                <a:lnTo>
                  <a:pt x="276820" y="89297"/>
                </a:lnTo>
                <a:lnTo>
                  <a:pt x="276820" y="116086"/>
                </a:lnTo>
                <a:lnTo>
                  <a:pt x="267890" y="142875"/>
                </a:lnTo>
                <a:lnTo>
                  <a:pt x="258961" y="169664"/>
                </a:lnTo>
                <a:lnTo>
                  <a:pt x="241101" y="196453"/>
                </a:lnTo>
                <a:lnTo>
                  <a:pt x="223242" y="214313"/>
                </a:lnTo>
                <a:lnTo>
                  <a:pt x="196453" y="232172"/>
                </a:lnTo>
                <a:lnTo>
                  <a:pt x="169664" y="241102"/>
                </a:lnTo>
                <a:lnTo>
                  <a:pt x="142875" y="250031"/>
                </a:lnTo>
                <a:lnTo>
                  <a:pt x="116086" y="250031"/>
                </a:lnTo>
                <a:lnTo>
                  <a:pt x="80367" y="250031"/>
                </a:lnTo>
                <a:lnTo>
                  <a:pt x="53578" y="250031"/>
                </a:lnTo>
                <a:lnTo>
                  <a:pt x="35718" y="241102"/>
                </a:lnTo>
                <a:lnTo>
                  <a:pt x="17859" y="232172"/>
                </a:lnTo>
                <a:lnTo>
                  <a:pt x="8929" y="223242"/>
                </a:lnTo>
                <a:lnTo>
                  <a:pt x="0" y="214313"/>
                </a:lnTo>
                <a:lnTo>
                  <a:pt x="0" y="205383"/>
                </a:lnTo>
                <a:lnTo>
                  <a:pt x="8929" y="196453"/>
                </a:lnTo>
                <a:lnTo>
                  <a:pt x="26789" y="187523"/>
                </a:lnTo>
                <a:lnTo>
                  <a:pt x="35718" y="187523"/>
                </a:lnTo>
                <a:lnTo>
                  <a:pt x="62507" y="187523"/>
                </a:lnTo>
                <a:lnTo>
                  <a:pt x="89297" y="187523"/>
                </a:lnTo>
                <a:lnTo>
                  <a:pt x="116086" y="196453"/>
                </a:lnTo>
                <a:lnTo>
                  <a:pt x="142875" y="205383"/>
                </a:lnTo>
                <a:lnTo>
                  <a:pt x="160734" y="205383"/>
                </a:lnTo>
                <a:lnTo>
                  <a:pt x="178593" y="214313"/>
                </a:lnTo>
                <a:lnTo>
                  <a:pt x="196453" y="223242"/>
                </a:lnTo>
                <a:lnTo>
                  <a:pt x="205382" y="232172"/>
                </a:lnTo>
                <a:lnTo>
                  <a:pt x="214312" y="232172"/>
                </a:lnTo>
                <a:lnTo>
                  <a:pt x="214312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3" name="Freeform 16422"/>
          <p:cNvSpPr/>
          <p:nvPr/>
        </p:nvSpPr>
        <p:spPr>
          <a:xfrm>
            <a:off x="7733109" y="3964781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26789" y="26789"/>
                </a:move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4" name="Freeform 16423"/>
          <p:cNvSpPr/>
          <p:nvPr/>
        </p:nvSpPr>
        <p:spPr>
          <a:xfrm>
            <a:off x="7947422" y="3777257"/>
            <a:ext cx="196454" cy="187525"/>
          </a:xfrm>
          <a:custGeom>
            <a:avLst/>
            <a:gdLst/>
            <a:ahLst/>
            <a:cxnLst/>
            <a:rect l="0" t="0" r="0" b="0"/>
            <a:pathLst>
              <a:path w="196454" h="187525">
                <a:moveTo>
                  <a:pt x="107156" y="26789"/>
                </a:moveTo>
                <a:lnTo>
                  <a:pt x="107156" y="17860"/>
                </a:lnTo>
                <a:lnTo>
                  <a:pt x="107156" y="17860"/>
                </a:lnTo>
                <a:lnTo>
                  <a:pt x="107156" y="8930"/>
                </a:lnTo>
                <a:lnTo>
                  <a:pt x="98226" y="8930"/>
                </a:lnTo>
                <a:lnTo>
                  <a:pt x="89297" y="0"/>
                </a:lnTo>
                <a:lnTo>
                  <a:pt x="71437" y="8930"/>
                </a:lnTo>
                <a:lnTo>
                  <a:pt x="62508" y="17860"/>
                </a:lnTo>
                <a:lnTo>
                  <a:pt x="44648" y="26789"/>
                </a:lnTo>
                <a:lnTo>
                  <a:pt x="26789" y="44649"/>
                </a:lnTo>
                <a:lnTo>
                  <a:pt x="17859" y="62508"/>
                </a:lnTo>
                <a:lnTo>
                  <a:pt x="8930" y="89297"/>
                </a:lnTo>
                <a:lnTo>
                  <a:pt x="0" y="107157"/>
                </a:lnTo>
                <a:lnTo>
                  <a:pt x="0" y="133946"/>
                </a:lnTo>
                <a:lnTo>
                  <a:pt x="8930" y="151805"/>
                </a:lnTo>
                <a:lnTo>
                  <a:pt x="26789" y="169664"/>
                </a:lnTo>
                <a:lnTo>
                  <a:pt x="44648" y="178594"/>
                </a:lnTo>
                <a:lnTo>
                  <a:pt x="71437" y="187524"/>
                </a:lnTo>
                <a:lnTo>
                  <a:pt x="98226" y="187524"/>
                </a:lnTo>
                <a:lnTo>
                  <a:pt x="125016" y="187524"/>
                </a:lnTo>
                <a:lnTo>
                  <a:pt x="151805" y="187524"/>
                </a:lnTo>
                <a:lnTo>
                  <a:pt x="169664" y="178594"/>
                </a:lnTo>
                <a:lnTo>
                  <a:pt x="187523" y="160735"/>
                </a:lnTo>
                <a:lnTo>
                  <a:pt x="196453" y="142875"/>
                </a:lnTo>
                <a:lnTo>
                  <a:pt x="196453" y="125016"/>
                </a:lnTo>
                <a:lnTo>
                  <a:pt x="196453" y="98227"/>
                </a:lnTo>
                <a:lnTo>
                  <a:pt x="187523" y="80368"/>
                </a:lnTo>
                <a:lnTo>
                  <a:pt x="178594" y="53579"/>
                </a:lnTo>
                <a:lnTo>
                  <a:pt x="160734" y="44649"/>
                </a:lnTo>
                <a:lnTo>
                  <a:pt x="151805" y="26789"/>
                </a:lnTo>
                <a:lnTo>
                  <a:pt x="151805" y="26789"/>
                </a:lnTo>
                <a:lnTo>
                  <a:pt x="151805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5" name="Freeform 16424"/>
          <p:cNvSpPr/>
          <p:nvPr/>
        </p:nvSpPr>
        <p:spPr>
          <a:xfrm>
            <a:off x="8233171" y="3759398"/>
            <a:ext cx="223243" cy="205384"/>
          </a:xfrm>
          <a:custGeom>
            <a:avLst/>
            <a:gdLst/>
            <a:ahLst/>
            <a:cxnLst/>
            <a:rect l="0" t="0" r="0" b="0"/>
            <a:pathLst>
              <a:path w="223243" h="205384">
                <a:moveTo>
                  <a:pt x="98227" y="26789"/>
                </a:moveTo>
                <a:lnTo>
                  <a:pt x="98227" y="2678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17859"/>
                </a:lnTo>
                <a:lnTo>
                  <a:pt x="98227" y="17859"/>
                </a:lnTo>
                <a:lnTo>
                  <a:pt x="80367" y="26789"/>
                </a:lnTo>
                <a:lnTo>
                  <a:pt x="71438" y="35719"/>
                </a:lnTo>
                <a:lnTo>
                  <a:pt x="44649" y="44648"/>
                </a:lnTo>
                <a:lnTo>
                  <a:pt x="26789" y="71438"/>
                </a:lnTo>
                <a:lnTo>
                  <a:pt x="17859" y="89297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17859" y="178594"/>
                </a:lnTo>
                <a:lnTo>
                  <a:pt x="35719" y="187523"/>
                </a:lnTo>
                <a:lnTo>
                  <a:pt x="62508" y="196453"/>
                </a:lnTo>
                <a:lnTo>
                  <a:pt x="89297" y="196453"/>
                </a:lnTo>
                <a:lnTo>
                  <a:pt x="125016" y="205383"/>
                </a:lnTo>
                <a:lnTo>
                  <a:pt x="151805" y="196453"/>
                </a:lnTo>
                <a:lnTo>
                  <a:pt x="169664" y="187523"/>
                </a:lnTo>
                <a:lnTo>
                  <a:pt x="196453" y="178594"/>
                </a:lnTo>
                <a:lnTo>
                  <a:pt x="205383" y="160734"/>
                </a:lnTo>
                <a:lnTo>
                  <a:pt x="214313" y="142875"/>
                </a:lnTo>
                <a:lnTo>
                  <a:pt x="223242" y="116086"/>
                </a:lnTo>
                <a:lnTo>
                  <a:pt x="223242" y="89297"/>
                </a:lnTo>
                <a:lnTo>
                  <a:pt x="214313" y="71438"/>
                </a:lnTo>
                <a:lnTo>
                  <a:pt x="205383" y="44648"/>
                </a:lnTo>
                <a:lnTo>
                  <a:pt x="187524" y="26789"/>
                </a:lnTo>
                <a:lnTo>
                  <a:pt x="169664" y="17859"/>
                </a:lnTo>
                <a:lnTo>
                  <a:pt x="151805" y="893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6" name="Freeform 16425"/>
          <p:cNvSpPr/>
          <p:nvPr/>
        </p:nvSpPr>
        <p:spPr>
          <a:xfrm>
            <a:off x="7215188" y="4268390"/>
            <a:ext cx="1669851" cy="44650"/>
          </a:xfrm>
          <a:custGeom>
            <a:avLst/>
            <a:gdLst/>
            <a:ahLst/>
            <a:cxnLst/>
            <a:rect l="0" t="0" r="0" b="0"/>
            <a:pathLst>
              <a:path w="1669851" h="44650">
                <a:moveTo>
                  <a:pt x="0" y="44649"/>
                </a:moveTo>
                <a:lnTo>
                  <a:pt x="0" y="44649"/>
                </a:lnTo>
                <a:lnTo>
                  <a:pt x="8929" y="44649"/>
                </a:lnTo>
                <a:lnTo>
                  <a:pt x="17859" y="44649"/>
                </a:lnTo>
                <a:lnTo>
                  <a:pt x="35718" y="44649"/>
                </a:lnTo>
                <a:lnTo>
                  <a:pt x="71437" y="35719"/>
                </a:lnTo>
                <a:lnTo>
                  <a:pt x="98226" y="35719"/>
                </a:lnTo>
                <a:lnTo>
                  <a:pt x="142875" y="26789"/>
                </a:lnTo>
                <a:lnTo>
                  <a:pt x="196453" y="26789"/>
                </a:lnTo>
                <a:lnTo>
                  <a:pt x="250031" y="17860"/>
                </a:lnTo>
                <a:lnTo>
                  <a:pt x="312539" y="17860"/>
                </a:lnTo>
                <a:lnTo>
                  <a:pt x="383976" y="17860"/>
                </a:lnTo>
                <a:lnTo>
                  <a:pt x="455414" y="17860"/>
                </a:lnTo>
                <a:lnTo>
                  <a:pt x="526851" y="17860"/>
                </a:lnTo>
                <a:lnTo>
                  <a:pt x="598289" y="17860"/>
                </a:lnTo>
                <a:lnTo>
                  <a:pt x="678656" y="17860"/>
                </a:lnTo>
                <a:lnTo>
                  <a:pt x="750093" y="17860"/>
                </a:lnTo>
                <a:lnTo>
                  <a:pt x="830460" y="17860"/>
                </a:lnTo>
                <a:lnTo>
                  <a:pt x="901898" y="17860"/>
                </a:lnTo>
                <a:lnTo>
                  <a:pt x="982264" y="17860"/>
                </a:lnTo>
                <a:lnTo>
                  <a:pt x="1053702" y="8930"/>
                </a:lnTo>
                <a:lnTo>
                  <a:pt x="1125139" y="8930"/>
                </a:lnTo>
                <a:lnTo>
                  <a:pt x="1196577" y="8930"/>
                </a:lnTo>
                <a:lnTo>
                  <a:pt x="1259085" y="8930"/>
                </a:lnTo>
                <a:lnTo>
                  <a:pt x="1330522" y="8930"/>
                </a:lnTo>
                <a:lnTo>
                  <a:pt x="1393030" y="8930"/>
                </a:lnTo>
                <a:lnTo>
                  <a:pt x="1446608" y="8930"/>
                </a:lnTo>
                <a:lnTo>
                  <a:pt x="1500186" y="17860"/>
                </a:lnTo>
                <a:lnTo>
                  <a:pt x="1544835" y="17860"/>
                </a:lnTo>
                <a:lnTo>
                  <a:pt x="1580553" y="8930"/>
                </a:lnTo>
                <a:lnTo>
                  <a:pt x="1616272" y="8930"/>
                </a:lnTo>
                <a:lnTo>
                  <a:pt x="1634132" y="8930"/>
                </a:lnTo>
                <a:lnTo>
                  <a:pt x="1651991" y="0"/>
                </a:lnTo>
                <a:lnTo>
                  <a:pt x="1660921" y="0"/>
                </a:lnTo>
                <a:lnTo>
                  <a:pt x="1669850" y="0"/>
                </a:lnTo>
                <a:lnTo>
                  <a:pt x="16698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7" name="Freeform 16426"/>
          <p:cNvSpPr/>
          <p:nvPr/>
        </p:nvSpPr>
        <p:spPr>
          <a:xfrm>
            <a:off x="6983016" y="4607718"/>
            <a:ext cx="151805" cy="80369"/>
          </a:xfrm>
          <a:custGeom>
            <a:avLst/>
            <a:gdLst/>
            <a:ahLst/>
            <a:cxnLst/>
            <a:rect l="0" t="0" r="0" b="0"/>
            <a:pathLst>
              <a:path w="151805" h="80369">
                <a:moveTo>
                  <a:pt x="151804" y="0"/>
                </a:moveTo>
                <a:lnTo>
                  <a:pt x="151804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8930"/>
                </a:lnTo>
                <a:lnTo>
                  <a:pt x="53578" y="8930"/>
                </a:lnTo>
                <a:lnTo>
                  <a:pt x="35718" y="17860"/>
                </a:lnTo>
                <a:lnTo>
                  <a:pt x="26789" y="17860"/>
                </a:lnTo>
                <a:lnTo>
                  <a:pt x="17859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44649"/>
                </a:lnTo>
                <a:lnTo>
                  <a:pt x="35718" y="53578"/>
                </a:lnTo>
                <a:lnTo>
                  <a:pt x="53578" y="53578"/>
                </a:lnTo>
                <a:lnTo>
                  <a:pt x="62507" y="62508"/>
                </a:lnTo>
                <a:lnTo>
                  <a:pt x="71437" y="71438"/>
                </a:lnTo>
                <a:lnTo>
                  <a:pt x="80367" y="71438"/>
                </a:lnTo>
                <a:lnTo>
                  <a:pt x="80367" y="80368"/>
                </a:lnTo>
                <a:lnTo>
                  <a:pt x="80367" y="80368"/>
                </a:lnTo>
                <a:lnTo>
                  <a:pt x="80367" y="80368"/>
                </a:lnTo>
                <a:lnTo>
                  <a:pt x="80367" y="80368"/>
                </a:lnTo>
                <a:lnTo>
                  <a:pt x="71437" y="80368"/>
                </a:lnTo>
                <a:lnTo>
                  <a:pt x="62507" y="80368"/>
                </a:lnTo>
                <a:lnTo>
                  <a:pt x="53578" y="71438"/>
                </a:lnTo>
                <a:lnTo>
                  <a:pt x="35718" y="71438"/>
                </a:lnTo>
                <a:lnTo>
                  <a:pt x="26789" y="62508"/>
                </a:lnTo>
                <a:lnTo>
                  <a:pt x="17859" y="53578"/>
                </a:lnTo>
                <a:lnTo>
                  <a:pt x="8929" y="4464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8" name="Freeform 16427"/>
          <p:cNvSpPr/>
          <p:nvPr/>
        </p:nvSpPr>
        <p:spPr>
          <a:xfrm>
            <a:off x="7054453" y="4554140"/>
            <a:ext cx="8931" cy="178595"/>
          </a:xfrm>
          <a:custGeom>
            <a:avLst/>
            <a:gdLst/>
            <a:ahLst/>
            <a:cxnLst/>
            <a:rect l="0" t="0" r="0" b="0"/>
            <a:pathLst>
              <a:path w="8931" h="17859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29" name="Freeform 16428"/>
          <p:cNvSpPr/>
          <p:nvPr/>
        </p:nvSpPr>
        <p:spPr>
          <a:xfrm>
            <a:off x="7188398" y="4589859"/>
            <a:ext cx="178595" cy="250032"/>
          </a:xfrm>
          <a:custGeom>
            <a:avLst/>
            <a:gdLst/>
            <a:ahLst/>
            <a:cxnLst/>
            <a:rect l="0" t="0" r="0" b="0"/>
            <a:pathLst>
              <a:path w="178595" h="250032">
                <a:moveTo>
                  <a:pt x="8930" y="26789"/>
                </a:moveTo>
                <a:lnTo>
                  <a:pt x="8930" y="26789"/>
                </a:lnTo>
                <a:lnTo>
                  <a:pt x="17860" y="17859"/>
                </a:lnTo>
                <a:lnTo>
                  <a:pt x="26790" y="17859"/>
                </a:lnTo>
                <a:lnTo>
                  <a:pt x="35719" y="8930"/>
                </a:lnTo>
                <a:lnTo>
                  <a:pt x="53579" y="0"/>
                </a:lnTo>
                <a:lnTo>
                  <a:pt x="62508" y="0"/>
                </a:lnTo>
                <a:lnTo>
                  <a:pt x="80368" y="8930"/>
                </a:lnTo>
                <a:lnTo>
                  <a:pt x="89297" y="8930"/>
                </a:lnTo>
                <a:lnTo>
                  <a:pt x="107157" y="17859"/>
                </a:lnTo>
                <a:lnTo>
                  <a:pt x="116086" y="35719"/>
                </a:lnTo>
                <a:lnTo>
                  <a:pt x="125016" y="53578"/>
                </a:lnTo>
                <a:lnTo>
                  <a:pt x="133946" y="80367"/>
                </a:lnTo>
                <a:lnTo>
                  <a:pt x="133946" y="98227"/>
                </a:lnTo>
                <a:lnTo>
                  <a:pt x="133946" y="125016"/>
                </a:lnTo>
                <a:lnTo>
                  <a:pt x="133946" y="142875"/>
                </a:lnTo>
                <a:lnTo>
                  <a:pt x="125016" y="169664"/>
                </a:lnTo>
                <a:lnTo>
                  <a:pt x="107157" y="187523"/>
                </a:lnTo>
                <a:lnTo>
                  <a:pt x="98227" y="205383"/>
                </a:lnTo>
                <a:lnTo>
                  <a:pt x="80368" y="223242"/>
                </a:lnTo>
                <a:lnTo>
                  <a:pt x="62508" y="232172"/>
                </a:lnTo>
                <a:lnTo>
                  <a:pt x="44649" y="241102"/>
                </a:lnTo>
                <a:lnTo>
                  <a:pt x="35719" y="241102"/>
                </a:lnTo>
                <a:lnTo>
                  <a:pt x="26790" y="241102"/>
                </a:lnTo>
                <a:lnTo>
                  <a:pt x="8930" y="232172"/>
                </a:lnTo>
                <a:lnTo>
                  <a:pt x="8930" y="223242"/>
                </a:lnTo>
                <a:lnTo>
                  <a:pt x="0" y="214312"/>
                </a:lnTo>
                <a:lnTo>
                  <a:pt x="0" y="205383"/>
                </a:lnTo>
                <a:lnTo>
                  <a:pt x="8930" y="196453"/>
                </a:lnTo>
                <a:lnTo>
                  <a:pt x="17860" y="187523"/>
                </a:lnTo>
                <a:lnTo>
                  <a:pt x="26790" y="187523"/>
                </a:lnTo>
                <a:lnTo>
                  <a:pt x="44649" y="187523"/>
                </a:lnTo>
                <a:lnTo>
                  <a:pt x="62508" y="187523"/>
                </a:lnTo>
                <a:lnTo>
                  <a:pt x="80368" y="196453"/>
                </a:lnTo>
                <a:lnTo>
                  <a:pt x="98227" y="205383"/>
                </a:lnTo>
                <a:lnTo>
                  <a:pt x="107157" y="214312"/>
                </a:lnTo>
                <a:lnTo>
                  <a:pt x="125016" y="223242"/>
                </a:lnTo>
                <a:lnTo>
                  <a:pt x="142875" y="232172"/>
                </a:lnTo>
                <a:lnTo>
                  <a:pt x="151805" y="232172"/>
                </a:lnTo>
                <a:lnTo>
                  <a:pt x="160735" y="241102"/>
                </a:lnTo>
                <a:lnTo>
                  <a:pt x="169665" y="241102"/>
                </a:lnTo>
                <a:lnTo>
                  <a:pt x="169665" y="250031"/>
                </a:lnTo>
                <a:lnTo>
                  <a:pt x="178594" y="250031"/>
                </a:lnTo>
                <a:lnTo>
                  <a:pt x="178594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0" name="Freeform 16429"/>
          <p:cNvSpPr/>
          <p:nvPr/>
        </p:nvSpPr>
        <p:spPr>
          <a:xfrm>
            <a:off x="7420570" y="4572000"/>
            <a:ext cx="169665" cy="196454"/>
          </a:xfrm>
          <a:custGeom>
            <a:avLst/>
            <a:gdLst/>
            <a:ahLst/>
            <a:cxnLst/>
            <a:rect l="0" t="0" r="0" b="0"/>
            <a:pathLst>
              <a:path w="169665" h="196454">
                <a:moveTo>
                  <a:pt x="0" y="26789"/>
                </a:moveTo>
                <a:lnTo>
                  <a:pt x="0" y="26789"/>
                </a:lnTo>
                <a:lnTo>
                  <a:pt x="8930" y="17859"/>
                </a:lnTo>
                <a:lnTo>
                  <a:pt x="17860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8929"/>
                </a:lnTo>
                <a:lnTo>
                  <a:pt x="89297" y="8929"/>
                </a:lnTo>
                <a:lnTo>
                  <a:pt x="98227" y="17859"/>
                </a:lnTo>
                <a:lnTo>
                  <a:pt x="107157" y="26789"/>
                </a:lnTo>
                <a:lnTo>
                  <a:pt x="107157" y="35718"/>
                </a:lnTo>
                <a:lnTo>
                  <a:pt x="107157" y="44648"/>
                </a:lnTo>
                <a:lnTo>
                  <a:pt x="107157" y="53578"/>
                </a:lnTo>
                <a:lnTo>
                  <a:pt x="98227" y="62507"/>
                </a:lnTo>
                <a:lnTo>
                  <a:pt x="89297" y="71437"/>
                </a:lnTo>
                <a:lnTo>
                  <a:pt x="80368" y="80367"/>
                </a:lnTo>
                <a:lnTo>
                  <a:pt x="71438" y="80367"/>
                </a:lnTo>
                <a:lnTo>
                  <a:pt x="62508" y="89296"/>
                </a:lnTo>
                <a:lnTo>
                  <a:pt x="62508" y="89296"/>
                </a:lnTo>
                <a:lnTo>
                  <a:pt x="62508" y="89296"/>
                </a:lnTo>
                <a:lnTo>
                  <a:pt x="62508" y="80367"/>
                </a:lnTo>
                <a:lnTo>
                  <a:pt x="71438" y="80367"/>
                </a:lnTo>
                <a:lnTo>
                  <a:pt x="80368" y="80367"/>
                </a:lnTo>
                <a:lnTo>
                  <a:pt x="89297" y="80367"/>
                </a:lnTo>
                <a:lnTo>
                  <a:pt x="107157" y="89296"/>
                </a:lnTo>
                <a:lnTo>
                  <a:pt x="125016" y="89296"/>
                </a:lnTo>
                <a:lnTo>
                  <a:pt x="133946" y="98226"/>
                </a:lnTo>
                <a:lnTo>
                  <a:pt x="142875" y="116086"/>
                </a:lnTo>
                <a:lnTo>
                  <a:pt x="151805" y="125015"/>
                </a:lnTo>
                <a:lnTo>
                  <a:pt x="160735" y="133945"/>
                </a:lnTo>
                <a:lnTo>
                  <a:pt x="160735" y="142875"/>
                </a:lnTo>
                <a:lnTo>
                  <a:pt x="169664" y="151804"/>
                </a:lnTo>
                <a:lnTo>
                  <a:pt x="160735" y="169664"/>
                </a:lnTo>
                <a:lnTo>
                  <a:pt x="160735" y="169664"/>
                </a:lnTo>
                <a:lnTo>
                  <a:pt x="151805" y="178593"/>
                </a:lnTo>
                <a:lnTo>
                  <a:pt x="142875" y="187523"/>
                </a:lnTo>
                <a:lnTo>
                  <a:pt x="133946" y="187523"/>
                </a:lnTo>
                <a:lnTo>
                  <a:pt x="116086" y="187523"/>
                </a:lnTo>
                <a:lnTo>
                  <a:pt x="98227" y="196453"/>
                </a:lnTo>
                <a:lnTo>
                  <a:pt x="80368" y="196453"/>
                </a:lnTo>
                <a:lnTo>
                  <a:pt x="62508" y="187523"/>
                </a:lnTo>
                <a:lnTo>
                  <a:pt x="44649" y="187523"/>
                </a:lnTo>
                <a:lnTo>
                  <a:pt x="35719" y="178593"/>
                </a:lnTo>
                <a:lnTo>
                  <a:pt x="26789" y="169664"/>
                </a:lnTo>
                <a:lnTo>
                  <a:pt x="17860" y="160734"/>
                </a:lnTo>
                <a:lnTo>
                  <a:pt x="17860" y="151804"/>
                </a:lnTo>
                <a:lnTo>
                  <a:pt x="17860" y="151804"/>
                </a:lnTo>
                <a:lnTo>
                  <a:pt x="17860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1" name="Freeform 16430"/>
          <p:cNvSpPr/>
          <p:nvPr/>
        </p:nvSpPr>
        <p:spPr>
          <a:xfrm>
            <a:off x="7706320" y="4732734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17860" y="17859"/>
                </a:move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2" name="Freeform 16431"/>
          <p:cNvSpPr/>
          <p:nvPr/>
        </p:nvSpPr>
        <p:spPr>
          <a:xfrm>
            <a:off x="7849195" y="4545211"/>
            <a:ext cx="187525" cy="196454"/>
          </a:xfrm>
          <a:custGeom>
            <a:avLst/>
            <a:gdLst/>
            <a:ahLst/>
            <a:cxnLst/>
            <a:rect l="0" t="0" r="0" b="0"/>
            <a:pathLst>
              <a:path w="187525" h="196454">
                <a:moveTo>
                  <a:pt x="0" y="35718"/>
                </a:moveTo>
                <a:lnTo>
                  <a:pt x="0" y="35718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8929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8929"/>
                </a:lnTo>
                <a:lnTo>
                  <a:pt x="107157" y="17859"/>
                </a:lnTo>
                <a:lnTo>
                  <a:pt x="125016" y="26789"/>
                </a:lnTo>
                <a:lnTo>
                  <a:pt x="142875" y="44648"/>
                </a:lnTo>
                <a:lnTo>
                  <a:pt x="160735" y="62507"/>
                </a:lnTo>
                <a:lnTo>
                  <a:pt x="169664" y="80367"/>
                </a:lnTo>
                <a:lnTo>
                  <a:pt x="169664" y="98226"/>
                </a:lnTo>
                <a:lnTo>
                  <a:pt x="169664" y="116085"/>
                </a:lnTo>
                <a:lnTo>
                  <a:pt x="160735" y="133945"/>
                </a:lnTo>
                <a:lnTo>
                  <a:pt x="151805" y="151804"/>
                </a:lnTo>
                <a:lnTo>
                  <a:pt x="133946" y="169664"/>
                </a:lnTo>
                <a:lnTo>
                  <a:pt x="116086" y="178593"/>
                </a:lnTo>
                <a:lnTo>
                  <a:pt x="98227" y="187523"/>
                </a:lnTo>
                <a:lnTo>
                  <a:pt x="80368" y="187523"/>
                </a:lnTo>
                <a:lnTo>
                  <a:pt x="62508" y="187523"/>
                </a:lnTo>
                <a:lnTo>
                  <a:pt x="53578" y="178593"/>
                </a:lnTo>
                <a:lnTo>
                  <a:pt x="35719" y="178593"/>
                </a:lnTo>
                <a:lnTo>
                  <a:pt x="26789" y="169664"/>
                </a:lnTo>
                <a:lnTo>
                  <a:pt x="26789" y="160734"/>
                </a:lnTo>
                <a:lnTo>
                  <a:pt x="26789" y="151804"/>
                </a:lnTo>
                <a:lnTo>
                  <a:pt x="26789" y="142875"/>
                </a:lnTo>
                <a:lnTo>
                  <a:pt x="35719" y="133945"/>
                </a:lnTo>
                <a:lnTo>
                  <a:pt x="44649" y="133945"/>
                </a:lnTo>
                <a:lnTo>
                  <a:pt x="62508" y="133945"/>
                </a:lnTo>
                <a:lnTo>
                  <a:pt x="80368" y="133945"/>
                </a:lnTo>
                <a:lnTo>
                  <a:pt x="98227" y="142875"/>
                </a:lnTo>
                <a:lnTo>
                  <a:pt x="116086" y="151804"/>
                </a:lnTo>
                <a:lnTo>
                  <a:pt x="133946" y="169664"/>
                </a:lnTo>
                <a:lnTo>
                  <a:pt x="151805" y="178593"/>
                </a:lnTo>
                <a:lnTo>
                  <a:pt x="169664" y="187523"/>
                </a:lnTo>
                <a:lnTo>
                  <a:pt x="178594" y="196453"/>
                </a:lnTo>
                <a:lnTo>
                  <a:pt x="187524" y="196453"/>
                </a:lnTo>
                <a:lnTo>
                  <a:pt x="187524" y="196453"/>
                </a:lnTo>
                <a:lnTo>
                  <a:pt x="187524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3" name="Freeform 16432"/>
          <p:cNvSpPr/>
          <p:nvPr/>
        </p:nvSpPr>
        <p:spPr>
          <a:xfrm>
            <a:off x="8161734" y="4580929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71437" y="35719"/>
                </a:moveTo>
                <a:lnTo>
                  <a:pt x="71437" y="35719"/>
                </a:lnTo>
                <a:lnTo>
                  <a:pt x="71437" y="26789"/>
                </a:lnTo>
                <a:lnTo>
                  <a:pt x="71437" y="26789"/>
                </a:lnTo>
                <a:lnTo>
                  <a:pt x="71437" y="17860"/>
                </a:lnTo>
                <a:lnTo>
                  <a:pt x="62507" y="17860"/>
                </a:lnTo>
                <a:lnTo>
                  <a:pt x="62507" y="17860"/>
                </a:lnTo>
                <a:lnTo>
                  <a:pt x="44648" y="17860"/>
                </a:lnTo>
                <a:lnTo>
                  <a:pt x="35718" y="26789"/>
                </a:lnTo>
                <a:lnTo>
                  <a:pt x="26789" y="26789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17860" y="133946"/>
                </a:lnTo>
                <a:lnTo>
                  <a:pt x="35718" y="142875"/>
                </a:lnTo>
                <a:lnTo>
                  <a:pt x="53578" y="151805"/>
                </a:lnTo>
                <a:lnTo>
                  <a:pt x="71437" y="151805"/>
                </a:lnTo>
                <a:lnTo>
                  <a:pt x="89296" y="151805"/>
                </a:lnTo>
                <a:lnTo>
                  <a:pt x="98226" y="142875"/>
                </a:lnTo>
                <a:lnTo>
                  <a:pt x="107156" y="133946"/>
                </a:lnTo>
                <a:lnTo>
                  <a:pt x="116086" y="116086"/>
                </a:lnTo>
                <a:lnTo>
                  <a:pt x="116086" y="98227"/>
                </a:lnTo>
                <a:lnTo>
                  <a:pt x="116086" y="71438"/>
                </a:lnTo>
                <a:lnTo>
                  <a:pt x="107156" y="53578"/>
                </a:lnTo>
                <a:lnTo>
                  <a:pt x="98226" y="35719"/>
                </a:lnTo>
                <a:lnTo>
                  <a:pt x="89296" y="26789"/>
                </a:lnTo>
                <a:lnTo>
                  <a:pt x="80367" y="17860"/>
                </a:lnTo>
                <a:lnTo>
                  <a:pt x="62507" y="8930"/>
                </a:lnTo>
                <a:lnTo>
                  <a:pt x="62507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34" name="Freeform 16433"/>
          <p:cNvSpPr/>
          <p:nvPr/>
        </p:nvSpPr>
        <p:spPr>
          <a:xfrm>
            <a:off x="6893719" y="4295179"/>
            <a:ext cx="1580555" cy="821533"/>
          </a:xfrm>
          <a:custGeom>
            <a:avLst/>
            <a:gdLst/>
            <a:ahLst/>
            <a:cxnLst/>
            <a:rect l="0" t="0" r="0" b="0"/>
            <a:pathLst>
              <a:path w="1580555" h="821533">
                <a:moveTo>
                  <a:pt x="1464468" y="232172"/>
                </a:moveTo>
                <a:lnTo>
                  <a:pt x="1464468" y="223242"/>
                </a:lnTo>
                <a:lnTo>
                  <a:pt x="1455538" y="214313"/>
                </a:lnTo>
                <a:lnTo>
                  <a:pt x="1446608" y="205383"/>
                </a:lnTo>
                <a:lnTo>
                  <a:pt x="1437679" y="187524"/>
                </a:lnTo>
                <a:lnTo>
                  <a:pt x="1419819" y="169664"/>
                </a:lnTo>
                <a:lnTo>
                  <a:pt x="1393030" y="151805"/>
                </a:lnTo>
                <a:lnTo>
                  <a:pt x="1366241" y="133946"/>
                </a:lnTo>
                <a:lnTo>
                  <a:pt x="1330522" y="116086"/>
                </a:lnTo>
                <a:lnTo>
                  <a:pt x="1294804" y="98227"/>
                </a:lnTo>
                <a:lnTo>
                  <a:pt x="1250156" y="80367"/>
                </a:lnTo>
                <a:lnTo>
                  <a:pt x="1196578" y="62508"/>
                </a:lnTo>
                <a:lnTo>
                  <a:pt x="1143000" y="44649"/>
                </a:lnTo>
                <a:lnTo>
                  <a:pt x="1080492" y="26789"/>
                </a:lnTo>
                <a:lnTo>
                  <a:pt x="1009054" y="17860"/>
                </a:lnTo>
                <a:lnTo>
                  <a:pt x="937617" y="8930"/>
                </a:lnTo>
                <a:lnTo>
                  <a:pt x="857250" y="0"/>
                </a:lnTo>
                <a:lnTo>
                  <a:pt x="776883" y="0"/>
                </a:lnTo>
                <a:lnTo>
                  <a:pt x="696515" y="0"/>
                </a:lnTo>
                <a:lnTo>
                  <a:pt x="616148" y="8930"/>
                </a:lnTo>
                <a:lnTo>
                  <a:pt x="535781" y="17860"/>
                </a:lnTo>
                <a:lnTo>
                  <a:pt x="455414" y="35719"/>
                </a:lnTo>
                <a:lnTo>
                  <a:pt x="383976" y="62508"/>
                </a:lnTo>
                <a:lnTo>
                  <a:pt x="312539" y="89297"/>
                </a:lnTo>
                <a:lnTo>
                  <a:pt x="250031" y="116086"/>
                </a:lnTo>
                <a:lnTo>
                  <a:pt x="196453" y="151805"/>
                </a:lnTo>
                <a:lnTo>
                  <a:pt x="133945" y="187524"/>
                </a:lnTo>
                <a:lnTo>
                  <a:pt x="89297" y="232172"/>
                </a:lnTo>
                <a:lnTo>
                  <a:pt x="53578" y="276821"/>
                </a:lnTo>
                <a:lnTo>
                  <a:pt x="26789" y="321469"/>
                </a:lnTo>
                <a:lnTo>
                  <a:pt x="8929" y="366117"/>
                </a:lnTo>
                <a:lnTo>
                  <a:pt x="0" y="419696"/>
                </a:lnTo>
                <a:lnTo>
                  <a:pt x="0" y="464344"/>
                </a:lnTo>
                <a:lnTo>
                  <a:pt x="8929" y="517922"/>
                </a:lnTo>
                <a:lnTo>
                  <a:pt x="17859" y="562571"/>
                </a:lnTo>
                <a:lnTo>
                  <a:pt x="44648" y="598290"/>
                </a:lnTo>
                <a:lnTo>
                  <a:pt x="80367" y="634009"/>
                </a:lnTo>
                <a:lnTo>
                  <a:pt x="116086" y="669727"/>
                </a:lnTo>
                <a:lnTo>
                  <a:pt x="169664" y="696516"/>
                </a:lnTo>
                <a:lnTo>
                  <a:pt x="214312" y="723305"/>
                </a:lnTo>
                <a:lnTo>
                  <a:pt x="276820" y="750094"/>
                </a:lnTo>
                <a:lnTo>
                  <a:pt x="339328" y="767954"/>
                </a:lnTo>
                <a:lnTo>
                  <a:pt x="401836" y="776884"/>
                </a:lnTo>
                <a:lnTo>
                  <a:pt x="482203" y="794743"/>
                </a:lnTo>
                <a:lnTo>
                  <a:pt x="553640" y="803673"/>
                </a:lnTo>
                <a:lnTo>
                  <a:pt x="634008" y="812602"/>
                </a:lnTo>
                <a:lnTo>
                  <a:pt x="714375" y="812602"/>
                </a:lnTo>
                <a:lnTo>
                  <a:pt x="794742" y="821532"/>
                </a:lnTo>
                <a:lnTo>
                  <a:pt x="875109" y="812602"/>
                </a:lnTo>
                <a:lnTo>
                  <a:pt x="955476" y="812602"/>
                </a:lnTo>
                <a:lnTo>
                  <a:pt x="1035844" y="812602"/>
                </a:lnTo>
                <a:lnTo>
                  <a:pt x="1107281" y="803673"/>
                </a:lnTo>
                <a:lnTo>
                  <a:pt x="1178719" y="794743"/>
                </a:lnTo>
                <a:lnTo>
                  <a:pt x="1250156" y="785813"/>
                </a:lnTo>
                <a:lnTo>
                  <a:pt x="1312663" y="767954"/>
                </a:lnTo>
                <a:lnTo>
                  <a:pt x="1366241" y="750094"/>
                </a:lnTo>
                <a:lnTo>
                  <a:pt x="1419819" y="732235"/>
                </a:lnTo>
                <a:lnTo>
                  <a:pt x="1464468" y="705446"/>
                </a:lnTo>
                <a:lnTo>
                  <a:pt x="1509116" y="678657"/>
                </a:lnTo>
                <a:lnTo>
                  <a:pt x="1535905" y="642938"/>
                </a:lnTo>
                <a:lnTo>
                  <a:pt x="1553765" y="598290"/>
                </a:lnTo>
                <a:lnTo>
                  <a:pt x="1571624" y="562571"/>
                </a:lnTo>
                <a:lnTo>
                  <a:pt x="1571624" y="517922"/>
                </a:lnTo>
                <a:lnTo>
                  <a:pt x="1580554" y="464344"/>
                </a:lnTo>
                <a:lnTo>
                  <a:pt x="1562694" y="419696"/>
                </a:lnTo>
                <a:lnTo>
                  <a:pt x="1553765" y="366117"/>
                </a:lnTo>
                <a:lnTo>
                  <a:pt x="1526976" y="312539"/>
                </a:lnTo>
                <a:lnTo>
                  <a:pt x="1491257" y="267891"/>
                </a:lnTo>
                <a:lnTo>
                  <a:pt x="1455538" y="214313"/>
                </a:lnTo>
                <a:lnTo>
                  <a:pt x="1401960" y="169664"/>
                </a:lnTo>
                <a:lnTo>
                  <a:pt x="1348382" y="125016"/>
                </a:lnTo>
                <a:lnTo>
                  <a:pt x="1285875" y="89297"/>
                </a:lnTo>
                <a:lnTo>
                  <a:pt x="1232297" y="53578"/>
                </a:lnTo>
                <a:lnTo>
                  <a:pt x="1205508" y="44649"/>
                </a:lnTo>
                <a:lnTo>
                  <a:pt x="1205508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Tax, Tip-</a:t>
            </a:r>
            <a:r>
              <a:rPr lang="en-US" dirty="0" err="1">
                <a:solidFill>
                  <a:srgbClr val="FFFF00"/>
                </a:solidFill>
              </a:rPr>
              <a:t>st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Food bill: $12</a:t>
            </a:r>
          </a:p>
          <a:p>
            <a:pPr>
              <a:buFont typeface="Wingdings" pitchFamily="2" charset="2"/>
              <a:buNone/>
            </a:pPr>
            <a:r>
              <a:rPr lang="en-US"/>
              <a:t>	tax: 5%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Meal</a:t>
            </a:r>
            <a:r>
              <a:rPr lang="en-US" dirty="0"/>
              <a:t>: $25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tax: 5%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tip: 10%</a:t>
            </a:r>
          </a:p>
        </p:txBody>
      </p:sp>
    </p:spTree>
    <p:extLst>
      <p:ext uri="{BB962C8B-B14F-4D97-AF65-F5344CB8AC3E}">
        <p14:creationId xmlns:p14="http://schemas.microsoft.com/office/powerpoint/2010/main" val="300633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worksheet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8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Percent of change: increase or decrease from original amount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Percent increase: new amount greater than old.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Percent decrease: new amount less than old.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600200"/>
            <a:ext cx="4495800" cy="452596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Formula: % change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002060"/>
                </a:solidFill>
              </a:rPr>
              <a:t>		      </a:t>
            </a:r>
            <a:r>
              <a:rPr lang="en-US" u="sng" dirty="0">
                <a:solidFill>
                  <a:srgbClr val="002060"/>
                </a:solidFill>
              </a:rPr>
              <a:t>Difference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002060"/>
                </a:solidFill>
              </a:rPr>
              <a:t>		   original amount</a:t>
            </a: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4652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Find the percent increase/decrease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Original: 20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New: 25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1143000" y="2732484"/>
            <a:ext cx="250032" cy="348259"/>
          </a:xfrm>
          <a:custGeom>
            <a:avLst/>
            <a:gdLst/>
            <a:ahLst/>
            <a:cxnLst/>
            <a:rect l="0" t="0" r="0" b="0"/>
            <a:pathLst>
              <a:path w="250032" h="348259">
                <a:moveTo>
                  <a:pt x="62508" y="125016"/>
                </a:moveTo>
                <a:lnTo>
                  <a:pt x="62508" y="125016"/>
                </a:lnTo>
                <a:lnTo>
                  <a:pt x="62508" y="12501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07156"/>
                </a:lnTo>
                <a:lnTo>
                  <a:pt x="62508" y="98227"/>
                </a:lnTo>
                <a:lnTo>
                  <a:pt x="62508" y="89297"/>
                </a:lnTo>
                <a:lnTo>
                  <a:pt x="62508" y="80367"/>
                </a:lnTo>
                <a:lnTo>
                  <a:pt x="62508" y="62508"/>
                </a:lnTo>
                <a:lnTo>
                  <a:pt x="71438" y="53579"/>
                </a:lnTo>
                <a:lnTo>
                  <a:pt x="80367" y="35719"/>
                </a:lnTo>
                <a:lnTo>
                  <a:pt x="89297" y="26789"/>
                </a:lnTo>
                <a:lnTo>
                  <a:pt x="107156" y="17860"/>
                </a:lnTo>
                <a:lnTo>
                  <a:pt x="125016" y="8930"/>
                </a:lnTo>
                <a:lnTo>
                  <a:pt x="142875" y="8930"/>
                </a:lnTo>
                <a:lnTo>
                  <a:pt x="160734" y="0"/>
                </a:lnTo>
                <a:lnTo>
                  <a:pt x="178594" y="8930"/>
                </a:lnTo>
                <a:lnTo>
                  <a:pt x="187523" y="8930"/>
                </a:lnTo>
                <a:lnTo>
                  <a:pt x="205383" y="17860"/>
                </a:lnTo>
                <a:lnTo>
                  <a:pt x="223242" y="35719"/>
                </a:lnTo>
                <a:lnTo>
                  <a:pt x="232172" y="44649"/>
                </a:lnTo>
                <a:lnTo>
                  <a:pt x="241102" y="62508"/>
                </a:lnTo>
                <a:lnTo>
                  <a:pt x="250031" y="89297"/>
                </a:lnTo>
                <a:lnTo>
                  <a:pt x="250031" y="116086"/>
                </a:lnTo>
                <a:lnTo>
                  <a:pt x="250031" y="142875"/>
                </a:lnTo>
                <a:lnTo>
                  <a:pt x="241102" y="169664"/>
                </a:lnTo>
                <a:lnTo>
                  <a:pt x="232172" y="205383"/>
                </a:lnTo>
                <a:lnTo>
                  <a:pt x="223242" y="232172"/>
                </a:lnTo>
                <a:lnTo>
                  <a:pt x="214313" y="258961"/>
                </a:lnTo>
                <a:lnTo>
                  <a:pt x="187523" y="285750"/>
                </a:lnTo>
                <a:lnTo>
                  <a:pt x="169664" y="303609"/>
                </a:lnTo>
                <a:lnTo>
                  <a:pt x="151805" y="321469"/>
                </a:lnTo>
                <a:lnTo>
                  <a:pt x="133945" y="330398"/>
                </a:lnTo>
                <a:lnTo>
                  <a:pt x="107156" y="348258"/>
                </a:lnTo>
                <a:lnTo>
                  <a:pt x="89297" y="348258"/>
                </a:lnTo>
                <a:lnTo>
                  <a:pt x="71438" y="348258"/>
                </a:lnTo>
                <a:lnTo>
                  <a:pt x="53578" y="348258"/>
                </a:lnTo>
                <a:lnTo>
                  <a:pt x="35719" y="339328"/>
                </a:lnTo>
                <a:lnTo>
                  <a:pt x="17859" y="330398"/>
                </a:lnTo>
                <a:lnTo>
                  <a:pt x="8930" y="321469"/>
                </a:lnTo>
                <a:lnTo>
                  <a:pt x="0" y="303609"/>
                </a:lnTo>
                <a:lnTo>
                  <a:pt x="0" y="294680"/>
                </a:lnTo>
                <a:lnTo>
                  <a:pt x="0" y="285750"/>
                </a:lnTo>
                <a:lnTo>
                  <a:pt x="0" y="267891"/>
                </a:lnTo>
                <a:lnTo>
                  <a:pt x="8930" y="267891"/>
                </a:lnTo>
                <a:lnTo>
                  <a:pt x="17859" y="258961"/>
                </a:lnTo>
                <a:lnTo>
                  <a:pt x="35719" y="250031"/>
                </a:lnTo>
                <a:lnTo>
                  <a:pt x="62508" y="250031"/>
                </a:lnTo>
                <a:lnTo>
                  <a:pt x="80367" y="250031"/>
                </a:lnTo>
                <a:lnTo>
                  <a:pt x="107156" y="250031"/>
                </a:lnTo>
                <a:lnTo>
                  <a:pt x="125016" y="258961"/>
                </a:lnTo>
                <a:lnTo>
                  <a:pt x="151805" y="267891"/>
                </a:lnTo>
                <a:lnTo>
                  <a:pt x="169664" y="276820"/>
                </a:lnTo>
                <a:lnTo>
                  <a:pt x="187523" y="285750"/>
                </a:lnTo>
                <a:lnTo>
                  <a:pt x="214313" y="294680"/>
                </a:lnTo>
                <a:lnTo>
                  <a:pt x="223242" y="303609"/>
                </a:lnTo>
                <a:lnTo>
                  <a:pt x="241102" y="312539"/>
                </a:lnTo>
                <a:lnTo>
                  <a:pt x="250031" y="321469"/>
                </a:lnTo>
                <a:lnTo>
                  <a:pt x="250031" y="321469"/>
                </a:lnTo>
                <a:lnTo>
                  <a:pt x="250031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455539" y="2714625"/>
            <a:ext cx="196454" cy="321469"/>
          </a:xfrm>
          <a:custGeom>
            <a:avLst/>
            <a:gdLst/>
            <a:ahLst/>
            <a:cxnLst/>
            <a:rect l="0" t="0" r="0" b="0"/>
            <a:pathLst>
              <a:path w="196454" h="321469">
                <a:moveTo>
                  <a:pt x="196453" y="26789"/>
                </a:moveTo>
                <a:lnTo>
                  <a:pt x="196453" y="26789"/>
                </a:lnTo>
                <a:lnTo>
                  <a:pt x="196453" y="26789"/>
                </a:lnTo>
                <a:lnTo>
                  <a:pt x="196453" y="26789"/>
                </a:lnTo>
                <a:lnTo>
                  <a:pt x="187524" y="17859"/>
                </a:lnTo>
                <a:lnTo>
                  <a:pt x="187524" y="17859"/>
                </a:lnTo>
                <a:lnTo>
                  <a:pt x="178594" y="17859"/>
                </a:lnTo>
                <a:lnTo>
                  <a:pt x="169664" y="8930"/>
                </a:lnTo>
                <a:lnTo>
                  <a:pt x="160734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07156" y="8930"/>
                </a:lnTo>
                <a:lnTo>
                  <a:pt x="98227" y="8930"/>
                </a:lnTo>
                <a:lnTo>
                  <a:pt x="80367" y="17859"/>
                </a:lnTo>
                <a:lnTo>
                  <a:pt x="62508" y="17859"/>
                </a:lnTo>
                <a:lnTo>
                  <a:pt x="53578" y="17859"/>
                </a:lnTo>
                <a:lnTo>
                  <a:pt x="44649" y="26789"/>
                </a:lnTo>
                <a:lnTo>
                  <a:pt x="35719" y="35719"/>
                </a:lnTo>
                <a:lnTo>
                  <a:pt x="26789" y="44648"/>
                </a:lnTo>
                <a:lnTo>
                  <a:pt x="17859" y="53578"/>
                </a:lnTo>
                <a:lnTo>
                  <a:pt x="8930" y="71438"/>
                </a:lnTo>
                <a:lnTo>
                  <a:pt x="893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51804"/>
                </a:lnTo>
                <a:lnTo>
                  <a:pt x="8930" y="151804"/>
                </a:lnTo>
                <a:lnTo>
                  <a:pt x="17859" y="151804"/>
                </a:lnTo>
                <a:lnTo>
                  <a:pt x="35719" y="151804"/>
                </a:lnTo>
                <a:lnTo>
                  <a:pt x="44649" y="142875"/>
                </a:lnTo>
                <a:lnTo>
                  <a:pt x="53578" y="142875"/>
                </a:lnTo>
                <a:lnTo>
                  <a:pt x="71438" y="133945"/>
                </a:lnTo>
                <a:lnTo>
                  <a:pt x="80367" y="125015"/>
                </a:lnTo>
                <a:lnTo>
                  <a:pt x="98227" y="125015"/>
                </a:lnTo>
                <a:lnTo>
                  <a:pt x="116086" y="125015"/>
                </a:lnTo>
                <a:lnTo>
                  <a:pt x="133945" y="133945"/>
                </a:lnTo>
                <a:lnTo>
                  <a:pt x="142875" y="142875"/>
                </a:lnTo>
                <a:lnTo>
                  <a:pt x="160734" y="151804"/>
                </a:lnTo>
                <a:lnTo>
                  <a:pt x="169664" y="160734"/>
                </a:lnTo>
                <a:lnTo>
                  <a:pt x="178594" y="169664"/>
                </a:lnTo>
                <a:lnTo>
                  <a:pt x="187524" y="187523"/>
                </a:lnTo>
                <a:lnTo>
                  <a:pt x="187524" y="205382"/>
                </a:lnTo>
                <a:lnTo>
                  <a:pt x="196453" y="232171"/>
                </a:lnTo>
                <a:lnTo>
                  <a:pt x="187524" y="250031"/>
                </a:lnTo>
                <a:lnTo>
                  <a:pt x="187524" y="267890"/>
                </a:lnTo>
                <a:lnTo>
                  <a:pt x="178594" y="276820"/>
                </a:lnTo>
                <a:lnTo>
                  <a:pt x="169664" y="294679"/>
                </a:lnTo>
                <a:lnTo>
                  <a:pt x="160734" y="303609"/>
                </a:lnTo>
                <a:lnTo>
                  <a:pt x="151805" y="312539"/>
                </a:lnTo>
                <a:lnTo>
                  <a:pt x="133945" y="312539"/>
                </a:lnTo>
                <a:lnTo>
                  <a:pt x="116086" y="321468"/>
                </a:lnTo>
                <a:lnTo>
                  <a:pt x="98227" y="321468"/>
                </a:lnTo>
                <a:lnTo>
                  <a:pt x="80367" y="321468"/>
                </a:lnTo>
                <a:lnTo>
                  <a:pt x="62508" y="321468"/>
                </a:lnTo>
                <a:lnTo>
                  <a:pt x="44649" y="312539"/>
                </a:lnTo>
                <a:lnTo>
                  <a:pt x="26789" y="312539"/>
                </a:lnTo>
                <a:lnTo>
                  <a:pt x="17859" y="303609"/>
                </a:lnTo>
                <a:lnTo>
                  <a:pt x="8930" y="303609"/>
                </a:lnTo>
                <a:lnTo>
                  <a:pt x="8930" y="303609"/>
                </a:lnTo>
                <a:lnTo>
                  <a:pt x="8930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759148" y="2893218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90" y="0"/>
                </a:lnTo>
                <a:lnTo>
                  <a:pt x="35719" y="0"/>
                </a:lnTo>
                <a:lnTo>
                  <a:pt x="53579" y="893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982391" y="2705695"/>
            <a:ext cx="250032" cy="303610"/>
          </a:xfrm>
          <a:custGeom>
            <a:avLst/>
            <a:gdLst/>
            <a:ahLst/>
            <a:cxnLst/>
            <a:rect l="0" t="0" r="0" b="0"/>
            <a:pathLst>
              <a:path w="250032" h="303610">
                <a:moveTo>
                  <a:pt x="35718" y="26789"/>
                </a:moveTo>
                <a:lnTo>
                  <a:pt x="35718" y="26789"/>
                </a:lnTo>
                <a:lnTo>
                  <a:pt x="44648" y="26789"/>
                </a:lnTo>
                <a:lnTo>
                  <a:pt x="53578" y="17860"/>
                </a:lnTo>
                <a:lnTo>
                  <a:pt x="71437" y="8930"/>
                </a:lnTo>
                <a:lnTo>
                  <a:pt x="98226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87523" y="8930"/>
                </a:lnTo>
                <a:lnTo>
                  <a:pt x="205382" y="17860"/>
                </a:lnTo>
                <a:lnTo>
                  <a:pt x="223242" y="35719"/>
                </a:lnTo>
                <a:lnTo>
                  <a:pt x="232172" y="53578"/>
                </a:lnTo>
                <a:lnTo>
                  <a:pt x="250031" y="71438"/>
                </a:lnTo>
                <a:lnTo>
                  <a:pt x="250031" y="107156"/>
                </a:lnTo>
                <a:lnTo>
                  <a:pt x="250031" y="133945"/>
                </a:lnTo>
                <a:lnTo>
                  <a:pt x="250031" y="160734"/>
                </a:lnTo>
                <a:lnTo>
                  <a:pt x="241101" y="187523"/>
                </a:lnTo>
                <a:lnTo>
                  <a:pt x="232172" y="214312"/>
                </a:lnTo>
                <a:lnTo>
                  <a:pt x="214312" y="241101"/>
                </a:lnTo>
                <a:lnTo>
                  <a:pt x="196453" y="258961"/>
                </a:lnTo>
                <a:lnTo>
                  <a:pt x="169664" y="276820"/>
                </a:lnTo>
                <a:lnTo>
                  <a:pt x="151804" y="294680"/>
                </a:lnTo>
                <a:lnTo>
                  <a:pt x="125015" y="303609"/>
                </a:lnTo>
                <a:lnTo>
                  <a:pt x="98226" y="303609"/>
                </a:lnTo>
                <a:lnTo>
                  <a:pt x="71437" y="303609"/>
                </a:lnTo>
                <a:lnTo>
                  <a:pt x="53578" y="303609"/>
                </a:lnTo>
                <a:lnTo>
                  <a:pt x="35718" y="294680"/>
                </a:lnTo>
                <a:lnTo>
                  <a:pt x="17859" y="276820"/>
                </a:lnTo>
                <a:lnTo>
                  <a:pt x="8929" y="267891"/>
                </a:lnTo>
                <a:lnTo>
                  <a:pt x="0" y="250031"/>
                </a:lnTo>
                <a:lnTo>
                  <a:pt x="0" y="241101"/>
                </a:lnTo>
                <a:lnTo>
                  <a:pt x="8929" y="241101"/>
                </a:lnTo>
                <a:lnTo>
                  <a:pt x="17859" y="241101"/>
                </a:lnTo>
                <a:lnTo>
                  <a:pt x="35718" y="232172"/>
                </a:lnTo>
                <a:lnTo>
                  <a:pt x="53578" y="241101"/>
                </a:lnTo>
                <a:lnTo>
                  <a:pt x="80367" y="241101"/>
                </a:lnTo>
                <a:lnTo>
                  <a:pt x="98226" y="250031"/>
                </a:lnTo>
                <a:lnTo>
                  <a:pt x="125015" y="250031"/>
                </a:lnTo>
                <a:lnTo>
                  <a:pt x="142875" y="258961"/>
                </a:lnTo>
                <a:lnTo>
                  <a:pt x="169664" y="267891"/>
                </a:lnTo>
                <a:lnTo>
                  <a:pt x="187523" y="276820"/>
                </a:lnTo>
                <a:lnTo>
                  <a:pt x="205382" y="276820"/>
                </a:lnTo>
                <a:lnTo>
                  <a:pt x="214312" y="285750"/>
                </a:lnTo>
                <a:lnTo>
                  <a:pt x="214312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366367" y="2741414"/>
            <a:ext cx="276822" cy="267891"/>
          </a:xfrm>
          <a:custGeom>
            <a:avLst/>
            <a:gdLst/>
            <a:ahLst/>
            <a:cxnLst/>
            <a:rect l="0" t="0" r="0" b="0"/>
            <a:pathLst>
              <a:path w="276822" h="267891">
                <a:moveTo>
                  <a:pt x="160735" y="17859"/>
                </a:moveTo>
                <a:lnTo>
                  <a:pt x="160735" y="17859"/>
                </a:lnTo>
                <a:lnTo>
                  <a:pt x="160735" y="8930"/>
                </a:lnTo>
                <a:lnTo>
                  <a:pt x="151805" y="8930"/>
                </a:lnTo>
                <a:lnTo>
                  <a:pt x="142875" y="0"/>
                </a:lnTo>
                <a:lnTo>
                  <a:pt x="133946" y="0"/>
                </a:lnTo>
                <a:lnTo>
                  <a:pt x="116086" y="0"/>
                </a:lnTo>
                <a:lnTo>
                  <a:pt x="98227" y="8930"/>
                </a:lnTo>
                <a:lnTo>
                  <a:pt x="71438" y="17859"/>
                </a:lnTo>
                <a:lnTo>
                  <a:pt x="53578" y="35719"/>
                </a:lnTo>
                <a:lnTo>
                  <a:pt x="35719" y="53578"/>
                </a:lnTo>
                <a:lnTo>
                  <a:pt x="17860" y="8036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78593"/>
                </a:lnTo>
                <a:lnTo>
                  <a:pt x="8930" y="205382"/>
                </a:lnTo>
                <a:lnTo>
                  <a:pt x="26789" y="232172"/>
                </a:lnTo>
                <a:lnTo>
                  <a:pt x="53578" y="250031"/>
                </a:lnTo>
                <a:lnTo>
                  <a:pt x="71438" y="267890"/>
                </a:lnTo>
                <a:lnTo>
                  <a:pt x="98227" y="267890"/>
                </a:lnTo>
                <a:lnTo>
                  <a:pt x="133946" y="267890"/>
                </a:lnTo>
                <a:lnTo>
                  <a:pt x="160735" y="267890"/>
                </a:lnTo>
                <a:lnTo>
                  <a:pt x="196453" y="258961"/>
                </a:lnTo>
                <a:lnTo>
                  <a:pt x="214313" y="241101"/>
                </a:lnTo>
                <a:lnTo>
                  <a:pt x="241102" y="223242"/>
                </a:lnTo>
                <a:lnTo>
                  <a:pt x="258961" y="205382"/>
                </a:lnTo>
                <a:lnTo>
                  <a:pt x="267891" y="169664"/>
                </a:lnTo>
                <a:lnTo>
                  <a:pt x="276821" y="142875"/>
                </a:lnTo>
                <a:lnTo>
                  <a:pt x="267891" y="107156"/>
                </a:lnTo>
                <a:lnTo>
                  <a:pt x="258961" y="80367"/>
                </a:lnTo>
                <a:lnTo>
                  <a:pt x="241102" y="62507"/>
                </a:lnTo>
                <a:lnTo>
                  <a:pt x="214313" y="44649"/>
                </a:lnTo>
                <a:lnTo>
                  <a:pt x="187524" y="26789"/>
                </a:lnTo>
                <a:lnTo>
                  <a:pt x="151805" y="17859"/>
                </a:lnTo>
                <a:lnTo>
                  <a:pt x="133946" y="17859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107281" y="3125390"/>
            <a:ext cx="1401962" cy="53579"/>
          </a:xfrm>
          <a:custGeom>
            <a:avLst/>
            <a:gdLst/>
            <a:ahLst/>
            <a:cxnLst/>
            <a:rect l="0" t="0" r="0" b="0"/>
            <a:pathLst>
              <a:path w="1401962" h="5357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35719" y="53578"/>
                </a:lnTo>
                <a:lnTo>
                  <a:pt x="53578" y="53578"/>
                </a:lnTo>
                <a:lnTo>
                  <a:pt x="80368" y="53578"/>
                </a:lnTo>
                <a:lnTo>
                  <a:pt x="116086" y="44649"/>
                </a:lnTo>
                <a:lnTo>
                  <a:pt x="160735" y="44649"/>
                </a:lnTo>
                <a:lnTo>
                  <a:pt x="205383" y="44649"/>
                </a:lnTo>
                <a:lnTo>
                  <a:pt x="258961" y="44649"/>
                </a:lnTo>
                <a:lnTo>
                  <a:pt x="303610" y="35719"/>
                </a:lnTo>
                <a:lnTo>
                  <a:pt x="366117" y="35719"/>
                </a:lnTo>
                <a:lnTo>
                  <a:pt x="428625" y="35719"/>
                </a:lnTo>
                <a:lnTo>
                  <a:pt x="491133" y="35719"/>
                </a:lnTo>
                <a:lnTo>
                  <a:pt x="562571" y="26789"/>
                </a:lnTo>
                <a:lnTo>
                  <a:pt x="634008" y="26789"/>
                </a:lnTo>
                <a:lnTo>
                  <a:pt x="705446" y="26789"/>
                </a:lnTo>
                <a:lnTo>
                  <a:pt x="776883" y="26789"/>
                </a:lnTo>
                <a:lnTo>
                  <a:pt x="848321" y="17860"/>
                </a:lnTo>
                <a:lnTo>
                  <a:pt x="919758" y="17860"/>
                </a:lnTo>
                <a:lnTo>
                  <a:pt x="991196" y="17860"/>
                </a:lnTo>
                <a:lnTo>
                  <a:pt x="1053703" y="17860"/>
                </a:lnTo>
                <a:lnTo>
                  <a:pt x="1116211" y="17860"/>
                </a:lnTo>
                <a:lnTo>
                  <a:pt x="1169789" y="26789"/>
                </a:lnTo>
                <a:lnTo>
                  <a:pt x="1214438" y="26789"/>
                </a:lnTo>
                <a:lnTo>
                  <a:pt x="1259086" y="26789"/>
                </a:lnTo>
                <a:lnTo>
                  <a:pt x="1294805" y="17860"/>
                </a:lnTo>
                <a:lnTo>
                  <a:pt x="1321594" y="17860"/>
                </a:lnTo>
                <a:lnTo>
                  <a:pt x="1348383" y="17860"/>
                </a:lnTo>
                <a:lnTo>
                  <a:pt x="1366242" y="17860"/>
                </a:lnTo>
                <a:lnTo>
                  <a:pt x="1375172" y="17860"/>
                </a:lnTo>
                <a:lnTo>
                  <a:pt x="1393032" y="17860"/>
                </a:lnTo>
                <a:lnTo>
                  <a:pt x="1393032" y="8930"/>
                </a:lnTo>
                <a:lnTo>
                  <a:pt x="1401961" y="8930"/>
                </a:lnTo>
                <a:lnTo>
                  <a:pt x="1401961" y="8930"/>
                </a:lnTo>
                <a:lnTo>
                  <a:pt x="1401961" y="0"/>
                </a:lnTo>
                <a:lnTo>
                  <a:pt x="1393032" y="0"/>
                </a:lnTo>
                <a:lnTo>
                  <a:pt x="139303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455539" y="3330773"/>
            <a:ext cx="267892" cy="258962"/>
          </a:xfrm>
          <a:custGeom>
            <a:avLst/>
            <a:gdLst/>
            <a:ahLst/>
            <a:cxnLst/>
            <a:rect l="0" t="0" r="0" b="0"/>
            <a:pathLst>
              <a:path w="267892" h="258962">
                <a:moveTo>
                  <a:pt x="26789" y="71438"/>
                </a:moveTo>
                <a:lnTo>
                  <a:pt x="26789" y="71438"/>
                </a:lnTo>
                <a:lnTo>
                  <a:pt x="26789" y="7143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44648"/>
                </a:lnTo>
                <a:lnTo>
                  <a:pt x="44649" y="35719"/>
                </a:lnTo>
                <a:lnTo>
                  <a:pt x="53578" y="26789"/>
                </a:lnTo>
                <a:lnTo>
                  <a:pt x="62508" y="17859"/>
                </a:lnTo>
                <a:lnTo>
                  <a:pt x="80367" y="893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8930"/>
                </a:lnTo>
                <a:lnTo>
                  <a:pt x="187524" y="17859"/>
                </a:lnTo>
                <a:lnTo>
                  <a:pt x="196453" y="35719"/>
                </a:lnTo>
                <a:lnTo>
                  <a:pt x="214313" y="44648"/>
                </a:lnTo>
                <a:lnTo>
                  <a:pt x="223242" y="62508"/>
                </a:lnTo>
                <a:lnTo>
                  <a:pt x="232172" y="89297"/>
                </a:lnTo>
                <a:lnTo>
                  <a:pt x="241102" y="107156"/>
                </a:lnTo>
                <a:lnTo>
                  <a:pt x="241102" y="125016"/>
                </a:lnTo>
                <a:lnTo>
                  <a:pt x="241102" y="151805"/>
                </a:lnTo>
                <a:lnTo>
                  <a:pt x="241102" y="169664"/>
                </a:lnTo>
                <a:lnTo>
                  <a:pt x="232172" y="187523"/>
                </a:lnTo>
                <a:lnTo>
                  <a:pt x="223242" y="196453"/>
                </a:lnTo>
                <a:lnTo>
                  <a:pt x="214313" y="214313"/>
                </a:lnTo>
                <a:lnTo>
                  <a:pt x="196453" y="223242"/>
                </a:lnTo>
                <a:lnTo>
                  <a:pt x="178594" y="232172"/>
                </a:lnTo>
                <a:lnTo>
                  <a:pt x="151805" y="241102"/>
                </a:lnTo>
                <a:lnTo>
                  <a:pt x="125016" y="250031"/>
                </a:lnTo>
                <a:lnTo>
                  <a:pt x="98227" y="258961"/>
                </a:lnTo>
                <a:lnTo>
                  <a:pt x="71438" y="258961"/>
                </a:lnTo>
                <a:lnTo>
                  <a:pt x="53578" y="250031"/>
                </a:lnTo>
                <a:lnTo>
                  <a:pt x="35719" y="241102"/>
                </a:lnTo>
                <a:lnTo>
                  <a:pt x="17859" y="232172"/>
                </a:lnTo>
                <a:lnTo>
                  <a:pt x="8930" y="223242"/>
                </a:lnTo>
                <a:lnTo>
                  <a:pt x="0" y="205383"/>
                </a:lnTo>
                <a:lnTo>
                  <a:pt x="0" y="196453"/>
                </a:lnTo>
                <a:lnTo>
                  <a:pt x="8930" y="187523"/>
                </a:lnTo>
                <a:lnTo>
                  <a:pt x="17859" y="178594"/>
                </a:lnTo>
                <a:lnTo>
                  <a:pt x="35719" y="169664"/>
                </a:lnTo>
                <a:lnTo>
                  <a:pt x="53578" y="169664"/>
                </a:lnTo>
                <a:lnTo>
                  <a:pt x="80367" y="169664"/>
                </a:lnTo>
                <a:lnTo>
                  <a:pt x="107156" y="169664"/>
                </a:lnTo>
                <a:lnTo>
                  <a:pt x="133945" y="178594"/>
                </a:lnTo>
                <a:lnTo>
                  <a:pt x="160734" y="178594"/>
                </a:lnTo>
                <a:lnTo>
                  <a:pt x="178594" y="187523"/>
                </a:lnTo>
                <a:lnTo>
                  <a:pt x="196453" y="205383"/>
                </a:lnTo>
                <a:lnTo>
                  <a:pt x="223242" y="214313"/>
                </a:lnTo>
                <a:lnTo>
                  <a:pt x="232172" y="223242"/>
                </a:lnTo>
                <a:lnTo>
                  <a:pt x="250031" y="232172"/>
                </a:lnTo>
                <a:lnTo>
                  <a:pt x="267891" y="241102"/>
                </a:lnTo>
                <a:lnTo>
                  <a:pt x="267891" y="250031"/>
                </a:lnTo>
                <a:lnTo>
                  <a:pt x="267891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812727" y="3312914"/>
            <a:ext cx="357188" cy="303610"/>
          </a:xfrm>
          <a:custGeom>
            <a:avLst/>
            <a:gdLst/>
            <a:ahLst/>
            <a:cxnLst/>
            <a:rect l="0" t="0" r="0" b="0"/>
            <a:pathLst>
              <a:path w="357188" h="303610">
                <a:moveTo>
                  <a:pt x="205382" y="17859"/>
                </a:moveTo>
                <a:lnTo>
                  <a:pt x="205382" y="17859"/>
                </a:lnTo>
                <a:lnTo>
                  <a:pt x="205382" y="8929"/>
                </a:lnTo>
                <a:lnTo>
                  <a:pt x="205382" y="8929"/>
                </a:lnTo>
                <a:lnTo>
                  <a:pt x="205382" y="0"/>
                </a:lnTo>
                <a:lnTo>
                  <a:pt x="196453" y="0"/>
                </a:lnTo>
                <a:lnTo>
                  <a:pt x="178593" y="0"/>
                </a:lnTo>
                <a:lnTo>
                  <a:pt x="169664" y="0"/>
                </a:lnTo>
                <a:lnTo>
                  <a:pt x="151804" y="0"/>
                </a:lnTo>
                <a:lnTo>
                  <a:pt x="133945" y="8929"/>
                </a:lnTo>
                <a:lnTo>
                  <a:pt x="107156" y="17859"/>
                </a:lnTo>
                <a:lnTo>
                  <a:pt x="89296" y="35718"/>
                </a:lnTo>
                <a:lnTo>
                  <a:pt x="62507" y="62507"/>
                </a:lnTo>
                <a:lnTo>
                  <a:pt x="35718" y="89297"/>
                </a:lnTo>
                <a:lnTo>
                  <a:pt x="17859" y="125015"/>
                </a:lnTo>
                <a:lnTo>
                  <a:pt x="8929" y="160734"/>
                </a:lnTo>
                <a:lnTo>
                  <a:pt x="0" y="196453"/>
                </a:lnTo>
                <a:lnTo>
                  <a:pt x="0" y="223242"/>
                </a:lnTo>
                <a:lnTo>
                  <a:pt x="8929" y="250031"/>
                </a:lnTo>
                <a:lnTo>
                  <a:pt x="17859" y="267890"/>
                </a:lnTo>
                <a:lnTo>
                  <a:pt x="44648" y="276820"/>
                </a:lnTo>
                <a:lnTo>
                  <a:pt x="62507" y="294679"/>
                </a:lnTo>
                <a:lnTo>
                  <a:pt x="98226" y="294679"/>
                </a:lnTo>
                <a:lnTo>
                  <a:pt x="125015" y="303609"/>
                </a:lnTo>
                <a:lnTo>
                  <a:pt x="160734" y="294679"/>
                </a:lnTo>
                <a:lnTo>
                  <a:pt x="196453" y="294679"/>
                </a:lnTo>
                <a:lnTo>
                  <a:pt x="232171" y="285750"/>
                </a:lnTo>
                <a:lnTo>
                  <a:pt x="267890" y="276820"/>
                </a:lnTo>
                <a:lnTo>
                  <a:pt x="294679" y="258961"/>
                </a:lnTo>
                <a:lnTo>
                  <a:pt x="321468" y="250031"/>
                </a:lnTo>
                <a:lnTo>
                  <a:pt x="339328" y="232172"/>
                </a:lnTo>
                <a:lnTo>
                  <a:pt x="348257" y="205382"/>
                </a:lnTo>
                <a:lnTo>
                  <a:pt x="357187" y="187523"/>
                </a:lnTo>
                <a:lnTo>
                  <a:pt x="357187" y="160734"/>
                </a:lnTo>
                <a:lnTo>
                  <a:pt x="348257" y="133945"/>
                </a:lnTo>
                <a:lnTo>
                  <a:pt x="330398" y="116086"/>
                </a:lnTo>
                <a:lnTo>
                  <a:pt x="294679" y="98226"/>
                </a:lnTo>
                <a:lnTo>
                  <a:pt x="267890" y="80367"/>
                </a:lnTo>
                <a:lnTo>
                  <a:pt x="241101" y="71437"/>
                </a:lnTo>
                <a:lnTo>
                  <a:pt x="214312" y="62507"/>
                </a:lnTo>
                <a:lnTo>
                  <a:pt x="196453" y="53578"/>
                </a:lnTo>
                <a:lnTo>
                  <a:pt x="187523" y="44648"/>
                </a:lnTo>
                <a:lnTo>
                  <a:pt x="187523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12852" y="3045023"/>
            <a:ext cx="133946" cy="8931"/>
          </a:xfrm>
          <a:custGeom>
            <a:avLst/>
            <a:gdLst/>
            <a:ahLst/>
            <a:cxnLst/>
            <a:rect l="0" t="0" r="0" b="0"/>
            <a:pathLst>
              <a:path w="133946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8930"/>
                </a:lnTo>
                <a:lnTo>
                  <a:pt x="53578" y="0"/>
                </a:lnTo>
                <a:lnTo>
                  <a:pt x="7143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830711" y="3089671"/>
            <a:ext cx="98228" cy="17861"/>
          </a:xfrm>
          <a:custGeom>
            <a:avLst/>
            <a:gdLst/>
            <a:ahLst/>
            <a:cxnLst/>
            <a:rect l="0" t="0" r="0" b="0"/>
            <a:pathLst>
              <a:path w="98228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17859" y="17860"/>
                </a:lnTo>
                <a:lnTo>
                  <a:pt x="35719" y="17860"/>
                </a:lnTo>
                <a:lnTo>
                  <a:pt x="62508" y="8930"/>
                </a:lnTo>
                <a:lnTo>
                  <a:pt x="89297" y="893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68266" y="2652117"/>
            <a:ext cx="250032" cy="267891"/>
          </a:xfrm>
          <a:custGeom>
            <a:avLst/>
            <a:gdLst/>
            <a:ahLst/>
            <a:cxnLst/>
            <a:rect l="0" t="0" r="0" b="0"/>
            <a:pathLst>
              <a:path w="250032" h="267891">
                <a:moveTo>
                  <a:pt x="250031" y="8930"/>
                </a:moveTo>
                <a:lnTo>
                  <a:pt x="241101" y="8930"/>
                </a:lnTo>
                <a:lnTo>
                  <a:pt x="241101" y="8930"/>
                </a:lnTo>
                <a:lnTo>
                  <a:pt x="232172" y="0"/>
                </a:lnTo>
                <a:lnTo>
                  <a:pt x="214312" y="0"/>
                </a:lnTo>
                <a:lnTo>
                  <a:pt x="196453" y="0"/>
                </a:lnTo>
                <a:lnTo>
                  <a:pt x="178593" y="0"/>
                </a:lnTo>
                <a:lnTo>
                  <a:pt x="151804" y="0"/>
                </a:lnTo>
                <a:lnTo>
                  <a:pt x="133945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  <a:lnTo>
                  <a:pt x="8929" y="151804"/>
                </a:lnTo>
                <a:lnTo>
                  <a:pt x="8929" y="142875"/>
                </a:lnTo>
                <a:lnTo>
                  <a:pt x="17859" y="133946"/>
                </a:lnTo>
                <a:lnTo>
                  <a:pt x="26789" y="133946"/>
                </a:lnTo>
                <a:lnTo>
                  <a:pt x="35718" y="125016"/>
                </a:lnTo>
                <a:lnTo>
                  <a:pt x="53578" y="125016"/>
                </a:lnTo>
                <a:lnTo>
                  <a:pt x="71437" y="116086"/>
                </a:lnTo>
                <a:lnTo>
                  <a:pt x="89297" y="116086"/>
                </a:lnTo>
                <a:lnTo>
                  <a:pt x="107156" y="116086"/>
                </a:lnTo>
                <a:lnTo>
                  <a:pt x="125015" y="125016"/>
                </a:lnTo>
                <a:lnTo>
                  <a:pt x="151804" y="125016"/>
                </a:lnTo>
                <a:lnTo>
                  <a:pt x="169664" y="133946"/>
                </a:lnTo>
                <a:lnTo>
                  <a:pt x="187523" y="142875"/>
                </a:lnTo>
                <a:lnTo>
                  <a:pt x="205382" y="151804"/>
                </a:lnTo>
                <a:lnTo>
                  <a:pt x="214312" y="160734"/>
                </a:lnTo>
                <a:lnTo>
                  <a:pt x="223242" y="178594"/>
                </a:lnTo>
                <a:lnTo>
                  <a:pt x="223242" y="187523"/>
                </a:lnTo>
                <a:lnTo>
                  <a:pt x="232172" y="205383"/>
                </a:lnTo>
                <a:lnTo>
                  <a:pt x="223242" y="214312"/>
                </a:lnTo>
                <a:lnTo>
                  <a:pt x="223242" y="232172"/>
                </a:lnTo>
                <a:lnTo>
                  <a:pt x="205382" y="241101"/>
                </a:lnTo>
                <a:lnTo>
                  <a:pt x="196453" y="250031"/>
                </a:lnTo>
                <a:lnTo>
                  <a:pt x="178593" y="258961"/>
                </a:lnTo>
                <a:lnTo>
                  <a:pt x="160734" y="258961"/>
                </a:lnTo>
                <a:lnTo>
                  <a:pt x="151804" y="267890"/>
                </a:lnTo>
                <a:lnTo>
                  <a:pt x="125015" y="267890"/>
                </a:lnTo>
                <a:lnTo>
                  <a:pt x="107156" y="267890"/>
                </a:lnTo>
                <a:lnTo>
                  <a:pt x="89297" y="258961"/>
                </a:lnTo>
                <a:lnTo>
                  <a:pt x="62507" y="258961"/>
                </a:lnTo>
                <a:lnTo>
                  <a:pt x="44648" y="250031"/>
                </a:lnTo>
                <a:lnTo>
                  <a:pt x="26789" y="250031"/>
                </a:lnTo>
                <a:lnTo>
                  <a:pt x="8929" y="241101"/>
                </a:lnTo>
                <a:lnTo>
                  <a:pt x="0" y="241101"/>
                </a:lnTo>
                <a:lnTo>
                  <a:pt x="0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134320" y="3009304"/>
            <a:ext cx="535783" cy="26790"/>
          </a:xfrm>
          <a:custGeom>
            <a:avLst/>
            <a:gdLst/>
            <a:ahLst/>
            <a:cxnLst/>
            <a:rect l="0" t="0" r="0" b="0"/>
            <a:pathLst>
              <a:path w="535783" h="26790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26789" y="17860"/>
                </a:lnTo>
                <a:lnTo>
                  <a:pt x="53578" y="17860"/>
                </a:lnTo>
                <a:lnTo>
                  <a:pt x="89297" y="17860"/>
                </a:lnTo>
                <a:lnTo>
                  <a:pt x="133946" y="17860"/>
                </a:lnTo>
                <a:lnTo>
                  <a:pt x="178594" y="17860"/>
                </a:lnTo>
                <a:lnTo>
                  <a:pt x="232172" y="17860"/>
                </a:lnTo>
                <a:lnTo>
                  <a:pt x="276821" y="17860"/>
                </a:lnTo>
                <a:lnTo>
                  <a:pt x="330399" y="8930"/>
                </a:lnTo>
                <a:lnTo>
                  <a:pt x="375047" y="8930"/>
                </a:lnTo>
                <a:lnTo>
                  <a:pt x="419696" y="8930"/>
                </a:lnTo>
                <a:lnTo>
                  <a:pt x="455414" y="8930"/>
                </a:lnTo>
                <a:lnTo>
                  <a:pt x="482203" y="8930"/>
                </a:lnTo>
                <a:lnTo>
                  <a:pt x="508993" y="8930"/>
                </a:lnTo>
                <a:lnTo>
                  <a:pt x="526852" y="8930"/>
                </a:lnTo>
                <a:lnTo>
                  <a:pt x="535782" y="0"/>
                </a:lnTo>
                <a:lnTo>
                  <a:pt x="53578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089672" y="3214687"/>
            <a:ext cx="339329" cy="258962"/>
          </a:xfrm>
          <a:custGeom>
            <a:avLst/>
            <a:gdLst/>
            <a:ahLst/>
            <a:cxnLst/>
            <a:rect l="0" t="0" r="0" b="0"/>
            <a:pathLst>
              <a:path w="339329" h="258962">
                <a:moveTo>
                  <a:pt x="116086" y="44649"/>
                </a:moveTo>
                <a:lnTo>
                  <a:pt x="116086" y="44649"/>
                </a:lnTo>
                <a:lnTo>
                  <a:pt x="125016" y="35719"/>
                </a:lnTo>
                <a:lnTo>
                  <a:pt x="133945" y="26789"/>
                </a:lnTo>
                <a:lnTo>
                  <a:pt x="142875" y="17859"/>
                </a:lnTo>
                <a:lnTo>
                  <a:pt x="169664" y="8930"/>
                </a:lnTo>
                <a:lnTo>
                  <a:pt x="187523" y="0"/>
                </a:lnTo>
                <a:lnTo>
                  <a:pt x="214312" y="0"/>
                </a:lnTo>
                <a:lnTo>
                  <a:pt x="232172" y="0"/>
                </a:lnTo>
                <a:lnTo>
                  <a:pt x="258961" y="0"/>
                </a:lnTo>
                <a:lnTo>
                  <a:pt x="276820" y="8930"/>
                </a:lnTo>
                <a:lnTo>
                  <a:pt x="294680" y="26789"/>
                </a:lnTo>
                <a:lnTo>
                  <a:pt x="312539" y="35719"/>
                </a:lnTo>
                <a:lnTo>
                  <a:pt x="321469" y="53578"/>
                </a:lnTo>
                <a:lnTo>
                  <a:pt x="330398" y="71438"/>
                </a:lnTo>
                <a:lnTo>
                  <a:pt x="330398" y="98227"/>
                </a:lnTo>
                <a:lnTo>
                  <a:pt x="321469" y="125016"/>
                </a:lnTo>
                <a:lnTo>
                  <a:pt x="312539" y="151805"/>
                </a:lnTo>
                <a:lnTo>
                  <a:pt x="303609" y="178594"/>
                </a:lnTo>
                <a:lnTo>
                  <a:pt x="276820" y="205383"/>
                </a:lnTo>
                <a:lnTo>
                  <a:pt x="258961" y="223242"/>
                </a:lnTo>
                <a:lnTo>
                  <a:pt x="232172" y="241102"/>
                </a:lnTo>
                <a:lnTo>
                  <a:pt x="214312" y="250031"/>
                </a:lnTo>
                <a:lnTo>
                  <a:pt x="187523" y="258961"/>
                </a:lnTo>
                <a:lnTo>
                  <a:pt x="151805" y="258961"/>
                </a:lnTo>
                <a:lnTo>
                  <a:pt x="125016" y="250031"/>
                </a:lnTo>
                <a:lnTo>
                  <a:pt x="98226" y="250031"/>
                </a:lnTo>
                <a:lnTo>
                  <a:pt x="71437" y="232172"/>
                </a:lnTo>
                <a:lnTo>
                  <a:pt x="44648" y="223242"/>
                </a:lnTo>
                <a:lnTo>
                  <a:pt x="17859" y="205383"/>
                </a:lnTo>
                <a:lnTo>
                  <a:pt x="8930" y="187524"/>
                </a:lnTo>
                <a:lnTo>
                  <a:pt x="0" y="169664"/>
                </a:lnTo>
                <a:lnTo>
                  <a:pt x="0" y="160734"/>
                </a:lnTo>
                <a:lnTo>
                  <a:pt x="0" y="151805"/>
                </a:lnTo>
                <a:lnTo>
                  <a:pt x="17859" y="142875"/>
                </a:lnTo>
                <a:lnTo>
                  <a:pt x="35719" y="133945"/>
                </a:lnTo>
                <a:lnTo>
                  <a:pt x="62508" y="133945"/>
                </a:lnTo>
                <a:lnTo>
                  <a:pt x="89297" y="133945"/>
                </a:lnTo>
                <a:lnTo>
                  <a:pt x="125016" y="142875"/>
                </a:lnTo>
                <a:lnTo>
                  <a:pt x="169664" y="142875"/>
                </a:lnTo>
                <a:lnTo>
                  <a:pt x="196453" y="151805"/>
                </a:lnTo>
                <a:lnTo>
                  <a:pt x="232172" y="160734"/>
                </a:lnTo>
                <a:lnTo>
                  <a:pt x="258961" y="160734"/>
                </a:lnTo>
                <a:lnTo>
                  <a:pt x="285750" y="169664"/>
                </a:lnTo>
                <a:lnTo>
                  <a:pt x="312539" y="178594"/>
                </a:lnTo>
                <a:lnTo>
                  <a:pt x="330398" y="187524"/>
                </a:lnTo>
                <a:lnTo>
                  <a:pt x="339328" y="187524"/>
                </a:lnTo>
                <a:lnTo>
                  <a:pt x="339328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473648" y="3161109"/>
            <a:ext cx="312541" cy="258962"/>
          </a:xfrm>
          <a:custGeom>
            <a:avLst/>
            <a:gdLst/>
            <a:ahLst/>
            <a:cxnLst/>
            <a:rect l="0" t="0" r="0" b="0"/>
            <a:pathLst>
              <a:path w="312541" h="258962">
                <a:moveTo>
                  <a:pt x="178594" y="17859"/>
                </a:moveTo>
                <a:lnTo>
                  <a:pt x="178594" y="17859"/>
                </a:lnTo>
                <a:lnTo>
                  <a:pt x="178594" y="17859"/>
                </a:lnTo>
                <a:lnTo>
                  <a:pt x="169665" y="8930"/>
                </a:lnTo>
                <a:lnTo>
                  <a:pt x="160735" y="0"/>
                </a:lnTo>
                <a:lnTo>
                  <a:pt x="151805" y="0"/>
                </a:lnTo>
                <a:lnTo>
                  <a:pt x="133946" y="0"/>
                </a:lnTo>
                <a:lnTo>
                  <a:pt x="116086" y="0"/>
                </a:lnTo>
                <a:lnTo>
                  <a:pt x="98227" y="8930"/>
                </a:lnTo>
                <a:lnTo>
                  <a:pt x="71438" y="26789"/>
                </a:lnTo>
                <a:lnTo>
                  <a:pt x="53579" y="44648"/>
                </a:lnTo>
                <a:lnTo>
                  <a:pt x="26790" y="71437"/>
                </a:lnTo>
                <a:lnTo>
                  <a:pt x="1786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17860" y="214312"/>
                </a:lnTo>
                <a:lnTo>
                  <a:pt x="35719" y="232172"/>
                </a:lnTo>
                <a:lnTo>
                  <a:pt x="53579" y="241102"/>
                </a:lnTo>
                <a:lnTo>
                  <a:pt x="80368" y="250031"/>
                </a:lnTo>
                <a:lnTo>
                  <a:pt x="107157" y="258961"/>
                </a:lnTo>
                <a:lnTo>
                  <a:pt x="142875" y="258961"/>
                </a:lnTo>
                <a:lnTo>
                  <a:pt x="178594" y="250031"/>
                </a:lnTo>
                <a:lnTo>
                  <a:pt x="214313" y="241102"/>
                </a:lnTo>
                <a:lnTo>
                  <a:pt x="250032" y="232172"/>
                </a:lnTo>
                <a:lnTo>
                  <a:pt x="276821" y="214312"/>
                </a:lnTo>
                <a:lnTo>
                  <a:pt x="294680" y="196453"/>
                </a:lnTo>
                <a:lnTo>
                  <a:pt x="312540" y="178594"/>
                </a:lnTo>
                <a:lnTo>
                  <a:pt x="312540" y="151805"/>
                </a:lnTo>
                <a:lnTo>
                  <a:pt x="312540" y="133945"/>
                </a:lnTo>
                <a:lnTo>
                  <a:pt x="294680" y="107156"/>
                </a:lnTo>
                <a:lnTo>
                  <a:pt x="276821" y="80367"/>
                </a:lnTo>
                <a:lnTo>
                  <a:pt x="250032" y="62508"/>
                </a:lnTo>
                <a:lnTo>
                  <a:pt x="214313" y="53578"/>
                </a:lnTo>
                <a:lnTo>
                  <a:pt x="178594" y="35719"/>
                </a:lnTo>
                <a:lnTo>
                  <a:pt x="133946" y="26789"/>
                </a:lnTo>
                <a:lnTo>
                  <a:pt x="133946" y="26789"/>
                </a:lnTo>
                <a:lnTo>
                  <a:pt x="133946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857625" y="2928937"/>
            <a:ext cx="375048" cy="160735"/>
          </a:xfrm>
          <a:custGeom>
            <a:avLst/>
            <a:gdLst/>
            <a:ahLst/>
            <a:cxnLst/>
            <a:rect l="0" t="0" r="0" b="0"/>
            <a:pathLst>
              <a:path w="375048" h="160735">
                <a:moveTo>
                  <a:pt x="44648" y="71438"/>
                </a:moveTo>
                <a:lnTo>
                  <a:pt x="35719" y="71438"/>
                </a:lnTo>
                <a:lnTo>
                  <a:pt x="35719" y="71438"/>
                </a:lnTo>
                <a:lnTo>
                  <a:pt x="35719" y="71438"/>
                </a:lnTo>
                <a:lnTo>
                  <a:pt x="26789" y="71438"/>
                </a:lnTo>
                <a:lnTo>
                  <a:pt x="26789" y="71438"/>
                </a:lnTo>
                <a:lnTo>
                  <a:pt x="26789" y="71438"/>
                </a:lnTo>
                <a:lnTo>
                  <a:pt x="17859" y="71438"/>
                </a:lnTo>
                <a:lnTo>
                  <a:pt x="17859" y="71438"/>
                </a:lnTo>
                <a:lnTo>
                  <a:pt x="17859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17859" y="71438"/>
                </a:lnTo>
                <a:lnTo>
                  <a:pt x="35719" y="71438"/>
                </a:lnTo>
                <a:lnTo>
                  <a:pt x="53578" y="71438"/>
                </a:lnTo>
                <a:lnTo>
                  <a:pt x="71438" y="71438"/>
                </a:lnTo>
                <a:lnTo>
                  <a:pt x="89297" y="71438"/>
                </a:lnTo>
                <a:lnTo>
                  <a:pt x="107156" y="71438"/>
                </a:lnTo>
                <a:lnTo>
                  <a:pt x="133945" y="71438"/>
                </a:lnTo>
                <a:lnTo>
                  <a:pt x="151805" y="71438"/>
                </a:lnTo>
                <a:lnTo>
                  <a:pt x="178594" y="71438"/>
                </a:lnTo>
                <a:lnTo>
                  <a:pt x="196453" y="71438"/>
                </a:lnTo>
                <a:lnTo>
                  <a:pt x="214313" y="71438"/>
                </a:lnTo>
                <a:lnTo>
                  <a:pt x="232172" y="71438"/>
                </a:lnTo>
                <a:lnTo>
                  <a:pt x="250031" y="71438"/>
                </a:lnTo>
                <a:lnTo>
                  <a:pt x="267891" y="71438"/>
                </a:lnTo>
                <a:lnTo>
                  <a:pt x="276820" y="71438"/>
                </a:lnTo>
                <a:lnTo>
                  <a:pt x="294680" y="71438"/>
                </a:lnTo>
                <a:lnTo>
                  <a:pt x="303609" y="71438"/>
                </a:lnTo>
                <a:lnTo>
                  <a:pt x="303609" y="71438"/>
                </a:lnTo>
                <a:lnTo>
                  <a:pt x="312539" y="71438"/>
                </a:lnTo>
                <a:lnTo>
                  <a:pt x="321469" y="71438"/>
                </a:lnTo>
                <a:lnTo>
                  <a:pt x="321469" y="71438"/>
                </a:lnTo>
                <a:lnTo>
                  <a:pt x="321469" y="71438"/>
                </a:lnTo>
                <a:lnTo>
                  <a:pt x="321469" y="71438"/>
                </a:lnTo>
                <a:lnTo>
                  <a:pt x="321469" y="71438"/>
                </a:lnTo>
                <a:lnTo>
                  <a:pt x="321469" y="71438"/>
                </a:lnTo>
                <a:lnTo>
                  <a:pt x="321469" y="62508"/>
                </a:lnTo>
                <a:lnTo>
                  <a:pt x="321469" y="62508"/>
                </a:lnTo>
                <a:lnTo>
                  <a:pt x="321469" y="53578"/>
                </a:lnTo>
                <a:lnTo>
                  <a:pt x="321469" y="44649"/>
                </a:lnTo>
                <a:lnTo>
                  <a:pt x="312539" y="44649"/>
                </a:lnTo>
                <a:lnTo>
                  <a:pt x="303609" y="35719"/>
                </a:lnTo>
                <a:lnTo>
                  <a:pt x="294680" y="26789"/>
                </a:lnTo>
                <a:lnTo>
                  <a:pt x="285750" y="26789"/>
                </a:lnTo>
                <a:lnTo>
                  <a:pt x="267891" y="17859"/>
                </a:lnTo>
                <a:lnTo>
                  <a:pt x="250031" y="8930"/>
                </a:lnTo>
                <a:lnTo>
                  <a:pt x="232172" y="8930"/>
                </a:lnTo>
                <a:lnTo>
                  <a:pt x="214313" y="0"/>
                </a:lnTo>
                <a:lnTo>
                  <a:pt x="196453" y="0"/>
                </a:lnTo>
                <a:lnTo>
                  <a:pt x="187523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87523" y="0"/>
                </a:lnTo>
                <a:lnTo>
                  <a:pt x="196453" y="0"/>
                </a:lnTo>
                <a:lnTo>
                  <a:pt x="214313" y="0"/>
                </a:lnTo>
                <a:lnTo>
                  <a:pt x="232172" y="0"/>
                </a:lnTo>
                <a:lnTo>
                  <a:pt x="250031" y="8930"/>
                </a:lnTo>
                <a:lnTo>
                  <a:pt x="276820" y="8930"/>
                </a:lnTo>
                <a:lnTo>
                  <a:pt x="294680" y="17859"/>
                </a:lnTo>
                <a:lnTo>
                  <a:pt x="321469" y="17859"/>
                </a:lnTo>
                <a:lnTo>
                  <a:pt x="339328" y="26789"/>
                </a:lnTo>
                <a:lnTo>
                  <a:pt x="357188" y="35719"/>
                </a:lnTo>
                <a:lnTo>
                  <a:pt x="366117" y="44649"/>
                </a:lnTo>
                <a:lnTo>
                  <a:pt x="375047" y="53578"/>
                </a:lnTo>
                <a:lnTo>
                  <a:pt x="375047" y="62508"/>
                </a:lnTo>
                <a:lnTo>
                  <a:pt x="366117" y="71438"/>
                </a:lnTo>
                <a:lnTo>
                  <a:pt x="366117" y="80367"/>
                </a:lnTo>
                <a:lnTo>
                  <a:pt x="348258" y="89297"/>
                </a:lnTo>
                <a:lnTo>
                  <a:pt x="330398" y="98227"/>
                </a:lnTo>
                <a:lnTo>
                  <a:pt x="312539" y="107156"/>
                </a:lnTo>
                <a:lnTo>
                  <a:pt x="294680" y="116086"/>
                </a:lnTo>
                <a:lnTo>
                  <a:pt x="276820" y="125016"/>
                </a:lnTo>
                <a:lnTo>
                  <a:pt x="258961" y="133945"/>
                </a:lnTo>
                <a:lnTo>
                  <a:pt x="250031" y="142875"/>
                </a:lnTo>
                <a:lnTo>
                  <a:pt x="232172" y="151805"/>
                </a:lnTo>
                <a:lnTo>
                  <a:pt x="223242" y="151805"/>
                </a:lnTo>
                <a:lnTo>
                  <a:pt x="223242" y="160734"/>
                </a:lnTo>
                <a:lnTo>
                  <a:pt x="223242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438055" y="3205757"/>
            <a:ext cx="53579" cy="17861"/>
          </a:xfrm>
          <a:custGeom>
            <a:avLst/>
            <a:gdLst/>
            <a:ahLst/>
            <a:cxnLst/>
            <a:rect l="0" t="0" r="0" b="0"/>
            <a:pathLst>
              <a:path w="53579" h="17861">
                <a:moveTo>
                  <a:pt x="53578" y="8930"/>
                </a:move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17860"/>
                </a:lnTo>
                <a:lnTo>
                  <a:pt x="35718" y="17860"/>
                </a:lnTo>
                <a:lnTo>
                  <a:pt x="35718" y="17860"/>
                </a:lnTo>
                <a:lnTo>
                  <a:pt x="35718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554141" y="2830711"/>
            <a:ext cx="294680" cy="375047"/>
          </a:xfrm>
          <a:custGeom>
            <a:avLst/>
            <a:gdLst/>
            <a:ahLst/>
            <a:cxnLst/>
            <a:rect l="0" t="0" r="0" b="0"/>
            <a:pathLst>
              <a:path w="294680" h="375047">
                <a:moveTo>
                  <a:pt x="0" y="80367"/>
                </a:moveTo>
                <a:lnTo>
                  <a:pt x="0" y="71437"/>
                </a:lnTo>
                <a:lnTo>
                  <a:pt x="0" y="71437"/>
                </a:lnTo>
                <a:lnTo>
                  <a:pt x="8929" y="62507"/>
                </a:lnTo>
                <a:lnTo>
                  <a:pt x="17859" y="44648"/>
                </a:lnTo>
                <a:lnTo>
                  <a:pt x="35718" y="35718"/>
                </a:lnTo>
                <a:lnTo>
                  <a:pt x="53578" y="26789"/>
                </a:lnTo>
                <a:lnTo>
                  <a:pt x="62507" y="17859"/>
                </a:lnTo>
                <a:lnTo>
                  <a:pt x="89297" y="8929"/>
                </a:lnTo>
                <a:lnTo>
                  <a:pt x="107156" y="8929"/>
                </a:lnTo>
                <a:lnTo>
                  <a:pt x="133945" y="0"/>
                </a:lnTo>
                <a:lnTo>
                  <a:pt x="151804" y="0"/>
                </a:lnTo>
                <a:lnTo>
                  <a:pt x="178593" y="8929"/>
                </a:lnTo>
                <a:lnTo>
                  <a:pt x="205382" y="8929"/>
                </a:lnTo>
                <a:lnTo>
                  <a:pt x="232172" y="17859"/>
                </a:lnTo>
                <a:lnTo>
                  <a:pt x="250031" y="35718"/>
                </a:lnTo>
                <a:lnTo>
                  <a:pt x="267890" y="53578"/>
                </a:lnTo>
                <a:lnTo>
                  <a:pt x="276820" y="71437"/>
                </a:lnTo>
                <a:lnTo>
                  <a:pt x="285750" y="89296"/>
                </a:lnTo>
                <a:lnTo>
                  <a:pt x="294679" y="116085"/>
                </a:lnTo>
                <a:lnTo>
                  <a:pt x="294679" y="151804"/>
                </a:lnTo>
                <a:lnTo>
                  <a:pt x="294679" y="178593"/>
                </a:lnTo>
                <a:lnTo>
                  <a:pt x="285750" y="214312"/>
                </a:lnTo>
                <a:lnTo>
                  <a:pt x="276820" y="250031"/>
                </a:lnTo>
                <a:lnTo>
                  <a:pt x="267890" y="276820"/>
                </a:lnTo>
                <a:lnTo>
                  <a:pt x="250031" y="294679"/>
                </a:lnTo>
                <a:lnTo>
                  <a:pt x="232172" y="321468"/>
                </a:lnTo>
                <a:lnTo>
                  <a:pt x="205382" y="339328"/>
                </a:lnTo>
                <a:lnTo>
                  <a:pt x="187523" y="348257"/>
                </a:lnTo>
                <a:lnTo>
                  <a:pt x="160734" y="357187"/>
                </a:lnTo>
                <a:lnTo>
                  <a:pt x="133945" y="366117"/>
                </a:lnTo>
                <a:lnTo>
                  <a:pt x="107156" y="375046"/>
                </a:lnTo>
                <a:lnTo>
                  <a:pt x="89297" y="375046"/>
                </a:lnTo>
                <a:lnTo>
                  <a:pt x="62507" y="366117"/>
                </a:lnTo>
                <a:lnTo>
                  <a:pt x="44648" y="357187"/>
                </a:lnTo>
                <a:lnTo>
                  <a:pt x="35718" y="348257"/>
                </a:lnTo>
                <a:lnTo>
                  <a:pt x="26789" y="339328"/>
                </a:lnTo>
                <a:lnTo>
                  <a:pt x="17859" y="321468"/>
                </a:lnTo>
                <a:lnTo>
                  <a:pt x="26789" y="303609"/>
                </a:lnTo>
                <a:lnTo>
                  <a:pt x="26789" y="294679"/>
                </a:lnTo>
                <a:lnTo>
                  <a:pt x="44648" y="285750"/>
                </a:lnTo>
                <a:lnTo>
                  <a:pt x="53578" y="276820"/>
                </a:lnTo>
                <a:lnTo>
                  <a:pt x="71437" y="267890"/>
                </a:lnTo>
                <a:lnTo>
                  <a:pt x="98226" y="258960"/>
                </a:lnTo>
                <a:lnTo>
                  <a:pt x="116086" y="258960"/>
                </a:lnTo>
                <a:lnTo>
                  <a:pt x="142875" y="258960"/>
                </a:lnTo>
                <a:lnTo>
                  <a:pt x="169664" y="258960"/>
                </a:lnTo>
                <a:lnTo>
                  <a:pt x="187523" y="267890"/>
                </a:lnTo>
                <a:lnTo>
                  <a:pt x="205382" y="276820"/>
                </a:lnTo>
                <a:lnTo>
                  <a:pt x="223242" y="276820"/>
                </a:lnTo>
                <a:lnTo>
                  <a:pt x="241101" y="285750"/>
                </a:lnTo>
                <a:lnTo>
                  <a:pt x="258961" y="294679"/>
                </a:lnTo>
                <a:lnTo>
                  <a:pt x="267890" y="294679"/>
                </a:lnTo>
                <a:lnTo>
                  <a:pt x="276820" y="303609"/>
                </a:lnTo>
                <a:lnTo>
                  <a:pt x="276820" y="303609"/>
                </a:lnTo>
                <a:lnTo>
                  <a:pt x="276820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938117" y="2803921"/>
            <a:ext cx="276822" cy="348259"/>
          </a:xfrm>
          <a:custGeom>
            <a:avLst/>
            <a:gdLst/>
            <a:ahLst/>
            <a:cxnLst/>
            <a:rect l="0" t="0" r="0" b="0"/>
            <a:pathLst>
              <a:path w="276822" h="348259">
                <a:moveTo>
                  <a:pt x="196453" y="0"/>
                </a:moveTo>
                <a:lnTo>
                  <a:pt x="196453" y="0"/>
                </a:lnTo>
                <a:lnTo>
                  <a:pt x="187524" y="0"/>
                </a:lnTo>
                <a:lnTo>
                  <a:pt x="187524" y="0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0"/>
                </a:lnTo>
                <a:lnTo>
                  <a:pt x="133946" y="0"/>
                </a:lnTo>
                <a:lnTo>
                  <a:pt x="125016" y="0"/>
                </a:lnTo>
                <a:lnTo>
                  <a:pt x="98227" y="0"/>
                </a:lnTo>
                <a:lnTo>
                  <a:pt x="80367" y="0"/>
                </a:lnTo>
                <a:lnTo>
                  <a:pt x="62508" y="8930"/>
                </a:lnTo>
                <a:lnTo>
                  <a:pt x="44649" y="8930"/>
                </a:lnTo>
                <a:lnTo>
                  <a:pt x="26789" y="8930"/>
                </a:lnTo>
                <a:lnTo>
                  <a:pt x="17860" y="8930"/>
                </a:lnTo>
                <a:lnTo>
                  <a:pt x="8930" y="1786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8036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33946"/>
                </a:lnTo>
                <a:lnTo>
                  <a:pt x="8930" y="151805"/>
                </a:lnTo>
                <a:lnTo>
                  <a:pt x="17860" y="151805"/>
                </a:lnTo>
                <a:lnTo>
                  <a:pt x="26789" y="160735"/>
                </a:lnTo>
                <a:lnTo>
                  <a:pt x="26789" y="160735"/>
                </a:lnTo>
                <a:lnTo>
                  <a:pt x="35719" y="160735"/>
                </a:lnTo>
                <a:lnTo>
                  <a:pt x="53578" y="160735"/>
                </a:lnTo>
                <a:lnTo>
                  <a:pt x="62508" y="151805"/>
                </a:lnTo>
                <a:lnTo>
                  <a:pt x="80367" y="151805"/>
                </a:lnTo>
                <a:lnTo>
                  <a:pt x="98227" y="142875"/>
                </a:lnTo>
                <a:lnTo>
                  <a:pt x="116086" y="133946"/>
                </a:lnTo>
                <a:lnTo>
                  <a:pt x="142875" y="133946"/>
                </a:lnTo>
                <a:lnTo>
                  <a:pt x="160735" y="133946"/>
                </a:lnTo>
                <a:lnTo>
                  <a:pt x="187524" y="133946"/>
                </a:lnTo>
                <a:lnTo>
                  <a:pt x="205383" y="142875"/>
                </a:lnTo>
                <a:lnTo>
                  <a:pt x="223242" y="151805"/>
                </a:lnTo>
                <a:lnTo>
                  <a:pt x="241102" y="160735"/>
                </a:lnTo>
                <a:lnTo>
                  <a:pt x="250031" y="169665"/>
                </a:lnTo>
                <a:lnTo>
                  <a:pt x="267891" y="187524"/>
                </a:lnTo>
                <a:lnTo>
                  <a:pt x="276821" y="205383"/>
                </a:lnTo>
                <a:lnTo>
                  <a:pt x="276821" y="223243"/>
                </a:lnTo>
                <a:lnTo>
                  <a:pt x="276821" y="241102"/>
                </a:lnTo>
                <a:lnTo>
                  <a:pt x="276821" y="258961"/>
                </a:lnTo>
                <a:lnTo>
                  <a:pt x="267891" y="276821"/>
                </a:lnTo>
                <a:lnTo>
                  <a:pt x="258961" y="294680"/>
                </a:lnTo>
                <a:lnTo>
                  <a:pt x="250031" y="303610"/>
                </a:lnTo>
                <a:lnTo>
                  <a:pt x="232172" y="321469"/>
                </a:lnTo>
                <a:lnTo>
                  <a:pt x="214313" y="330399"/>
                </a:lnTo>
                <a:lnTo>
                  <a:pt x="187524" y="339329"/>
                </a:lnTo>
                <a:lnTo>
                  <a:pt x="169664" y="348258"/>
                </a:lnTo>
                <a:lnTo>
                  <a:pt x="151805" y="348258"/>
                </a:lnTo>
                <a:lnTo>
                  <a:pt x="125016" y="348258"/>
                </a:lnTo>
                <a:lnTo>
                  <a:pt x="98227" y="348258"/>
                </a:lnTo>
                <a:lnTo>
                  <a:pt x="80367" y="339329"/>
                </a:lnTo>
                <a:lnTo>
                  <a:pt x="62508" y="330399"/>
                </a:lnTo>
                <a:lnTo>
                  <a:pt x="44649" y="330399"/>
                </a:lnTo>
                <a:lnTo>
                  <a:pt x="26789" y="321469"/>
                </a:lnTo>
                <a:lnTo>
                  <a:pt x="17860" y="312540"/>
                </a:lnTo>
                <a:lnTo>
                  <a:pt x="17860" y="303610"/>
                </a:lnTo>
                <a:lnTo>
                  <a:pt x="17860" y="303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402461" y="2866429"/>
            <a:ext cx="455415" cy="142876"/>
          </a:xfrm>
          <a:custGeom>
            <a:avLst/>
            <a:gdLst/>
            <a:ahLst/>
            <a:cxnLst/>
            <a:rect l="0" t="0" r="0" b="0"/>
            <a:pathLst>
              <a:path w="455415" h="142876">
                <a:moveTo>
                  <a:pt x="8930" y="107157"/>
                </a:move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8930" y="107157"/>
                </a:lnTo>
                <a:lnTo>
                  <a:pt x="17859" y="107157"/>
                </a:lnTo>
                <a:lnTo>
                  <a:pt x="26789" y="107157"/>
                </a:lnTo>
                <a:lnTo>
                  <a:pt x="44648" y="98227"/>
                </a:lnTo>
                <a:lnTo>
                  <a:pt x="62508" y="98227"/>
                </a:lnTo>
                <a:lnTo>
                  <a:pt x="89297" y="98227"/>
                </a:lnTo>
                <a:lnTo>
                  <a:pt x="116086" y="98227"/>
                </a:lnTo>
                <a:lnTo>
                  <a:pt x="151805" y="98227"/>
                </a:lnTo>
                <a:lnTo>
                  <a:pt x="187523" y="107157"/>
                </a:lnTo>
                <a:lnTo>
                  <a:pt x="214312" y="107157"/>
                </a:lnTo>
                <a:lnTo>
                  <a:pt x="241102" y="107157"/>
                </a:lnTo>
                <a:lnTo>
                  <a:pt x="276820" y="107157"/>
                </a:lnTo>
                <a:lnTo>
                  <a:pt x="303609" y="107157"/>
                </a:lnTo>
                <a:lnTo>
                  <a:pt x="330398" y="107157"/>
                </a:lnTo>
                <a:lnTo>
                  <a:pt x="348258" y="107157"/>
                </a:lnTo>
                <a:lnTo>
                  <a:pt x="366117" y="107157"/>
                </a:lnTo>
                <a:lnTo>
                  <a:pt x="375047" y="107157"/>
                </a:lnTo>
                <a:lnTo>
                  <a:pt x="383977" y="107157"/>
                </a:lnTo>
                <a:lnTo>
                  <a:pt x="383977" y="107157"/>
                </a:lnTo>
                <a:lnTo>
                  <a:pt x="392906" y="98227"/>
                </a:lnTo>
                <a:lnTo>
                  <a:pt x="383977" y="98227"/>
                </a:lnTo>
                <a:lnTo>
                  <a:pt x="383977" y="89297"/>
                </a:lnTo>
                <a:lnTo>
                  <a:pt x="375047" y="80367"/>
                </a:lnTo>
                <a:lnTo>
                  <a:pt x="357187" y="71438"/>
                </a:lnTo>
                <a:lnTo>
                  <a:pt x="339328" y="62508"/>
                </a:lnTo>
                <a:lnTo>
                  <a:pt x="321469" y="53578"/>
                </a:lnTo>
                <a:lnTo>
                  <a:pt x="294680" y="44649"/>
                </a:lnTo>
                <a:lnTo>
                  <a:pt x="267891" y="35719"/>
                </a:lnTo>
                <a:lnTo>
                  <a:pt x="241102" y="26789"/>
                </a:lnTo>
                <a:lnTo>
                  <a:pt x="214312" y="26789"/>
                </a:lnTo>
                <a:lnTo>
                  <a:pt x="196453" y="17860"/>
                </a:lnTo>
                <a:lnTo>
                  <a:pt x="187523" y="17860"/>
                </a:lnTo>
                <a:lnTo>
                  <a:pt x="178594" y="17860"/>
                </a:lnTo>
                <a:lnTo>
                  <a:pt x="178594" y="8930"/>
                </a:lnTo>
                <a:lnTo>
                  <a:pt x="187523" y="0"/>
                </a:lnTo>
                <a:lnTo>
                  <a:pt x="205383" y="0"/>
                </a:lnTo>
                <a:lnTo>
                  <a:pt x="232172" y="0"/>
                </a:lnTo>
                <a:lnTo>
                  <a:pt x="258961" y="0"/>
                </a:lnTo>
                <a:lnTo>
                  <a:pt x="294680" y="0"/>
                </a:lnTo>
                <a:lnTo>
                  <a:pt x="330398" y="0"/>
                </a:lnTo>
                <a:lnTo>
                  <a:pt x="357187" y="8930"/>
                </a:lnTo>
                <a:lnTo>
                  <a:pt x="392906" y="17860"/>
                </a:lnTo>
                <a:lnTo>
                  <a:pt x="419695" y="17860"/>
                </a:lnTo>
                <a:lnTo>
                  <a:pt x="437555" y="26789"/>
                </a:lnTo>
                <a:lnTo>
                  <a:pt x="446484" y="35719"/>
                </a:lnTo>
                <a:lnTo>
                  <a:pt x="455414" y="53578"/>
                </a:lnTo>
                <a:lnTo>
                  <a:pt x="446484" y="62508"/>
                </a:lnTo>
                <a:lnTo>
                  <a:pt x="437555" y="80367"/>
                </a:lnTo>
                <a:lnTo>
                  <a:pt x="419695" y="89297"/>
                </a:lnTo>
                <a:lnTo>
                  <a:pt x="392906" y="98227"/>
                </a:lnTo>
                <a:lnTo>
                  <a:pt x="366117" y="116086"/>
                </a:lnTo>
                <a:lnTo>
                  <a:pt x="339328" y="125016"/>
                </a:lnTo>
                <a:lnTo>
                  <a:pt x="321469" y="133946"/>
                </a:lnTo>
                <a:lnTo>
                  <a:pt x="294680" y="133946"/>
                </a:lnTo>
                <a:lnTo>
                  <a:pt x="285750" y="142875"/>
                </a:lnTo>
                <a:lnTo>
                  <a:pt x="276820" y="142875"/>
                </a:lnTo>
                <a:lnTo>
                  <a:pt x="267891" y="142875"/>
                </a:lnTo>
                <a:lnTo>
                  <a:pt x="267891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090047" y="2705695"/>
            <a:ext cx="383977" cy="366118"/>
          </a:xfrm>
          <a:custGeom>
            <a:avLst/>
            <a:gdLst/>
            <a:ahLst/>
            <a:cxnLst/>
            <a:rect l="0" t="0" r="0" b="0"/>
            <a:pathLst>
              <a:path w="383977" h="366118">
                <a:moveTo>
                  <a:pt x="8930" y="107156"/>
                </a:moveTo>
                <a:lnTo>
                  <a:pt x="8930" y="107156"/>
                </a:lnTo>
                <a:lnTo>
                  <a:pt x="8930" y="98226"/>
                </a:lnTo>
                <a:lnTo>
                  <a:pt x="0" y="98226"/>
                </a:lnTo>
                <a:lnTo>
                  <a:pt x="0" y="89297"/>
                </a:lnTo>
                <a:lnTo>
                  <a:pt x="0" y="80368"/>
                </a:lnTo>
                <a:lnTo>
                  <a:pt x="0" y="71438"/>
                </a:lnTo>
                <a:lnTo>
                  <a:pt x="8930" y="53578"/>
                </a:lnTo>
                <a:lnTo>
                  <a:pt x="26789" y="44649"/>
                </a:lnTo>
                <a:lnTo>
                  <a:pt x="44648" y="26789"/>
                </a:lnTo>
                <a:lnTo>
                  <a:pt x="71437" y="17860"/>
                </a:lnTo>
                <a:lnTo>
                  <a:pt x="89297" y="8930"/>
                </a:lnTo>
                <a:lnTo>
                  <a:pt x="125016" y="0"/>
                </a:lnTo>
                <a:lnTo>
                  <a:pt x="151805" y="0"/>
                </a:lnTo>
                <a:lnTo>
                  <a:pt x="187523" y="0"/>
                </a:lnTo>
                <a:lnTo>
                  <a:pt x="223242" y="8930"/>
                </a:lnTo>
                <a:lnTo>
                  <a:pt x="258961" y="17860"/>
                </a:lnTo>
                <a:lnTo>
                  <a:pt x="285750" y="35719"/>
                </a:lnTo>
                <a:lnTo>
                  <a:pt x="312539" y="53578"/>
                </a:lnTo>
                <a:lnTo>
                  <a:pt x="339328" y="80368"/>
                </a:lnTo>
                <a:lnTo>
                  <a:pt x="357187" y="107156"/>
                </a:lnTo>
                <a:lnTo>
                  <a:pt x="366117" y="133945"/>
                </a:lnTo>
                <a:lnTo>
                  <a:pt x="375047" y="160734"/>
                </a:lnTo>
                <a:lnTo>
                  <a:pt x="383976" y="187523"/>
                </a:lnTo>
                <a:lnTo>
                  <a:pt x="383976" y="214312"/>
                </a:lnTo>
                <a:lnTo>
                  <a:pt x="375047" y="241101"/>
                </a:lnTo>
                <a:lnTo>
                  <a:pt x="366117" y="267891"/>
                </a:lnTo>
                <a:lnTo>
                  <a:pt x="339328" y="294680"/>
                </a:lnTo>
                <a:lnTo>
                  <a:pt x="321469" y="312539"/>
                </a:lnTo>
                <a:lnTo>
                  <a:pt x="285750" y="330398"/>
                </a:lnTo>
                <a:lnTo>
                  <a:pt x="250031" y="339328"/>
                </a:lnTo>
                <a:lnTo>
                  <a:pt x="214312" y="357187"/>
                </a:lnTo>
                <a:lnTo>
                  <a:pt x="178594" y="366117"/>
                </a:lnTo>
                <a:lnTo>
                  <a:pt x="133945" y="366117"/>
                </a:lnTo>
                <a:lnTo>
                  <a:pt x="98226" y="366117"/>
                </a:lnTo>
                <a:lnTo>
                  <a:pt x="71437" y="366117"/>
                </a:lnTo>
                <a:lnTo>
                  <a:pt x="44648" y="357187"/>
                </a:lnTo>
                <a:lnTo>
                  <a:pt x="35719" y="348258"/>
                </a:lnTo>
                <a:lnTo>
                  <a:pt x="26789" y="339328"/>
                </a:lnTo>
                <a:lnTo>
                  <a:pt x="17859" y="330398"/>
                </a:lnTo>
                <a:lnTo>
                  <a:pt x="26789" y="312539"/>
                </a:lnTo>
                <a:lnTo>
                  <a:pt x="44648" y="303609"/>
                </a:lnTo>
                <a:lnTo>
                  <a:pt x="62508" y="294680"/>
                </a:lnTo>
                <a:lnTo>
                  <a:pt x="89297" y="294680"/>
                </a:lnTo>
                <a:lnTo>
                  <a:pt x="116086" y="294680"/>
                </a:lnTo>
                <a:lnTo>
                  <a:pt x="151805" y="294680"/>
                </a:lnTo>
                <a:lnTo>
                  <a:pt x="178594" y="294680"/>
                </a:lnTo>
                <a:lnTo>
                  <a:pt x="214312" y="303609"/>
                </a:lnTo>
                <a:lnTo>
                  <a:pt x="241101" y="303609"/>
                </a:lnTo>
                <a:lnTo>
                  <a:pt x="267891" y="312539"/>
                </a:lnTo>
                <a:lnTo>
                  <a:pt x="285750" y="321469"/>
                </a:lnTo>
                <a:lnTo>
                  <a:pt x="312539" y="339328"/>
                </a:lnTo>
                <a:lnTo>
                  <a:pt x="330398" y="348258"/>
                </a:lnTo>
                <a:lnTo>
                  <a:pt x="339328" y="357187"/>
                </a:lnTo>
                <a:lnTo>
                  <a:pt x="348258" y="357187"/>
                </a:lnTo>
                <a:lnTo>
                  <a:pt x="348258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447234" y="3071812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545461" y="2607469"/>
            <a:ext cx="339329" cy="392907"/>
          </a:xfrm>
          <a:custGeom>
            <a:avLst/>
            <a:gdLst/>
            <a:ahLst/>
            <a:cxnLst/>
            <a:rect l="0" t="0" r="0" b="0"/>
            <a:pathLst>
              <a:path w="339329" h="392907">
                <a:moveTo>
                  <a:pt x="241102" y="17859"/>
                </a:moveTo>
                <a:lnTo>
                  <a:pt x="232172" y="17859"/>
                </a:lnTo>
                <a:lnTo>
                  <a:pt x="232172" y="8929"/>
                </a:lnTo>
                <a:lnTo>
                  <a:pt x="232172" y="8929"/>
                </a:lnTo>
                <a:lnTo>
                  <a:pt x="223242" y="0"/>
                </a:lnTo>
                <a:lnTo>
                  <a:pt x="214312" y="0"/>
                </a:lnTo>
                <a:lnTo>
                  <a:pt x="196453" y="0"/>
                </a:lnTo>
                <a:lnTo>
                  <a:pt x="178594" y="0"/>
                </a:lnTo>
                <a:lnTo>
                  <a:pt x="160734" y="0"/>
                </a:lnTo>
                <a:lnTo>
                  <a:pt x="133945" y="0"/>
                </a:lnTo>
                <a:lnTo>
                  <a:pt x="116086" y="8929"/>
                </a:lnTo>
                <a:lnTo>
                  <a:pt x="89297" y="8929"/>
                </a:lnTo>
                <a:lnTo>
                  <a:pt x="62508" y="17859"/>
                </a:lnTo>
                <a:lnTo>
                  <a:pt x="44648" y="26789"/>
                </a:lnTo>
                <a:lnTo>
                  <a:pt x="26789" y="35719"/>
                </a:lnTo>
                <a:lnTo>
                  <a:pt x="893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8930" y="125015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4"/>
                </a:lnTo>
                <a:lnTo>
                  <a:pt x="17859" y="160734"/>
                </a:lnTo>
                <a:lnTo>
                  <a:pt x="17859" y="160734"/>
                </a:lnTo>
                <a:lnTo>
                  <a:pt x="26789" y="169664"/>
                </a:lnTo>
                <a:lnTo>
                  <a:pt x="35719" y="160734"/>
                </a:lnTo>
                <a:lnTo>
                  <a:pt x="53578" y="160734"/>
                </a:lnTo>
                <a:lnTo>
                  <a:pt x="71437" y="151804"/>
                </a:lnTo>
                <a:lnTo>
                  <a:pt x="89297" y="142875"/>
                </a:lnTo>
                <a:lnTo>
                  <a:pt x="116086" y="142875"/>
                </a:lnTo>
                <a:lnTo>
                  <a:pt x="133945" y="133945"/>
                </a:lnTo>
                <a:lnTo>
                  <a:pt x="151805" y="125015"/>
                </a:lnTo>
                <a:lnTo>
                  <a:pt x="178594" y="125015"/>
                </a:lnTo>
                <a:lnTo>
                  <a:pt x="205383" y="125015"/>
                </a:lnTo>
                <a:lnTo>
                  <a:pt x="223242" y="133945"/>
                </a:lnTo>
                <a:lnTo>
                  <a:pt x="250031" y="142875"/>
                </a:lnTo>
                <a:lnTo>
                  <a:pt x="267891" y="151804"/>
                </a:lnTo>
                <a:lnTo>
                  <a:pt x="285750" y="169664"/>
                </a:lnTo>
                <a:lnTo>
                  <a:pt x="303609" y="178594"/>
                </a:lnTo>
                <a:lnTo>
                  <a:pt x="312539" y="196452"/>
                </a:lnTo>
                <a:lnTo>
                  <a:pt x="330398" y="214312"/>
                </a:lnTo>
                <a:lnTo>
                  <a:pt x="339328" y="241101"/>
                </a:lnTo>
                <a:lnTo>
                  <a:pt x="339328" y="258960"/>
                </a:lnTo>
                <a:lnTo>
                  <a:pt x="339328" y="276820"/>
                </a:lnTo>
                <a:lnTo>
                  <a:pt x="339328" y="303609"/>
                </a:lnTo>
                <a:lnTo>
                  <a:pt x="330398" y="321468"/>
                </a:lnTo>
                <a:lnTo>
                  <a:pt x="321469" y="339327"/>
                </a:lnTo>
                <a:lnTo>
                  <a:pt x="303609" y="348257"/>
                </a:lnTo>
                <a:lnTo>
                  <a:pt x="285750" y="366117"/>
                </a:lnTo>
                <a:lnTo>
                  <a:pt x="267891" y="375046"/>
                </a:lnTo>
                <a:lnTo>
                  <a:pt x="241102" y="383976"/>
                </a:lnTo>
                <a:lnTo>
                  <a:pt x="214312" y="392906"/>
                </a:lnTo>
                <a:lnTo>
                  <a:pt x="196453" y="392906"/>
                </a:lnTo>
                <a:lnTo>
                  <a:pt x="160734" y="392906"/>
                </a:lnTo>
                <a:lnTo>
                  <a:pt x="142875" y="392906"/>
                </a:lnTo>
                <a:lnTo>
                  <a:pt x="116086" y="383976"/>
                </a:lnTo>
                <a:lnTo>
                  <a:pt x="98227" y="375046"/>
                </a:lnTo>
                <a:lnTo>
                  <a:pt x="80367" y="366117"/>
                </a:lnTo>
                <a:lnTo>
                  <a:pt x="71437" y="357187"/>
                </a:lnTo>
                <a:lnTo>
                  <a:pt x="71437" y="339327"/>
                </a:lnTo>
                <a:lnTo>
                  <a:pt x="62508" y="330398"/>
                </a:lnTo>
                <a:lnTo>
                  <a:pt x="62508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920508" y="2607469"/>
            <a:ext cx="44649" cy="17860"/>
          </a:xfrm>
          <a:custGeom>
            <a:avLst/>
            <a:gdLst/>
            <a:ahLst/>
            <a:cxnLst/>
            <a:rect l="0" t="0" r="0" b="0"/>
            <a:pathLst>
              <a:path w="44649" h="17860">
                <a:moveTo>
                  <a:pt x="44648" y="17859"/>
                </a:moveTo>
                <a:lnTo>
                  <a:pt x="44648" y="17859"/>
                </a:lnTo>
                <a:lnTo>
                  <a:pt x="44648" y="17859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036594" y="2571750"/>
            <a:ext cx="98227" cy="241102"/>
          </a:xfrm>
          <a:custGeom>
            <a:avLst/>
            <a:gdLst/>
            <a:ahLst/>
            <a:cxnLst/>
            <a:rect l="0" t="0" r="0" b="0"/>
            <a:pathLst>
              <a:path w="98227" h="241102">
                <a:moveTo>
                  <a:pt x="98226" y="0"/>
                </a:move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8930"/>
                </a:lnTo>
                <a:lnTo>
                  <a:pt x="98226" y="8930"/>
                </a:lnTo>
                <a:lnTo>
                  <a:pt x="89297" y="17859"/>
                </a:lnTo>
                <a:lnTo>
                  <a:pt x="80367" y="35719"/>
                </a:lnTo>
                <a:lnTo>
                  <a:pt x="71437" y="53578"/>
                </a:lnTo>
                <a:lnTo>
                  <a:pt x="62508" y="71438"/>
                </a:lnTo>
                <a:lnTo>
                  <a:pt x="53578" y="89297"/>
                </a:lnTo>
                <a:lnTo>
                  <a:pt x="44648" y="98227"/>
                </a:lnTo>
                <a:lnTo>
                  <a:pt x="35719" y="116086"/>
                </a:lnTo>
                <a:lnTo>
                  <a:pt x="17859" y="133945"/>
                </a:lnTo>
                <a:lnTo>
                  <a:pt x="17859" y="142875"/>
                </a:lnTo>
                <a:lnTo>
                  <a:pt x="8929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3"/>
                </a:lnTo>
                <a:lnTo>
                  <a:pt x="8929" y="223242"/>
                </a:lnTo>
                <a:lnTo>
                  <a:pt x="17859" y="232171"/>
                </a:lnTo>
                <a:lnTo>
                  <a:pt x="26789" y="241101"/>
                </a:lnTo>
                <a:lnTo>
                  <a:pt x="26789" y="241101"/>
                </a:lnTo>
                <a:lnTo>
                  <a:pt x="26789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197328" y="2839640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313414" y="2937867"/>
            <a:ext cx="98228" cy="178595"/>
          </a:xfrm>
          <a:custGeom>
            <a:avLst/>
            <a:gdLst/>
            <a:ahLst/>
            <a:cxnLst/>
            <a:rect l="0" t="0" r="0" b="0"/>
            <a:pathLst>
              <a:path w="98228" h="178595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8929"/>
                </a:lnTo>
                <a:lnTo>
                  <a:pt x="71438" y="8929"/>
                </a:lnTo>
                <a:lnTo>
                  <a:pt x="80367" y="26789"/>
                </a:lnTo>
                <a:lnTo>
                  <a:pt x="89297" y="44648"/>
                </a:lnTo>
                <a:lnTo>
                  <a:pt x="98227" y="62508"/>
                </a:lnTo>
                <a:lnTo>
                  <a:pt x="98227" y="71437"/>
                </a:lnTo>
                <a:lnTo>
                  <a:pt x="98227" y="98226"/>
                </a:lnTo>
                <a:lnTo>
                  <a:pt x="98227" y="116086"/>
                </a:lnTo>
                <a:lnTo>
                  <a:pt x="89297" y="133945"/>
                </a:lnTo>
                <a:lnTo>
                  <a:pt x="80367" y="142875"/>
                </a:lnTo>
                <a:lnTo>
                  <a:pt x="62508" y="151804"/>
                </a:lnTo>
                <a:lnTo>
                  <a:pt x="44649" y="169664"/>
                </a:lnTo>
                <a:lnTo>
                  <a:pt x="26789" y="169664"/>
                </a:lnTo>
                <a:lnTo>
                  <a:pt x="8930" y="16966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724180" y="2625328"/>
            <a:ext cx="44649" cy="267891"/>
          </a:xfrm>
          <a:custGeom>
            <a:avLst/>
            <a:gdLst/>
            <a:ahLst/>
            <a:cxnLst/>
            <a:rect l="0" t="0" r="0" b="0"/>
            <a:pathLst>
              <a:path w="44649" h="26789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26789" y="44649"/>
                </a:lnTo>
                <a:lnTo>
                  <a:pt x="26789" y="62508"/>
                </a:lnTo>
                <a:lnTo>
                  <a:pt x="35718" y="80367"/>
                </a:lnTo>
                <a:lnTo>
                  <a:pt x="35718" y="107156"/>
                </a:lnTo>
                <a:lnTo>
                  <a:pt x="26789" y="133945"/>
                </a:lnTo>
                <a:lnTo>
                  <a:pt x="26789" y="160735"/>
                </a:lnTo>
                <a:lnTo>
                  <a:pt x="26789" y="187523"/>
                </a:lnTo>
                <a:lnTo>
                  <a:pt x="17859" y="214312"/>
                </a:lnTo>
                <a:lnTo>
                  <a:pt x="17859" y="232172"/>
                </a:lnTo>
                <a:lnTo>
                  <a:pt x="17859" y="250031"/>
                </a:lnTo>
                <a:lnTo>
                  <a:pt x="26789" y="258961"/>
                </a:lnTo>
                <a:lnTo>
                  <a:pt x="26789" y="267890"/>
                </a:lnTo>
                <a:lnTo>
                  <a:pt x="35718" y="267890"/>
                </a:lnTo>
                <a:lnTo>
                  <a:pt x="35718" y="267890"/>
                </a:lnTo>
                <a:lnTo>
                  <a:pt x="44648" y="267890"/>
                </a:lnTo>
                <a:lnTo>
                  <a:pt x="44648" y="267890"/>
                </a:lnTo>
                <a:lnTo>
                  <a:pt x="44648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545586" y="2580680"/>
            <a:ext cx="455415" cy="26790"/>
          </a:xfrm>
          <a:custGeom>
            <a:avLst/>
            <a:gdLst/>
            <a:ahLst/>
            <a:cxnLst/>
            <a:rect l="0" t="0" r="0" b="0"/>
            <a:pathLst>
              <a:path w="455415" h="26790">
                <a:moveTo>
                  <a:pt x="8930" y="26789"/>
                </a:move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53578" y="0"/>
                </a:lnTo>
                <a:lnTo>
                  <a:pt x="71437" y="0"/>
                </a:lnTo>
                <a:lnTo>
                  <a:pt x="107156" y="0"/>
                </a:lnTo>
                <a:lnTo>
                  <a:pt x="142875" y="0"/>
                </a:lnTo>
                <a:lnTo>
                  <a:pt x="187523" y="8929"/>
                </a:lnTo>
                <a:lnTo>
                  <a:pt x="223242" y="0"/>
                </a:lnTo>
                <a:lnTo>
                  <a:pt x="267891" y="0"/>
                </a:lnTo>
                <a:lnTo>
                  <a:pt x="312539" y="0"/>
                </a:lnTo>
                <a:lnTo>
                  <a:pt x="357187" y="0"/>
                </a:lnTo>
                <a:lnTo>
                  <a:pt x="392906" y="0"/>
                </a:lnTo>
                <a:lnTo>
                  <a:pt x="428625" y="0"/>
                </a:lnTo>
                <a:lnTo>
                  <a:pt x="446484" y="0"/>
                </a:lnTo>
                <a:lnTo>
                  <a:pt x="455414" y="0"/>
                </a:lnTo>
                <a:lnTo>
                  <a:pt x="45541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625953" y="2893218"/>
            <a:ext cx="250032" cy="26790"/>
          </a:xfrm>
          <a:custGeom>
            <a:avLst/>
            <a:gdLst/>
            <a:ahLst/>
            <a:cxnLst/>
            <a:rect l="0" t="0" r="0" b="0"/>
            <a:pathLst>
              <a:path w="250032" h="26790">
                <a:moveTo>
                  <a:pt x="8930" y="17860"/>
                </a:moveTo>
                <a:lnTo>
                  <a:pt x="0" y="17860"/>
                </a:lnTo>
                <a:lnTo>
                  <a:pt x="8930" y="26789"/>
                </a:lnTo>
                <a:lnTo>
                  <a:pt x="8930" y="26789"/>
                </a:lnTo>
                <a:lnTo>
                  <a:pt x="26789" y="26789"/>
                </a:lnTo>
                <a:lnTo>
                  <a:pt x="44649" y="26789"/>
                </a:lnTo>
                <a:lnTo>
                  <a:pt x="71438" y="26789"/>
                </a:lnTo>
                <a:lnTo>
                  <a:pt x="98227" y="26789"/>
                </a:lnTo>
                <a:lnTo>
                  <a:pt x="133945" y="17860"/>
                </a:lnTo>
                <a:lnTo>
                  <a:pt x="169664" y="17860"/>
                </a:lnTo>
                <a:lnTo>
                  <a:pt x="205383" y="8930"/>
                </a:lnTo>
                <a:lnTo>
                  <a:pt x="232172" y="893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956352" y="2705695"/>
            <a:ext cx="178594" cy="196454"/>
          </a:xfrm>
          <a:custGeom>
            <a:avLst/>
            <a:gdLst/>
            <a:ahLst/>
            <a:cxnLst/>
            <a:rect l="0" t="0" r="0" b="0"/>
            <a:pathLst>
              <a:path w="178594" h="196454">
                <a:moveTo>
                  <a:pt x="8929" y="169664"/>
                </a:moveTo>
                <a:lnTo>
                  <a:pt x="0" y="169664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3"/>
                </a:lnTo>
                <a:lnTo>
                  <a:pt x="0" y="187523"/>
                </a:lnTo>
                <a:lnTo>
                  <a:pt x="0" y="19645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187523"/>
                </a:lnTo>
                <a:lnTo>
                  <a:pt x="17859" y="178594"/>
                </a:lnTo>
                <a:lnTo>
                  <a:pt x="17859" y="160734"/>
                </a:lnTo>
                <a:lnTo>
                  <a:pt x="17859" y="142875"/>
                </a:lnTo>
                <a:lnTo>
                  <a:pt x="26789" y="125016"/>
                </a:lnTo>
                <a:lnTo>
                  <a:pt x="26789" y="98226"/>
                </a:lnTo>
                <a:lnTo>
                  <a:pt x="26789" y="80368"/>
                </a:lnTo>
                <a:lnTo>
                  <a:pt x="35718" y="62508"/>
                </a:lnTo>
                <a:lnTo>
                  <a:pt x="35718" y="44649"/>
                </a:lnTo>
                <a:lnTo>
                  <a:pt x="44648" y="35719"/>
                </a:lnTo>
                <a:lnTo>
                  <a:pt x="62507" y="17860"/>
                </a:lnTo>
                <a:lnTo>
                  <a:pt x="71437" y="8930"/>
                </a:lnTo>
                <a:lnTo>
                  <a:pt x="89296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8930"/>
                </a:lnTo>
                <a:lnTo>
                  <a:pt x="151804" y="17860"/>
                </a:lnTo>
                <a:lnTo>
                  <a:pt x="151804" y="35719"/>
                </a:lnTo>
                <a:lnTo>
                  <a:pt x="160734" y="53578"/>
                </a:lnTo>
                <a:lnTo>
                  <a:pt x="160734" y="71438"/>
                </a:lnTo>
                <a:lnTo>
                  <a:pt x="160734" y="89297"/>
                </a:lnTo>
                <a:lnTo>
                  <a:pt x="160734" y="107156"/>
                </a:lnTo>
                <a:lnTo>
                  <a:pt x="160734" y="125016"/>
                </a:lnTo>
                <a:lnTo>
                  <a:pt x="160734" y="142875"/>
                </a:lnTo>
                <a:lnTo>
                  <a:pt x="160734" y="160734"/>
                </a:lnTo>
                <a:lnTo>
                  <a:pt x="169664" y="169664"/>
                </a:lnTo>
                <a:lnTo>
                  <a:pt x="169664" y="187523"/>
                </a:lnTo>
                <a:lnTo>
                  <a:pt x="178593" y="196453"/>
                </a:lnTo>
                <a:lnTo>
                  <a:pt x="178593" y="196453"/>
                </a:lnTo>
                <a:lnTo>
                  <a:pt x="178593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0" name="Freeform 10239"/>
          <p:cNvSpPr/>
          <p:nvPr/>
        </p:nvSpPr>
        <p:spPr>
          <a:xfrm>
            <a:off x="8197452" y="2696766"/>
            <a:ext cx="205384" cy="187524"/>
          </a:xfrm>
          <a:custGeom>
            <a:avLst/>
            <a:gdLst/>
            <a:ahLst/>
            <a:cxnLst/>
            <a:rect l="0" t="0" r="0" b="0"/>
            <a:pathLst>
              <a:path w="205384" h="187524">
                <a:moveTo>
                  <a:pt x="133946" y="8929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8929"/>
                </a:lnTo>
                <a:lnTo>
                  <a:pt x="53578" y="17859"/>
                </a:lnTo>
                <a:lnTo>
                  <a:pt x="35719" y="35718"/>
                </a:lnTo>
                <a:lnTo>
                  <a:pt x="17860" y="53578"/>
                </a:lnTo>
                <a:lnTo>
                  <a:pt x="8930" y="71437"/>
                </a:lnTo>
                <a:lnTo>
                  <a:pt x="0" y="89297"/>
                </a:lnTo>
                <a:lnTo>
                  <a:pt x="0" y="116085"/>
                </a:lnTo>
                <a:lnTo>
                  <a:pt x="8930" y="133945"/>
                </a:lnTo>
                <a:lnTo>
                  <a:pt x="17860" y="142874"/>
                </a:lnTo>
                <a:lnTo>
                  <a:pt x="35719" y="151804"/>
                </a:lnTo>
                <a:lnTo>
                  <a:pt x="53578" y="160734"/>
                </a:lnTo>
                <a:lnTo>
                  <a:pt x="80368" y="169663"/>
                </a:lnTo>
                <a:lnTo>
                  <a:pt x="107157" y="178593"/>
                </a:lnTo>
                <a:lnTo>
                  <a:pt x="142875" y="178593"/>
                </a:lnTo>
                <a:lnTo>
                  <a:pt x="169664" y="178593"/>
                </a:lnTo>
                <a:lnTo>
                  <a:pt x="205383" y="187523"/>
                </a:lnTo>
                <a:lnTo>
                  <a:pt x="205383" y="187523"/>
                </a:lnTo>
                <a:lnTo>
                  <a:pt x="205383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1" name="Freeform 10240"/>
          <p:cNvSpPr/>
          <p:nvPr/>
        </p:nvSpPr>
        <p:spPr>
          <a:xfrm>
            <a:off x="8590359" y="2857500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Freeform 10241"/>
          <p:cNvSpPr/>
          <p:nvPr/>
        </p:nvSpPr>
        <p:spPr>
          <a:xfrm>
            <a:off x="5857875" y="2223492"/>
            <a:ext cx="2812852" cy="1053704"/>
          </a:xfrm>
          <a:custGeom>
            <a:avLst/>
            <a:gdLst/>
            <a:ahLst/>
            <a:cxnLst/>
            <a:rect l="0" t="0" r="0" b="0"/>
            <a:pathLst>
              <a:path w="2812852" h="1053704">
                <a:moveTo>
                  <a:pt x="2330648" y="169664"/>
                </a:moveTo>
                <a:lnTo>
                  <a:pt x="2321719" y="160734"/>
                </a:lnTo>
                <a:lnTo>
                  <a:pt x="2303859" y="160734"/>
                </a:lnTo>
                <a:lnTo>
                  <a:pt x="2277070" y="151805"/>
                </a:lnTo>
                <a:lnTo>
                  <a:pt x="2250281" y="133945"/>
                </a:lnTo>
                <a:lnTo>
                  <a:pt x="2214563" y="116086"/>
                </a:lnTo>
                <a:lnTo>
                  <a:pt x="2178844" y="107156"/>
                </a:lnTo>
                <a:lnTo>
                  <a:pt x="2134195" y="89297"/>
                </a:lnTo>
                <a:lnTo>
                  <a:pt x="2080617" y="80367"/>
                </a:lnTo>
                <a:lnTo>
                  <a:pt x="2035969" y="71437"/>
                </a:lnTo>
                <a:lnTo>
                  <a:pt x="1973461" y="53578"/>
                </a:lnTo>
                <a:lnTo>
                  <a:pt x="1910953" y="44648"/>
                </a:lnTo>
                <a:lnTo>
                  <a:pt x="1848445" y="35719"/>
                </a:lnTo>
                <a:lnTo>
                  <a:pt x="1777008" y="26789"/>
                </a:lnTo>
                <a:lnTo>
                  <a:pt x="1705570" y="17859"/>
                </a:lnTo>
                <a:lnTo>
                  <a:pt x="1634133" y="8930"/>
                </a:lnTo>
                <a:lnTo>
                  <a:pt x="1553766" y="0"/>
                </a:lnTo>
                <a:lnTo>
                  <a:pt x="1464469" y="0"/>
                </a:lnTo>
                <a:lnTo>
                  <a:pt x="1384102" y="0"/>
                </a:lnTo>
                <a:lnTo>
                  <a:pt x="1303734" y="0"/>
                </a:lnTo>
                <a:lnTo>
                  <a:pt x="1223367" y="8930"/>
                </a:lnTo>
                <a:lnTo>
                  <a:pt x="1134070" y="8930"/>
                </a:lnTo>
                <a:lnTo>
                  <a:pt x="1053703" y="17859"/>
                </a:lnTo>
                <a:lnTo>
                  <a:pt x="973336" y="26789"/>
                </a:lnTo>
                <a:lnTo>
                  <a:pt x="892969" y="44648"/>
                </a:lnTo>
                <a:lnTo>
                  <a:pt x="821531" y="62508"/>
                </a:lnTo>
                <a:lnTo>
                  <a:pt x="750094" y="80367"/>
                </a:lnTo>
                <a:lnTo>
                  <a:pt x="678656" y="98227"/>
                </a:lnTo>
                <a:lnTo>
                  <a:pt x="607219" y="116086"/>
                </a:lnTo>
                <a:lnTo>
                  <a:pt x="535781" y="142875"/>
                </a:lnTo>
                <a:lnTo>
                  <a:pt x="473273" y="178594"/>
                </a:lnTo>
                <a:lnTo>
                  <a:pt x="401836" y="214312"/>
                </a:lnTo>
                <a:lnTo>
                  <a:pt x="348258" y="250031"/>
                </a:lnTo>
                <a:lnTo>
                  <a:pt x="285750" y="285750"/>
                </a:lnTo>
                <a:lnTo>
                  <a:pt x="232172" y="321469"/>
                </a:lnTo>
                <a:lnTo>
                  <a:pt x="178594" y="366117"/>
                </a:lnTo>
                <a:lnTo>
                  <a:pt x="133945" y="410766"/>
                </a:lnTo>
                <a:lnTo>
                  <a:pt x="98227" y="455414"/>
                </a:lnTo>
                <a:lnTo>
                  <a:pt x="62508" y="500063"/>
                </a:lnTo>
                <a:lnTo>
                  <a:pt x="35719" y="544711"/>
                </a:lnTo>
                <a:lnTo>
                  <a:pt x="17859" y="589359"/>
                </a:lnTo>
                <a:lnTo>
                  <a:pt x="8930" y="634008"/>
                </a:lnTo>
                <a:lnTo>
                  <a:pt x="0" y="678656"/>
                </a:lnTo>
                <a:lnTo>
                  <a:pt x="8930" y="723304"/>
                </a:lnTo>
                <a:lnTo>
                  <a:pt x="8930" y="759023"/>
                </a:lnTo>
                <a:lnTo>
                  <a:pt x="26789" y="803672"/>
                </a:lnTo>
                <a:lnTo>
                  <a:pt x="44648" y="839390"/>
                </a:lnTo>
                <a:lnTo>
                  <a:pt x="71438" y="866179"/>
                </a:lnTo>
                <a:lnTo>
                  <a:pt x="107156" y="901898"/>
                </a:lnTo>
                <a:lnTo>
                  <a:pt x="142875" y="928687"/>
                </a:lnTo>
                <a:lnTo>
                  <a:pt x="196453" y="955476"/>
                </a:lnTo>
                <a:lnTo>
                  <a:pt x="241102" y="973336"/>
                </a:lnTo>
                <a:lnTo>
                  <a:pt x="303609" y="991195"/>
                </a:lnTo>
                <a:lnTo>
                  <a:pt x="357188" y="1009054"/>
                </a:lnTo>
                <a:lnTo>
                  <a:pt x="428625" y="1017984"/>
                </a:lnTo>
                <a:lnTo>
                  <a:pt x="500063" y="1026914"/>
                </a:lnTo>
                <a:lnTo>
                  <a:pt x="571500" y="1035844"/>
                </a:lnTo>
                <a:lnTo>
                  <a:pt x="651867" y="1044773"/>
                </a:lnTo>
                <a:lnTo>
                  <a:pt x="732234" y="1044773"/>
                </a:lnTo>
                <a:lnTo>
                  <a:pt x="812602" y="1053703"/>
                </a:lnTo>
                <a:lnTo>
                  <a:pt x="901898" y="1053703"/>
                </a:lnTo>
                <a:lnTo>
                  <a:pt x="991195" y="1053703"/>
                </a:lnTo>
                <a:lnTo>
                  <a:pt x="1080492" y="1053703"/>
                </a:lnTo>
                <a:lnTo>
                  <a:pt x="1169789" y="1053703"/>
                </a:lnTo>
                <a:lnTo>
                  <a:pt x="1259086" y="1044773"/>
                </a:lnTo>
                <a:lnTo>
                  <a:pt x="1357313" y="1035844"/>
                </a:lnTo>
                <a:lnTo>
                  <a:pt x="1446609" y="1026914"/>
                </a:lnTo>
                <a:lnTo>
                  <a:pt x="1544836" y="1017984"/>
                </a:lnTo>
                <a:lnTo>
                  <a:pt x="1634133" y="1017984"/>
                </a:lnTo>
                <a:lnTo>
                  <a:pt x="1723430" y="1009054"/>
                </a:lnTo>
                <a:lnTo>
                  <a:pt x="1812727" y="991195"/>
                </a:lnTo>
                <a:lnTo>
                  <a:pt x="1902023" y="982265"/>
                </a:lnTo>
                <a:lnTo>
                  <a:pt x="1982391" y="973336"/>
                </a:lnTo>
                <a:lnTo>
                  <a:pt x="2062758" y="964406"/>
                </a:lnTo>
                <a:lnTo>
                  <a:pt x="2143125" y="946547"/>
                </a:lnTo>
                <a:lnTo>
                  <a:pt x="2214563" y="928687"/>
                </a:lnTo>
                <a:lnTo>
                  <a:pt x="2286000" y="919758"/>
                </a:lnTo>
                <a:lnTo>
                  <a:pt x="2348507" y="901898"/>
                </a:lnTo>
                <a:lnTo>
                  <a:pt x="2402085" y="884039"/>
                </a:lnTo>
                <a:lnTo>
                  <a:pt x="2455663" y="875109"/>
                </a:lnTo>
                <a:lnTo>
                  <a:pt x="2518171" y="857250"/>
                </a:lnTo>
                <a:lnTo>
                  <a:pt x="2562820" y="839390"/>
                </a:lnTo>
                <a:lnTo>
                  <a:pt x="2607468" y="821531"/>
                </a:lnTo>
                <a:lnTo>
                  <a:pt x="2652116" y="794742"/>
                </a:lnTo>
                <a:lnTo>
                  <a:pt x="2687835" y="776883"/>
                </a:lnTo>
                <a:lnTo>
                  <a:pt x="2723554" y="750094"/>
                </a:lnTo>
                <a:lnTo>
                  <a:pt x="2750343" y="723304"/>
                </a:lnTo>
                <a:lnTo>
                  <a:pt x="2777132" y="696515"/>
                </a:lnTo>
                <a:lnTo>
                  <a:pt x="2794991" y="669726"/>
                </a:lnTo>
                <a:lnTo>
                  <a:pt x="2803921" y="634008"/>
                </a:lnTo>
                <a:lnTo>
                  <a:pt x="2812851" y="598289"/>
                </a:lnTo>
                <a:lnTo>
                  <a:pt x="2812851" y="562571"/>
                </a:lnTo>
                <a:lnTo>
                  <a:pt x="2803921" y="526852"/>
                </a:lnTo>
                <a:lnTo>
                  <a:pt x="2794991" y="491133"/>
                </a:lnTo>
                <a:lnTo>
                  <a:pt x="2777132" y="455414"/>
                </a:lnTo>
                <a:lnTo>
                  <a:pt x="2750343" y="419696"/>
                </a:lnTo>
                <a:lnTo>
                  <a:pt x="2732484" y="383977"/>
                </a:lnTo>
                <a:lnTo>
                  <a:pt x="2705695" y="348258"/>
                </a:lnTo>
                <a:lnTo>
                  <a:pt x="2669976" y="312539"/>
                </a:lnTo>
                <a:lnTo>
                  <a:pt x="2634257" y="276821"/>
                </a:lnTo>
                <a:lnTo>
                  <a:pt x="2598538" y="241102"/>
                </a:lnTo>
                <a:lnTo>
                  <a:pt x="2544960" y="214312"/>
                </a:lnTo>
                <a:lnTo>
                  <a:pt x="2491382" y="178594"/>
                </a:lnTo>
                <a:lnTo>
                  <a:pt x="2428874" y="142875"/>
                </a:lnTo>
                <a:lnTo>
                  <a:pt x="2357437" y="116086"/>
                </a:lnTo>
                <a:lnTo>
                  <a:pt x="2277070" y="89297"/>
                </a:lnTo>
                <a:lnTo>
                  <a:pt x="2196703" y="71437"/>
                </a:lnTo>
                <a:lnTo>
                  <a:pt x="2080617" y="44648"/>
                </a:lnTo>
                <a:lnTo>
                  <a:pt x="2080617" y="44648"/>
                </a:lnTo>
                <a:lnTo>
                  <a:pt x="2080617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Find the percent increase/decrease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Original: 150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New: 25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Original</a:t>
            </a:r>
            <a:r>
              <a:rPr lang="en-US" dirty="0"/>
              <a:t>: 55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New: 143</a:t>
            </a:r>
          </a:p>
        </p:txBody>
      </p:sp>
    </p:spTree>
    <p:extLst>
      <p:ext uri="{BB962C8B-B14F-4D97-AF65-F5344CB8AC3E}">
        <p14:creationId xmlns:p14="http://schemas.microsoft.com/office/powerpoint/2010/main" val="148282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Finding Increase/decrease (option 1)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Option 1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Take % multiply by number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Add/subtract answer by original amount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Increase 45 by 20%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Decrease 85 by 28%</a:t>
            </a:r>
          </a:p>
        </p:txBody>
      </p:sp>
      <p:sp>
        <p:nvSpPr>
          <p:cNvPr id="2" name="Freeform 1"/>
          <p:cNvSpPr/>
          <p:nvPr/>
        </p:nvSpPr>
        <p:spPr>
          <a:xfrm>
            <a:off x="5331023" y="2027039"/>
            <a:ext cx="178595" cy="125016"/>
          </a:xfrm>
          <a:custGeom>
            <a:avLst/>
            <a:gdLst/>
            <a:ahLst/>
            <a:cxnLst/>
            <a:rect l="0" t="0" r="0" b="0"/>
            <a:pathLst>
              <a:path w="178595" h="125016">
                <a:moveTo>
                  <a:pt x="53579" y="17859"/>
                </a:moveTo>
                <a:lnTo>
                  <a:pt x="53579" y="17859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8930"/>
                </a:lnTo>
                <a:lnTo>
                  <a:pt x="53579" y="17859"/>
                </a:lnTo>
                <a:lnTo>
                  <a:pt x="44649" y="26789"/>
                </a:lnTo>
                <a:lnTo>
                  <a:pt x="44649" y="35719"/>
                </a:lnTo>
                <a:lnTo>
                  <a:pt x="35719" y="44648"/>
                </a:lnTo>
                <a:lnTo>
                  <a:pt x="26790" y="62508"/>
                </a:lnTo>
                <a:lnTo>
                  <a:pt x="17860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6"/>
                </a:lnTo>
                <a:lnTo>
                  <a:pt x="0" y="107156"/>
                </a:lnTo>
                <a:lnTo>
                  <a:pt x="8930" y="116086"/>
                </a:lnTo>
                <a:lnTo>
                  <a:pt x="17860" y="116086"/>
                </a:lnTo>
                <a:lnTo>
                  <a:pt x="26790" y="125015"/>
                </a:lnTo>
                <a:lnTo>
                  <a:pt x="35719" y="125015"/>
                </a:lnTo>
                <a:lnTo>
                  <a:pt x="53579" y="125015"/>
                </a:lnTo>
                <a:lnTo>
                  <a:pt x="71438" y="116086"/>
                </a:lnTo>
                <a:lnTo>
                  <a:pt x="80368" y="116086"/>
                </a:lnTo>
                <a:lnTo>
                  <a:pt x="98227" y="116086"/>
                </a:lnTo>
                <a:lnTo>
                  <a:pt x="116086" y="107156"/>
                </a:lnTo>
                <a:lnTo>
                  <a:pt x="133946" y="107156"/>
                </a:lnTo>
                <a:lnTo>
                  <a:pt x="151805" y="98226"/>
                </a:lnTo>
                <a:lnTo>
                  <a:pt x="160735" y="89297"/>
                </a:lnTo>
                <a:lnTo>
                  <a:pt x="169665" y="89297"/>
                </a:lnTo>
                <a:lnTo>
                  <a:pt x="178594" y="80367"/>
                </a:lnTo>
                <a:lnTo>
                  <a:pt x="178594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473898" y="1991320"/>
            <a:ext cx="71439" cy="223243"/>
          </a:xfrm>
          <a:custGeom>
            <a:avLst/>
            <a:gdLst/>
            <a:ahLst/>
            <a:cxnLst/>
            <a:rect l="0" t="0" r="0" b="0"/>
            <a:pathLst>
              <a:path w="71439" h="223243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17859"/>
                </a:lnTo>
                <a:lnTo>
                  <a:pt x="62508" y="26789"/>
                </a:lnTo>
                <a:lnTo>
                  <a:pt x="62508" y="44649"/>
                </a:lnTo>
                <a:lnTo>
                  <a:pt x="53579" y="62508"/>
                </a:lnTo>
                <a:lnTo>
                  <a:pt x="53579" y="80367"/>
                </a:lnTo>
                <a:lnTo>
                  <a:pt x="44649" y="98227"/>
                </a:lnTo>
                <a:lnTo>
                  <a:pt x="35719" y="125016"/>
                </a:lnTo>
                <a:lnTo>
                  <a:pt x="26790" y="142875"/>
                </a:lnTo>
                <a:lnTo>
                  <a:pt x="17860" y="160734"/>
                </a:lnTo>
                <a:lnTo>
                  <a:pt x="17860" y="178594"/>
                </a:lnTo>
                <a:lnTo>
                  <a:pt x="8930" y="187524"/>
                </a:lnTo>
                <a:lnTo>
                  <a:pt x="8930" y="196453"/>
                </a:lnTo>
                <a:lnTo>
                  <a:pt x="8930" y="205383"/>
                </a:lnTo>
                <a:lnTo>
                  <a:pt x="0" y="214313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616773" y="1982390"/>
            <a:ext cx="196455" cy="214314"/>
          </a:xfrm>
          <a:custGeom>
            <a:avLst/>
            <a:gdLst/>
            <a:ahLst/>
            <a:cxnLst/>
            <a:rect l="0" t="0" r="0" b="0"/>
            <a:pathLst>
              <a:path w="196455" h="214314">
                <a:moveTo>
                  <a:pt x="178594" y="17860"/>
                </a:moveTo>
                <a:lnTo>
                  <a:pt x="178594" y="8930"/>
                </a:lnTo>
                <a:lnTo>
                  <a:pt x="178594" y="8930"/>
                </a:lnTo>
                <a:lnTo>
                  <a:pt x="178594" y="8930"/>
                </a:lnTo>
                <a:lnTo>
                  <a:pt x="178594" y="8930"/>
                </a:lnTo>
                <a:lnTo>
                  <a:pt x="169665" y="8930"/>
                </a:lnTo>
                <a:lnTo>
                  <a:pt x="169665" y="8930"/>
                </a:lnTo>
                <a:lnTo>
                  <a:pt x="160735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0"/>
                </a:lnTo>
                <a:lnTo>
                  <a:pt x="116086" y="0"/>
                </a:lnTo>
                <a:lnTo>
                  <a:pt x="107157" y="0"/>
                </a:lnTo>
                <a:lnTo>
                  <a:pt x="89297" y="0"/>
                </a:lnTo>
                <a:lnTo>
                  <a:pt x="80368" y="8930"/>
                </a:lnTo>
                <a:lnTo>
                  <a:pt x="62508" y="8930"/>
                </a:lnTo>
                <a:lnTo>
                  <a:pt x="53579" y="8930"/>
                </a:lnTo>
                <a:lnTo>
                  <a:pt x="53579" y="17860"/>
                </a:lnTo>
                <a:lnTo>
                  <a:pt x="44649" y="26789"/>
                </a:lnTo>
                <a:lnTo>
                  <a:pt x="35719" y="26789"/>
                </a:lnTo>
                <a:lnTo>
                  <a:pt x="35719" y="35719"/>
                </a:lnTo>
                <a:lnTo>
                  <a:pt x="26790" y="44649"/>
                </a:lnTo>
                <a:lnTo>
                  <a:pt x="17860" y="53579"/>
                </a:lnTo>
                <a:lnTo>
                  <a:pt x="17860" y="62508"/>
                </a:lnTo>
                <a:lnTo>
                  <a:pt x="17860" y="80368"/>
                </a:lnTo>
                <a:lnTo>
                  <a:pt x="8930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17860" y="98227"/>
                </a:lnTo>
                <a:lnTo>
                  <a:pt x="17860" y="107157"/>
                </a:lnTo>
                <a:lnTo>
                  <a:pt x="26790" y="107157"/>
                </a:lnTo>
                <a:lnTo>
                  <a:pt x="44649" y="98227"/>
                </a:lnTo>
                <a:lnTo>
                  <a:pt x="53579" y="98227"/>
                </a:lnTo>
                <a:lnTo>
                  <a:pt x="62508" y="89297"/>
                </a:lnTo>
                <a:lnTo>
                  <a:pt x="80368" y="89297"/>
                </a:lnTo>
                <a:lnTo>
                  <a:pt x="98227" y="89297"/>
                </a:lnTo>
                <a:lnTo>
                  <a:pt x="107157" y="89297"/>
                </a:lnTo>
                <a:lnTo>
                  <a:pt x="125016" y="89297"/>
                </a:lnTo>
                <a:lnTo>
                  <a:pt x="133946" y="89297"/>
                </a:lnTo>
                <a:lnTo>
                  <a:pt x="151805" y="89297"/>
                </a:lnTo>
                <a:lnTo>
                  <a:pt x="160735" y="98227"/>
                </a:lnTo>
                <a:lnTo>
                  <a:pt x="169665" y="98227"/>
                </a:lnTo>
                <a:lnTo>
                  <a:pt x="178594" y="107157"/>
                </a:lnTo>
                <a:lnTo>
                  <a:pt x="187524" y="116086"/>
                </a:lnTo>
                <a:lnTo>
                  <a:pt x="187524" y="125016"/>
                </a:lnTo>
                <a:lnTo>
                  <a:pt x="196454" y="133946"/>
                </a:lnTo>
                <a:lnTo>
                  <a:pt x="187524" y="151805"/>
                </a:lnTo>
                <a:lnTo>
                  <a:pt x="187524" y="160735"/>
                </a:lnTo>
                <a:lnTo>
                  <a:pt x="187524" y="169664"/>
                </a:lnTo>
                <a:lnTo>
                  <a:pt x="187524" y="178594"/>
                </a:lnTo>
                <a:lnTo>
                  <a:pt x="178594" y="187524"/>
                </a:lnTo>
                <a:lnTo>
                  <a:pt x="160735" y="187524"/>
                </a:lnTo>
                <a:lnTo>
                  <a:pt x="151805" y="196454"/>
                </a:lnTo>
                <a:lnTo>
                  <a:pt x="133946" y="205383"/>
                </a:lnTo>
                <a:lnTo>
                  <a:pt x="125016" y="205383"/>
                </a:lnTo>
                <a:lnTo>
                  <a:pt x="107157" y="205383"/>
                </a:lnTo>
                <a:lnTo>
                  <a:pt x="80368" y="214313"/>
                </a:lnTo>
                <a:lnTo>
                  <a:pt x="62508" y="214313"/>
                </a:lnTo>
                <a:lnTo>
                  <a:pt x="35719" y="214313"/>
                </a:lnTo>
                <a:lnTo>
                  <a:pt x="17860" y="214313"/>
                </a:lnTo>
                <a:lnTo>
                  <a:pt x="8930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000750" y="2089547"/>
            <a:ext cx="35720" cy="1"/>
          </a:xfrm>
          <a:custGeom>
            <a:avLst/>
            <a:gdLst/>
            <a:ahLst/>
            <a:cxnLst/>
            <a:rect l="0" t="0" r="0" b="0"/>
            <a:pathLst>
              <a:path w="35720" h="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215063" y="1919883"/>
            <a:ext cx="205383" cy="223243"/>
          </a:xfrm>
          <a:custGeom>
            <a:avLst/>
            <a:gdLst/>
            <a:ahLst/>
            <a:cxnLst/>
            <a:rect l="0" t="0" r="0" b="0"/>
            <a:pathLst>
              <a:path w="205383" h="223243">
                <a:moveTo>
                  <a:pt x="8929" y="89296"/>
                </a:moveTo>
                <a:lnTo>
                  <a:pt x="8929" y="89296"/>
                </a:lnTo>
                <a:lnTo>
                  <a:pt x="0" y="80367"/>
                </a:lnTo>
                <a:lnTo>
                  <a:pt x="0" y="71437"/>
                </a:lnTo>
                <a:lnTo>
                  <a:pt x="0" y="71437"/>
                </a:lnTo>
                <a:lnTo>
                  <a:pt x="0" y="62507"/>
                </a:lnTo>
                <a:lnTo>
                  <a:pt x="8929" y="53578"/>
                </a:lnTo>
                <a:lnTo>
                  <a:pt x="17859" y="35718"/>
                </a:lnTo>
                <a:lnTo>
                  <a:pt x="26789" y="26789"/>
                </a:lnTo>
                <a:lnTo>
                  <a:pt x="44648" y="17859"/>
                </a:lnTo>
                <a:lnTo>
                  <a:pt x="62507" y="8929"/>
                </a:lnTo>
                <a:lnTo>
                  <a:pt x="80367" y="8929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8929"/>
                </a:lnTo>
                <a:lnTo>
                  <a:pt x="160734" y="8929"/>
                </a:lnTo>
                <a:lnTo>
                  <a:pt x="178593" y="17859"/>
                </a:lnTo>
                <a:lnTo>
                  <a:pt x="196453" y="26789"/>
                </a:lnTo>
                <a:lnTo>
                  <a:pt x="205382" y="44648"/>
                </a:lnTo>
                <a:lnTo>
                  <a:pt x="205382" y="62507"/>
                </a:lnTo>
                <a:lnTo>
                  <a:pt x="205382" y="80367"/>
                </a:lnTo>
                <a:lnTo>
                  <a:pt x="205382" y="98226"/>
                </a:lnTo>
                <a:lnTo>
                  <a:pt x="196453" y="116086"/>
                </a:lnTo>
                <a:lnTo>
                  <a:pt x="178593" y="142875"/>
                </a:lnTo>
                <a:lnTo>
                  <a:pt x="160734" y="160734"/>
                </a:lnTo>
                <a:lnTo>
                  <a:pt x="142875" y="178593"/>
                </a:lnTo>
                <a:lnTo>
                  <a:pt x="125015" y="187523"/>
                </a:lnTo>
                <a:lnTo>
                  <a:pt x="98226" y="205382"/>
                </a:lnTo>
                <a:lnTo>
                  <a:pt x="80367" y="214312"/>
                </a:lnTo>
                <a:lnTo>
                  <a:pt x="62507" y="223242"/>
                </a:lnTo>
                <a:lnTo>
                  <a:pt x="44648" y="223242"/>
                </a:lnTo>
                <a:lnTo>
                  <a:pt x="26789" y="223242"/>
                </a:lnTo>
                <a:lnTo>
                  <a:pt x="17859" y="223242"/>
                </a:lnTo>
                <a:lnTo>
                  <a:pt x="8929" y="214312"/>
                </a:lnTo>
                <a:lnTo>
                  <a:pt x="8929" y="205382"/>
                </a:lnTo>
                <a:lnTo>
                  <a:pt x="0" y="196453"/>
                </a:lnTo>
                <a:lnTo>
                  <a:pt x="8929" y="187523"/>
                </a:lnTo>
                <a:lnTo>
                  <a:pt x="8929" y="178593"/>
                </a:lnTo>
                <a:lnTo>
                  <a:pt x="17859" y="169664"/>
                </a:lnTo>
                <a:lnTo>
                  <a:pt x="26789" y="160734"/>
                </a:lnTo>
                <a:lnTo>
                  <a:pt x="44648" y="160734"/>
                </a:lnTo>
                <a:lnTo>
                  <a:pt x="62507" y="160734"/>
                </a:lnTo>
                <a:lnTo>
                  <a:pt x="80367" y="160734"/>
                </a:lnTo>
                <a:lnTo>
                  <a:pt x="98226" y="160734"/>
                </a:lnTo>
                <a:lnTo>
                  <a:pt x="107156" y="160734"/>
                </a:lnTo>
                <a:lnTo>
                  <a:pt x="125015" y="169664"/>
                </a:lnTo>
                <a:lnTo>
                  <a:pt x="133945" y="169664"/>
                </a:lnTo>
                <a:lnTo>
                  <a:pt x="151804" y="178593"/>
                </a:lnTo>
                <a:lnTo>
                  <a:pt x="160734" y="178593"/>
                </a:lnTo>
                <a:lnTo>
                  <a:pt x="169664" y="187523"/>
                </a:lnTo>
                <a:lnTo>
                  <a:pt x="178593" y="187523"/>
                </a:lnTo>
                <a:lnTo>
                  <a:pt x="178593" y="187523"/>
                </a:lnTo>
                <a:lnTo>
                  <a:pt x="178593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474023" y="1937742"/>
            <a:ext cx="205384" cy="178595"/>
          </a:xfrm>
          <a:custGeom>
            <a:avLst/>
            <a:gdLst/>
            <a:ahLst/>
            <a:cxnLst/>
            <a:rect l="0" t="0" r="0" b="0"/>
            <a:pathLst>
              <a:path w="205384" h="178595">
                <a:moveTo>
                  <a:pt x="133946" y="26789"/>
                </a:moveTo>
                <a:lnTo>
                  <a:pt x="133946" y="17859"/>
                </a:lnTo>
                <a:lnTo>
                  <a:pt x="133946" y="17859"/>
                </a:lnTo>
                <a:lnTo>
                  <a:pt x="133946" y="17859"/>
                </a:lnTo>
                <a:lnTo>
                  <a:pt x="133946" y="8930"/>
                </a:lnTo>
                <a:lnTo>
                  <a:pt x="125016" y="8930"/>
                </a:lnTo>
                <a:lnTo>
                  <a:pt x="116086" y="0"/>
                </a:lnTo>
                <a:lnTo>
                  <a:pt x="116086" y="8930"/>
                </a:lnTo>
                <a:lnTo>
                  <a:pt x="98227" y="8930"/>
                </a:lnTo>
                <a:lnTo>
                  <a:pt x="89297" y="17859"/>
                </a:lnTo>
                <a:lnTo>
                  <a:pt x="71438" y="26789"/>
                </a:lnTo>
                <a:lnTo>
                  <a:pt x="53579" y="44648"/>
                </a:lnTo>
                <a:lnTo>
                  <a:pt x="35719" y="62508"/>
                </a:lnTo>
                <a:lnTo>
                  <a:pt x="2679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0" y="133945"/>
                </a:lnTo>
                <a:lnTo>
                  <a:pt x="8930" y="151805"/>
                </a:lnTo>
                <a:lnTo>
                  <a:pt x="8930" y="160734"/>
                </a:lnTo>
                <a:lnTo>
                  <a:pt x="26790" y="169664"/>
                </a:lnTo>
                <a:lnTo>
                  <a:pt x="44649" y="178594"/>
                </a:lnTo>
                <a:lnTo>
                  <a:pt x="71438" y="178594"/>
                </a:lnTo>
                <a:lnTo>
                  <a:pt x="89297" y="178594"/>
                </a:lnTo>
                <a:lnTo>
                  <a:pt x="116086" y="169664"/>
                </a:lnTo>
                <a:lnTo>
                  <a:pt x="142875" y="160734"/>
                </a:lnTo>
                <a:lnTo>
                  <a:pt x="160735" y="151805"/>
                </a:lnTo>
                <a:lnTo>
                  <a:pt x="178594" y="142875"/>
                </a:lnTo>
                <a:lnTo>
                  <a:pt x="196454" y="125016"/>
                </a:lnTo>
                <a:lnTo>
                  <a:pt x="205383" y="107156"/>
                </a:lnTo>
                <a:lnTo>
                  <a:pt x="205383" y="98227"/>
                </a:lnTo>
                <a:lnTo>
                  <a:pt x="205383" y="80367"/>
                </a:lnTo>
                <a:lnTo>
                  <a:pt x="205383" y="71437"/>
                </a:lnTo>
                <a:lnTo>
                  <a:pt x="196454" y="53578"/>
                </a:lnTo>
                <a:lnTo>
                  <a:pt x="187524" y="44648"/>
                </a:lnTo>
                <a:lnTo>
                  <a:pt x="169665" y="35719"/>
                </a:lnTo>
                <a:lnTo>
                  <a:pt x="160735" y="26789"/>
                </a:lnTo>
                <a:lnTo>
                  <a:pt x="142875" y="17859"/>
                </a:lnTo>
                <a:lnTo>
                  <a:pt x="133946" y="17859"/>
                </a:lnTo>
                <a:lnTo>
                  <a:pt x="133946" y="17859"/>
                </a:lnTo>
                <a:lnTo>
                  <a:pt x="125016" y="17859"/>
                </a:lnTo>
                <a:lnTo>
                  <a:pt x="125016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724055" y="1902023"/>
            <a:ext cx="8930" cy="17861"/>
          </a:xfrm>
          <a:custGeom>
            <a:avLst/>
            <a:gdLst/>
            <a:ahLst/>
            <a:cxnLst/>
            <a:rect l="0" t="0" r="0" b="0"/>
            <a:pathLst>
              <a:path w="8930" h="17861">
                <a:moveTo>
                  <a:pt x="8929" y="17860"/>
                </a:moveTo>
                <a:lnTo>
                  <a:pt x="8929" y="17860"/>
                </a:lnTo>
                <a:lnTo>
                  <a:pt x="8929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732984" y="1902023"/>
            <a:ext cx="89298" cy="178595"/>
          </a:xfrm>
          <a:custGeom>
            <a:avLst/>
            <a:gdLst/>
            <a:ahLst/>
            <a:cxnLst/>
            <a:rect l="0" t="0" r="0" b="0"/>
            <a:pathLst>
              <a:path w="89298" h="178595">
                <a:moveTo>
                  <a:pt x="71438" y="0"/>
                </a:moveTo>
                <a:lnTo>
                  <a:pt x="71438" y="0"/>
                </a:lnTo>
                <a:lnTo>
                  <a:pt x="80368" y="0"/>
                </a:lnTo>
                <a:lnTo>
                  <a:pt x="80368" y="0"/>
                </a:lnTo>
                <a:lnTo>
                  <a:pt x="89297" y="8930"/>
                </a:lnTo>
                <a:lnTo>
                  <a:pt x="89297" y="17860"/>
                </a:lnTo>
                <a:lnTo>
                  <a:pt x="80368" y="26789"/>
                </a:lnTo>
                <a:lnTo>
                  <a:pt x="71438" y="35719"/>
                </a:lnTo>
                <a:lnTo>
                  <a:pt x="62508" y="44649"/>
                </a:lnTo>
                <a:lnTo>
                  <a:pt x="53579" y="62508"/>
                </a:lnTo>
                <a:lnTo>
                  <a:pt x="44649" y="80367"/>
                </a:lnTo>
                <a:lnTo>
                  <a:pt x="35719" y="107156"/>
                </a:lnTo>
                <a:lnTo>
                  <a:pt x="17860" y="125016"/>
                </a:lnTo>
                <a:lnTo>
                  <a:pt x="8930" y="142875"/>
                </a:lnTo>
                <a:lnTo>
                  <a:pt x="0" y="160735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822281" y="2080617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366742" y="2294929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26789" y="893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17860" y="26790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80368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0" y="133946"/>
                </a:lnTo>
                <a:lnTo>
                  <a:pt x="8930" y="133946"/>
                </a:lnTo>
                <a:lnTo>
                  <a:pt x="26789" y="142875"/>
                </a:lnTo>
                <a:lnTo>
                  <a:pt x="35719" y="142875"/>
                </a:lnTo>
                <a:lnTo>
                  <a:pt x="53578" y="142875"/>
                </a:lnTo>
                <a:lnTo>
                  <a:pt x="71438" y="142875"/>
                </a:lnTo>
                <a:lnTo>
                  <a:pt x="89297" y="133946"/>
                </a:lnTo>
                <a:lnTo>
                  <a:pt x="107156" y="125016"/>
                </a:lnTo>
                <a:lnTo>
                  <a:pt x="125016" y="116086"/>
                </a:lnTo>
                <a:lnTo>
                  <a:pt x="142875" y="107157"/>
                </a:lnTo>
                <a:lnTo>
                  <a:pt x="142875" y="107157"/>
                </a:lnTo>
                <a:lnTo>
                  <a:pt x="142875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527477" y="2268140"/>
            <a:ext cx="17860" cy="241103"/>
          </a:xfrm>
          <a:custGeom>
            <a:avLst/>
            <a:gdLst/>
            <a:ahLst/>
            <a:cxnLst/>
            <a:rect l="0" t="0" r="0" b="0"/>
            <a:pathLst>
              <a:path w="17860" h="241103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9297"/>
                </a:lnTo>
                <a:lnTo>
                  <a:pt x="8929" y="107157"/>
                </a:lnTo>
                <a:lnTo>
                  <a:pt x="8929" y="133946"/>
                </a:lnTo>
                <a:lnTo>
                  <a:pt x="8929" y="151805"/>
                </a:lnTo>
                <a:lnTo>
                  <a:pt x="8929" y="169664"/>
                </a:lnTo>
                <a:lnTo>
                  <a:pt x="0" y="187524"/>
                </a:lnTo>
                <a:lnTo>
                  <a:pt x="0" y="205383"/>
                </a:lnTo>
                <a:lnTo>
                  <a:pt x="8929" y="214313"/>
                </a:lnTo>
                <a:lnTo>
                  <a:pt x="8929" y="223243"/>
                </a:lnTo>
                <a:lnTo>
                  <a:pt x="8929" y="232173"/>
                </a:lnTo>
                <a:lnTo>
                  <a:pt x="8929" y="232173"/>
                </a:lnTo>
                <a:lnTo>
                  <a:pt x="8929" y="241102"/>
                </a:lnTo>
                <a:lnTo>
                  <a:pt x="8929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625703" y="2250281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178594" y="8930"/>
                </a:moveTo>
                <a:lnTo>
                  <a:pt x="178594" y="8930"/>
                </a:lnTo>
                <a:lnTo>
                  <a:pt x="17859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16086" y="8930"/>
                </a:lnTo>
                <a:lnTo>
                  <a:pt x="98227" y="8930"/>
                </a:lnTo>
                <a:lnTo>
                  <a:pt x="80367" y="8930"/>
                </a:lnTo>
                <a:lnTo>
                  <a:pt x="71438" y="17859"/>
                </a:lnTo>
                <a:lnTo>
                  <a:pt x="53578" y="17859"/>
                </a:lnTo>
                <a:lnTo>
                  <a:pt x="44649" y="26789"/>
                </a:lnTo>
                <a:lnTo>
                  <a:pt x="26789" y="35719"/>
                </a:lnTo>
                <a:lnTo>
                  <a:pt x="1786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17860" y="89297"/>
                </a:lnTo>
                <a:lnTo>
                  <a:pt x="26789" y="89297"/>
                </a:lnTo>
                <a:lnTo>
                  <a:pt x="35719" y="98227"/>
                </a:lnTo>
                <a:lnTo>
                  <a:pt x="44649" y="98227"/>
                </a:lnTo>
                <a:lnTo>
                  <a:pt x="53578" y="98227"/>
                </a:lnTo>
                <a:lnTo>
                  <a:pt x="62508" y="89297"/>
                </a:lnTo>
                <a:lnTo>
                  <a:pt x="71438" y="89297"/>
                </a:lnTo>
                <a:lnTo>
                  <a:pt x="89297" y="80367"/>
                </a:lnTo>
                <a:lnTo>
                  <a:pt x="98227" y="80367"/>
                </a:lnTo>
                <a:lnTo>
                  <a:pt x="107156" y="71438"/>
                </a:lnTo>
                <a:lnTo>
                  <a:pt x="125016" y="71438"/>
                </a:lnTo>
                <a:lnTo>
                  <a:pt x="133945" y="71438"/>
                </a:lnTo>
                <a:lnTo>
                  <a:pt x="142875" y="71438"/>
                </a:lnTo>
                <a:lnTo>
                  <a:pt x="160735" y="80367"/>
                </a:lnTo>
                <a:lnTo>
                  <a:pt x="169664" y="80367"/>
                </a:lnTo>
                <a:lnTo>
                  <a:pt x="178594" y="89297"/>
                </a:lnTo>
                <a:lnTo>
                  <a:pt x="187524" y="98227"/>
                </a:lnTo>
                <a:lnTo>
                  <a:pt x="187524" y="107156"/>
                </a:lnTo>
                <a:lnTo>
                  <a:pt x="196453" y="116086"/>
                </a:lnTo>
                <a:lnTo>
                  <a:pt x="196453" y="133945"/>
                </a:lnTo>
                <a:lnTo>
                  <a:pt x="196453" y="142875"/>
                </a:lnTo>
                <a:lnTo>
                  <a:pt x="196453" y="160734"/>
                </a:lnTo>
                <a:lnTo>
                  <a:pt x="187524" y="178594"/>
                </a:lnTo>
                <a:lnTo>
                  <a:pt x="178594" y="187523"/>
                </a:lnTo>
                <a:lnTo>
                  <a:pt x="178594" y="196453"/>
                </a:lnTo>
                <a:lnTo>
                  <a:pt x="160735" y="205383"/>
                </a:lnTo>
                <a:lnTo>
                  <a:pt x="151805" y="214313"/>
                </a:lnTo>
                <a:lnTo>
                  <a:pt x="133945" y="214313"/>
                </a:lnTo>
                <a:lnTo>
                  <a:pt x="125016" y="223242"/>
                </a:lnTo>
                <a:lnTo>
                  <a:pt x="107156" y="223242"/>
                </a:lnTo>
                <a:lnTo>
                  <a:pt x="89297" y="232172"/>
                </a:lnTo>
                <a:lnTo>
                  <a:pt x="71438" y="223242"/>
                </a:lnTo>
                <a:lnTo>
                  <a:pt x="53578" y="223242"/>
                </a:lnTo>
                <a:lnTo>
                  <a:pt x="35719" y="223242"/>
                </a:lnTo>
                <a:lnTo>
                  <a:pt x="17860" y="214313"/>
                </a:lnTo>
                <a:lnTo>
                  <a:pt x="8930" y="21431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991820" y="2330648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35719" y="8930"/>
                </a:move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188273" y="2437804"/>
            <a:ext cx="44650" cy="8931"/>
          </a:xfrm>
          <a:custGeom>
            <a:avLst/>
            <a:gdLst/>
            <a:ahLst/>
            <a:cxnLst/>
            <a:rect l="0" t="0" r="0" b="0"/>
            <a:pathLst>
              <a:path w="44650" h="8931">
                <a:moveTo>
                  <a:pt x="35719" y="8930"/>
                </a:move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8930"/>
                </a:lnTo>
                <a:lnTo>
                  <a:pt x="26790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9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357938" y="2187773"/>
            <a:ext cx="267891" cy="241103"/>
          </a:xfrm>
          <a:custGeom>
            <a:avLst/>
            <a:gdLst/>
            <a:ahLst/>
            <a:cxnLst/>
            <a:rect l="0" t="0" r="0" b="0"/>
            <a:pathLst>
              <a:path w="267891" h="241103">
                <a:moveTo>
                  <a:pt x="0" y="98227"/>
                </a:move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71438"/>
                </a:lnTo>
                <a:lnTo>
                  <a:pt x="0" y="62508"/>
                </a:lnTo>
                <a:lnTo>
                  <a:pt x="8929" y="53578"/>
                </a:lnTo>
                <a:lnTo>
                  <a:pt x="17859" y="35719"/>
                </a:lnTo>
                <a:lnTo>
                  <a:pt x="26789" y="26789"/>
                </a:lnTo>
                <a:lnTo>
                  <a:pt x="44648" y="17860"/>
                </a:lnTo>
                <a:lnTo>
                  <a:pt x="62507" y="8930"/>
                </a:lnTo>
                <a:lnTo>
                  <a:pt x="80367" y="8930"/>
                </a:lnTo>
                <a:lnTo>
                  <a:pt x="98226" y="0"/>
                </a:lnTo>
                <a:lnTo>
                  <a:pt x="116085" y="0"/>
                </a:lnTo>
                <a:lnTo>
                  <a:pt x="142875" y="8930"/>
                </a:lnTo>
                <a:lnTo>
                  <a:pt x="160734" y="8930"/>
                </a:lnTo>
                <a:lnTo>
                  <a:pt x="178593" y="17860"/>
                </a:lnTo>
                <a:lnTo>
                  <a:pt x="196453" y="35719"/>
                </a:lnTo>
                <a:lnTo>
                  <a:pt x="205382" y="44649"/>
                </a:lnTo>
                <a:lnTo>
                  <a:pt x="214312" y="62508"/>
                </a:lnTo>
                <a:lnTo>
                  <a:pt x="223242" y="80367"/>
                </a:lnTo>
                <a:lnTo>
                  <a:pt x="223242" y="98227"/>
                </a:lnTo>
                <a:lnTo>
                  <a:pt x="223242" y="116086"/>
                </a:lnTo>
                <a:lnTo>
                  <a:pt x="223242" y="133946"/>
                </a:lnTo>
                <a:lnTo>
                  <a:pt x="214312" y="151805"/>
                </a:lnTo>
                <a:lnTo>
                  <a:pt x="205382" y="169664"/>
                </a:lnTo>
                <a:lnTo>
                  <a:pt x="196453" y="178594"/>
                </a:lnTo>
                <a:lnTo>
                  <a:pt x="178593" y="196453"/>
                </a:lnTo>
                <a:lnTo>
                  <a:pt x="151804" y="205383"/>
                </a:lnTo>
                <a:lnTo>
                  <a:pt x="125015" y="214313"/>
                </a:lnTo>
                <a:lnTo>
                  <a:pt x="107156" y="223242"/>
                </a:lnTo>
                <a:lnTo>
                  <a:pt x="80367" y="223242"/>
                </a:lnTo>
                <a:lnTo>
                  <a:pt x="53578" y="232172"/>
                </a:lnTo>
                <a:lnTo>
                  <a:pt x="35718" y="232172"/>
                </a:lnTo>
                <a:lnTo>
                  <a:pt x="26789" y="223242"/>
                </a:lnTo>
                <a:lnTo>
                  <a:pt x="17859" y="223242"/>
                </a:lnTo>
                <a:lnTo>
                  <a:pt x="8929" y="214313"/>
                </a:lnTo>
                <a:lnTo>
                  <a:pt x="8929" y="205383"/>
                </a:lnTo>
                <a:lnTo>
                  <a:pt x="17859" y="196453"/>
                </a:lnTo>
                <a:lnTo>
                  <a:pt x="26789" y="187524"/>
                </a:lnTo>
                <a:lnTo>
                  <a:pt x="44648" y="178594"/>
                </a:lnTo>
                <a:lnTo>
                  <a:pt x="62507" y="169664"/>
                </a:lnTo>
                <a:lnTo>
                  <a:pt x="80367" y="169664"/>
                </a:lnTo>
                <a:lnTo>
                  <a:pt x="107156" y="169664"/>
                </a:lnTo>
                <a:lnTo>
                  <a:pt x="133945" y="169664"/>
                </a:lnTo>
                <a:lnTo>
                  <a:pt x="151804" y="178594"/>
                </a:lnTo>
                <a:lnTo>
                  <a:pt x="178593" y="178594"/>
                </a:lnTo>
                <a:lnTo>
                  <a:pt x="196453" y="187524"/>
                </a:lnTo>
                <a:lnTo>
                  <a:pt x="214312" y="196453"/>
                </a:lnTo>
                <a:lnTo>
                  <a:pt x="223242" y="205383"/>
                </a:lnTo>
                <a:lnTo>
                  <a:pt x="232171" y="214313"/>
                </a:lnTo>
                <a:lnTo>
                  <a:pt x="241101" y="223242"/>
                </a:lnTo>
                <a:lnTo>
                  <a:pt x="250031" y="223242"/>
                </a:lnTo>
                <a:lnTo>
                  <a:pt x="250031" y="232172"/>
                </a:lnTo>
                <a:lnTo>
                  <a:pt x="258960" y="241102"/>
                </a:lnTo>
                <a:lnTo>
                  <a:pt x="267890" y="241102"/>
                </a:lnTo>
                <a:lnTo>
                  <a:pt x="267890" y="241102"/>
                </a:lnTo>
                <a:lnTo>
                  <a:pt x="267890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786563" y="2241351"/>
            <a:ext cx="107157" cy="8931"/>
          </a:xfrm>
          <a:custGeom>
            <a:avLst/>
            <a:gdLst/>
            <a:ahLst/>
            <a:cxnLst/>
            <a:rect l="0" t="0" r="0" b="0"/>
            <a:pathLst>
              <a:path w="10715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8930"/>
                </a:lnTo>
                <a:lnTo>
                  <a:pt x="89296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0715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840141" y="2312789"/>
            <a:ext cx="89298" cy="1"/>
          </a:xfrm>
          <a:custGeom>
            <a:avLst/>
            <a:gdLst/>
            <a:ahLst/>
            <a:cxnLst/>
            <a:rect l="0" t="0" r="0" b="0"/>
            <a:pathLst>
              <a:path w="8929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099102" y="2089547"/>
            <a:ext cx="232172" cy="294680"/>
          </a:xfrm>
          <a:custGeom>
            <a:avLst/>
            <a:gdLst/>
            <a:ahLst/>
            <a:cxnLst/>
            <a:rect l="0" t="0" r="0" b="0"/>
            <a:pathLst>
              <a:path w="232172" h="294680">
                <a:moveTo>
                  <a:pt x="232171" y="71437"/>
                </a:moveTo>
                <a:lnTo>
                  <a:pt x="232171" y="71437"/>
                </a:lnTo>
                <a:lnTo>
                  <a:pt x="223242" y="62507"/>
                </a:lnTo>
                <a:lnTo>
                  <a:pt x="223242" y="62507"/>
                </a:lnTo>
                <a:lnTo>
                  <a:pt x="223242" y="53578"/>
                </a:lnTo>
                <a:lnTo>
                  <a:pt x="223242" y="53578"/>
                </a:lnTo>
                <a:lnTo>
                  <a:pt x="214312" y="44648"/>
                </a:lnTo>
                <a:lnTo>
                  <a:pt x="205382" y="35718"/>
                </a:lnTo>
                <a:lnTo>
                  <a:pt x="196453" y="26789"/>
                </a:lnTo>
                <a:lnTo>
                  <a:pt x="178593" y="17859"/>
                </a:lnTo>
                <a:lnTo>
                  <a:pt x="160734" y="8929"/>
                </a:lnTo>
                <a:lnTo>
                  <a:pt x="142875" y="0"/>
                </a:lnTo>
                <a:lnTo>
                  <a:pt x="116086" y="0"/>
                </a:lnTo>
                <a:lnTo>
                  <a:pt x="98226" y="0"/>
                </a:lnTo>
                <a:lnTo>
                  <a:pt x="71437" y="0"/>
                </a:lnTo>
                <a:lnTo>
                  <a:pt x="53578" y="0"/>
                </a:lnTo>
                <a:lnTo>
                  <a:pt x="44648" y="8929"/>
                </a:lnTo>
                <a:lnTo>
                  <a:pt x="26789" y="26789"/>
                </a:lnTo>
                <a:lnTo>
                  <a:pt x="17859" y="35718"/>
                </a:lnTo>
                <a:lnTo>
                  <a:pt x="8929" y="53578"/>
                </a:lnTo>
                <a:lnTo>
                  <a:pt x="0" y="62507"/>
                </a:lnTo>
                <a:lnTo>
                  <a:pt x="0" y="89297"/>
                </a:lnTo>
                <a:lnTo>
                  <a:pt x="0" y="107156"/>
                </a:lnTo>
                <a:lnTo>
                  <a:pt x="8929" y="125015"/>
                </a:lnTo>
                <a:lnTo>
                  <a:pt x="17859" y="142875"/>
                </a:lnTo>
                <a:lnTo>
                  <a:pt x="35718" y="151804"/>
                </a:lnTo>
                <a:lnTo>
                  <a:pt x="53578" y="160734"/>
                </a:lnTo>
                <a:lnTo>
                  <a:pt x="71437" y="169664"/>
                </a:lnTo>
                <a:lnTo>
                  <a:pt x="98226" y="169664"/>
                </a:lnTo>
                <a:lnTo>
                  <a:pt x="125015" y="169664"/>
                </a:lnTo>
                <a:lnTo>
                  <a:pt x="142875" y="169664"/>
                </a:lnTo>
                <a:lnTo>
                  <a:pt x="160734" y="160734"/>
                </a:lnTo>
                <a:lnTo>
                  <a:pt x="187523" y="151804"/>
                </a:lnTo>
                <a:lnTo>
                  <a:pt x="196453" y="142875"/>
                </a:lnTo>
                <a:lnTo>
                  <a:pt x="214312" y="133945"/>
                </a:lnTo>
                <a:lnTo>
                  <a:pt x="223242" y="116086"/>
                </a:lnTo>
                <a:lnTo>
                  <a:pt x="232171" y="107156"/>
                </a:lnTo>
                <a:lnTo>
                  <a:pt x="232171" y="89297"/>
                </a:lnTo>
                <a:lnTo>
                  <a:pt x="232171" y="80367"/>
                </a:lnTo>
                <a:lnTo>
                  <a:pt x="232171" y="71437"/>
                </a:lnTo>
                <a:lnTo>
                  <a:pt x="232171" y="62507"/>
                </a:lnTo>
                <a:lnTo>
                  <a:pt x="232171" y="62507"/>
                </a:lnTo>
                <a:lnTo>
                  <a:pt x="232171" y="62507"/>
                </a:lnTo>
                <a:lnTo>
                  <a:pt x="223242" y="62507"/>
                </a:lnTo>
                <a:lnTo>
                  <a:pt x="223242" y="62507"/>
                </a:lnTo>
                <a:lnTo>
                  <a:pt x="223242" y="71437"/>
                </a:lnTo>
                <a:lnTo>
                  <a:pt x="223242" y="80367"/>
                </a:lnTo>
                <a:lnTo>
                  <a:pt x="223242" y="98226"/>
                </a:lnTo>
                <a:lnTo>
                  <a:pt x="214312" y="107156"/>
                </a:lnTo>
                <a:lnTo>
                  <a:pt x="214312" y="133945"/>
                </a:lnTo>
                <a:lnTo>
                  <a:pt x="214312" y="151804"/>
                </a:lnTo>
                <a:lnTo>
                  <a:pt x="214312" y="178593"/>
                </a:lnTo>
                <a:lnTo>
                  <a:pt x="214312" y="205382"/>
                </a:lnTo>
                <a:lnTo>
                  <a:pt x="214312" y="223242"/>
                </a:lnTo>
                <a:lnTo>
                  <a:pt x="214312" y="250031"/>
                </a:lnTo>
                <a:lnTo>
                  <a:pt x="223242" y="267890"/>
                </a:lnTo>
                <a:lnTo>
                  <a:pt x="223242" y="285750"/>
                </a:lnTo>
                <a:lnTo>
                  <a:pt x="223242" y="294679"/>
                </a:lnTo>
                <a:lnTo>
                  <a:pt x="223242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643563" y="2964656"/>
            <a:ext cx="151805" cy="205384"/>
          </a:xfrm>
          <a:custGeom>
            <a:avLst/>
            <a:gdLst/>
            <a:ahLst/>
            <a:cxnLst/>
            <a:rect l="0" t="0" r="0" b="0"/>
            <a:pathLst>
              <a:path w="151805" h="205384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44648"/>
                </a:lnTo>
                <a:lnTo>
                  <a:pt x="35718" y="62508"/>
                </a:lnTo>
                <a:lnTo>
                  <a:pt x="26789" y="80367"/>
                </a:lnTo>
                <a:lnTo>
                  <a:pt x="17859" y="107156"/>
                </a:lnTo>
                <a:lnTo>
                  <a:pt x="17859" y="125015"/>
                </a:lnTo>
                <a:lnTo>
                  <a:pt x="8929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17859" y="205383"/>
                </a:lnTo>
                <a:lnTo>
                  <a:pt x="26789" y="205383"/>
                </a:lnTo>
                <a:lnTo>
                  <a:pt x="35718" y="205383"/>
                </a:lnTo>
                <a:lnTo>
                  <a:pt x="53578" y="205383"/>
                </a:lnTo>
                <a:lnTo>
                  <a:pt x="71437" y="196453"/>
                </a:lnTo>
                <a:lnTo>
                  <a:pt x="89296" y="196453"/>
                </a:lnTo>
                <a:lnTo>
                  <a:pt x="107156" y="187523"/>
                </a:lnTo>
                <a:lnTo>
                  <a:pt x="125015" y="178594"/>
                </a:lnTo>
                <a:lnTo>
                  <a:pt x="142875" y="178594"/>
                </a:lnTo>
                <a:lnTo>
                  <a:pt x="151804" y="169664"/>
                </a:lnTo>
                <a:lnTo>
                  <a:pt x="151804" y="169664"/>
                </a:lnTo>
                <a:lnTo>
                  <a:pt x="151804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795367" y="2946796"/>
            <a:ext cx="53579" cy="357189"/>
          </a:xfrm>
          <a:custGeom>
            <a:avLst/>
            <a:gdLst/>
            <a:ahLst/>
            <a:cxnLst/>
            <a:rect l="0" t="0" r="0" b="0"/>
            <a:pathLst>
              <a:path w="53579" h="357189">
                <a:moveTo>
                  <a:pt x="53578" y="0"/>
                </a:moveTo>
                <a:lnTo>
                  <a:pt x="5357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44649" y="26790"/>
                </a:lnTo>
                <a:lnTo>
                  <a:pt x="44649" y="44649"/>
                </a:lnTo>
                <a:lnTo>
                  <a:pt x="35719" y="62508"/>
                </a:lnTo>
                <a:lnTo>
                  <a:pt x="35719" y="80368"/>
                </a:lnTo>
                <a:lnTo>
                  <a:pt x="26789" y="116086"/>
                </a:lnTo>
                <a:lnTo>
                  <a:pt x="17860" y="142875"/>
                </a:lnTo>
                <a:lnTo>
                  <a:pt x="17860" y="169665"/>
                </a:lnTo>
                <a:lnTo>
                  <a:pt x="8930" y="205383"/>
                </a:lnTo>
                <a:lnTo>
                  <a:pt x="8930" y="241102"/>
                </a:lnTo>
                <a:lnTo>
                  <a:pt x="8930" y="267891"/>
                </a:lnTo>
                <a:lnTo>
                  <a:pt x="8930" y="294680"/>
                </a:lnTo>
                <a:lnTo>
                  <a:pt x="0" y="312540"/>
                </a:lnTo>
                <a:lnTo>
                  <a:pt x="0" y="321469"/>
                </a:lnTo>
                <a:lnTo>
                  <a:pt x="0" y="339329"/>
                </a:lnTo>
                <a:lnTo>
                  <a:pt x="0" y="348258"/>
                </a:lnTo>
                <a:lnTo>
                  <a:pt x="0" y="348258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947172" y="2937867"/>
            <a:ext cx="205384" cy="321470"/>
          </a:xfrm>
          <a:custGeom>
            <a:avLst/>
            <a:gdLst/>
            <a:ahLst/>
            <a:cxnLst/>
            <a:rect l="0" t="0" r="0" b="0"/>
            <a:pathLst>
              <a:path w="205384" h="321470">
                <a:moveTo>
                  <a:pt x="160734" y="0"/>
                </a:move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6" y="8929"/>
                </a:lnTo>
                <a:lnTo>
                  <a:pt x="80367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17859" y="53578"/>
                </a:lnTo>
                <a:lnTo>
                  <a:pt x="17859" y="62508"/>
                </a:lnTo>
                <a:lnTo>
                  <a:pt x="17859" y="71437"/>
                </a:lnTo>
                <a:lnTo>
                  <a:pt x="17859" y="89297"/>
                </a:lnTo>
                <a:lnTo>
                  <a:pt x="17859" y="98226"/>
                </a:lnTo>
                <a:lnTo>
                  <a:pt x="17859" y="116086"/>
                </a:lnTo>
                <a:lnTo>
                  <a:pt x="17859" y="125015"/>
                </a:lnTo>
                <a:lnTo>
                  <a:pt x="17859" y="133945"/>
                </a:lnTo>
                <a:lnTo>
                  <a:pt x="1785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8" y="133945"/>
                </a:lnTo>
                <a:lnTo>
                  <a:pt x="62508" y="125015"/>
                </a:lnTo>
                <a:lnTo>
                  <a:pt x="80367" y="116086"/>
                </a:lnTo>
                <a:lnTo>
                  <a:pt x="89297" y="116086"/>
                </a:lnTo>
                <a:lnTo>
                  <a:pt x="107156" y="116086"/>
                </a:lnTo>
                <a:lnTo>
                  <a:pt x="125016" y="107156"/>
                </a:lnTo>
                <a:lnTo>
                  <a:pt x="133945" y="116086"/>
                </a:lnTo>
                <a:lnTo>
                  <a:pt x="142875" y="116086"/>
                </a:lnTo>
                <a:lnTo>
                  <a:pt x="160734" y="125015"/>
                </a:lnTo>
                <a:lnTo>
                  <a:pt x="169664" y="133945"/>
                </a:lnTo>
                <a:lnTo>
                  <a:pt x="178594" y="142875"/>
                </a:lnTo>
                <a:lnTo>
                  <a:pt x="187523" y="160734"/>
                </a:lnTo>
                <a:lnTo>
                  <a:pt x="196453" y="178594"/>
                </a:lnTo>
                <a:lnTo>
                  <a:pt x="205383" y="187523"/>
                </a:lnTo>
                <a:lnTo>
                  <a:pt x="205383" y="214312"/>
                </a:lnTo>
                <a:lnTo>
                  <a:pt x="205383" y="232172"/>
                </a:lnTo>
                <a:lnTo>
                  <a:pt x="205383" y="250031"/>
                </a:lnTo>
                <a:lnTo>
                  <a:pt x="205383" y="267890"/>
                </a:lnTo>
                <a:lnTo>
                  <a:pt x="205383" y="276820"/>
                </a:lnTo>
                <a:lnTo>
                  <a:pt x="196453" y="285750"/>
                </a:lnTo>
                <a:lnTo>
                  <a:pt x="178594" y="303609"/>
                </a:lnTo>
                <a:lnTo>
                  <a:pt x="169664" y="303609"/>
                </a:lnTo>
                <a:lnTo>
                  <a:pt x="151805" y="312539"/>
                </a:lnTo>
                <a:lnTo>
                  <a:pt x="133945" y="321469"/>
                </a:lnTo>
                <a:lnTo>
                  <a:pt x="116086" y="321469"/>
                </a:lnTo>
                <a:lnTo>
                  <a:pt x="98226" y="321469"/>
                </a:lnTo>
                <a:lnTo>
                  <a:pt x="71437" y="321469"/>
                </a:lnTo>
                <a:lnTo>
                  <a:pt x="53578" y="321469"/>
                </a:lnTo>
                <a:lnTo>
                  <a:pt x="26789" y="312539"/>
                </a:lnTo>
                <a:lnTo>
                  <a:pt x="17859" y="312539"/>
                </a:lnTo>
                <a:lnTo>
                  <a:pt x="8930" y="303609"/>
                </a:lnTo>
                <a:lnTo>
                  <a:pt x="0" y="303609"/>
                </a:lnTo>
                <a:lnTo>
                  <a:pt x="0" y="294679"/>
                </a:lnTo>
                <a:lnTo>
                  <a:pt x="0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331148" y="3018234"/>
            <a:ext cx="26791" cy="178595"/>
          </a:xfrm>
          <a:custGeom>
            <a:avLst/>
            <a:gdLst/>
            <a:ahLst/>
            <a:cxnLst/>
            <a:rect l="0" t="0" r="0" b="0"/>
            <a:pathLst>
              <a:path w="26791" h="17859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33945"/>
                </a:lnTo>
                <a:lnTo>
                  <a:pt x="17860" y="142875"/>
                </a:lnTo>
                <a:lnTo>
                  <a:pt x="17860" y="160734"/>
                </a:lnTo>
                <a:lnTo>
                  <a:pt x="17860" y="169664"/>
                </a:lnTo>
                <a:lnTo>
                  <a:pt x="26790" y="169664"/>
                </a:lnTo>
                <a:lnTo>
                  <a:pt x="26790" y="178594"/>
                </a:lnTo>
                <a:lnTo>
                  <a:pt x="26790" y="178594"/>
                </a:lnTo>
                <a:lnTo>
                  <a:pt x="2679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286500" y="3098601"/>
            <a:ext cx="133946" cy="1"/>
          </a:xfrm>
          <a:custGeom>
            <a:avLst/>
            <a:gdLst/>
            <a:ahLst/>
            <a:cxnLst/>
            <a:rect l="0" t="0" r="0" b="0"/>
            <a:pathLst>
              <a:path w="13394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509742" y="2884289"/>
            <a:ext cx="214314" cy="401837"/>
          </a:xfrm>
          <a:custGeom>
            <a:avLst/>
            <a:gdLst/>
            <a:ahLst/>
            <a:cxnLst/>
            <a:rect l="0" t="0" r="0" b="0"/>
            <a:pathLst>
              <a:path w="214314" h="401837">
                <a:moveTo>
                  <a:pt x="205383" y="116086"/>
                </a:moveTo>
                <a:lnTo>
                  <a:pt x="205383" y="107156"/>
                </a:lnTo>
                <a:lnTo>
                  <a:pt x="205383" y="107156"/>
                </a:lnTo>
                <a:lnTo>
                  <a:pt x="214313" y="98226"/>
                </a:lnTo>
                <a:lnTo>
                  <a:pt x="214313" y="80367"/>
                </a:lnTo>
                <a:lnTo>
                  <a:pt x="214313" y="71437"/>
                </a:lnTo>
                <a:lnTo>
                  <a:pt x="205383" y="53578"/>
                </a:lnTo>
                <a:lnTo>
                  <a:pt x="196453" y="44648"/>
                </a:lnTo>
                <a:lnTo>
                  <a:pt x="187524" y="26789"/>
                </a:lnTo>
                <a:lnTo>
                  <a:pt x="169664" y="17859"/>
                </a:lnTo>
                <a:lnTo>
                  <a:pt x="160735" y="8929"/>
                </a:lnTo>
                <a:lnTo>
                  <a:pt x="133946" y="8929"/>
                </a:lnTo>
                <a:lnTo>
                  <a:pt x="116086" y="0"/>
                </a:lnTo>
                <a:lnTo>
                  <a:pt x="89297" y="0"/>
                </a:lnTo>
                <a:lnTo>
                  <a:pt x="71438" y="8929"/>
                </a:lnTo>
                <a:lnTo>
                  <a:pt x="53578" y="17859"/>
                </a:lnTo>
                <a:lnTo>
                  <a:pt x="26789" y="26789"/>
                </a:lnTo>
                <a:lnTo>
                  <a:pt x="17860" y="35718"/>
                </a:lnTo>
                <a:lnTo>
                  <a:pt x="8930" y="53578"/>
                </a:lnTo>
                <a:lnTo>
                  <a:pt x="0" y="80367"/>
                </a:lnTo>
                <a:lnTo>
                  <a:pt x="0" y="98226"/>
                </a:lnTo>
                <a:lnTo>
                  <a:pt x="0" y="125015"/>
                </a:lnTo>
                <a:lnTo>
                  <a:pt x="8930" y="142875"/>
                </a:lnTo>
                <a:lnTo>
                  <a:pt x="26789" y="160734"/>
                </a:lnTo>
                <a:lnTo>
                  <a:pt x="35719" y="178593"/>
                </a:lnTo>
                <a:lnTo>
                  <a:pt x="53578" y="187523"/>
                </a:lnTo>
                <a:lnTo>
                  <a:pt x="80367" y="196453"/>
                </a:lnTo>
                <a:lnTo>
                  <a:pt x="98227" y="196453"/>
                </a:lnTo>
                <a:lnTo>
                  <a:pt x="125016" y="196453"/>
                </a:lnTo>
                <a:lnTo>
                  <a:pt x="142875" y="196453"/>
                </a:lnTo>
                <a:lnTo>
                  <a:pt x="160735" y="187523"/>
                </a:lnTo>
                <a:lnTo>
                  <a:pt x="178594" y="178593"/>
                </a:lnTo>
                <a:lnTo>
                  <a:pt x="187524" y="169664"/>
                </a:lnTo>
                <a:lnTo>
                  <a:pt x="196453" y="160734"/>
                </a:lnTo>
                <a:lnTo>
                  <a:pt x="205383" y="142875"/>
                </a:lnTo>
                <a:lnTo>
                  <a:pt x="205383" y="133945"/>
                </a:lnTo>
                <a:lnTo>
                  <a:pt x="205383" y="116086"/>
                </a:lnTo>
                <a:lnTo>
                  <a:pt x="196453" y="116086"/>
                </a:lnTo>
                <a:lnTo>
                  <a:pt x="196453" y="107156"/>
                </a:lnTo>
                <a:lnTo>
                  <a:pt x="187524" y="107156"/>
                </a:lnTo>
                <a:lnTo>
                  <a:pt x="187524" y="107156"/>
                </a:lnTo>
                <a:lnTo>
                  <a:pt x="178594" y="107156"/>
                </a:lnTo>
                <a:lnTo>
                  <a:pt x="178594" y="116086"/>
                </a:lnTo>
                <a:lnTo>
                  <a:pt x="178594" y="133945"/>
                </a:lnTo>
                <a:lnTo>
                  <a:pt x="178594" y="142875"/>
                </a:lnTo>
                <a:lnTo>
                  <a:pt x="178594" y="160734"/>
                </a:lnTo>
                <a:lnTo>
                  <a:pt x="187524" y="187523"/>
                </a:lnTo>
                <a:lnTo>
                  <a:pt x="187524" y="214312"/>
                </a:lnTo>
                <a:lnTo>
                  <a:pt x="187524" y="241101"/>
                </a:lnTo>
                <a:lnTo>
                  <a:pt x="196453" y="267890"/>
                </a:lnTo>
                <a:lnTo>
                  <a:pt x="196453" y="294679"/>
                </a:lnTo>
                <a:lnTo>
                  <a:pt x="205383" y="321468"/>
                </a:lnTo>
                <a:lnTo>
                  <a:pt x="205383" y="339328"/>
                </a:lnTo>
                <a:lnTo>
                  <a:pt x="205383" y="366117"/>
                </a:lnTo>
                <a:lnTo>
                  <a:pt x="214313" y="375047"/>
                </a:lnTo>
                <a:lnTo>
                  <a:pt x="214313" y="383976"/>
                </a:lnTo>
                <a:lnTo>
                  <a:pt x="214313" y="392906"/>
                </a:lnTo>
                <a:lnTo>
                  <a:pt x="214313" y="401836"/>
                </a:lnTo>
                <a:lnTo>
                  <a:pt x="214313" y="4018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947297" y="3018234"/>
            <a:ext cx="80368" cy="1"/>
          </a:xfrm>
          <a:custGeom>
            <a:avLst/>
            <a:gdLst/>
            <a:ahLst/>
            <a:cxnLst/>
            <a:rect l="0" t="0" r="0" b="0"/>
            <a:pathLst>
              <a:path w="80368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009805" y="3107531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161609" y="2848570"/>
            <a:ext cx="348259" cy="357188"/>
          </a:xfrm>
          <a:custGeom>
            <a:avLst/>
            <a:gdLst/>
            <a:ahLst/>
            <a:cxnLst/>
            <a:rect l="0" t="0" r="0" b="0"/>
            <a:pathLst>
              <a:path w="348259" h="357188">
                <a:moveTo>
                  <a:pt x="348258" y="17859"/>
                </a:moveTo>
                <a:lnTo>
                  <a:pt x="339329" y="17859"/>
                </a:lnTo>
                <a:lnTo>
                  <a:pt x="339329" y="8930"/>
                </a:lnTo>
                <a:lnTo>
                  <a:pt x="330399" y="8930"/>
                </a:lnTo>
                <a:lnTo>
                  <a:pt x="321469" y="0"/>
                </a:lnTo>
                <a:lnTo>
                  <a:pt x="303610" y="0"/>
                </a:lnTo>
                <a:lnTo>
                  <a:pt x="285750" y="0"/>
                </a:lnTo>
                <a:lnTo>
                  <a:pt x="267891" y="0"/>
                </a:lnTo>
                <a:lnTo>
                  <a:pt x="241102" y="0"/>
                </a:lnTo>
                <a:lnTo>
                  <a:pt x="214313" y="0"/>
                </a:lnTo>
                <a:lnTo>
                  <a:pt x="187524" y="8930"/>
                </a:lnTo>
                <a:lnTo>
                  <a:pt x="169664" y="8930"/>
                </a:lnTo>
                <a:lnTo>
                  <a:pt x="151805" y="8930"/>
                </a:lnTo>
                <a:lnTo>
                  <a:pt x="133946" y="8930"/>
                </a:lnTo>
                <a:lnTo>
                  <a:pt x="116086" y="17859"/>
                </a:lnTo>
                <a:lnTo>
                  <a:pt x="116086" y="17859"/>
                </a:lnTo>
                <a:lnTo>
                  <a:pt x="107157" y="17859"/>
                </a:lnTo>
                <a:lnTo>
                  <a:pt x="107157" y="17859"/>
                </a:lnTo>
                <a:lnTo>
                  <a:pt x="107157" y="17859"/>
                </a:lnTo>
                <a:lnTo>
                  <a:pt x="107157" y="17859"/>
                </a:lnTo>
                <a:lnTo>
                  <a:pt x="107157" y="26789"/>
                </a:lnTo>
                <a:lnTo>
                  <a:pt x="107157" y="26789"/>
                </a:lnTo>
                <a:lnTo>
                  <a:pt x="107157" y="44648"/>
                </a:lnTo>
                <a:lnTo>
                  <a:pt x="107157" y="53578"/>
                </a:lnTo>
                <a:lnTo>
                  <a:pt x="98227" y="62508"/>
                </a:lnTo>
                <a:lnTo>
                  <a:pt x="98227" y="80367"/>
                </a:lnTo>
                <a:lnTo>
                  <a:pt x="89297" y="89297"/>
                </a:lnTo>
                <a:lnTo>
                  <a:pt x="80368" y="107156"/>
                </a:lnTo>
                <a:lnTo>
                  <a:pt x="80368" y="125016"/>
                </a:lnTo>
                <a:lnTo>
                  <a:pt x="71438" y="125016"/>
                </a:lnTo>
                <a:lnTo>
                  <a:pt x="71438" y="133945"/>
                </a:lnTo>
                <a:lnTo>
                  <a:pt x="71438" y="133945"/>
                </a:lnTo>
                <a:lnTo>
                  <a:pt x="80368" y="133945"/>
                </a:lnTo>
                <a:lnTo>
                  <a:pt x="89297" y="133945"/>
                </a:lnTo>
                <a:lnTo>
                  <a:pt x="98227" y="133945"/>
                </a:lnTo>
                <a:lnTo>
                  <a:pt x="107157" y="125016"/>
                </a:lnTo>
                <a:lnTo>
                  <a:pt x="125016" y="116086"/>
                </a:lnTo>
                <a:lnTo>
                  <a:pt x="142875" y="116086"/>
                </a:lnTo>
                <a:lnTo>
                  <a:pt x="160735" y="107156"/>
                </a:lnTo>
                <a:lnTo>
                  <a:pt x="178594" y="107156"/>
                </a:lnTo>
                <a:lnTo>
                  <a:pt x="196454" y="107156"/>
                </a:lnTo>
                <a:lnTo>
                  <a:pt x="223243" y="107156"/>
                </a:lnTo>
                <a:lnTo>
                  <a:pt x="241102" y="116086"/>
                </a:lnTo>
                <a:lnTo>
                  <a:pt x="267891" y="125016"/>
                </a:lnTo>
                <a:lnTo>
                  <a:pt x="285750" y="125016"/>
                </a:lnTo>
                <a:lnTo>
                  <a:pt x="303610" y="142875"/>
                </a:lnTo>
                <a:lnTo>
                  <a:pt x="312539" y="151805"/>
                </a:lnTo>
                <a:lnTo>
                  <a:pt x="330399" y="169664"/>
                </a:lnTo>
                <a:lnTo>
                  <a:pt x="339329" y="178594"/>
                </a:lnTo>
                <a:lnTo>
                  <a:pt x="339329" y="196453"/>
                </a:lnTo>
                <a:lnTo>
                  <a:pt x="348258" y="214312"/>
                </a:lnTo>
                <a:lnTo>
                  <a:pt x="339329" y="232172"/>
                </a:lnTo>
                <a:lnTo>
                  <a:pt x="339329" y="258961"/>
                </a:lnTo>
                <a:lnTo>
                  <a:pt x="330399" y="276820"/>
                </a:lnTo>
                <a:lnTo>
                  <a:pt x="312539" y="294680"/>
                </a:lnTo>
                <a:lnTo>
                  <a:pt x="294680" y="312539"/>
                </a:lnTo>
                <a:lnTo>
                  <a:pt x="276821" y="321469"/>
                </a:lnTo>
                <a:lnTo>
                  <a:pt x="250032" y="339328"/>
                </a:lnTo>
                <a:lnTo>
                  <a:pt x="232172" y="348258"/>
                </a:lnTo>
                <a:lnTo>
                  <a:pt x="205383" y="348258"/>
                </a:lnTo>
                <a:lnTo>
                  <a:pt x="178594" y="357187"/>
                </a:lnTo>
                <a:lnTo>
                  <a:pt x="142875" y="357187"/>
                </a:lnTo>
                <a:lnTo>
                  <a:pt x="116086" y="357187"/>
                </a:lnTo>
                <a:lnTo>
                  <a:pt x="89297" y="357187"/>
                </a:lnTo>
                <a:lnTo>
                  <a:pt x="62508" y="348258"/>
                </a:lnTo>
                <a:lnTo>
                  <a:pt x="35719" y="339328"/>
                </a:lnTo>
                <a:lnTo>
                  <a:pt x="17860" y="321469"/>
                </a:lnTo>
                <a:lnTo>
                  <a:pt x="8930" y="312539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661672" y="2875359"/>
            <a:ext cx="151806" cy="151806"/>
          </a:xfrm>
          <a:custGeom>
            <a:avLst/>
            <a:gdLst/>
            <a:ahLst/>
            <a:cxnLst/>
            <a:rect l="0" t="0" r="0" b="0"/>
            <a:pathLst>
              <a:path w="151806" h="151806">
                <a:moveTo>
                  <a:pt x="17859" y="893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33945"/>
                </a:lnTo>
                <a:lnTo>
                  <a:pt x="26789" y="142875"/>
                </a:lnTo>
                <a:lnTo>
                  <a:pt x="35719" y="142875"/>
                </a:lnTo>
                <a:lnTo>
                  <a:pt x="53578" y="151805"/>
                </a:lnTo>
                <a:lnTo>
                  <a:pt x="80367" y="151805"/>
                </a:lnTo>
                <a:lnTo>
                  <a:pt x="98226" y="151805"/>
                </a:lnTo>
                <a:lnTo>
                  <a:pt x="125016" y="142875"/>
                </a:lnTo>
                <a:lnTo>
                  <a:pt x="151805" y="133945"/>
                </a:lnTo>
                <a:lnTo>
                  <a:pt x="151805" y="133945"/>
                </a:lnTo>
                <a:lnTo>
                  <a:pt x="151805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849195" y="2857500"/>
            <a:ext cx="8931" cy="339329"/>
          </a:xfrm>
          <a:custGeom>
            <a:avLst/>
            <a:gdLst/>
            <a:ahLst/>
            <a:cxnLst/>
            <a:rect l="0" t="0" r="0" b="0"/>
            <a:pathLst>
              <a:path w="8931" h="33932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9296"/>
                </a:lnTo>
                <a:lnTo>
                  <a:pt x="0" y="116086"/>
                </a:lnTo>
                <a:lnTo>
                  <a:pt x="0" y="151804"/>
                </a:lnTo>
                <a:lnTo>
                  <a:pt x="0" y="178593"/>
                </a:lnTo>
                <a:lnTo>
                  <a:pt x="0" y="214312"/>
                </a:lnTo>
                <a:lnTo>
                  <a:pt x="0" y="241101"/>
                </a:lnTo>
                <a:lnTo>
                  <a:pt x="0" y="267890"/>
                </a:lnTo>
                <a:lnTo>
                  <a:pt x="0" y="294679"/>
                </a:lnTo>
                <a:lnTo>
                  <a:pt x="0" y="312539"/>
                </a:lnTo>
                <a:lnTo>
                  <a:pt x="8930" y="330398"/>
                </a:lnTo>
                <a:lnTo>
                  <a:pt x="8930" y="339328"/>
                </a:lnTo>
                <a:lnTo>
                  <a:pt x="8930" y="339328"/>
                </a:lnTo>
                <a:lnTo>
                  <a:pt x="8930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991945" y="2616398"/>
            <a:ext cx="1143001" cy="705446"/>
          </a:xfrm>
          <a:custGeom>
            <a:avLst/>
            <a:gdLst/>
            <a:ahLst/>
            <a:cxnLst/>
            <a:rect l="0" t="0" r="0" b="0"/>
            <a:pathLst>
              <a:path w="1143001" h="705446">
                <a:moveTo>
                  <a:pt x="964407" y="142875"/>
                </a:moveTo>
                <a:lnTo>
                  <a:pt x="955477" y="133946"/>
                </a:lnTo>
                <a:lnTo>
                  <a:pt x="937618" y="125016"/>
                </a:lnTo>
                <a:lnTo>
                  <a:pt x="919758" y="107157"/>
                </a:lnTo>
                <a:lnTo>
                  <a:pt x="884039" y="89297"/>
                </a:lnTo>
                <a:lnTo>
                  <a:pt x="848321" y="62508"/>
                </a:lnTo>
                <a:lnTo>
                  <a:pt x="803672" y="44649"/>
                </a:lnTo>
                <a:lnTo>
                  <a:pt x="759024" y="26790"/>
                </a:lnTo>
                <a:lnTo>
                  <a:pt x="714375" y="8930"/>
                </a:lnTo>
                <a:lnTo>
                  <a:pt x="660797" y="8930"/>
                </a:lnTo>
                <a:lnTo>
                  <a:pt x="607219" y="0"/>
                </a:lnTo>
                <a:lnTo>
                  <a:pt x="544711" y="8930"/>
                </a:lnTo>
                <a:lnTo>
                  <a:pt x="482203" y="8930"/>
                </a:lnTo>
                <a:lnTo>
                  <a:pt x="410766" y="26790"/>
                </a:lnTo>
                <a:lnTo>
                  <a:pt x="348258" y="53579"/>
                </a:lnTo>
                <a:lnTo>
                  <a:pt x="276821" y="89297"/>
                </a:lnTo>
                <a:lnTo>
                  <a:pt x="214313" y="125016"/>
                </a:lnTo>
                <a:lnTo>
                  <a:pt x="160735" y="169665"/>
                </a:lnTo>
                <a:lnTo>
                  <a:pt x="116086" y="214313"/>
                </a:lnTo>
                <a:lnTo>
                  <a:pt x="71438" y="267891"/>
                </a:lnTo>
                <a:lnTo>
                  <a:pt x="35719" y="321469"/>
                </a:lnTo>
                <a:lnTo>
                  <a:pt x="17860" y="375047"/>
                </a:lnTo>
                <a:lnTo>
                  <a:pt x="0" y="419695"/>
                </a:lnTo>
                <a:lnTo>
                  <a:pt x="0" y="473273"/>
                </a:lnTo>
                <a:lnTo>
                  <a:pt x="8930" y="517922"/>
                </a:lnTo>
                <a:lnTo>
                  <a:pt x="26789" y="562570"/>
                </a:lnTo>
                <a:lnTo>
                  <a:pt x="53578" y="598289"/>
                </a:lnTo>
                <a:lnTo>
                  <a:pt x="89297" y="625078"/>
                </a:lnTo>
                <a:lnTo>
                  <a:pt x="133946" y="651867"/>
                </a:lnTo>
                <a:lnTo>
                  <a:pt x="187524" y="669727"/>
                </a:lnTo>
                <a:lnTo>
                  <a:pt x="250032" y="687586"/>
                </a:lnTo>
                <a:lnTo>
                  <a:pt x="321469" y="696516"/>
                </a:lnTo>
                <a:lnTo>
                  <a:pt x="392907" y="705445"/>
                </a:lnTo>
                <a:lnTo>
                  <a:pt x="473274" y="705445"/>
                </a:lnTo>
                <a:lnTo>
                  <a:pt x="544711" y="696516"/>
                </a:lnTo>
                <a:lnTo>
                  <a:pt x="616149" y="696516"/>
                </a:lnTo>
                <a:lnTo>
                  <a:pt x="687586" y="687586"/>
                </a:lnTo>
                <a:lnTo>
                  <a:pt x="759024" y="678656"/>
                </a:lnTo>
                <a:lnTo>
                  <a:pt x="821532" y="660797"/>
                </a:lnTo>
                <a:lnTo>
                  <a:pt x="884039" y="634008"/>
                </a:lnTo>
                <a:lnTo>
                  <a:pt x="937618" y="616148"/>
                </a:lnTo>
                <a:lnTo>
                  <a:pt x="982266" y="589359"/>
                </a:lnTo>
                <a:lnTo>
                  <a:pt x="1026914" y="553641"/>
                </a:lnTo>
                <a:lnTo>
                  <a:pt x="1062633" y="517922"/>
                </a:lnTo>
                <a:lnTo>
                  <a:pt x="1098352" y="482203"/>
                </a:lnTo>
                <a:lnTo>
                  <a:pt x="1116211" y="437555"/>
                </a:lnTo>
                <a:lnTo>
                  <a:pt x="1134071" y="401836"/>
                </a:lnTo>
                <a:lnTo>
                  <a:pt x="1143000" y="357188"/>
                </a:lnTo>
                <a:lnTo>
                  <a:pt x="1143000" y="321469"/>
                </a:lnTo>
                <a:lnTo>
                  <a:pt x="1125141" y="276820"/>
                </a:lnTo>
                <a:lnTo>
                  <a:pt x="1107282" y="232172"/>
                </a:lnTo>
                <a:lnTo>
                  <a:pt x="1080493" y="196453"/>
                </a:lnTo>
                <a:lnTo>
                  <a:pt x="1044774" y="160735"/>
                </a:lnTo>
                <a:lnTo>
                  <a:pt x="991196" y="125016"/>
                </a:lnTo>
                <a:lnTo>
                  <a:pt x="937618" y="98227"/>
                </a:lnTo>
                <a:lnTo>
                  <a:pt x="875110" y="71438"/>
                </a:lnTo>
                <a:lnTo>
                  <a:pt x="803672" y="53579"/>
                </a:lnTo>
                <a:lnTo>
                  <a:pt x="741164" y="44649"/>
                </a:lnTo>
                <a:lnTo>
                  <a:pt x="705446" y="35719"/>
                </a:lnTo>
                <a:lnTo>
                  <a:pt x="705446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6" name="Freeform 14335"/>
          <p:cNvSpPr/>
          <p:nvPr/>
        </p:nvSpPr>
        <p:spPr>
          <a:xfrm>
            <a:off x="5456039" y="3875484"/>
            <a:ext cx="178595" cy="285751"/>
          </a:xfrm>
          <a:custGeom>
            <a:avLst/>
            <a:gdLst/>
            <a:ahLst/>
            <a:cxnLst/>
            <a:rect l="0" t="0" r="0" b="0"/>
            <a:pathLst>
              <a:path w="178595" h="285751">
                <a:moveTo>
                  <a:pt x="17859" y="62508"/>
                </a:moveTo>
                <a:lnTo>
                  <a:pt x="1785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26789" y="44648"/>
                </a:lnTo>
                <a:lnTo>
                  <a:pt x="26789" y="35719"/>
                </a:lnTo>
                <a:lnTo>
                  <a:pt x="35719" y="35719"/>
                </a:lnTo>
                <a:lnTo>
                  <a:pt x="53578" y="17859"/>
                </a:lnTo>
                <a:lnTo>
                  <a:pt x="62508" y="8930"/>
                </a:lnTo>
                <a:lnTo>
                  <a:pt x="80367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8930"/>
                </a:lnTo>
                <a:lnTo>
                  <a:pt x="160734" y="17859"/>
                </a:lnTo>
                <a:lnTo>
                  <a:pt x="169664" y="17859"/>
                </a:lnTo>
                <a:lnTo>
                  <a:pt x="178594" y="26789"/>
                </a:lnTo>
                <a:lnTo>
                  <a:pt x="178594" y="35719"/>
                </a:lnTo>
                <a:lnTo>
                  <a:pt x="178594" y="53578"/>
                </a:lnTo>
                <a:lnTo>
                  <a:pt x="169664" y="62508"/>
                </a:lnTo>
                <a:lnTo>
                  <a:pt x="160734" y="80367"/>
                </a:lnTo>
                <a:lnTo>
                  <a:pt x="142875" y="98227"/>
                </a:lnTo>
                <a:lnTo>
                  <a:pt x="133945" y="116086"/>
                </a:lnTo>
                <a:lnTo>
                  <a:pt x="116086" y="133945"/>
                </a:lnTo>
                <a:lnTo>
                  <a:pt x="89297" y="151805"/>
                </a:lnTo>
                <a:lnTo>
                  <a:pt x="71438" y="169664"/>
                </a:lnTo>
                <a:lnTo>
                  <a:pt x="62508" y="196453"/>
                </a:lnTo>
                <a:lnTo>
                  <a:pt x="53578" y="214312"/>
                </a:lnTo>
                <a:lnTo>
                  <a:pt x="44649" y="241102"/>
                </a:lnTo>
                <a:lnTo>
                  <a:pt x="44649" y="250031"/>
                </a:lnTo>
                <a:lnTo>
                  <a:pt x="44649" y="267891"/>
                </a:lnTo>
                <a:lnTo>
                  <a:pt x="53578" y="276820"/>
                </a:lnTo>
                <a:lnTo>
                  <a:pt x="62508" y="285750"/>
                </a:lnTo>
                <a:lnTo>
                  <a:pt x="80367" y="285750"/>
                </a:lnTo>
                <a:lnTo>
                  <a:pt x="98227" y="285750"/>
                </a:lnTo>
                <a:lnTo>
                  <a:pt x="116086" y="285750"/>
                </a:lnTo>
                <a:lnTo>
                  <a:pt x="125016" y="276820"/>
                </a:lnTo>
                <a:lnTo>
                  <a:pt x="142875" y="267891"/>
                </a:lnTo>
                <a:lnTo>
                  <a:pt x="151805" y="258961"/>
                </a:lnTo>
                <a:lnTo>
                  <a:pt x="169664" y="250031"/>
                </a:lnTo>
                <a:lnTo>
                  <a:pt x="169664" y="232172"/>
                </a:lnTo>
                <a:lnTo>
                  <a:pt x="169664" y="214312"/>
                </a:lnTo>
                <a:lnTo>
                  <a:pt x="169664" y="196453"/>
                </a:lnTo>
                <a:lnTo>
                  <a:pt x="160734" y="169664"/>
                </a:lnTo>
                <a:lnTo>
                  <a:pt x="151805" y="151805"/>
                </a:lnTo>
                <a:lnTo>
                  <a:pt x="133945" y="133945"/>
                </a:lnTo>
                <a:lnTo>
                  <a:pt x="116086" y="116086"/>
                </a:lnTo>
                <a:lnTo>
                  <a:pt x="89297" y="107156"/>
                </a:lnTo>
                <a:lnTo>
                  <a:pt x="62508" y="98227"/>
                </a:lnTo>
                <a:lnTo>
                  <a:pt x="35719" y="89297"/>
                </a:lnTo>
                <a:lnTo>
                  <a:pt x="17859" y="89297"/>
                </a:lnTo>
                <a:lnTo>
                  <a:pt x="8930" y="8036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7" name="Freeform 14336"/>
          <p:cNvSpPr/>
          <p:nvPr/>
        </p:nvSpPr>
        <p:spPr>
          <a:xfrm>
            <a:off x="5679281" y="3884414"/>
            <a:ext cx="214314" cy="241102"/>
          </a:xfrm>
          <a:custGeom>
            <a:avLst/>
            <a:gdLst/>
            <a:ahLst/>
            <a:cxnLst/>
            <a:rect l="0" t="0" r="0" b="0"/>
            <a:pathLst>
              <a:path w="214314" h="241102">
                <a:moveTo>
                  <a:pt x="13394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8929"/>
                </a:lnTo>
                <a:lnTo>
                  <a:pt x="80367" y="8929"/>
                </a:lnTo>
                <a:lnTo>
                  <a:pt x="62508" y="17859"/>
                </a:lnTo>
                <a:lnTo>
                  <a:pt x="44649" y="26789"/>
                </a:lnTo>
                <a:lnTo>
                  <a:pt x="26789" y="35718"/>
                </a:lnTo>
                <a:lnTo>
                  <a:pt x="17860" y="44648"/>
                </a:lnTo>
                <a:lnTo>
                  <a:pt x="893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71437"/>
                </a:lnTo>
                <a:lnTo>
                  <a:pt x="8930" y="80367"/>
                </a:lnTo>
                <a:lnTo>
                  <a:pt x="17860" y="80367"/>
                </a:lnTo>
                <a:lnTo>
                  <a:pt x="35719" y="89297"/>
                </a:lnTo>
                <a:lnTo>
                  <a:pt x="62508" y="89297"/>
                </a:lnTo>
                <a:lnTo>
                  <a:pt x="80367" y="98226"/>
                </a:lnTo>
                <a:lnTo>
                  <a:pt x="107157" y="107156"/>
                </a:lnTo>
                <a:lnTo>
                  <a:pt x="133946" y="107156"/>
                </a:lnTo>
                <a:lnTo>
                  <a:pt x="160735" y="116086"/>
                </a:lnTo>
                <a:lnTo>
                  <a:pt x="178594" y="133945"/>
                </a:lnTo>
                <a:lnTo>
                  <a:pt x="187524" y="142875"/>
                </a:lnTo>
                <a:lnTo>
                  <a:pt x="196453" y="151804"/>
                </a:lnTo>
                <a:lnTo>
                  <a:pt x="205383" y="169664"/>
                </a:lnTo>
                <a:lnTo>
                  <a:pt x="214313" y="178593"/>
                </a:lnTo>
                <a:lnTo>
                  <a:pt x="214313" y="196453"/>
                </a:lnTo>
                <a:lnTo>
                  <a:pt x="205383" y="205382"/>
                </a:lnTo>
                <a:lnTo>
                  <a:pt x="196453" y="214312"/>
                </a:lnTo>
                <a:lnTo>
                  <a:pt x="187524" y="232172"/>
                </a:lnTo>
                <a:lnTo>
                  <a:pt x="178594" y="232172"/>
                </a:lnTo>
                <a:lnTo>
                  <a:pt x="160735" y="241101"/>
                </a:lnTo>
                <a:lnTo>
                  <a:pt x="142875" y="241101"/>
                </a:lnTo>
                <a:lnTo>
                  <a:pt x="125016" y="241101"/>
                </a:lnTo>
                <a:lnTo>
                  <a:pt x="107157" y="232172"/>
                </a:lnTo>
                <a:lnTo>
                  <a:pt x="89297" y="232172"/>
                </a:lnTo>
                <a:lnTo>
                  <a:pt x="62508" y="223242"/>
                </a:lnTo>
                <a:lnTo>
                  <a:pt x="44649" y="214312"/>
                </a:lnTo>
                <a:lnTo>
                  <a:pt x="26789" y="214312"/>
                </a:lnTo>
                <a:lnTo>
                  <a:pt x="17860" y="205382"/>
                </a:lnTo>
                <a:lnTo>
                  <a:pt x="8930" y="205382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Freeform 14338"/>
          <p:cNvSpPr/>
          <p:nvPr/>
        </p:nvSpPr>
        <p:spPr>
          <a:xfrm>
            <a:off x="5973961" y="4018359"/>
            <a:ext cx="44649" cy="8931"/>
          </a:xfrm>
          <a:custGeom>
            <a:avLst/>
            <a:gdLst/>
            <a:ahLst/>
            <a:cxnLst/>
            <a:rect l="0" t="0" r="0" b="0"/>
            <a:pathLst>
              <a:path w="44649" h="8931">
                <a:moveTo>
                  <a:pt x="44648" y="8930"/>
                </a:moveTo>
                <a:lnTo>
                  <a:pt x="44648" y="893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2" name="Freeform 14341"/>
          <p:cNvSpPr/>
          <p:nvPr/>
        </p:nvSpPr>
        <p:spPr>
          <a:xfrm>
            <a:off x="6215063" y="4107656"/>
            <a:ext cx="53579" cy="17860"/>
          </a:xfrm>
          <a:custGeom>
            <a:avLst/>
            <a:gdLst/>
            <a:ahLst/>
            <a:cxnLst/>
            <a:rect l="0" t="0" r="0" b="0"/>
            <a:pathLst>
              <a:path w="53579" h="17860">
                <a:moveTo>
                  <a:pt x="53578" y="17859"/>
                </a:moveTo>
                <a:lnTo>
                  <a:pt x="44648" y="17859"/>
                </a:lnTo>
                <a:lnTo>
                  <a:pt x="44648" y="17859"/>
                </a:lnTo>
                <a:lnTo>
                  <a:pt x="44648" y="8930"/>
                </a:lnTo>
                <a:lnTo>
                  <a:pt x="35718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3" name="Freeform 14342"/>
          <p:cNvSpPr/>
          <p:nvPr/>
        </p:nvSpPr>
        <p:spPr>
          <a:xfrm>
            <a:off x="6206133" y="3839765"/>
            <a:ext cx="241102" cy="276822"/>
          </a:xfrm>
          <a:custGeom>
            <a:avLst/>
            <a:gdLst/>
            <a:ahLst/>
            <a:cxnLst/>
            <a:rect l="0" t="0" r="0" b="0"/>
            <a:pathLst>
              <a:path w="241102" h="276822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53578" y="0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5" y="17860"/>
                </a:lnTo>
                <a:lnTo>
                  <a:pt x="133945" y="26789"/>
                </a:lnTo>
                <a:lnTo>
                  <a:pt x="151805" y="35719"/>
                </a:lnTo>
                <a:lnTo>
                  <a:pt x="169664" y="53578"/>
                </a:lnTo>
                <a:lnTo>
                  <a:pt x="178594" y="71438"/>
                </a:lnTo>
                <a:lnTo>
                  <a:pt x="187523" y="89297"/>
                </a:lnTo>
                <a:lnTo>
                  <a:pt x="196453" y="116086"/>
                </a:lnTo>
                <a:lnTo>
                  <a:pt x="196453" y="133946"/>
                </a:lnTo>
                <a:lnTo>
                  <a:pt x="196453" y="160735"/>
                </a:lnTo>
                <a:lnTo>
                  <a:pt x="187523" y="178594"/>
                </a:lnTo>
                <a:lnTo>
                  <a:pt x="178594" y="205383"/>
                </a:lnTo>
                <a:lnTo>
                  <a:pt x="160734" y="223242"/>
                </a:lnTo>
                <a:lnTo>
                  <a:pt x="151805" y="232172"/>
                </a:lnTo>
                <a:lnTo>
                  <a:pt x="133945" y="250031"/>
                </a:lnTo>
                <a:lnTo>
                  <a:pt x="116086" y="250031"/>
                </a:lnTo>
                <a:lnTo>
                  <a:pt x="107156" y="258961"/>
                </a:lnTo>
                <a:lnTo>
                  <a:pt x="89297" y="258961"/>
                </a:lnTo>
                <a:lnTo>
                  <a:pt x="71437" y="258961"/>
                </a:lnTo>
                <a:lnTo>
                  <a:pt x="53578" y="250031"/>
                </a:lnTo>
                <a:lnTo>
                  <a:pt x="44648" y="241102"/>
                </a:lnTo>
                <a:lnTo>
                  <a:pt x="35719" y="241102"/>
                </a:lnTo>
                <a:lnTo>
                  <a:pt x="26789" y="232172"/>
                </a:lnTo>
                <a:lnTo>
                  <a:pt x="26789" y="223242"/>
                </a:lnTo>
                <a:lnTo>
                  <a:pt x="26789" y="223242"/>
                </a:lnTo>
                <a:lnTo>
                  <a:pt x="35719" y="214313"/>
                </a:lnTo>
                <a:lnTo>
                  <a:pt x="44648" y="214313"/>
                </a:lnTo>
                <a:lnTo>
                  <a:pt x="53578" y="214313"/>
                </a:lnTo>
                <a:lnTo>
                  <a:pt x="71437" y="214313"/>
                </a:lnTo>
                <a:lnTo>
                  <a:pt x="98226" y="223242"/>
                </a:lnTo>
                <a:lnTo>
                  <a:pt x="116086" y="232172"/>
                </a:lnTo>
                <a:lnTo>
                  <a:pt x="133945" y="241102"/>
                </a:lnTo>
                <a:lnTo>
                  <a:pt x="160734" y="241102"/>
                </a:lnTo>
                <a:lnTo>
                  <a:pt x="178594" y="250031"/>
                </a:lnTo>
                <a:lnTo>
                  <a:pt x="196453" y="258961"/>
                </a:lnTo>
                <a:lnTo>
                  <a:pt x="214312" y="258961"/>
                </a:lnTo>
                <a:lnTo>
                  <a:pt x="232172" y="267891"/>
                </a:lnTo>
                <a:lnTo>
                  <a:pt x="241101" y="276821"/>
                </a:lnTo>
                <a:lnTo>
                  <a:pt x="241101" y="276821"/>
                </a:lnTo>
                <a:lnTo>
                  <a:pt x="241101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4" name="Freeform 14343"/>
          <p:cNvSpPr/>
          <p:nvPr/>
        </p:nvSpPr>
        <p:spPr>
          <a:xfrm>
            <a:off x="6491883" y="3848695"/>
            <a:ext cx="187524" cy="267892"/>
          </a:xfrm>
          <a:custGeom>
            <a:avLst/>
            <a:gdLst/>
            <a:ahLst/>
            <a:cxnLst/>
            <a:rect l="0" t="0" r="0" b="0"/>
            <a:pathLst>
              <a:path w="187524" h="267892">
                <a:moveTo>
                  <a:pt x="26789" y="44648"/>
                </a:moveTo>
                <a:lnTo>
                  <a:pt x="26789" y="44648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25015" y="8930"/>
                </a:lnTo>
                <a:lnTo>
                  <a:pt x="142875" y="8930"/>
                </a:lnTo>
                <a:lnTo>
                  <a:pt x="160734" y="17859"/>
                </a:lnTo>
                <a:lnTo>
                  <a:pt x="169664" y="35719"/>
                </a:lnTo>
                <a:lnTo>
                  <a:pt x="178594" y="44648"/>
                </a:lnTo>
                <a:lnTo>
                  <a:pt x="187523" y="53578"/>
                </a:lnTo>
                <a:lnTo>
                  <a:pt x="187523" y="62508"/>
                </a:lnTo>
                <a:lnTo>
                  <a:pt x="178594" y="80367"/>
                </a:lnTo>
                <a:lnTo>
                  <a:pt x="169664" y="89297"/>
                </a:lnTo>
                <a:lnTo>
                  <a:pt x="151805" y="107156"/>
                </a:lnTo>
                <a:lnTo>
                  <a:pt x="133945" y="116086"/>
                </a:lnTo>
                <a:lnTo>
                  <a:pt x="116086" y="142875"/>
                </a:lnTo>
                <a:lnTo>
                  <a:pt x="89297" y="151805"/>
                </a:lnTo>
                <a:lnTo>
                  <a:pt x="71437" y="169664"/>
                </a:lnTo>
                <a:lnTo>
                  <a:pt x="53578" y="196453"/>
                </a:lnTo>
                <a:lnTo>
                  <a:pt x="44648" y="205383"/>
                </a:lnTo>
                <a:lnTo>
                  <a:pt x="35719" y="223242"/>
                </a:lnTo>
                <a:lnTo>
                  <a:pt x="44648" y="241101"/>
                </a:lnTo>
                <a:lnTo>
                  <a:pt x="44648" y="250031"/>
                </a:lnTo>
                <a:lnTo>
                  <a:pt x="62508" y="258961"/>
                </a:lnTo>
                <a:lnTo>
                  <a:pt x="80367" y="267891"/>
                </a:lnTo>
                <a:lnTo>
                  <a:pt x="98226" y="267891"/>
                </a:lnTo>
                <a:lnTo>
                  <a:pt x="116086" y="258961"/>
                </a:lnTo>
                <a:lnTo>
                  <a:pt x="133945" y="258961"/>
                </a:lnTo>
                <a:lnTo>
                  <a:pt x="151805" y="250031"/>
                </a:lnTo>
                <a:lnTo>
                  <a:pt x="169664" y="241101"/>
                </a:lnTo>
                <a:lnTo>
                  <a:pt x="178594" y="223242"/>
                </a:lnTo>
                <a:lnTo>
                  <a:pt x="187523" y="214312"/>
                </a:lnTo>
                <a:lnTo>
                  <a:pt x="187523" y="196453"/>
                </a:lnTo>
                <a:lnTo>
                  <a:pt x="178594" y="178594"/>
                </a:lnTo>
                <a:lnTo>
                  <a:pt x="169664" y="160734"/>
                </a:lnTo>
                <a:lnTo>
                  <a:pt x="151805" y="142875"/>
                </a:lnTo>
                <a:lnTo>
                  <a:pt x="133945" y="125016"/>
                </a:lnTo>
                <a:lnTo>
                  <a:pt x="107156" y="107156"/>
                </a:lnTo>
                <a:lnTo>
                  <a:pt x="89297" y="98226"/>
                </a:lnTo>
                <a:lnTo>
                  <a:pt x="62508" y="80367"/>
                </a:lnTo>
                <a:lnTo>
                  <a:pt x="44648" y="71437"/>
                </a:lnTo>
                <a:lnTo>
                  <a:pt x="26789" y="6250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5" name="Freeform 14344"/>
          <p:cNvSpPr/>
          <p:nvPr/>
        </p:nvSpPr>
        <p:spPr>
          <a:xfrm>
            <a:off x="6795492" y="3875484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6" name="Freeform 14345"/>
          <p:cNvSpPr/>
          <p:nvPr/>
        </p:nvSpPr>
        <p:spPr>
          <a:xfrm>
            <a:off x="6840141" y="3875484"/>
            <a:ext cx="80368" cy="223243"/>
          </a:xfrm>
          <a:custGeom>
            <a:avLst/>
            <a:gdLst/>
            <a:ahLst/>
            <a:cxnLst/>
            <a:rect l="0" t="0" r="0" b="0"/>
            <a:pathLst>
              <a:path w="80368" h="223243">
                <a:moveTo>
                  <a:pt x="80367" y="0"/>
                </a:moveTo>
                <a:lnTo>
                  <a:pt x="80367" y="0"/>
                </a:lnTo>
                <a:lnTo>
                  <a:pt x="80367" y="8930"/>
                </a:lnTo>
                <a:lnTo>
                  <a:pt x="80367" y="8930"/>
                </a:lnTo>
                <a:lnTo>
                  <a:pt x="71437" y="26789"/>
                </a:lnTo>
                <a:lnTo>
                  <a:pt x="71437" y="35719"/>
                </a:lnTo>
                <a:lnTo>
                  <a:pt x="62507" y="53578"/>
                </a:lnTo>
                <a:lnTo>
                  <a:pt x="53578" y="80367"/>
                </a:lnTo>
                <a:lnTo>
                  <a:pt x="44648" y="98227"/>
                </a:lnTo>
                <a:lnTo>
                  <a:pt x="35718" y="125016"/>
                </a:lnTo>
                <a:lnTo>
                  <a:pt x="26789" y="142875"/>
                </a:lnTo>
                <a:lnTo>
                  <a:pt x="17859" y="169664"/>
                </a:lnTo>
                <a:lnTo>
                  <a:pt x="8929" y="187523"/>
                </a:lnTo>
                <a:lnTo>
                  <a:pt x="8929" y="205383"/>
                </a:lnTo>
                <a:lnTo>
                  <a:pt x="0" y="21431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7" name="Freeform 14346"/>
          <p:cNvSpPr/>
          <p:nvPr/>
        </p:nvSpPr>
        <p:spPr>
          <a:xfrm>
            <a:off x="6947297" y="4089796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8" name="Freeform 14347"/>
          <p:cNvSpPr/>
          <p:nvPr/>
        </p:nvSpPr>
        <p:spPr>
          <a:xfrm>
            <a:off x="5554266" y="4250531"/>
            <a:ext cx="160735" cy="285751"/>
          </a:xfrm>
          <a:custGeom>
            <a:avLst/>
            <a:gdLst/>
            <a:ahLst/>
            <a:cxnLst/>
            <a:rect l="0" t="0" r="0" b="0"/>
            <a:pathLst>
              <a:path w="160735" h="285751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8929" y="26789"/>
                </a:lnTo>
                <a:lnTo>
                  <a:pt x="17859" y="17859"/>
                </a:lnTo>
                <a:lnTo>
                  <a:pt x="35718" y="893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8930"/>
                </a:lnTo>
                <a:lnTo>
                  <a:pt x="116086" y="8930"/>
                </a:lnTo>
                <a:lnTo>
                  <a:pt x="125015" y="17859"/>
                </a:lnTo>
                <a:lnTo>
                  <a:pt x="125015" y="26789"/>
                </a:lnTo>
                <a:lnTo>
                  <a:pt x="133945" y="35719"/>
                </a:lnTo>
                <a:lnTo>
                  <a:pt x="133945" y="53578"/>
                </a:lnTo>
                <a:lnTo>
                  <a:pt x="125015" y="62508"/>
                </a:lnTo>
                <a:lnTo>
                  <a:pt x="125015" y="80367"/>
                </a:lnTo>
                <a:lnTo>
                  <a:pt x="116086" y="98226"/>
                </a:lnTo>
                <a:lnTo>
                  <a:pt x="98226" y="116086"/>
                </a:lnTo>
                <a:lnTo>
                  <a:pt x="89297" y="142875"/>
                </a:lnTo>
                <a:lnTo>
                  <a:pt x="71437" y="160734"/>
                </a:lnTo>
                <a:lnTo>
                  <a:pt x="53578" y="187523"/>
                </a:lnTo>
                <a:lnTo>
                  <a:pt x="44648" y="205383"/>
                </a:lnTo>
                <a:lnTo>
                  <a:pt x="35718" y="223242"/>
                </a:lnTo>
                <a:lnTo>
                  <a:pt x="35718" y="250031"/>
                </a:lnTo>
                <a:lnTo>
                  <a:pt x="35718" y="258961"/>
                </a:lnTo>
                <a:lnTo>
                  <a:pt x="44648" y="267890"/>
                </a:lnTo>
                <a:lnTo>
                  <a:pt x="53578" y="276820"/>
                </a:lnTo>
                <a:lnTo>
                  <a:pt x="71437" y="285750"/>
                </a:lnTo>
                <a:lnTo>
                  <a:pt x="89297" y="285750"/>
                </a:lnTo>
                <a:lnTo>
                  <a:pt x="107156" y="285750"/>
                </a:lnTo>
                <a:lnTo>
                  <a:pt x="125015" y="276820"/>
                </a:lnTo>
                <a:lnTo>
                  <a:pt x="133945" y="267890"/>
                </a:lnTo>
                <a:lnTo>
                  <a:pt x="142875" y="258961"/>
                </a:lnTo>
                <a:lnTo>
                  <a:pt x="151804" y="241101"/>
                </a:lnTo>
                <a:lnTo>
                  <a:pt x="160734" y="232172"/>
                </a:lnTo>
                <a:lnTo>
                  <a:pt x="160734" y="214312"/>
                </a:lnTo>
                <a:lnTo>
                  <a:pt x="151804" y="196453"/>
                </a:lnTo>
                <a:lnTo>
                  <a:pt x="142875" y="178594"/>
                </a:lnTo>
                <a:lnTo>
                  <a:pt x="133945" y="160734"/>
                </a:lnTo>
                <a:lnTo>
                  <a:pt x="116086" y="142875"/>
                </a:lnTo>
                <a:lnTo>
                  <a:pt x="98226" y="125015"/>
                </a:lnTo>
                <a:lnTo>
                  <a:pt x="80367" y="116086"/>
                </a:lnTo>
                <a:lnTo>
                  <a:pt x="62507" y="98226"/>
                </a:lnTo>
                <a:lnTo>
                  <a:pt x="44648" y="89297"/>
                </a:lnTo>
                <a:lnTo>
                  <a:pt x="26789" y="80367"/>
                </a:lnTo>
                <a:lnTo>
                  <a:pt x="17859" y="71437"/>
                </a:lnTo>
                <a:lnTo>
                  <a:pt x="8929" y="71437"/>
                </a:lnTo>
                <a:lnTo>
                  <a:pt x="8929" y="62508"/>
                </a:lnTo>
                <a:lnTo>
                  <a:pt x="8929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9" name="Freeform 14348"/>
          <p:cNvSpPr/>
          <p:nvPr/>
        </p:nvSpPr>
        <p:spPr>
          <a:xfrm>
            <a:off x="5759648" y="4250531"/>
            <a:ext cx="223244" cy="250032"/>
          </a:xfrm>
          <a:custGeom>
            <a:avLst/>
            <a:gdLst/>
            <a:ahLst/>
            <a:cxnLst/>
            <a:rect l="0" t="0" r="0" b="0"/>
            <a:pathLst>
              <a:path w="223244" h="250032">
                <a:moveTo>
                  <a:pt x="133946" y="0"/>
                </a:moveTo>
                <a:lnTo>
                  <a:pt x="13394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0"/>
                </a:lnTo>
                <a:lnTo>
                  <a:pt x="80368" y="8930"/>
                </a:lnTo>
                <a:lnTo>
                  <a:pt x="71438" y="17859"/>
                </a:lnTo>
                <a:lnTo>
                  <a:pt x="53579" y="26789"/>
                </a:lnTo>
                <a:lnTo>
                  <a:pt x="26790" y="44648"/>
                </a:lnTo>
                <a:lnTo>
                  <a:pt x="1786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7"/>
                </a:lnTo>
                <a:lnTo>
                  <a:pt x="26790" y="98226"/>
                </a:lnTo>
                <a:lnTo>
                  <a:pt x="44649" y="98226"/>
                </a:lnTo>
                <a:lnTo>
                  <a:pt x="71438" y="98226"/>
                </a:lnTo>
                <a:lnTo>
                  <a:pt x="98227" y="107156"/>
                </a:lnTo>
                <a:lnTo>
                  <a:pt x="125016" y="107156"/>
                </a:lnTo>
                <a:lnTo>
                  <a:pt x="142875" y="116086"/>
                </a:lnTo>
                <a:lnTo>
                  <a:pt x="169665" y="125015"/>
                </a:lnTo>
                <a:lnTo>
                  <a:pt x="187524" y="133945"/>
                </a:lnTo>
                <a:lnTo>
                  <a:pt x="196454" y="142875"/>
                </a:lnTo>
                <a:lnTo>
                  <a:pt x="214313" y="160734"/>
                </a:lnTo>
                <a:lnTo>
                  <a:pt x="214313" y="169664"/>
                </a:lnTo>
                <a:lnTo>
                  <a:pt x="223243" y="178594"/>
                </a:lnTo>
                <a:lnTo>
                  <a:pt x="223243" y="196453"/>
                </a:lnTo>
                <a:lnTo>
                  <a:pt x="214313" y="205383"/>
                </a:lnTo>
                <a:lnTo>
                  <a:pt x="214313" y="214312"/>
                </a:lnTo>
                <a:lnTo>
                  <a:pt x="196454" y="223242"/>
                </a:lnTo>
                <a:lnTo>
                  <a:pt x="187524" y="232172"/>
                </a:lnTo>
                <a:lnTo>
                  <a:pt x="169665" y="241101"/>
                </a:lnTo>
                <a:lnTo>
                  <a:pt x="151805" y="241101"/>
                </a:lnTo>
                <a:lnTo>
                  <a:pt x="125016" y="241101"/>
                </a:lnTo>
                <a:lnTo>
                  <a:pt x="107157" y="250031"/>
                </a:lnTo>
                <a:lnTo>
                  <a:pt x="80368" y="250031"/>
                </a:lnTo>
                <a:lnTo>
                  <a:pt x="62508" y="241101"/>
                </a:lnTo>
                <a:lnTo>
                  <a:pt x="44649" y="241101"/>
                </a:lnTo>
                <a:lnTo>
                  <a:pt x="26790" y="241101"/>
                </a:lnTo>
                <a:lnTo>
                  <a:pt x="17860" y="232172"/>
                </a:lnTo>
                <a:lnTo>
                  <a:pt x="893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0" name="Freeform 14349"/>
          <p:cNvSpPr/>
          <p:nvPr/>
        </p:nvSpPr>
        <p:spPr>
          <a:xfrm>
            <a:off x="6090047" y="4366617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17859" y="26789"/>
                </a:move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1" name="Freeform 14350"/>
          <p:cNvSpPr/>
          <p:nvPr/>
        </p:nvSpPr>
        <p:spPr>
          <a:xfrm>
            <a:off x="6366867" y="4464843"/>
            <a:ext cx="44650" cy="26790"/>
          </a:xfrm>
          <a:custGeom>
            <a:avLst/>
            <a:gdLst/>
            <a:ahLst/>
            <a:cxnLst/>
            <a:rect l="0" t="0" r="0" b="0"/>
            <a:pathLst>
              <a:path w="44650" h="26790">
                <a:moveTo>
                  <a:pt x="44649" y="26789"/>
                </a:moveTo>
                <a:lnTo>
                  <a:pt x="4464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35719" y="17860"/>
                </a:lnTo>
                <a:lnTo>
                  <a:pt x="35719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17860" y="1786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2" name="Freeform 14351"/>
          <p:cNvSpPr/>
          <p:nvPr/>
        </p:nvSpPr>
        <p:spPr>
          <a:xfrm>
            <a:off x="6491883" y="4268390"/>
            <a:ext cx="294681" cy="276822"/>
          </a:xfrm>
          <a:custGeom>
            <a:avLst/>
            <a:gdLst/>
            <a:ahLst/>
            <a:cxnLst/>
            <a:rect l="0" t="0" r="0" b="0"/>
            <a:pathLst>
              <a:path w="294681" h="276822">
                <a:moveTo>
                  <a:pt x="0" y="17860"/>
                </a:moveTo>
                <a:lnTo>
                  <a:pt x="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8930"/>
                </a:lnTo>
                <a:lnTo>
                  <a:pt x="125015" y="17860"/>
                </a:lnTo>
                <a:lnTo>
                  <a:pt x="151805" y="26789"/>
                </a:lnTo>
                <a:lnTo>
                  <a:pt x="169664" y="44649"/>
                </a:lnTo>
                <a:lnTo>
                  <a:pt x="187523" y="62508"/>
                </a:lnTo>
                <a:lnTo>
                  <a:pt x="205383" y="89297"/>
                </a:lnTo>
                <a:lnTo>
                  <a:pt x="214312" y="107156"/>
                </a:lnTo>
                <a:lnTo>
                  <a:pt x="223242" y="125016"/>
                </a:lnTo>
                <a:lnTo>
                  <a:pt x="232172" y="151805"/>
                </a:lnTo>
                <a:lnTo>
                  <a:pt x="223242" y="178594"/>
                </a:lnTo>
                <a:lnTo>
                  <a:pt x="214312" y="196453"/>
                </a:lnTo>
                <a:lnTo>
                  <a:pt x="196453" y="214313"/>
                </a:lnTo>
                <a:lnTo>
                  <a:pt x="178594" y="232172"/>
                </a:lnTo>
                <a:lnTo>
                  <a:pt x="160734" y="241102"/>
                </a:lnTo>
                <a:lnTo>
                  <a:pt x="133945" y="241102"/>
                </a:lnTo>
                <a:lnTo>
                  <a:pt x="116086" y="241102"/>
                </a:lnTo>
                <a:lnTo>
                  <a:pt x="89297" y="241102"/>
                </a:lnTo>
                <a:lnTo>
                  <a:pt x="71437" y="232172"/>
                </a:lnTo>
                <a:lnTo>
                  <a:pt x="53578" y="223242"/>
                </a:lnTo>
                <a:lnTo>
                  <a:pt x="44648" y="214313"/>
                </a:lnTo>
                <a:lnTo>
                  <a:pt x="35719" y="205383"/>
                </a:lnTo>
                <a:lnTo>
                  <a:pt x="26789" y="196453"/>
                </a:lnTo>
                <a:lnTo>
                  <a:pt x="35719" y="178594"/>
                </a:lnTo>
                <a:lnTo>
                  <a:pt x="44648" y="178594"/>
                </a:lnTo>
                <a:lnTo>
                  <a:pt x="53578" y="169664"/>
                </a:lnTo>
                <a:lnTo>
                  <a:pt x="71437" y="169664"/>
                </a:lnTo>
                <a:lnTo>
                  <a:pt x="89297" y="169664"/>
                </a:lnTo>
                <a:lnTo>
                  <a:pt x="107156" y="178594"/>
                </a:lnTo>
                <a:lnTo>
                  <a:pt x="133945" y="187524"/>
                </a:lnTo>
                <a:lnTo>
                  <a:pt x="160734" y="196453"/>
                </a:lnTo>
                <a:lnTo>
                  <a:pt x="187523" y="205383"/>
                </a:lnTo>
                <a:lnTo>
                  <a:pt x="205383" y="223242"/>
                </a:lnTo>
                <a:lnTo>
                  <a:pt x="232172" y="232172"/>
                </a:lnTo>
                <a:lnTo>
                  <a:pt x="250031" y="250031"/>
                </a:lnTo>
                <a:lnTo>
                  <a:pt x="267890" y="258961"/>
                </a:lnTo>
                <a:lnTo>
                  <a:pt x="294680" y="276821"/>
                </a:lnTo>
                <a:lnTo>
                  <a:pt x="294680" y="276821"/>
                </a:lnTo>
                <a:lnTo>
                  <a:pt x="294680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3" name="Freeform 14352"/>
          <p:cNvSpPr/>
          <p:nvPr/>
        </p:nvSpPr>
        <p:spPr>
          <a:xfrm>
            <a:off x="6831211" y="4268390"/>
            <a:ext cx="178595" cy="267892"/>
          </a:xfrm>
          <a:custGeom>
            <a:avLst/>
            <a:gdLst/>
            <a:ahLst/>
            <a:cxnLst/>
            <a:rect l="0" t="0" r="0" b="0"/>
            <a:pathLst>
              <a:path w="178595" h="267892">
                <a:moveTo>
                  <a:pt x="8930" y="71438"/>
                </a:moveTo>
                <a:lnTo>
                  <a:pt x="8930" y="62508"/>
                </a:lnTo>
                <a:lnTo>
                  <a:pt x="8930" y="53578"/>
                </a:lnTo>
                <a:lnTo>
                  <a:pt x="8930" y="44649"/>
                </a:lnTo>
                <a:lnTo>
                  <a:pt x="17859" y="35719"/>
                </a:lnTo>
                <a:lnTo>
                  <a:pt x="26789" y="17860"/>
                </a:lnTo>
                <a:lnTo>
                  <a:pt x="35719" y="893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42875" y="8930"/>
                </a:lnTo>
                <a:lnTo>
                  <a:pt x="151805" y="17860"/>
                </a:lnTo>
                <a:lnTo>
                  <a:pt x="169664" y="26789"/>
                </a:lnTo>
                <a:lnTo>
                  <a:pt x="169664" y="35719"/>
                </a:lnTo>
                <a:lnTo>
                  <a:pt x="178594" y="44649"/>
                </a:lnTo>
                <a:lnTo>
                  <a:pt x="178594" y="44649"/>
                </a:lnTo>
                <a:lnTo>
                  <a:pt x="178594" y="53578"/>
                </a:lnTo>
                <a:lnTo>
                  <a:pt x="169664" y="71438"/>
                </a:lnTo>
                <a:lnTo>
                  <a:pt x="160734" y="80367"/>
                </a:lnTo>
                <a:lnTo>
                  <a:pt x="142875" y="98227"/>
                </a:lnTo>
                <a:lnTo>
                  <a:pt x="125016" y="107156"/>
                </a:lnTo>
                <a:lnTo>
                  <a:pt x="98227" y="125016"/>
                </a:lnTo>
                <a:lnTo>
                  <a:pt x="80367" y="142875"/>
                </a:lnTo>
                <a:lnTo>
                  <a:pt x="62508" y="160735"/>
                </a:lnTo>
                <a:lnTo>
                  <a:pt x="44648" y="178594"/>
                </a:lnTo>
                <a:lnTo>
                  <a:pt x="35719" y="205383"/>
                </a:lnTo>
                <a:lnTo>
                  <a:pt x="35719" y="214313"/>
                </a:lnTo>
                <a:lnTo>
                  <a:pt x="35719" y="232172"/>
                </a:lnTo>
                <a:lnTo>
                  <a:pt x="35719" y="241102"/>
                </a:lnTo>
                <a:lnTo>
                  <a:pt x="44648" y="258961"/>
                </a:lnTo>
                <a:lnTo>
                  <a:pt x="62508" y="258961"/>
                </a:lnTo>
                <a:lnTo>
                  <a:pt x="80367" y="267891"/>
                </a:lnTo>
                <a:lnTo>
                  <a:pt x="98227" y="267891"/>
                </a:lnTo>
                <a:lnTo>
                  <a:pt x="107156" y="267891"/>
                </a:lnTo>
                <a:lnTo>
                  <a:pt x="125016" y="258961"/>
                </a:lnTo>
                <a:lnTo>
                  <a:pt x="133945" y="250031"/>
                </a:lnTo>
                <a:lnTo>
                  <a:pt x="142875" y="241102"/>
                </a:lnTo>
                <a:lnTo>
                  <a:pt x="142875" y="223242"/>
                </a:lnTo>
                <a:lnTo>
                  <a:pt x="133945" y="205383"/>
                </a:lnTo>
                <a:lnTo>
                  <a:pt x="125016" y="178594"/>
                </a:lnTo>
                <a:lnTo>
                  <a:pt x="116086" y="160735"/>
                </a:lnTo>
                <a:lnTo>
                  <a:pt x="98227" y="133946"/>
                </a:lnTo>
                <a:lnTo>
                  <a:pt x="80367" y="116086"/>
                </a:lnTo>
                <a:lnTo>
                  <a:pt x="62508" y="98227"/>
                </a:lnTo>
                <a:lnTo>
                  <a:pt x="44648" y="80367"/>
                </a:lnTo>
                <a:lnTo>
                  <a:pt x="26789" y="71438"/>
                </a:lnTo>
                <a:lnTo>
                  <a:pt x="8930" y="6250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4" name="Freeform 14353"/>
          <p:cNvSpPr/>
          <p:nvPr/>
        </p:nvSpPr>
        <p:spPr>
          <a:xfrm>
            <a:off x="7170539" y="4304109"/>
            <a:ext cx="62509" cy="8931"/>
          </a:xfrm>
          <a:custGeom>
            <a:avLst/>
            <a:gdLst/>
            <a:ahLst/>
            <a:cxnLst/>
            <a:rect l="0" t="0" r="0" b="0"/>
            <a:pathLst>
              <a:path w="62509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5" name="Freeform 14354"/>
          <p:cNvSpPr/>
          <p:nvPr/>
        </p:nvSpPr>
        <p:spPr>
          <a:xfrm>
            <a:off x="7215188" y="4393406"/>
            <a:ext cx="80368" cy="8931"/>
          </a:xfrm>
          <a:custGeom>
            <a:avLst/>
            <a:gdLst/>
            <a:ahLst/>
            <a:cxnLst/>
            <a:rect l="0" t="0" r="0" b="0"/>
            <a:pathLst>
              <a:path w="80368" h="8931">
                <a:moveTo>
                  <a:pt x="8929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6" name="Freeform 14355"/>
          <p:cNvSpPr/>
          <p:nvPr/>
        </p:nvSpPr>
        <p:spPr>
          <a:xfrm>
            <a:off x="7509867" y="4241601"/>
            <a:ext cx="223243" cy="250032"/>
          </a:xfrm>
          <a:custGeom>
            <a:avLst/>
            <a:gdLst/>
            <a:ahLst/>
            <a:cxnLst/>
            <a:rect l="0" t="0" r="0" b="0"/>
            <a:pathLst>
              <a:path w="223243" h="250032">
                <a:moveTo>
                  <a:pt x="35719" y="44649"/>
                </a:moveTo>
                <a:lnTo>
                  <a:pt x="35719" y="44649"/>
                </a:lnTo>
                <a:lnTo>
                  <a:pt x="35719" y="4464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17860"/>
                </a:lnTo>
                <a:lnTo>
                  <a:pt x="44649" y="17860"/>
                </a:lnTo>
                <a:lnTo>
                  <a:pt x="44649" y="893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8930"/>
                </a:lnTo>
                <a:lnTo>
                  <a:pt x="151805" y="17860"/>
                </a:lnTo>
                <a:lnTo>
                  <a:pt x="169664" y="26789"/>
                </a:lnTo>
                <a:lnTo>
                  <a:pt x="178594" y="44649"/>
                </a:lnTo>
                <a:lnTo>
                  <a:pt x="187524" y="62508"/>
                </a:lnTo>
                <a:lnTo>
                  <a:pt x="196453" y="80367"/>
                </a:lnTo>
                <a:lnTo>
                  <a:pt x="205383" y="107156"/>
                </a:lnTo>
                <a:lnTo>
                  <a:pt x="196453" y="125016"/>
                </a:lnTo>
                <a:lnTo>
                  <a:pt x="187524" y="151805"/>
                </a:lnTo>
                <a:lnTo>
                  <a:pt x="178594" y="178594"/>
                </a:lnTo>
                <a:lnTo>
                  <a:pt x="160735" y="205383"/>
                </a:lnTo>
                <a:lnTo>
                  <a:pt x="142875" y="223242"/>
                </a:lnTo>
                <a:lnTo>
                  <a:pt x="125016" y="232172"/>
                </a:lnTo>
                <a:lnTo>
                  <a:pt x="107156" y="241102"/>
                </a:lnTo>
                <a:lnTo>
                  <a:pt x="80367" y="250031"/>
                </a:lnTo>
                <a:lnTo>
                  <a:pt x="62508" y="250031"/>
                </a:lnTo>
                <a:lnTo>
                  <a:pt x="44649" y="250031"/>
                </a:lnTo>
                <a:lnTo>
                  <a:pt x="26789" y="241102"/>
                </a:lnTo>
                <a:lnTo>
                  <a:pt x="8930" y="232172"/>
                </a:lnTo>
                <a:lnTo>
                  <a:pt x="0" y="223242"/>
                </a:lnTo>
                <a:lnTo>
                  <a:pt x="0" y="214313"/>
                </a:lnTo>
                <a:lnTo>
                  <a:pt x="8930" y="205383"/>
                </a:lnTo>
                <a:lnTo>
                  <a:pt x="8930" y="187524"/>
                </a:lnTo>
                <a:lnTo>
                  <a:pt x="26789" y="178594"/>
                </a:lnTo>
                <a:lnTo>
                  <a:pt x="44649" y="169664"/>
                </a:lnTo>
                <a:lnTo>
                  <a:pt x="62508" y="169664"/>
                </a:lnTo>
                <a:lnTo>
                  <a:pt x="89297" y="169664"/>
                </a:lnTo>
                <a:lnTo>
                  <a:pt x="107156" y="169664"/>
                </a:lnTo>
                <a:lnTo>
                  <a:pt x="125016" y="169664"/>
                </a:lnTo>
                <a:lnTo>
                  <a:pt x="151805" y="178594"/>
                </a:lnTo>
                <a:lnTo>
                  <a:pt x="169664" y="187524"/>
                </a:lnTo>
                <a:lnTo>
                  <a:pt x="178594" y="187524"/>
                </a:lnTo>
                <a:lnTo>
                  <a:pt x="187524" y="196453"/>
                </a:lnTo>
                <a:lnTo>
                  <a:pt x="196453" y="205383"/>
                </a:lnTo>
                <a:lnTo>
                  <a:pt x="205383" y="214313"/>
                </a:lnTo>
                <a:lnTo>
                  <a:pt x="214313" y="214313"/>
                </a:lnTo>
                <a:lnTo>
                  <a:pt x="223242" y="223242"/>
                </a:lnTo>
                <a:lnTo>
                  <a:pt x="223242" y="223242"/>
                </a:lnTo>
                <a:lnTo>
                  <a:pt x="223242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7" name="Freeform 14356"/>
          <p:cNvSpPr/>
          <p:nvPr/>
        </p:nvSpPr>
        <p:spPr>
          <a:xfrm>
            <a:off x="7777758" y="4223742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8929"/>
                </a:lnTo>
                <a:lnTo>
                  <a:pt x="116086" y="8929"/>
                </a:lnTo>
                <a:lnTo>
                  <a:pt x="125015" y="26789"/>
                </a:lnTo>
                <a:lnTo>
                  <a:pt x="133945" y="35719"/>
                </a:lnTo>
                <a:lnTo>
                  <a:pt x="133945" y="44648"/>
                </a:lnTo>
                <a:lnTo>
                  <a:pt x="133945" y="62508"/>
                </a:lnTo>
                <a:lnTo>
                  <a:pt x="125015" y="80367"/>
                </a:lnTo>
                <a:lnTo>
                  <a:pt x="125015" y="89297"/>
                </a:lnTo>
                <a:lnTo>
                  <a:pt x="116086" y="98226"/>
                </a:lnTo>
                <a:lnTo>
                  <a:pt x="107156" y="107156"/>
                </a:lnTo>
                <a:lnTo>
                  <a:pt x="89297" y="107156"/>
                </a:lnTo>
                <a:lnTo>
                  <a:pt x="89297" y="11608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9297" y="116086"/>
                </a:lnTo>
                <a:lnTo>
                  <a:pt x="98226" y="116086"/>
                </a:lnTo>
                <a:lnTo>
                  <a:pt x="107156" y="116086"/>
                </a:lnTo>
                <a:lnTo>
                  <a:pt x="125015" y="116086"/>
                </a:lnTo>
                <a:lnTo>
                  <a:pt x="142875" y="116086"/>
                </a:lnTo>
                <a:lnTo>
                  <a:pt x="160734" y="125015"/>
                </a:lnTo>
                <a:lnTo>
                  <a:pt x="169664" y="133945"/>
                </a:lnTo>
                <a:lnTo>
                  <a:pt x="178594" y="142875"/>
                </a:lnTo>
                <a:lnTo>
                  <a:pt x="187523" y="160734"/>
                </a:lnTo>
                <a:lnTo>
                  <a:pt x="196453" y="169664"/>
                </a:lnTo>
                <a:lnTo>
                  <a:pt x="196453" y="178594"/>
                </a:lnTo>
                <a:lnTo>
                  <a:pt x="196453" y="196453"/>
                </a:lnTo>
                <a:lnTo>
                  <a:pt x="187523" y="205383"/>
                </a:lnTo>
                <a:lnTo>
                  <a:pt x="178594" y="214312"/>
                </a:lnTo>
                <a:lnTo>
                  <a:pt x="169664" y="223242"/>
                </a:lnTo>
                <a:lnTo>
                  <a:pt x="151805" y="223242"/>
                </a:lnTo>
                <a:lnTo>
                  <a:pt x="133945" y="232172"/>
                </a:lnTo>
                <a:lnTo>
                  <a:pt x="107156" y="232172"/>
                </a:lnTo>
                <a:lnTo>
                  <a:pt x="80367" y="223242"/>
                </a:lnTo>
                <a:lnTo>
                  <a:pt x="62508" y="223242"/>
                </a:lnTo>
                <a:lnTo>
                  <a:pt x="35719" y="223242"/>
                </a:lnTo>
                <a:lnTo>
                  <a:pt x="17859" y="214312"/>
                </a:lnTo>
                <a:lnTo>
                  <a:pt x="8930" y="214312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8" name="Freeform 14357"/>
          <p:cNvSpPr/>
          <p:nvPr/>
        </p:nvSpPr>
        <p:spPr>
          <a:xfrm>
            <a:off x="8027789" y="4402336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26789" y="17859"/>
                </a:move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8930" y="8929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59" name="Freeform 14358"/>
          <p:cNvSpPr/>
          <p:nvPr/>
        </p:nvSpPr>
        <p:spPr>
          <a:xfrm>
            <a:off x="8143875" y="4170164"/>
            <a:ext cx="196453" cy="267891"/>
          </a:xfrm>
          <a:custGeom>
            <a:avLst/>
            <a:gdLst/>
            <a:ahLst/>
            <a:cxnLst/>
            <a:rect l="0" t="0" r="0" b="0"/>
            <a:pathLst>
              <a:path w="196453" h="267891">
                <a:moveTo>
                  <a:pt x="53577" y="62507"/>
                </a:moveTo>
                <a:lnTo>
                  <a:pt x="53577" y="53578"/>
                </a:lnTo>
                <a:lnTo>
                  <a:pt x="44648" y="53578"/>
                </a:lnTo>
                <a:lnTo>
                  <a:pt x="53577" y="44648"/>
                </a:lnTo>
                <a:lnTo>
                  <a:pt x="44648" y="35718"/>
                </a:lnTo>
                <a:lnTo>
                  <a:pt x="53577" y="17859"/>
                </a:lnTo>
                <a:lnTo>
                  <a:pt x="53577" y="8929"/>
                </a:lnTo>
                <a:lnTo>
                  <a:pt x="62507" y="0"/>
                </a:lnTo>
                <a:lnTo>
                  <a:pt x="80366" y="0"/>
                </a:lnTo>
                <a:lnTo>
                  <a:pt x="98226" y="0"/>
                </a:lnTo>
                <a:lnTo>
                  <a:pt x="116085" y="0"/>
                </a:lnTo>
                <a:lnTo>
                  <a:pt x="133945" y="0"/>
                </a:lnTo>
                <a:lnTo>
                  <a:pt x="151804" y="8929"/>
                </a:lnTo>
                <a:lnTo>
                  <a:pt x="169663" y="26789"/>
                </a:lnTo>
                <a:lnTo>
                  <a:pt x="178593" y="35718"/>
                </a:lnTo>
                <a:lnTo>
                  <a:pt x="187523" y="44648"/>
                </a:lnTo>
                <a:lnTo>
                  <a:pt x="196452" y="53578"/>
                </a:lnTo>
                <a:lnTo>
                  <a:pt x="196452" y="62507"/>
                </a:lnTo>
                <a:lnTo>
                  <a:pt x="187523" y="80367"/>
                </a:lnTo>
                <a:lnTo>
                  <a:pt x="178593" y="89297"/>
                </a:lnTo>
                <a:lnTo>
                  <a:pt x="169663" y="107156"/>
                </a:lnTo>
                <a:lnTo>
                  <a:pt x="142874" y="125015"/>
                </a:lnTo>
                <a:lnTo>
                  <a:pt x="125015" y="142875"/>
                </a:lnTo>
                <a:lnTo>
                  <a:pt x="107155" y="160734"/>
                </a:lnTo>
                <a:lnTo>
                  <a:pt x="89296" y="178593"/>
                </a:lnTo>
                <a:lnTo>
                  <a:pt x="71437" y="196453"/>
                </a:lnTo>
                <a:lnTo>
                  <a:pt x="62507" y="214312"/>
                </a:lnTo>
                <a:lnTo>
                  <a:pt x="62507" y="232172"/>
                </a:lnTo>
                <a:lnTo>
                  <a:pt x="71437" y="250031"/>
                </a:lnTo>
                <a:lnTo>
                  <a:pt x="80366" y="258961"/>
                </a:lnTo>
                <a:lnTo>
                  <a:pt x="89296" y="267890"/>
                </a:lnTo>
                <a:lnTo>
                  <a:pt x="107155" y="267890"/>
                </a:lnTo>
                <a:lnTo>
                  <a:pt x="125015" y="267890"/>
                </a:lnTo>
                <a:lnTo>
                  <a:pt x="151804" y="267890"/>
                </a:lnTo>
                <a:lnTo>
                  <a:pt x="160734" y="267890"/>
                </a:lnTo>
                <a:lnTo>
                  <a:pt x="178593" y="250031"/>
                </a:lnTo>
                <a:lnTo>
                  <a:pt x="187523" y="241101"/>
                </a:lnTo>
                <a:lnTo>
                  <a:pt x="187523" y="223242"/>
                </a:lnTo>
                <a:lnTo>
                  <a:pt x="187523" y="205382"/>
                </a:lnTo>
                <a:lnTo>
                  <a:pt x="178593" y="187523"/>
                </a:lnTo>
                <a:lnTo>
                  <a:pt x="160734" y="160734"/>
                </a:lnTo>
                <a:lnTo>
                  <a:pt x="142874" y="133945"/>
                </a:lnTo>
                <a:lnTo>
                  <a:pt x="116085" y="107156"/>
                </a:lnTo>
                <a:lnTo>
                  <a:pt x="89296" y="89297"/>
                </a:lnTo>
                <a:lnTo>
                  <a:pt x="53577" y="71437"/>
                </a:lnTo>
                <a:lnTo>
                  <a:pt x="26789" y="62507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0" name="Freeform 14359"/>
          <p:cNvSpPr/>
          <p:nvPr/>
        </p:nvSpPr>
        <p:spPr>
          <a:xfrm>
            <a:off x="5072063" y="3777257"/>
            <a:ext cx="1035844" cy="17861"/>
          </a:xfrm>
          <a:custGeom>
            <a:avLst/>
            <a:gdLst/>
            <a:ahLst/>
            <a:cxnLst/>
            <a:rect l="0" t="0" r="0" b="0"/>
            <a:pathLst>
              <a:path w="1035844" h="1786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6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69664" y="8930"/>
                </a:lnTo>
                <a:lnTo>
                  <a:pt x="196453" y="8930"/>
                </a:lnTo>
                <a:lnTo>
                  <a:pt x="223242" y="8930"/>
                </a:lnTo>
                <a:lnTo>
                  <a:pt x="250031" y="8930"/>
                </a:lnTo>
                <a:lnTo>
                  <a:pt x="276820" y="8930"/>
                </a:lnTo>
                <a:lnTo>
                  <a:pt x="303609" y="8930"/>
                </a:lnTo>
                <a:lnTo>
                  <a:pt x="330398" y="8930"/>
                </a:lnTo>
                <a:lnTo>
                  <a:pt x="357187" y="8930"/>
                </a:lnTo>
                <a:lnTo>
                  <a:pt x="392906" y="8930"/>
                </a:lnTo>
                <a:lnTo>
                  <a:pt x="419695" y="0"/>
                </a:lnTo>
                <a:lnTo>
                  <a:pt x="446484" y="0"/>
                </a:lnTo>
                <a:lnTo>
                  <a:pt x="482203" y="0"/>
                </a:lnTo>
                <a:lnTo>
                  <a:pt x="508992" y="0"/>
                </a:lnTo>
                <a:lnTo>
                  <a:pt x="544710" y="0"/>
                </a:lnTo>
                <a:lnTo>
                  <a:pt x="571500" y="0"/>
                </a:lnTo>
                <a:lnTo>
                  <a:pt x="598289" y="8930"/>
                </a:lnTo>
                <a:lnTo>
                  <a:pt x="625078" y="8930"/>
                </a:lnTo>
                <a:lnTo>
                  <a:pt x="660796" y="8930"/>
                </a:lnTo>
                <a:lnTo>
                  <a:pt x="687585" y="8930"/>
                </a:lnTo>
                <a:lnTo>
                  <a:pt x="714375" y="8930"/>
                </a:lnTo>
                <a:lnTo>
                  <a:pt x="741164" y="8930"/>
                </a:lnTo>
                <a:lnTo>
                  <a:pt x="767953" y="8930"/>
                </a:lnTo>
                <a:lnTo>
                  <a:pt x="803671" y="8930"/>
                </a:lnTo>
                <a:lnTo>
                  <a:pt x="821531" y="8930"/>
                </a:lnTo>
                <a:lnTo>
                  <a:pt x="848320" y="8930"/>
                </a:lnTo>
                <a:lnTo>
                  <a:pt x="875109" y="8930"/>
                </a:lnTo>
                <a:lnTo>
                  <a:pt x="892968" y="8930"/>
                </a:lnTo>
                <a:lnTo>
                  <a:pt x="919757" y="8930"/>
                </a:lnTo>
                <a:lnTo>
                  <a:pt x="937617" y="8930"/>
                </a:lnTo>
                <a:lnTo>
                  <a:pt x="964406" y="8930"/>
                </a:lnTo>
                <a:lnTo>
                  <a:pt x="982265" y="17860"/>
                </a:lnTo>
                <a:lnTo>
                  <a:pt x="1000125" y="17860"/>
                </a:lnTo>
                <a:lnTo>
                  <a:pt x="1017984" y="17860"/>
                </a:lnTo>
                <a:lnTo>
                  <a:pt x="1026914" y="17860"/>
                </a:lnTo>
                <a:lnTo>
                  <a:pt x="1035843" y="17860"/>
                </a:lnTo>
                <a:lnTo>
                  <a:pt x="1035843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1" name="Freeform 14360"/>
          <p:cNvSpPr/>
          <p:nvPr/>
        </p:nvSpPr>
        <p:spPr>
          <a:xfrm>
            <a:off x="5107781" y="1875234"/>
            <a:ext cx="1044775" cy="44650"/>
          </a:xfrm>
          <a:custGeom>
            <a:avLst/>
            <a:gdLst/>
            <a:ahLst/>
            <a:cxnLst/>
            <a:rect l="0" t="0" r="0" b="0"/>
            <a:pathLst>
              <a:path w="1044775" h="44650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26789" y="35719"/>
                </a:lnTo>
                <a:lnTo>
                  <a:pt x="44649" y="35719"/>
                </a:lnTo>
                <a:lnTo>
                  <a:pt x="62508" y="35719"/>
                </a:lnTo>
                <a:lnTo>
                  <a:pt x="89297" y="3571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69664" y="26789"/>
                </a:lnTo>
                <a:lnTo>
                  <a:pt x="205383" y="26789"/>
                </a:lnTo>
                <a:lnTo>
                  <a:pt x="241102" y="26789"/>
                </a:lnTo>
                <a:lnTo>
                  <a:pt x="276821" y="26789"/>
                </a:lnTo>
                <a:lnTo>
                  <a:pt x="312539" y="17860"/>
                </a:lnTo>
                <a:lnTo>
                  <a:pt x="348258" y="17860"/>
                </a:lnTo>
                <a:lnTo>
                  <a:pt x="392907" y="17860"/>
                </a:lnTo>
                <a:lnTo>
                  <a:pt x="437555" y="17860"/>
                </a:lnTo>
                <a:lnTo>
                  <a:pt x="473274" y="17860"/>
                </a:lnTo>
                <a:lnTo>
                  <a:pt x="517922" y="8930"/>
                </a:lnTo>
                <a:lnTo>
                  <a:pt x="562571" y="8930"/>
                </a:lnTo>
                <a:lnTo>
                  <a:pt x="607219" y="8930"/>
                </a:lnTo>
                <a:lnTo>
                  <a:pt x="651867" y="0"/>
                </a:lnTo>
                <a:lnTo>
                  <a:pt x="696516" y="0"/>
                </a:lnTo>
                <a:lnTo>
                  <a:pt x="732235" y="0"/>
                </a:lnTo>
                <a:lnTo>
                  <a:pt x="776883" y="0"/>
                </a:lnTo>
                <a:lnTo>
                  <a:pt x="812602" y="0"/>
                </a:lnTo>
                <a:lnTo>
                  <a:pt x="857250" y="0"/>
                </a:lnTo>
                <a:lnTo>
                  <a:pt x="892969" y="0"/>
                </a:lnTo>
                <a:lnTo>
                  <a:pt x="928688" y="0"/>
                </a:lnTo>
                <a:lnTo>
                  <a:pt x="964407" y="0"/>
                </a:lnTo>
                <a:lnTo>
                  <a:pt x="991196" y="0"/>
                </a:lnTo>
                <a:lnTo>
                  <a:pt x="1017985" y="0"/>
                </a:lnTo>
                <a:lnTo>
                  <a:pt x="1035844" y="0"/>
                </a:lnTo>
                <a:lnTo>
                  <a:pt x="1044774" y="0"/>
                </a:lnTo>
                <a:lnTo>
                  <a:pt x="104477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2" name="Freeform 14361"/>
          <p:cNvSpPr/>
          <p:nvPr/>
        </p:nvSpPr>
        <p:spPr>
          <a:xfrm>
            <a:off x="5581055" y="4875609"/>
            <a:ext cx="196454" cy="357189"/>
          </a:xfrm>
          <a:custGeom>
            <a:avLst/>
            <a:gdLst/>
            <a:ahLst/>
            <a:cxnLst/>
            <a:rect l="0" t="0" r="0" b="0"/>
            <a:pathLst>
              <a:path w="196454" h="357189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62508"/>
                </a:lnTo>
                <a:lnTo>
                  <a:pt x="0" y="53579"/>
                </a:lnTo>
                <a:lnTo>
                  <a:pt x="8929" y="53579"/>
                </a:lnTo>
                <a:lnTo>
                  <a:pt x="8929" y="35719"/>
                </a:lnTo>
                <a:lnTo>
                  <a:pt x="17859" y="26789"/>
                </a:lnTo>
                <a:lnTo>
                  <a:pt x="26789" y="17860"/>
                </a:lnTo>
                <a:lnTo>
                  <a:pt x="35718" y="17860"/>
                </a:lnTo>
                <a:lnTo>
                  <a:pt x="53578" y="8930"/>
                </a:lnTo>
                <a:lnTo>
                  <a:pt x="71437" y="893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8930"/>
                </a:lnTo>
                <a:lnTo>
                  <a:pt x="151804" y="8930"/>
                </a:lnTo>
                <a:lnTo>
                  <a:pt x="169664" y="17860"/>
                </a:lnTo>
                <a:lnTo>
                  <a:pt x="178593" y="26789"/>
                </a:lnTo>
                <a:lnTo>
                  <a:pt x="187523" y="35719"/>
                </a:lnTo>
                <a:lnTo>
                  <a:pt x="196453" y="44649"/>
                </a:lnTo>
                <a:lnTo>
                  <a:pt x="196453" y="53579"/>
                </a:lnTo>
                <a:lnTo>
                  <a:pt x="196453" y="71438"/>
                </a:lnTo>
                <a:lnTo>
                  <a:pt x="187523" y="80368"/>
                </a:lnTo>
                <a:lnTo>
                  <a:pt x="178593" y="98227"/>
                </a:lnTo>
                <a:lnTo>
                  <a:pt x="169664" y="116086"/>
                </a:lnTo>
                <a:lnTo>
                  <a:pt x="151804" y="133946"/>
                </a:lnTo>
                <a:lnTo>
                  <a:pt x="133945" y="160735"/>
                </a:lnTo>
                <a:lnTo>
                  <a:pt x="116086" y="178594"/>
                </a:lnTo>
                <a:lnTo>
                  <a:pt x="98226" y="205383"/>
                </a:lnTo>
                <a:lnTo>
                  <a:pt x="80367" y="223243"/>
                </a:lnTo>
                <a:lnTo>
                  <a:pt x="62508" y="250032"/>
                </a:lnTo>
                <a:lnTo>
                  <a:pt x="53578" y="267891"/>
                </a:lnTo>
                <a:lnTo>
                  <a:pt x="44648" y="294680"/>
                </a:lnTo>
                <a:lnTo>
                  <a:pt x="44648" y="312539"/>
                </a:lnTo>
                <a:lnTo>
                  <a:pt x="44648" y="321469"/>
                </a:lnTo>
                <a:lnTo>
                  <a:pt x="44648" y="339329"/>
                </a:lnTo>
                <a:lnTo>
                  <a:pt x="53578" y="348258"/>
                </a:lnTo>
                <a:lnTo>
                  <a:pt x="62508" y="348258"/>
                </a:lnTo>
                <a:lnTo>
                  <a:pt x="71437" y="357188"/>
                </a:lnTo>
                <a:lnTo>
                  <a:pt x="80367" y="357188"/>
                </a:lnTo>
                <a:lnTo>
                  <a:pt x="98226" y="357188"/>
                </a:lnTo>
                <a:lnTo>
                  <a:pt x="107156" y="348258"/>
                </a:lnTo>
                <a:lnTo>
                  <a:pt x="125015" y="348258"/>
                </a:lnTo>
                <a:lnTo>
                  <a:pt x="133945" y="339329"/>
                </a:lnTo>
                <a:lnTo>
                  <a:pt x="142875" y="330399"/>
                </a:lnTo>
                <a:lnTo>
                  <a:pt x="151804" y="321469"/>
                </a:lnTo>
                <a:lnTo>
                  <a:pt x="160734" y="312539"/>
                </a:lnTo>
                <a:lnTo>
                  <a:pt x="169664" y="294680"/>
                </a:lnTo>
                <a:lnTo>
                  <a:pt x="169664" y="276821"/>
                </a:lnTo>
                <a:lnTo>
                  <a:pt x="169664" y="267891"/>
                </a:lnTo>
                <a:lnTo>
                  <a:pt x="169664" y="250032"/>
                </a:lnTo>
                <a:lnTo>
                  <a:pt x="160734" y="223243"/>
                </a:lnTo>
                <a:lnTo>
                  <a:pt x="151804" y="205383"/>
                </a:lnTo>
                <a:lnTo>
                  <a:pt x="133945" y="187524"/>
                </a:lnTo>
                <a:lnTo>
                  <a:pt x="125015" y="169664"/>
                </a:lnTo>
                <a:lnTo>
                  <a:pt x="107156" y="151805"/>
                </a:lnTo>
                <a:lnTo>
                  <a:pt x="89297" y="133946"/>
                </a:lnTo>
                <a:lnTo>
                  <a:pt x="71437" y="125016"/>
                </a:lnTo>
                <a:lnTo>
                  <a:pt x="53578" y="116086"/>
                </a:lnTo>
                <a:lnTo>
                  <a:pt x="35718" y="98227"/>
                </a:lnTo>
                <a:lnTo>
                  <a:pt x="26789" y="9822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3" name="Freeform 14362"/>
          <p:cNvSpPr/>
          <p:nvPr/>
        </p:nvSpPr>
        <p:spPr>
          <a:xfrm>
            <a:off x="5875734" y="4857750"/>
            <a:ext cx="187525" cy="339329"/>
          </a:xfrm>
          <a:custGeom>
            <a:avLst/>
            <a:gdLst/>
            <a:ahLst/>
            <a:cxnLst/>
            <a:rect l="0" t="0" r="0" b="0"/>
            <a:pathLst>
              <a:path w="187525" h="339329">
                <a:moveTo>
                  <a:pt x="116086" y="26789"/>
                </a:moveTo>
                <a:lnTo>
                  <a:pt x="116086" y="2678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07157" y="17859"/>
                </a:lnTo>
                <a:lnTo>
                  <a:pt x="107157" y="17859"/>
                </a:lnTo>
                <a:lnTo>
                  <a:pt x="107157" y="8929"/>
                </a:lnTo>
                <a:lnTo>
                  <a:pt x="98227" y="8929"/>
                </a:lnTo>
                <a:lnTo>
                  <a:pt x="89297" y="8929"/>
                </a:lnTo>
                <a:lnTo>
                  <a:pt x="80368" y="8929"/>
                </a:lnTo>
                <a:lnTo>
                  <a:pt x="71438" y="0"/>
                </a:lnTo>
                <a:lnTo>
                  <a:pt x="62508" y="8929"/>
                </a:lnTo>
                <a:lnTo>
                  <a:pt x="44649" y="8929"/>
                </a:lnTo>
                <a:lnTo>
                  <a:pt x="35719" y="17859"/>
                </a:lnTo>
                <a:lnTo>
                  <a:pt x="26789" y="17859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17860" y="125016"/>
                </a:lnTo>
                <a:lnTo>
                  <a:pt x="17860" y="133945"/>
                </a:lnTo>
                <a:lnTo>
                  <a:pt x="26789" y="133945"/>
                </a:lnTo>
                <a:lnTo>
                  <a:pt x="35719" y="133945"/>
                </a:lnTo>
                <a:lnTo>
                  <a:pt x="35719" y="133945"/>
                </a:lnTo>
                <a:lnTo>
                  <a:pt x="53579" y="133945"/>
                </a:lnTo>
                <a:lnTo>
                  <a:pt x="62508" y="133945"/>
                </a:lnTo>
                <a:lnTo>
                  <a:pt x="71438" y="133945"/>
                </a:lnTo>
                <a:lnTo>
                  <a:pt x="89297" y="133945"/>
                </a:lnTo>
                <a:lnTo>
                  <a:pt x="98227" y="133945"/>
                </a:lnTo>
                <a:lnTo>
                  <a:pt x="107157" y="133945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33946" y="151805"/>
                </a:lnTo>
                <a:lnTo>
                  <a:pt x="142875" y="160734"/>
                </a:lnTo>
                <a:lnTo>
                  <a:pt x="151805" y="169664"/>
                </a:lnTo>
                <a:lnTo>
                  <a:pt x="169664" y="178594"/>
                </a:lnTo>
                <a:lnTo>
                  <a:pt x="169664" y="196453"/>
                </a:lnTo>
                <a:lnTo>
                  <a:pt x="178594" y="205383"/>
                </a:lnTo>
                <a:lnTo>
                  <a:pt x="178594" y="223242"/>
                </a:lnTo>
                <a:lnTo>
                  <a:pt x="187524" y="241102"/>
                </a:lnTo>
                <a:lnTo>
                  <a:pt x="187524" y="258961"/>
                </a:lnTo>
                <a:lnTo>
                  <a:pt x="178594" y="267891"/>
                </a:lnTo>
                <a:lnTo>
                  <a:pt x="178594" y="285750"/>
                </a:lnTo>
                <a:lnTo>
                  <a:pt x="169664" y="303609"/>
                </a:lnTo>
                <a:lnTo>
                  <a:pt x="160735" y="312539"/>
                </a:lnTo>
                <a:lnTo>
                  <a:pt x="151805" y="321469"/>
                </a:lnTo>
                <a:lnTo>
                  <a:pt x="142875" y="330398"/>
                </a:lnTo>
                <a:lnTo>
                  <a:pt x="133946" y="339328"/>
                </a:lnTo>
                <a:lnTo>
                  <a:pt x="125016" y="339328"/>
                </a:lnTo>
                <a:lnTo>
                  <a:pt x="116086" y="339328"/>
                </a:lnTo>
                <a:lnTo>
                  <a:pt x="107157" y="339328"/>
                </a:lnTo>
                <a:lnTo>
                  <a:pt x="89297" y="339328"/>
                </a:lnTo>
                <a:lnTo>
                  <a:pt x="71438" y="339328"/>
                </a:lnTo>
                <a:lnTo>
                  <a:pt x="62508" y="330398"/>
                </a:lnTo>
                <a:lnTo>
                  <a:pt x="44649" y="321469"/>
                </a:lnTo>
                <a:lnTo>
                  <a:pt x="26789" y="312539"/>
                </a:lnTo>
                <a:lnTo>
                  <a:pt x="17860" y="303609"/>
                </a:lnTo>
                <a:lnTo>
                  <a:pt x="8930" y="303609"/>
                </a:lnTo>
                <a:lnTo>
                  <a:pt x="8930" y="294680"/>
                </a:lnTo>
                <a:lnTo>
                  <a:pt x="8930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4" name="Freeform 14363"/>
          <p:cNvSpPr/>
          <p:nvPr/>
        </p:nvSpPr>
        <p:spPr>
          <a:xfrm>
            <a:off x="6206133" y="5000625"/>
            <a:ext cx="142876" cy="8931"/>
          </a:xfrm>
          <a:custGeom>
            <a:avLst/>
            <a:gdLst/>
            <a:ahLst/>
            <a:cxnLst/>
            <a:rect l="0" t="0" r="0" b="0"/>
            <a:pathLst>
              <a:path w="142876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25015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5" name="Freeform 14364"/>
          <p:cNvSpPr/>
          <p:nvPr/>
        </p:nvSpPr>
        <p:spPr>
          <a:xfrm>
            <a:off x="6491883" y="4875609"/>
            <a:ext cx="196454" cy="276822"/>
          </a:xfrm>
          <a:custGeom>
            <a:avLst/>
            <a:gdLst/>
            <a:ahLst/>
            <a:cxnLst/>
            <a:rect l="0" t="0" r="0" b="0"/>
            <a:pathLst>
              <a:path w="196454" h="276822">
                <a:moveTo>
                  <a:pt x="8930" y="44649"/>
                </a:moveTo>
                <a:lnTo>
                  <a:pt x="8930" y="35719"/>
                </a:lnTo>
                <a:lnTo>
                  <a:pt x="8930" y="35719"/>
                </a:lnTo>
                <a:lnTo>
                  <a:pt x="17859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25015" y="17860"/>
                </a:lnTo>
                <a:lnTo>
                  <a:pt x="133945" y="35719"/>
                </a:lnTo>
                <a:lnTo>
                  <a:pt x="142875" y="44649"/>
                </a:lnTo>
                <a:lnTo>
                  <a:pt x="151805" y="62508"/>
                </a:lnTo>
                <a:lnTo>
                  <a:pt x="160734" y="80368"/>
                </a:lnTo>
                <a:lnTo>
                  <a:pt x="160734" y="107157"/>
                </a:lnTo>
                <a:lnTo>
                  <a:pt x="160734" y="133946"/>
                </a:lnTo>
                <a:lnTo>
                  <a:pt x="151805" y="151805"/>
                </a:lnTo>
                <a:lnTo>
                  <a:pt x="142875" y="178594"/>
                </a:lnTo>
                <a:lnTo>
                  <a:pt x="125015" y="196454"/>
                </a:lnTo>
                <a:lnTo>
                  <a:pt x="116086" y="214313"/>
                </a:lnTo>
                <a:lnTo>
                  <a:pt x="98226" y="232172"/>
                </a:lnTo>
                <a:lnTo>
                  <a:pt x="80367" y="241102"/>
                </a:lnTo>
                <a:lnTo>
                  <a:pt x="62508" y="241102"/>
                </a:lnTo>
                <a:lnTo>
                  <a:pt x="44648" y="241102"/>
                </a:lnTo>
                <a:lnTo>
                  <a:pt x="26789" y="241102"/>
                </a:lnTo>
                <a:lnTo>
                  <a:pt x="17859" y="241102"/>
                </a:lnTo>
                <a:lnTo>
                  <a:pt x="0" y="232172"/>
                </a:lnTo>
                <a:lnTo>
                  <a:pt x="0" y="223243"/>
                </a:lnTo>
                <a:lnTo>
                  <a:pt x="0" y="214313"/>
                </a:lnTo>
                <a:lnTo>
                  <a:pt x="0" y="214313"/>
                </a:lnTo>
                <a:lnTo>
                  <a:pt x="8930" y="205383"/>
                </a:lnTo>
                <a:lnTo>
                  <a:pt x="17859" y="196454"/>
                </a:lnTo>
                <a:lnTo>
                  <a:pt x="35719" y="196454"/>
                </a:lnTo>
                <a:lnTo>
                  <a:pt x="44648" y="196454"/>
                </a:lnTo>
                <a:lnTo>
                  <a:pt x="62508" y="205383"/>
                </a:lnTo>
                <a:lnTo>
                  <a:pt x="89297" y="214313"/>
                </a:lnTo>
                <a:lnTo>
                  <a:pt x="107156" y="223243"/>
                </a:lnTo>
                <a:lnTo>
                  <a:pt x="125015" y="232172"/>
                </a:lnTo>
                <a:lnTo>
                  <a:pt x="142875" y="241102"/>
                </a:lnTo>
                <a:lnTo>
                  <a:pt x="160734" y="258961"/>
                </a:lnTo>
                <a:lnTo>
                  <a:pt x="169664" y="267891"/>
                </a:lnTo>
                <a:lnTo>
                  <a:pt x="178594" y="267891"/>
                </a:lnTo>
                <a:lnTo>
                  <a:pt x="187523" y="267891"/>
                </a:lnTo>
                <a:lnTo>
                  <a:pt x="196453" y="276821"/>
                </a:lnTo>
                <a:lnTo>
                  <a:pt x="196453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6" name="Freeform 14365"/>
          <p:cNvSpPr/>
          <p:nvPr/>
        </p:nvSpPr>
        <p:spPr>
          <a:xfrm>
            <a:off x="6741914" y="4839890"/>
            <a:ext cx="178595" cy="276822"/>
          </a:xfrm>
          <a:custGeom>
            <a:avLst/>
            <a:gdLst/>
            <a:ahLst/>
            <a:cxnLst/>
            <a:rect l="0" t="0" r="0" b="0"/>
            <a:pathLst>
              <a:path w="178595" h="276822">
                <a:moveTo>
                  <a:pt x="0" y="44649"/>
                </a:move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8930"/>
                </a:lnTo>
                <a:lnTo>
                  <a:pt x="89297" y="17860"/>
                </a:lnTo>
                <a:lnTo>
                  <a:pt x="107156" y="26789"/>
                </a:lnTo>
                <a:lnTo>
                  <a:pt x="116086" y="35719"/>
                </a:lnTo>
                <a:lnTo>
                  <a:pt x="125016" y="53579"/>
                </a:lnTo>
                <a:lnTo>
                  <a:pt x="133945" y="71438"/>
                </a:lnTo>
                <a:lnTo>
                  <a:pt x="125016" y="89298"/>
                </a:lnTo>
                <a:lnTo>
                  <a:pt x="125016" y="98227"/>
                </a:lnTo>
                <a:lnTo>
                  <a:pt x="116086" y="116087"/>
                </a:lnTo>
                <a:lnTo>
                  <a:pt x="107156" y="125016"/>
                </a:lnTo>
                <a:lnTo>
                  <a:pt x="98227" y="133946"/>
                </a:lnTo>
                <a:lnTo>
                  <a:pt x="89297" y="133946"/>
                </a:lnTo>
                <a:lnTo>
                  <a:pt x="80367" y="133946"/>
                </a:lnTo>
                <a:lnTo>
                  <a:pt x="80367" y="133946"/>
                </a:lnTo>
                <a:lnTo>
                  <a:pt x="80367" y="133946"/>
                </a:lnTo>
                <a:lnTo>
                  <a:pt x="80367" y="133946"/>
                </a:lnTo>
                <a:lnTo>
                  <a:pt x="89297" y="133946"/>
                </a:lnTo>
                <a:lnTo>
                  <a:pt x="98227" y="133946"/>
                </a:lnTo>
                <a:lnTo>
                  <a:pt x="107156" y="142876"/>
                </a:lnTo>
                <a:lnTo>
                  <a:pt x="125016" y="142876"/>
                </a:lnTo>
                <a:lnTo>
                  <a:pt x="133945" y="151805"/>
                </a:lnTo>
                <a:lnTo>
                  <a:pt x="142875" y="160735"/>
                </a:lnTo>
                <a:lnTo>
                  <a:pt x="151805" y="178594"/>
                </a:lnTo>
                <a:lnTo>
                  <a:pt x="160734" y="187524"/>
                </a:lnTo>
                <a:lnTo>
                  <a:pt x="169664" y="205383"/>
                </a:lnTo>
                <a:lnTo>
                  <a:pt x="178594" y="214313"/>
                </a:lnTo>
                <a:lnTo>
                  <a:pt x="178594" y="232173"/>
                </a:lnTo>
                <a:lnTo>
                  <a:pt x="178594" y="241102"/>
                </a:lnTo>
                <a:lnTo>
                  <a:pt x="169664" y="258962"/>
                </a:lnTo>
                <a:lnTo>
                  <a:pt x="160734" y="267891"/>
                </a:lnTo>
                <a:lnTo>
                  <a:pt x="151805" y="276821"/>
                </a:lnTo>
                <a:lnTo>
                  <a:pt x="133945" y="276821"/>
                </a:lnTo>
                <a:lnTo>
                  <a:pt x="125016" y="276821"/>
                </a:lnTo>
                <a:lnTo>
                  <a:pt x="98227" y="276821"/>
                </a:lnTo>
                <a:lnTo>
                  <a:pt x="80367" y="276821"/>
                </a:lnTo>
                <a:lnTo>
                  <a:pt x="62508" y="267891"/>
                </a:lnTo>
                <a:lnTo>
                  <a:pt x="44649" y="258962"/>
                </a:lnTo>
                <a:lnTo>
                  <a:pt x="26789" y="250032"/>
                </a:lnTo>
                <a:lnTo>
                  <a:pt x="17859" y="241102"/>
                </a:lnTo>
                <a:lnTo>
                  <a:pt x="8930" y="241102"/>
                </a:lnTo>
                <a:lnTo>
                  <a:pt x="8930" y="232173"/>
                </a:lnTo>
                <a:lnTo>
                  <a:pt x="8930" y="2321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7" name="Freeform 14366"/>
          <p:cNvSpPr/>
          <p:nvPr/>
        </p:nvSpPr>
        <p:spPr>
          <a:xfrm>
            <a:off x="6991945" y="5072063"/>
            <a:ext cx="17861" cy="35719"/>
          </a:xfrm>
          <a:custGeom>
            <a:avLst/>
            <a:gdLst/>
            <a:ahLst/>
            <a:cxnLst/>
            <a:rect l="0" t="0" r="0" b="0"/>
            <a:pathLst>
              <a:path w="17861" h="35719">
                <a:moveTo>
                  <a:pt x="17860" y="35718"/>
                </a:moveTo>
                <a:lnTo>
                  <a:pt x="17860" y="35718"/>
                </a:lnTo>
                <a:lnTo>
                  <a:pt x="17860" y="35718"/>
                </a:lnTo>
                <a:lnTo>
                  <a:pt x="17860" y="35718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8" name="Freeform 14367"/>
          <p:cNvSpPr/>
          <p:nvPr/>
        </p:nvSpPr>
        <p:spPr>
          <a:xfrm>
            <a:off x="7009805" y="4795242"/>
            <a:ext cx="205384" cy="321470"/>
          </a:xfrm>
          <a:custGeom>
            <a:avLst/>
            <a:gdLst/>
            <a:ahLst/>
            <a:cxnLst/>
            <a:rect l="0" t="0" r="0" b="0"/>
            <a:pathLst>
              <a:path w="205384" h="321470">
                <a:moveTo>
                  <a:pt x="98226" y="89297"/>
                </a:moveTo>
                <a:lnTo>
                  <a:pt x="89297" y="89297"/>
                </a:lnTo>
                <a:lnTo>
                  <a:pt x="89297" y="80367"/>
                </a:lnTo>
                <a:lnTo>
                  <a:pt x="89297" y="71437"/>
                </a:lnTo>
                <a:lnTo>
                  <a:pt x="89297" y="53578"/>
                </a:lnTo>
                <a:lnTo>
                  <a:pt x="89297" y="35719"/>
                </a:lnTo>
                <a:lnTo>
                  <a:pt x="98226" y="26789"/>
                </a:lnTo>
                <a:lnTo>
                  <a:pt x="107156" y="8929"/>
                </a:lnTo>
                <a:lnTo>
                  <a:pt x="116086" y="8929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8929"/>
                </a:lnTo>
                <a:lnTo>
                  <a:pt x="169664" y="8929"/>
                </a:lnTo>
                <a:lnTo>
                  <a:pt x="178593" y="17859"/>
                </a:lnTo>
                <a:lnTo>
                  <a:pt x="187523" y="26789"/>
                </a:lnTo>
                <a:lnTo>
                  <a:pt x="196453" y="35719"/>
                </a:lnTo>
                <a:lnTo>
                  <a:pt x="205383" y="53578"/>
                </a:lnTo>
                <a:lnTo>
                  <a:pt x="205383" y="62508"/>
                </a:lnTo>
                <a:lnTo>
                  <a:pt x="196453" y="80367"/>
                </a:lnTo>
                <a:lnTo>
                  <a:pt x="187523" y="89297"/>
                </a:lnTo>
                <a:lnTo>
                  <a:pt x="178593" y="107156"/>
                </a:lnTo>
                <a:lnTo>
                  <a:pt x="160734" y="125016"/>
                </a:lnTo>
                <a:lnTo>
                  <a:pt x="142875" y="142875"/>
                </a:lnTo>
                <a:lnTo>
                  <a:pt x="125015" y="160735"/>
                </a:lnTo>
                <a:lnTo>
                  <a:pt x="107156" y="178594"/>
                </a:lnTo>
                <a:lnTo>
                  <a:pt x="89297" y="196453"/>
                </a:lnTo>
                <a:lnTo>
                  <a:pt x="80367" y="223242"/>
                </a:lnTo>
                <a:lnTo>
                  <a:pt x="80367" y="241102"/>
                </a:lnTo>
                <a:lnTo>
                  <a:pt x="80367" y="258961"/>
                </a:lnTo>
                <a:lnTo>
                  <a:pt x="80367" y="276821"/>
                </a:lnTo>
                <a:lnTo>
                  <a:pt x="89297" y="294680"/>
                </a:lnTo>
                <a:lnTo>
                  <a:pt x="98226" y="303610"/>
                </a:lnTo>
                <a:lnTo>
                  <a:pt x="116086" y="312539"/>
                </a:lnTo>
                <a:lnTo>
                  <a:pt x="125015" y="321469"/>
                </a:lnTo>
                <a:lnTo>
                  <a:pt x="142875" y="321469"/>
                </a:lnTo>
                <a:lnTo>
                  <a:pt x="160734" y="321469"/>
                </a:lnTo>
                <a:lnTo>
                  <a:pt x="169664" y="321469"/>
                </a:lnTo>
                <a:lnTo>
                  <a:pt x="178593" y="312539"/>
                </a:lnTo>
                <a:lnTo>
                  <a:pt x="187523" y="303610"/>
                </a:lnTo>
                <a:lnTo>
                  <a:pt x="187523" y="285750"/>
                </a:lnTo>
                <a:lnTo>
                  <a:pt x="187523" y="267891"/>
                </a:lnTo>
                <a:lnTo>
                  <a:pt x="178593" y="250031"/>
                </a:lnTo>
                <a:lnTo>
                  <a:pt x="160734" y="223242"/>
                </a:lnTo>
                <a:lnTo>
                  <a:pt x="142875" y="196453"/>
                </a:lnTo>
                <a:lnTo>
                  <a:pt x="125015" y="169664"/>
                </a:lnTo>
                <a:lnTo>
                  <a:pt x="98226" y="151805"/>
                </a:lnTo>
                <a:lnTo>
                  <a:pt x="80367" y="133946"/>
                </a:lnTo>
                <a:lnTo>
                  <a:pt x="53578" y="125016"/>
                </a:lnTo>
                <a:lnTo>
                  <a:pt x="35718" y="107156"/>
                </a:lnTo>
                <a:lnTo>
                  <a:pt x="17859" y="98227"/>
                </a:lnTo>
                <a:lnTo>
                  <a:pt x="8929" y="89297"/>
                </a:lnTo>
                <a:lnTo>
                  <a:pt x="0" y="89297"/>
                </a:lnTo>
                <a:lnTo>
                  <a:pt x="0" y="80367"/>
                </a:lnTo>
                <a:lnTo>
                  <a:pt x="0" y="80367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69" name="Freeform 14368"/>
          <p:cNvSpPr/>
          <p:nvPr/>
        </p:nvSpPr>
        <p:spPr>
          <a:xfrm>
            <a:off x="7393781" y="4929188"/>
            <a:ext cx="53579" cy="8930"/>
          </a:xfrm>
          <a:custGeom>
            <a:avLst/>
            <a:gdLst/>
            <a:ahLst/>
            <a:cxnLst/>
            <a:rect l="0" t="0" r="0" b="0"/>
            <a:pathLst>
              <a:path w="53579" h="8930">
                <a:moveTo>
                  <a:pt x="893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70" name="Freeform 14369"/>
          <p:cNvSpPr/>
          <p:nvPr/>
        </p:nvSpPr>
        <p:spPr>
          <a:xfrm>
            <a:off x="7438430" y="5018484"/>
            <a:ext cx="71438" cy="26790"/>
          </a:xfrm>
          <a:custGeom>
            <a:avLst/>
            <a:gdLst/>
            <a:ahLst/>
            <a:cxnLst/>
            <a:rect l="0" t="0" r="0" b="0"/>
            <a:pathLst>
              <a:path w="71438" h="26790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17859" y="17860"/>
                </a:lnTo>
                <a:lnTo>
                  <a:pt x="35718" y="26789"/>
                </a:lnTo>
                <a:lnTo>
                  <a:pt x="53578" y="26789"/>
                </a:lnTo>
                <a:lnTo>
                  <a:pt x="62508" y="26789"/>
                </a:lnTo>
                <a:lnTo>
                  <a:pt x="71437" y="26789"/>
                </a:lnTo>
                <a:lnTo>
                  <a:pt x="71437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71" name="Freeform 14370"/>
          <p:cNvSpPr/>
          <p:nvPr/>
        </p:nvSpPr>
        <p:spPr>
          <a:xfrm>
            <a:off x="7661672" y="4777382"/>
            <a:ext cx="250032" cy="357189"/>
          </a:xfrm>
          <a:custGeom>
            <a:avLst/>
            <a:gdLst/>
            <a:ahLst/>
            <a:cxnLst/>
            <a:rect l="0" t="0" r="0" b="0"/>
            <a:pathLst>
              <a:path w="250032" h="357189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44648" y="44649"/>
                </a:lnTo>
                <a:lnTo>
                  <a:pt x="35719" y="71438"/>
                </a:lnTo>
                <a:lnTo>
                  <a:pt x="26789" y="89297"/>
                </a:lnTo>
                <a:lnTo>
                  <a:pt x="8930" y="125016"/>
                </a:lnTo>
                <a:lnTo>
                  <a:pt x="0" y="151806"/>
                </a:lnTo>
                <a:lnTo>
                  <a:pt x="0" y="187524"/>
                </a:lnTo>
                <a:lnTo>
                  <a:pt x="0" y="214313"/>
                </a:lnTo>
                <a:lnTo>
                  <a:pt x="0" y="250032"/>
                </a:lnTo>
                <a:lnTo>
                  <a:pt x="8930" y="276821"/>
                </a:lnTo>
                <a:lnTo>
                  <a:pt x="26789" y="294681"/>
                </a:lnTo>
                <a:lnTo>
                  <a:pt x="35719" y="321470"/>
                </a:lnTo>
                <a:lnTo>
                  <a:pt x="53578" y="339329"/>
                </a:lnTo>
                <a:lnTo>
                  <a:pt x="80367" y="348259"/>
                </a:lnTo>
                <a:lnTo>
                  <a:pt x="98226" y="357188"/>
                </a:lnTo>
                <a:lnTo>
                  <a:pt x="125016" y="357188"/>
                </a:lnTo>
                <a:lnTo>
                  <a:pt x="151805" y="357188"/>
                </a:lnTo>
                <a:lnTo>
                  <a:pt x="178594" y="357188"/>
                </a:lnTo>
                <a:lnTo>
                  <a:pt x="205383" y="348259"/>
                </a:lnTo>
                <a:lnTo>
                  <a:pt x="223242" y="339329"/>
                </a:lnTo>
                <a:lnTo>
                  <a:pt x="241101" y="321470"/>
                </a:lnTo>
                <a:lnTo>
                  <a:pt x="250031" y="312540"/>
                </a:lnTo>
                <a:lnTo>
                  <a:pt x="250031" y="285751"/>
                </a:lnTo>
                <a:lnTo>
                  <a:pt x="250031" y="267891"/>
                </a:lnTo>
                <a:lnTo>
                  <a:pt x="232172" y="241102"/>
                </a:lnTo>
                <a:lnTo>
                  <a:pt x="214312" y="223243"/>
                </a:lnTo>
                <a:lnTo>
                  <a:pt x="187523" y="205384"/>
                </a:lnTo>
                <a:lnTo>
                  <a:pt x="169664" y="196454"/>
                </a:lnTo>
                <a:lnTo>
                  <a:pt x="133945" y="196454"/>
                </a:lnTo>
                <a:lnTo>
                  <a:pt x="107156" y="196454"/>
                </a:lnTo>
                <a:lnTo>
                  <a:pt x="80367" y="196454"/>
                </a:lnTo>
                <a:lnTo>
                  <a:pt x="62508" y="205384"/>
                </a:lnTo>
                <a:lnTo>
                  <a:pt x="53578" y="214313"/>
                </a:lnTo>
                <a:lnTo>
                  <a:pt x="44648" y="232173"/>
                </a:lnTo>
                <a:lnTo>
                  <a:pt x="44648" y="241102"/>
                </a:lnTo>
                <a:lnTo>
                  <a:pt x="53578" y="258962"/>
                </a:lnTo>
                <a:lnTo>
                  <a:pt x="62508" y="276821"/>
                </a:lnTo>
                <a:lnTo>
                  <a:pt x="71437" y="285751"/>
                </a:lnTo>
                <a:lnTo>
                  <a:pt x="89297" y="303610"/>
                </a:lnTo>
                <a:lnTo>
                  <a:pt x="107156" y="312540"/>
                </a:lnTo>
                <a:lnTo>
                  <a:pt x="125016" y="321470"/>
                </a:lnTo>
                <a:lnTo>
                  <a:pt x="142875" y="321470"/>
                </a:lnTo>
                <a:lnTo>
                  <a:pt x="151805" y="330399"/>
                </a:lnTo>
                <a:lnTo>
                  <a:pt x="151805" y="3303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72" name="Freeform 14371"/>
          <p:cNvSpPr/>
          <p:nvPr/>
        </p:nvSpPr>
        <p:spPr>
          <a:xfrm>
            <a:off x="7956352" y="4804171"/>
            <a:ext cx="80368" cy="285752"/>
          </a:xfrm>
          <a:custGeom>
            <a:avLst/>
            <a:gdLst/>
            <a:ahLst/>
            <a:cxnLst/>
            <a:rect l="0" t="0" r="0" b="0"/>
            <a:pathLst>
              <a:path w="80368" h="285752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29" y="53579"/>
                </a:lnTo>
                <a:lnTo>
                  <a:pt x="8929" y="80368"/>
                </a:lnTo>
                <a:lnTo>
                  <a:pt x="17859" y="98227"/>
                </a:lnTo>
                <a:lnTo>
                  <a:pt x="17859" y="125017"/>
                </a:lnTo>
                <a:lnTo>
                  <a:pt x="26789" y="151806"/>
                </a:lnTo>
                <a:lnTo>
                  <a:pt x="35718" y="178595"/>
                </a:lnTo>
                <a:lnTo>
                  <a:pt x="44648" y="205384"/>
                </a:lnTo>
                <a:lnTo>
                  <a:pt x="53578" y="232173"/>
                </a:lnTo>
                <a:lnTo>
                  <a:pt x="62507" y="250032"/>
                </a:lnTo>
                <a:lnTo>
                  <a:pt x="71437" y="267892"/>
                </a:lnTo>
                <a:lnTo>
                  <a:pt x="80367" y="285751"/>
                </a:lnTo>
                <a:lnTo>
                  <a:pt x="80367" y="285751"/>
                </a:lnTo>
                <a:lnTo>
                  <a:pt x="80367" y="28575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73" name="Freeform 14372"/>
          <p:cNvSpPr/>
          <p:nvPr/>
        </p:nvSpPr>
        <p:spPr>
          <a:xfrm>
            <a:off x="8090297" y="5054203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17859" y="26789"/>
                </a:move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74" name="Freeform 14373"/>
          <p:cNvSpPr/>
          <p:nvPr/>
        </p:nvSpPr>
        <p:spPr>
          <a:xfrm>
            <a:off x="8224241" y="4822031"/>
            <a:ext cx="223244" cy="250033"/>
          </a:xfrm>
          <a:custGeom>
            <a:avLst/>
            <a:gdLst/>
            <a:ahLst/>
            <a:cxnLst/>
            <a:rect l="0" t="0" r="0" b="0"/>
            <a:pathLst>
              <a:path w="223244" h="250033">
                <a:moveTo>
                  <a:pt x="0" y="62508"/>
                </a:move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26789" y="8930"/>
                </a:lnTo>
                <a:lnTo>
                  <a:pt x="35719" y="0"/>
                </a:lnTo>
                <a:lnTo>
                  <a:pt x="53579" y="0"/>
                </a:lnTo>
                <a:lnTo>
                  <a:pt x="80368" y="0"/>
                </a:lnTo>
                <a:lnTo>
                  <a:pt x="98227" y="8930"/>
                </a:lnTo>
                <a:lnTo>
                  <a:pt x="116086" y="8930"/>
                </a:lnTo>
                <a:lnTo>
                  <a:pt x="142875" y="26789"/>
                </a:lnTo>
                <a:lnTo>
                  <a:pt x="160735" y="35719"/>
                </a:lnTo>
                <a:lnTo>
                  <a:pt x="178594" y="53578"/>
                </a:lnTo>
                <a:lnTo>
                  <a:pt x="187524" y="71438"/>
                </a:lnTo>
                <a:lnTo>
                  <a:pt x="196454" y="98227"/>
                </a:lnTo>
                <a:lnTo>
                  <a:pt x="205383" y="116086"/>
                </a:lnTo>
                <a:lnTo>
                  <a:pt x="205383" y="142875"/>
                </a:lnTo>
                <a:lnTo>
                  <a:pt x="196454" y="169664"/>
                </a:lnTo>
                <a:lnTo>
                  <a:pt x="187524" y="187524"/>
                </a:lnTo>
                <a:lnTo>
                  <a:pt x="178594" y="214313"/>
                </a:lnTo>
                <a:lnTo>
                  <a:pt x="160735" y="223242"/>
                </a:lnTo>
                <a:lnTo>
                  <a:pt x="142875" y="232172"/>
                </a:lnTo>
                <a:lnTo>
                  <a:pt x="116086" y="241102"/>
                </a:lnTo>
                <a:lnTo>
                  <a:pt x="98227" y="241102"/>
                </a:lnTo>
                <a:lnTo>
                  <a:pt x="80368" y="232172"/>
                </a:lnTo>
                <a:lnTo>
                  <a:pt x="62508" y="223242"/>
                </a:lnTo>
                <a:lnTo>
                  <a:pt x="44649" y="214313"/>
                </a:lnTo>
                <a:lnTo>
                  <a:pt x="26789" y="205383"/>
                </a:lnTo>
                <a:lnTo>
                  <a:pt x="26789" y="196453"/>
                </a:lnTo>
                <a:lnTo>
                  <a:pt x="26789" y="187524"/>
                </a:lnTo>
                <a:lnTo>
                  <a:pt x="26789" y="187524"/>
                </a:lnTo>
                <a:lnTo>
                  <a:pt x="44649" y="178594"/>
                </a:lnTo>
                <a:lnTo>
                  <a:pt x="53579" y="178594"/>
                </a:lnTo>
                <a:lnTo>
                  <a:pt x="71438" y="178594"/>
                </a:lnTo>
                <a:lnTo>
                  <a:pt x="98227" y="187524"/>
                </a:lnTo>
                <a:lnTo>
                  <a:pt x="125016" y="196453"/>
                </a:lnTo>
                <a:lnTo>
                  <a:pt x="142875" y="205383"/>
                </a:lnTo>
                <a:lnTo>
                  <a:pt x="160735" y="223242"/>
                </a:lnTo>
                <a:lnTo>
                  <a:pt x="178594" y="232172"/>
                </a:lnTo>
                <a:lnTo>
                  <a:pt x="196454" y="241102"/>
                </a:lnTo>
                <a:lnTo>
                  <a:pt x="205383" y="241102"/>
                </a:lnTo>
                <a:lnTo>
                  <a:pt x="214313" y="250032"/>
                </a:lnTo>
                <a:lnTo>
                  <a:pt x="223243" y="250032"/>
                </a:lnTo>
                <a:lnTo>
                  <a:pt x="223243" y="2500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75" name="Freeform 14374"/>
          <p:cNvSpPr/>
          <p:nvPr/>
        </p:nvSpPr>
        <p:spPr>
          <a:xfrm>
            <a:off x="7465219" y="4554140"/>
            <a:ext cx="1259086" cy="776884"/>
          </a:xfrm>
          <a:custGeom>
            <a:avLst/>
            <a:gdLst/>
            <a:ahLst/>
            <a:cxnLst/>
            <a:rect l="0" t="0" r="0" b="0"/>
            <a:pathLst>
              <a:path w="1259086" h="776884">
                <a:moveTo>
                  <a:pt x="1107280" y="214313"/>
                </a:moveTo>
                <a:lnTo>
                  <a:pt x="1098351" y="214313"/>
                </a:lnTo>
                <a:lnTo>
                  <a:pt x="1089421" y="205383"/>
                </a:lnTo>
                <a:lnTo>
                  <a:pt x="1071561" y="187524"/>
                </a:lnTo>
                <a:lnTo>
                  <a:pt x="1053702" y="169664"/>
                </a:lnTo>
                <a:lnTo>
                  <a:pt x="1026913" y="142875"/>
                </a:lnTo>
                <a:lnTo>
                  <a:pt x="1000124" y="125016"/>
                </a:lnTo>
                <a:lnTo>
                  <a:pt x="955476" y="107156"/>
                </a:lnTo>
                <a:lnTo>
                  <a:pt x="919757" y="89297"/>
                </a:lnTo>
                <a:lnTo>
                  <a:pt x="875108" y="71438"/>
                </a:lnTo>
                <a:lnTo>
                  <a:pt x="821530" y="53578"/>
                </a:lnTo>
                <a:lnTo>
                  <a:pt x="759022" y="44649"/>
                </a:lnTo>
                <a:lnTo>
                  <a:pt x="696515" y="35719"/>
                </a:lnTo>
                <a:lnTo>
                  <a:pt x="625078" y="35719"/>
                </a:lnTo>
                <a:lnTo>
                  <a:pt x="553640" y="35719"/>
                </a:lnTo>
                <a:lnTo>
                  <a:pt x="473273" y="44649"/>
                </a:lnTo>
                <a:lnTo>
                  <a:pt x="392906" y="62508"/>
                </a:lnTo>
                <a:lnTo>
                  <a:pt x="312539" y="80367"/>
                </a:lnTo>
                <a:lnTo>
                  <a:pt x="241101" y="116086"/>
                </a:lnTo>
                <a:lnTo>
                  <a:pt x="169664" y="151805"/>
                </a:lnTo>
                <a:lnTo>
                  <a:pt x="107156" y="187524"/>
                </a:lnTo>
                <a:lnTo>
                  <a:pt x="62508" y="241102"/>
                </a:lnTo>
                <a:lnTo>
                  <a:pt x="26789" y="285750"/>
                </a:lnTo>
                <a:lnTo>
                  <a:pt x="8929" y="330399"/>
                </a:lnTo>
                <a:lnTo>
                  <a:pt x="0" y="375048"/>
                </a:lnTo>
                <a:lnTo>
                  <a:pt x="8929" y="419696"/>
                </a:lnTo>
                <a:lnTo>
                  <a:pt x="26789" y="464344"/>
                </a:lnTo>
                <a:lnTo>
                  <a:pt x="62508" y="508993"/>
                </a:lnTo>
                <a:lnTo>
                  <a:pt x="107156" y="544712"/>
                </a:lnTo>
                <a:lnTo>
                  <a:pt x="160734" y="580430"/>
                </a:lnTo>
                <a:lnTo>
                  <a:pt x="223242" y="616149"/>
                </a:lnTo>
                <a:lnTo>
                  <a:pt x="303609" y="651868"/>
                </a:lnTo>
                <a:lnTo>
                  <a:pt x="375047" y="678657"/>
                </a:lnTo>
                <a:lnTo>
                  <a:pt x="455414" y="705446"/>
                </a:lnTo>
                <a:lnTo>
                  <a:pt x="535781" y="732235"/>
                </a:lnTo>
                <a:lnTo>
                  <a:pt x="616148" y="759024"/>
                </a:lnTo>
                <a:lnTo>
                  <a:pt x="696515" y="767954"/>
                </a:lnTo>
                <a:lnTo>
                  <a:pt x="776882" y="776883"/>
                </a:lnTo>
                <a:lnTo>
                  <a:pt x="857249" y="776883"/>
                </a:lnTo>
                <a:lnTo>
                  <a:pt x="928686" y="776883"/>
                </a:lnTo>
                <a:lnTo>
                  <a:pt x="991194" y="759024"/>
                </a:lnTo>
                <a:lnTo>
                  <a:pt x="1044772" y="750094"/>
                </a:lnTo>
                <a:lnTo>
                  <a:pt x="1107280" y="732235"/>
                </a:lnTo>
                <a:lnTo>
                  <a:pt x="1151929" y="705446"/>
                </a:lnTo>
                <a:lnTo>
                  <a:pt x="1187647" y="669727"/>
                </a:lnTo>
                <a:lnTo>
                  <a:pt x="1223366" y="634008"/>
                </a:lnTo>
                <a:lnTo>
                  <a:pt x="1241226" y="598290"/>
                </a:lnTo>
                <a:lnTo>
                  <a:pt x="1259085" y="544712"/>
                </a:lnTo>
                <a:lnTo>
                  <a:pt x="1259085" y="500063"/>
                </a:lnTo>
                <a:lnTo>
                  <a:pt x="1250155" y="446485"/>
                </a:lnTo>
                <a:lnTo>
                  <a:pt x="1232296" y="392907"/>
                </a:lnTo>
                <a:lnTo>
                  <a:pt x="1205507" y="330399"/>
                </a:lnTo>
                <a:lnTo>
                  <a:pt x="1178718" y="276821"/>
                </a:lnTo>
                <a:lnTo>
                  <a:pt x="1134069" y="223242"/>
                </a:lnTo>
                <a:lnTo>
                  <a:pt x="1089421" y="178594"/>
                </a:lnTo>
                <a:lnTo>
                  <a:pt x="1035843" y="125016"/>
                </a:lnTo>
                <a:lnTo>
                  <a:pt x="973335" y="80367"/>
                </a:lnTo>
                <a:lnTo>
                  <a:pt x="892968" y="44649"/>
                </a:lnTo>
                <a:lnTo>
                  <a:pt x="839390" y="17860"/>
                </a:lnTo>
                <a:lnTo>
                  <a:pt x="794741" y="0"/>
                </a:lnTo>
                <a:lnTo>
                  <a:pt x="79474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7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Finding Increase/decrease-st (option 1)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Increase 25 by 24%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Decrease 35 by 60%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0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Finding Increase/decrease 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>(option 2)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114800" cy="452596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Option 2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Increase: multiply original by (100% + p%)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Decrease: multiply original by (100% - p%)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Increase 28 by 25%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Decrease 70 by 40%</a:t>
            </a:r>
          </a:p>
        </p:txBody>
      </p:sp>
      <p:sp>
        <p:nvSpPr>
          <p:cNvPr id="2" name="Freeform 1"/>
          <p:cNvSpPr/>
          <p:nvPr/>
        </p:nvSpPr>
        <p:spPr>
          <a:xfrm>
            <a:off x="4929188" y="2027039"/>
            <a:ext cx="303610" cy="276821"/>
          </a:xfrm>
          <a:custGeom>
            <a:avLst/>
            <a:gdLst/>
            <a:ahLst/>
            <a:cxnLst/>
            <a:rect l="0" t="0" r="0" b="0"/>
            <a:pathLst>
              <a:path w="303610" h="276821">
                <a:moveTo>
                  <a:pt x="53578" y="80367"/>
                </a:moveTo>
                <a:lnTo>
                  <a:pt x="53578" y="80367"/>
                </a:lnTo>
                <a:lnTo>
                  <a:pt x="53578" y="80367"/>
                </a:lnTo>
                <a:lnTo>
                  <a:pt x="44648" y="80367"/>
                </a:lnTo>
                <a:lnTo>
                  <a:pt x="44648" y="80367"/>
                </a:lnTo>
                <a:lnTo>
                  <a:pt x="44648" y="71437"/>
                </a:lnTo>
                <a:lnTo>
                  <a:pt x="44648" y="71437"/>
                </a:lnTo>
                <a:lnTo>
                  <a:pt x="44648" y="62508"/>
                </a:lnTo>
                <a:lnTo>
                  <a:pt x="44648" y="62508"/>
                </a:lnTo>
                <a:lnTo>
                  <a:pt x="44648" y="53578"/>
                </a:lnTo>
                <a:lnTo>
                  <a:pt x="53578" y="35719"/>
                </a:lnTo>
                <a:lnTo>
                  <a:pt x="71437" y="26789"/>
                </a:lnTo>
                <a:lnTo>
                  <a:pt x="89296" y="8930"/>
                </a:lnTo>
                <a:lnTo>
                  <a:pt x="107156" y="8930"/>
                </a:lnTo>
                <a:lnTo>
                  <a:pt x="133945" y="0"/>
                </a:lnTo>
                <a:lnTo>
                  <a:pt x="151804" y="0"/>
                </a:lnTo>
                <a:lnTo>
                  <a:pt x="178593" y="0"/>
                </a:lnTo>
                <a:lnTo>
                  <a:pt x="196453" y="0"/>
                </a:lnTo>
                <a:lnTo>
                  <a:pt x="223242" y="8930"/>
                </a:lnTo>
                <a:lnTo>
                  <a:pt x="232171" y="17859"/>
                </a:lnTo>
                <a:lnTo>
                  <a:pt x="250031" y="35719"/>
                </a:lnTo>
                <a:lnTo>
                  <a:pt x="258960" y="44648"/>
                </a:lnTo>
                <a:lnTo>
                  <a:pt x="267890" y="62508"/>
                </a:lnTo>
                <a:lnTo>
                  <a:pt x="276820" y="89297"/>
                </a:lnTo>
                <a:lnTo>
                  <a:pt x="267890" y="116086"/>
                </a:lnTo>
                <a:lnTo>
                  <a:pt x="258960" y="133945"/>
                </a:lnTo>
                <a:lnTo>
                  <a:pt x="250031" y="160734"/>
                </a:lnTo>
                <a:lnTo>
                  <a:pt x="241101" y="178594"/>
                </a:lnTo>
                <a:lnTo>
                  <a:pt x="223242" y="205383"/>
                </a:lnTo>
                <a:lnTo>
                  <a:pt x="196453" y="223242"/>
                </a:lnTo>
                <a:lnTo>
                  <a:pt x="178593" y="232172"/>
                </a:lnTo>
                <a:lnTo>
                  <a:pt x="151804" y="250031"/>
                </a:lnTo>
                <a:lnTo>
                  <a:pt x="125015" y="258961"/>
                </a:lnTo>
                <a:lnTo>
                  <a:pt x="89296" y="267890"/>
                </a:lnTo>
                <a:lnTo>
                  <a:pt x="71437" y="267890"/>
                </a:lnTo>
                <a:lnTo>
                  <a:pt x="44648" y="267890"/>
                </a:lnTo>
                <a:lnTo>
                  <a:pt x="26789" y="267890"/>
                </a:lnTo>
                <a:lnTo>
                  <a:pt x="8929" y="267890"/>
                </a:lnTo>
                <a:lnTo>
                  <a:pt x="0" y="258961"/>
                </a:lnTo>
                <a:lnTo>
                  <a:pt x="0" y="250031"/>
                </a:lnTo>
                <a:lnTo>
                  <a:pt x="0" y="241101"/>
                </a:lnTo>
                <a:lnTo>
                  <a:pt x="8929" y="232172"/>
                </a:lnTo>
                <a:lnTo>
                  <a:pt x="17859" y="223242"/>
                </a:lnTo>
                <a:lnTo>
                  <a:pt x="35718" y="214312"/>
                </a:lnTo>
                <a:lnTo>
                  <a:pt x="53578" y="205383"/>
                </a:lnTo>
                <a:lnTo>
                  <a:pt x="80367" y="196453"/>
                </a:lnTo>
                <a:lnTo>
                  <a:pt x="107156" y="196453"/>
                </a:lnTo>
                <a:lnTo>
                  <a:pt x="125015" y="196453"/>
                </a:lnTo>
                <a:lnTo>
                  <a:pt x="151804" y="196453"/>
                </a:lnTo>
                <a:lnTo>
                  <a:pt x="169664" y="205383"/>
                </a:lnTo>
                <a:lnTo>
                  <a:pt x="196453" y="214312"/>
                </a:lnTo>
                <a:lnTo>
                  <a:pt x="214312" y="223242"/>
                </a:lnTo>
                <a:lnTo>
                  <a:pt x="232171" y="232172"/>
                </a:lnTo>
                <a:lnTo>
                  <a:pt x="241101" y="241101"/>
                </a:lnTo>
                <a:lnTo>
                  <a:pt x="258960" y="250031"/>
                </a:lnTo>
                <a:lnTo>
                  <a:pt x="276820" y="258961"/>
                </a:lnTo>
                <a:lnTo>
                  <a:pt x="285750" y="267890"/>
                </a:lnTo>
                <a:lnTo>
                  <a:pt x="294679" y="276820"/>
                </a:lnTo>
                <a:lnTo>
                  <a:pt x="303609" y="276820"/>
                </a:lnTo>
                <a:lnTo>
                  <a:pt x="303609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322094" y="1973461"/>
            <a:ext cx="223243" cy="294680"/>
          </a:xfrm>
          <a:custGeom>
            <a:avLst/>
            <a:gdLst/>
            <a:ahLst/>
            <a:cxnLst/>
            <a:rect l="0" t="0" r="0" b="0"/>
            <a:pathLst>
              <a:path w="223243" h="294680">
                <a:moveTo>
                  <a:pt x="35719" y="125015"/>
                </a:moveTo>
                <a:lnTo>
                  <a:pt x="35719" y="116086"/>
                </a:lnTo>
                <a:lnTo>
                  <a:pt x="26789" y="116086"/>
                </a:lnTo>
                <a:lnTo>
                  <a:pt x="26789" y="107156"/>
                </a:lnTo>
                <a:lnTo>
                  <a:pt x="26789" y="89297"/>
                </a:lnTo>
                <a:lnTo>
                  <a:pt x="26789" y="80367"/>
                </a:lnTo>
                <a:lnTo>
                  <a:pt x="26789" y="62508"/>
                </a:lnTo>
                <a:lnTo>
                  <a:pt x="35719" y="53578"/>
                </a:lnTo>
                <a:lnTo>
                  <a:pt x="44648" y="44648"/>
                </a:lnTo>
                <a:lnTo>
                  <a:pt x="53578" y="26789"/>
                </a:lnTo>
                <a:lnTo>
                  <a:pt x="62508" y="17859"/>
                </a:lnTo>
                <a:lnTo>
                  <a:pt x="80367" y="8929"/>
                </a:lnTo>
                <a:lnTo>
                  <a:pt x="98226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8929"/>
                </a:lnTo>
                <a:lnTo>
                  <a:pt x="187523" y="8929"/>
                </a:lnTo>
                <a:lnTo>
                  <a:pt x="196453" y="17859"/>
                </a:lnTo>
                <a:lnTo>
                  <a:pt x="205383" y="26789"/>
                </a:lnTo>
                <a:lnTo>
                  <a:pt x="205383" y="44648"/>
                </a:lnTo>
                <a:lnTo>
                  <a:pt x="205383" y="53578"/>
                </a:lnTo>
                <a:lnTo>
                  <a:pt x="205383" y="71437"/>
                </a:lnTo>
                <a:lnTo>
                  <a:pt x="196453" y="89297"/>
                </a:lnTo>
                <a:lnTo>
                  <a:pt x="178594" y="107156"/>
                </a:lnTo>
                <a:lnTo>
                  <a:pt x="160734" y="125015"/>
                </a:lnTo>
                <a:lnTo>
                  <a:pt x="142875" y="142875"/>
                </a:lnTo>
                <a:lnTo>
                  <a:pt x="125015" y="169664"/>
                </a:lnTo>
                <a:lnTo>
                  <a:pt x="107156" y="187523"/>
                </a:lnTo>
                <a:lnTo>
                  <a:pt x="89297" y="205383"/>
                </a:lnTo>
                <a:lnTo>
                  <a:pt x="71437" y="223242"/>
                </a:lnTo>
                <a:lnTo>
                  <a:pt x="62508" y="241101"/>
                </a:lnTo>
                <a:lnTo>
                  <a:pt x="62508" y="258961"/>
                </a:lnTo>
                <a:lnTo>
                  <a:pt x="53578" y="267890"/>
                </a:lnTo>
                <a:lnTo>
                  <a:pt x="53578" y="276820"/>
                </a:lnTo>
                <a:lnTo>
                  <a:pt x="62508" y="285750"/>
                </a:lnTo>
                <a:lnTo>
                  <a:pt x="71437" y="294679"/>
                </a:lnTo>
                <a:lnTo>
                  <a:pt x="80367" y="294679"/>
                </a:lnTo>
                <a:lnTo>
                  <a:pt x="98226" y="294679"/>
                </a:lnTo>
                <a:lnTo>
                  <a:pt x="107156" y="294679"/>
                </a:lnTo>
                <a:lnTo>
                  <a:pt x="125015" y="294679"/>
                </a:lnTo>
                <a:lnTo>
                  <a:pt x="151804" y="285750"/>
                </a:lnTo>
                <a:lnTo>
                  <a:pt x="169664" y="276820"/>
                </a:lnTo>
                <a:lnTo>
                  <a:pt x="187523" y="267890"/>
                </a:lnTo>
                <a:lnTo>
                  <a:pt x="205383" y="258961"/>
                </a:lnTo>
                <a:lnTo>
                  <a:pt x="214312" y="250031"/>
                </a:lnTo>
                <a:lnTo>
                  <a:pt x="223242" y="241101"/>
                </a:lnTo>
                <a:lnTo>
                  <a:pt x="223242" y="223242"/>
                </a:lnTo>
                <a:lnTo>
                  <a:pt x="223242" y="214312"/>
                </a:lnTo>
                <a:lnTo>
                  <a:pt x="214312" y="205383"/>
                </a:lnTo>
                <a:lnTo>
                  <a:pt x="205383" y="196453"/>
                </a:lnTo>
                <a:lnTo>
                  <a:pt x="187523" y="187523"/>
                </a:lnTo>
                <a:lnTo>
                  <a:pt x="169664" y="178593"/>
                </a:lnTo>
                <a:lnTo>
                  <a:pt x="142875" y="169664"/>
                </a:lnTo>
                <a:lnTo>
                  <a:pt x="116086" y="160734"/>
                </a:lnTo>
                <a:lnTo>
                  <a:pt x="89297" y="151804"/>
                </a:lnTo>
                <a:lnTo>
                  <a:pt x="62508" y="142875"/>
                </a:lnTo>
                <a:lnTo>
                  <a:pt x="44648" y="142875"/>
                </a:lnTo>
                <a:lnTo>
                  <a:pt x="26789" y="142875"/>
                </a:lnTo>
                <a:lnTo>
                  <a:pt x="8929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715000" y="2089547"/>
            <a:ext cx="44649" cy="35719"/>
          </a:xfrm>
          <a:custGeom>
            <a:avLst/>
            <a:gdLst/>
            <a:ahLst/>
            <a:cxnLst/>
            <a:rect l="0" t="0" r="0" b="0"/>
            <a:pathLst>
              <a:path w="44649" h="35719">
                <a:moveTo>
                  <a:pt x="8930" y="35718"/>
                </a:moveTo>
                <a:lnTo>
                  <a:pt x="893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26789" y="0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35718"/>
                </a:lnTo>
                <a:lnTo>
                  <a:pt x="17859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857875" y="1902023"/>
            <a:ext cx="133946" cy="392907"/>
          </a:xfrm>
          <a:custGeom>
            <a:avLst/>
            <a:gdLst/>
            <a:ahLst/>
            <a:cxnLst/>
            <a:rect l="0" t="0" r="0" b="0"/>
            <a:pathLst>
              <a:path w="133946" h="392907">
                <a:moveTo>
                  <a:pt x="125016" y="8930"/>
                </a:moveTo>
                <a:lnTo>
                  <a:pt x="125016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8930"/>
                </a:lnTo>
                <a:lnTo>
                  <a:pt x="107156" y="17860"/>
                </a:lnTo>
                <a:lnTo>
                  <a:pt x="89297" y="26789"/>
                </a:lnTo>
                <a:lnTo>
                  <a:pt x="80367" y="44649"/>
                </a:lnTo>
                <a:lnTo>
                  <a:pt x="62508" y="62508"/>
                </a:lnTo>
                <a:lnTo>
                  <a:pt x="53578" y="89297"/>
                </a:lnTo>
                <a:lnTo>
                  <a:pt x="44648" y="107156"/>
                </a:lnTo>
                <a:lnTo>
                  <a:pt x="26789" y="133946"/>
                </a:lnTo>
                <a:lnTo>
                  <a:pt x="17859" y="169664"/>
                </a:lnTo>
                <a:lnTo>
                  <a:pt x="8930" y="196453"/>
                </a:lnTo>
                <a:lnTo>
                  <a:pt x="8930" y="223242"/>
                </a:lnTo>
                <a:lnTo>
                  <a:pt x="0" y="250031"/>
                </a:lnTo>
                <a:lnTo>
                  <a:pt x="0" y="267891"/>
                </a:lnTo>
                <a:lnTo>
                  <a:pt x="8930" y="294680"/>
                </a:lnTo>
                <a:lnTo>
                  <a:pt x="8930" y="312539"/>
                </a:lnTo>
                <a:lnTo>
                  <a:pt x="17859" y="330399"/>
                </a:lnTo>
                <a:lnTo>
                  <a:pt x="26789" y="348258"/>
                </a:lnTo>
                <a:lnTo>
                  <a:pt x="35719" y="357188"/>
                </a:lnTo>
                <a:lnTo>
                  <a:pt x="53578" y="366117"/>
                </a:lnTo>
                <a:lnTo>
                  <a:pt x="62508" y="375047"/>
                </a:lnTo>
                <a:lnTo>
                  <a:pt x="71438" y="383977"/>
                </a:lnTo>
                <a:lnTo>
                  <a:pt x="80367" y="383977"/>
                </a:lnTo>
                <a:lnTo>
                  <a:pt x="89297" y="392906"/>
                </a:lnTo>
                <a:lnTo>
                  <a:pt x="98227" y="392906"/>
                </a:lnTo>
                <a:lnTo>
                  <a:pt x="107156" y="392906"/>
                </a:lnTo>
                <a:lnTo>
                  <a:pt x="107156" y="392906"/>
                </a:lnTo>
                <a:lnTo>
                  <a:pt x="107156" y="392906"/>
                </a:lnTo>
                <a:lnTo>
                  <a:pt x="107156" y="392906"/>
                </a:lnTo>
                <a:lnTo>
                  <a:pt x="107156" y="392906"/>
                </a:lnTo>
                <a:lnTo>
                  <a:pt x="107156" y="392906"/>
                </a:lnTo>
                <a:lnTo>
                  <a:pt x="107156" y="392906"/>
                </a:lnTo>
                <a:lnTo>
                  <a:pt x="107156" y="392906"/>
                </a:lnTo>
                <a:lnTo>
                  <a:pt x="107156" y="392906"/>
                </a:lnTo>
                <a:lnTo>
                  <a:pt x="107156" y="392906"/>
                </a:lnTo>
                <a:lnTo>
                  <a:pt x="107156" y="392906"/>
                </a:lnTo>
                <a:lnTo>
                  <a:pt x="107156" y="392906"/>
                </a:lnTo>
                <a:lnTo>
                  <a:pt x="107156" y="392906"/>
                </a:lnTo>
                <a:lnTo>
                  <a:pt x="107156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009680" y="2027039"/>
            <a:ext cx="17860" cy="160735"/>
          </a:xfrm>
          <a:custGeom>
            <a:avLst/>
            <a:gdLst/>
            <a:ahLst/>
            <a:cxnLst/>
            <a:rect l="0" t="0" r="0" b="0"/>
            <a:pathLst>
              <a:path w="17860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8929" y="151805"/>
                </a:lnTo>
                <a:lnTo>
                  <a:pt x="8929" y="151805"/>
                </a:lnTo>
                <a:lnTo>
                  <a:pt x="8929" y="16073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072188" y="2027039"/>
            <a:ext cx="142876" cy="125016"/>
          </a:xfrm>
          <a:custGeom>
            <a:avLst/>
            <a:gdLst/>
            <a:ahLst/>
            <a:cxnLst/>
            <a:rect l="0" t="0" r="0" b="0"/>
            <a:pathLst>
              <a:path w="142876" h="125016">
                <a:moveTo>
                  <a:pt x="107156" y="17859"/>
                </a:move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6" y="8930"/>
                </a:lnTo>
                <a:lnTo>
                  <a:pt x="98226" y="0"/>
                </a:lnTo>
                <a:lnTo>
                  <a:pt x="89296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8930"/>
                </a:lnTo>
                <a:lnTo>
                  <a:pt x="44648" y="8930"/>
                </a:lnTo>
                <a:lnTo>
                  <a:pt x="35718" y="17859"/>
                </a:lnTo>
                <a:lnTo>
                  <a:pt x="17859" y="35719"/>
                </a:lnTo>
                <a:lnTo>
                  <a:pt x="8929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8929" y="107156"/>
                </a:lnTo>
                <a:lnTo>
                  <a:pt x="17859" y="116086"/>
                </a:lnTo>
                <a:lnTo>
                  <a:pt x="35718" y="125015"/>
                </a:lnTo>
                <a:lnTo>
                  <a:pt x="53578" y="125015"/>
                </a:lnTo>
                <a:lnTo>
                  <a:pt x="71437" y="125015"/>
                </a:lnTo>
                <a:lnTo>
                  <a:pt x="89296" y="116086"/>
                </a:lnTo>
                <a:lnTo>
                  <a:pt x="116085" y="107156"/>
                </a:lnTo>
                <a:lnTo>
                  <a:pt x="125015" y="98226"/>
                </a:lnTo>
                <a:lnTo>
                  <a:pt x="133945" y="89297"/>
                </a:lnTo>
                <a:lnTo>
                  <a:pt x="142875" y="80367"/>
                </a:lnTo>
                <a:lnTo>
                  <a:pt x="142875" y="71437"/>
                </a:lnTo>
                <a:lnTo>
                  <a:pt x="142875" y="62508"/>
                </a:lnTo>
                <a:lnTo>
                  <a:pt x="142875" y="53578"/>
                </a:lnTo>
                <a:lnTo>
                  <a:pt x="133945" y="44648"/>
                </a:lnTo>
                <a:lnTo>
                  <a:pt x="116085" y="35719"/>
                </a:lnTo>
                <a:lnTo>
                  <a:pt x="107156" y="26789"/>
                </a:lnTo>
                <a:lnTo>
                  <a:pt x="98226" y="17859"/>
                </a:lnTo>
                <a:lnTo>
                  <a:pt x="89296" y="1785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259711" y="2027039"/>
            <a:ext cx="142876" cy="116087"/>
          </a:xfrm>
          <a:custGeom>
            <a:avLst/>
            <a:gdLst/>
            <a:ahLst/>
            <a:cxnLst/>
            <a:rect l="0" t="0" r="0" b="0"/>
            <a:pathLst>
              <a:path w="142876" h="116087">
                <a:moveTo>
                  <a:pt x="53578" y="8930"/>
                </a:moveTo>
                <a:lnTo>
                  <a:pt x="53578" y="8930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893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6"/>
                </a:lnTo>
                <a:lnTo>
                  <a:pt x="17859" y="107156"/>
                </a:lnTo>
                <a:lnTo>
                  <a:pt x="26789" y="116086"/>
                </a:lnTo>
                <a:lnTo>
                  <a:pt x="44648" y="116086"/>
                </a:lnTo>
                <a:lnTo>
                  <a:pt x="62508" y="116086"/>
                </a:lnTo>
                <a:lnTo>
                  <a:pt x="80367" y="116086"/>
                </a:lnTo>
                <a:lnTo>
                  <a:pt x="98227" y="107156"/>
                </a:lnTo>
                <a:lnTo>
                  <a:pt x="116086" y="98226"/>
                </a:lnTo>
                <a:lnTo>
                  <a:pt x="125016" y="89297"/>
                </a:lnTo>
                <a:lnTo>
                  <a:pt x="133945" y="80367"/>
                </a:lnTo>
                <a:lnTo>
                  <a:pt x="142875" y="62508"/>
                </a:lnTo>
                <a:lnTo>
                  <a:pt x="142875" y="53578"/>
                </a:lnTo>
                <a:lnTo>
                  <a:pt x="133945" y="44648"/>
                </a:lnTo>
                <a:lnTo>
                  <a:pt x="125016" y="35719"/>
                </a:lnTo>
                <a:lnTo>
                  <a:pt x="116086" y="26789"/>
                </a:lnTo>
                <a:lnTo>
                  <a:pt x="107156" y="17859"/>
                </a:lnTo>
                <a:lnTo>
                  <a:pt x="89297" y="8930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893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563320" y="2009179"/>
            <a:ext cx="17861" cy="133947"/>
          </a:xfrm>
          <a:custGeom>
            <a:avLst/>
            <a:gdLst/>
            <a:ahLst/>
            <a:cxnLst/>
            <a:rect l="0" t="0" r="0" b="0"/>
            <a:pathLst>
              <a:path w="17861" h="13394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53579"/>
                </a:lnTo>
                <a:lnTo>
                  <a:pt x="0" y="62508"/>
                </a:lnTo>
                <a:lnTo>
                  <a:pt x="0" y="80368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107157"/>
                </a:lnTo>
                <a:lnTo>
                  <a:pt x="8930" y="116086"/>
                </a:lnTo>
                <a:lnTo>
                  <a:pt x="8930" y="125016"/>
                </a:lnTo>
                <a:lnTo>
                  <a:pt x="17860" y="133946"/>
                </a:lnTo>
                <a:lnTo>
                  <a:pt x="17860" y="133946"/>
                </a:lnTo>
                <a:lnTo>
                  <a:pt x="17860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518672" y="2071687"/>
            <a:ext cx="151806" cy="1"/>
          </a:xfrm>
          <a:custGeom>
            <a:avLst/>
            <a:gdLst/>
            <a:ahLst/>
            <a:cxnLst/>
            <a:rect l="0" t="0" r="0" b="0"/>
            <a:pathLst>
              <a:path w="15180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732984" y="2000250"/>
            <a:ext cx="160736" cy="116087"/>
          </a:xfrm>
          <a:custGeom>
            <a:avLst/>
            <a:gdLst/>
            <a:ahLst/>
            <a:cxnLst/>
            <a:rect l="0" t="0" r="0" b="0"/>
            <a:pathLst>
              <a:path w="160736" h="116087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17860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8929"/>
                </a:lnTo>
                <a:lnTo>
                  <a:pt x="116086" y="8929"/>
                </a:lnTo>
                <a:lnTo>
                  <a:pt x="133946" y="26789"/>
                </a:lnTo>
                <a:lnTo>
                  <a:pt x="142875" y="35719"/>
                </a:lnTo>
                <a:lnTo>
                  <a:pt x="151805" y="44648"/>
                </a:lnTo>
                <a:lnTo>
                  <a:pt x="151805" y="53578"/>
                </a:lnTo>
                <a:lnTo>
                  <a:pt x="151805" y="62508"/>
                </a:lnTo>
                <a:lnTo>
                  <a:pt x="142875" y="80367"/>
                </a:lnTo>
                <a:lnTo>
                  <a:pt x="133946" y="89297"/>
                </a:lnTo>
                <a:lnTo>
                  <a:pt x="125016" y="98226"/>
                </a:lnTo>
                <a:lnTo>
                  <a:pt x="107157" y="107156"/>
                </a:lnTo>
                <a:lnTo>
                  <a:pt x="89297" y="116086"/>
                </a:lnTo>
                <a:lnTo>
                  <a:pt x="71438" y="116086"/>
                </a:lnTo>
                <a:lnTo>
                  <a:pt x="53579" y="116086"/>
                </a:lnTo>
                <a:lnTo>
                  <a:pt x="35719" y="116086"/>
                </a:lnTo>
                <a:lnTo>
                  <a:pt x="17860" y="107156"/>
                </a:lnTo>
                <a:lnTo>
                  <a:pt x="8930" y="107156"/>
                </a:lnTo>
                <a:lnTo>
                  <a:pt x="0" y="98226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80367"/>
                </a:lnTo>
                <a:lnTo>
                  <a:pt x="26789" y="80367"/>
                </a:lnTo>
                <a:lnTo>
                  <a:pt x="44649" y="80367"/>
                </a:lnTo>
                <a:lnTo>
                  <a:pt x="53579" y="80367"/>
                </a:lnTo>
                <a:lnTo>
                  <a:pt x="71438" y="80367"/>
                </a:lnTo>
                <a:lnTo>
                  <a:pt x="89297" y="80367"/>
                </a:lnTo>
                <a:lnTo>
                  <a:pt x="98227" y="80367"/>
                </a:lnTo>
                <a:lnTo>
                  <a:pt x="116086" y="89297"/>
                </a:lnTo>
                <a:lnTo>
                  <a:pt x="125016" y="89297"/>
                </a:lnTo>
                <a:lnTo>
                  <a:pt x="133946" y="98226"/>
                </a:lnTo>
                <a:lnTo>
                  <a:pt x="142875" y="98226"/>
                </a:lnTo>
                <a:lnTo>
                  <a:pt x="151805" y="98226"/>
                </a:lnTo>
                <a:lnTo>
                  <a:pt x="151805" y="98226"/>
                </a:lnTo>
                <a:lnTo>
                  <a:pt x="160735" y="98226"/>
                </a:lnTo>
                <a:lnTo>
                  <a:pt x="160735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947297" y="1955601"/>
            <a:ext cx="169665" cy="125017"/>
          </a:xfrm>
          <a:custGeom>
            <a:avLst/>
            <a:gdLst/>
            <a:ahLst/>
            <a:cxnLst/>
            <a:rect l="0" t="0" r="0" b="0"/>
            <a:pathLst>
              <a:path w="169665" h="125017">
                <a:moveTo>
                  <a:pt x="133945" y="8930"/>
                </a:move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6" y="17860"/>
                </a:lnTo>
                <a:lnTo>
                  <a:pt x="89297" y="17860"/>
                </a:lnTo>
                <a:lnTo>
                  <a:pt x="80367" y="26789"/>
                </a:lnTo>
                <a:lnTo>
                  <a:pt x="71437" y="26789"/>
                </a:lnTo>
                <a:lnTo>
                  <a:pt x="62508" y="35719"/>
                </a:lnTo>
                <a:lnTo>
                  <a:pt x="53578" y="44649"/>
                </a:lnTo>
                <a:lnTo>
                  <a:pt x="44648" y="44649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44648" y="71438"/>
                </a:lnTo>
                <a:lnTo>
                  <a:pt x="53578" y="71438"/>
                </a:lnTo>
                <a:lnTo>
                  <a:pt x="62508" y="71438"/>
                </a:lnTo>
                <a:lnTo>
                  <a:pt x="71437" y="71438"/>
                </a:lnTo>
                <a:lnTo>
                  <a:pt x="80367" y="71438"/>
                </a:lnTo>
                <a:lnTo>
                  <a:pt x="89297" y="62508"/>
                </a:lnTo>
                <a:lnTo>
                  <a:pt x="98226" y="62508"/>
                </a:lnTo>
                <a:lnTo>
                  <a:pt x="107156" y="62508"/>
                </a:lnTo>
                <a:lnTo>
                  <a:pt x="116086" y="62508"/>
                </a:lnTo>
                <a:lnTo>
                  <a:pt x="125016" y="62508"/>
                </a:lnTo>
                <a:lnTo>
                  <a:pt x="133945" y="62508"/>
                </a:lnTo>
                <a:lnTo>
                  <a:pt x="142875" y="71438"/>
                </a:lnTo>
                <a:lnTo>
                  <a:pt x="151805" y="71438"/>
                </a:lnTo>
                <a:lnTo>
                  <a:pt x="160734" y="71438"/>
                </a:lnTo>
                <a:lnTo>
                  <a:pt x="169664" y="80368"/>
                </a:lnTo>
                <a:lnTo>
                  <a:pt x="169664" y="80368"/>
                </a:lnTo>
                <a:lnTo>
                  <a:pt x="169664" y="89297"/>
                </a:lnTo>
                <a:lnTo>
                  <a:pt x="169664" y="89297"/>
                </a:lnTo>
                <a:lnTo>
                  <a:pt x="169664" y="98227"/>
                </a:lnTo>
                <a:lnTo>
                  <a:pt x="160734" y="107157"/>
                </a:lnTo>
                <a:lnTo>
                  <a:pt x="151805" y="107157"/>
                </a:lnTo>
                <a:lnTo>
                  <a:pt x="142875" y="116086"/>
                </a:lnTo>
                <a:lnTo>
                  <a:pt x="133945" y="116086"/>
                </a:lnTo>
                <a:lnTo>
                  <a:pt x="125016" y="125016"/>
                </a:lnTo>
                <a:lnTo>
                  <a:pt x="107156" y="125016"/>
                </a:lnTo>
                <a:lnTo>
                  <a:pt x="98226" y="125016"/>
                </a:lnTo>
                <a:lnTo>
                  <a:pt x="80367" y="125016"/>
                </a:lnTo>
                <a:lnTo>
                  <a:pt x="62508" y="125016"/>
                </a:lnTo>
                <a:lnTo>
                  <a:pt x="44648" y="116086"/>
                </a:lnTo>
                <a:lnTo>
                  <a:pt x="26789" y="116086"/>
                </a:lnTo>
                <a:lnTo>
                  <a:pt x="8930" y="116086"/>
                </a:lnTo>
                <a:lnTo>
                  <a:pt x="0" y="116086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108031" y="1848445"/>
            <a:ext cx="151806" cy="383978"/>
          </a:xfrm>
          <a:custGeom>
            <a:avLst/>
            <a:gdLst/>
            <a:ahLst/>
            <a:cxnLst/>
            <a:rect l="0" t="0" r="0" b="0"/>
            <a:pathLst>
              <a:path w="151806" h="383978">
                <a:moveTo>
                  <a:pt x="8930" y="8930"/>
                </a:move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26789"/>
                </a:lnTo>
                <a:lnTo>
                  <a:pt x="71438" y="35719"/>
                </a:lnTo>
                <a:lnTo>
                  <a:pt x="89297" y="62508"/>
                </a:lnTo>
                <a:lnTo>
                  <a:pt x="107157" y="80367"/>
                </a:lnTo>
                <a:lnTo>
                  <a:pt x="125016" y="98227"/>
                </a:lnTo>
                <a:lnTo>
                  <a:pt x="133946" y="125016"/>
                </a:lnTo>
                <a:lnTo>
                  <a:pt x="142875" y="151805"/>
                </a:lnTo>
                <a:lnTo>
                  <a:pt x="151805" y="169664"/>
                </a:lnTo>
                <a:lnTo>
                  <a:pt x="151805" y="196453"/>
                </a:lnTo>
                <a:lnTo>
                  <a:pt x="142875" y="223242"/>
                </a:lnTo>
                <a:lnTo>
                  <a:pt x="142875" y="250031"/>
                </a:lnTo>
                <a:lnTo>
                  <a:pt x="133946" y="267891"/>
                </a:lnTo>
                <a:lnTo>
                  <a:pt x="125016" y="294680"/>
                </a:lnTo>
                <a:lnTo>
                  <a:pt x="116086" y="312539"/>
                </a:lnTo>
                <a:lnTo>
                  <a:pt x="98227" y="330399"/>
                </a:lnTo>
                <a:lnTo>
                  <a:pt x="89297" y="339328"/>
                </a:lnTo>
                <a:lnTo>
                  <a:pt x="80367" y="357188"/>
                </a:lnTo>
                <a:lnTo>
                  <a:pt x="62508" y="366117"/>
                </a:lnTo>
                <a:lnTo>
                  <a:pt x="53578" y="366117"/>
                </a:lnTo>
                <a:lnTo>
                  <a:pt x="44649" y="375047"/>
                </a:lnTo>
                <a:lnTo>
                  <a:pt x="35719" y="383977"/>
                </a:lnTo>
                <a:lnTo>
                  <a:pt x="26789" y="383977"/>
                </a:lnTo>
                <a:lnTo>
                  <a:pt x="17860" y="383977"/>
                </a:lnTo>
                <a:lnTo>
                  <a:pt x="17860" y="383977"/>
                </a:lnTo>
                <a:lnTo>
                  <a:pt x="8930" y="383977"/>
                </a:lnTo>
                <a:lnTo>
                  <a:pt x="0" y="383977"/>
                </a:lnTo>
                <a:lnTo>
                  <a:pt x="0" y="383977"/>
                </a:lnTo>
                <a:lnTo>
                  <a:pt x="0" y="383977"/>
                </a:lnTo>
                <a:lnTo>
                  <a:pt x="0" y="3839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161609" y="1955601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143750" y="1973461"/>
            <a:ext cx="89298" cy="116087"/>
          </a:xfrm>
          <a:custGeom>
            <a:avLst/>
            <a:gdLst/>
            <a:ahLst/>
            <a:cxnLst/>
            <a:rect l="0" t="0" r="0" b="0"/>
            <a:pathLst>
              <a:path w="89298" h="116087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0367" y="17859"/>
                </a:lnTo>
                <a:lnTo>
                  <a:pt x="71438" y="26789"/>
                </a:lnTo>
                <a:lnTo>
                  <a:pt x="62508" y="44648"/>
                </a:lnTo>
                <a:lnTo>
                  <a:pt x="53578" y="53578"/>
                </a:lnTo>
                <a:lnTo>
                  <a:pt x="35719" y="62508"/>
                </a:lnTo>
                <a:lnTo>
                  <a:pt x="26789" y="80367"/>
                </a:lnTo>
                <a:lnTo>
                  <a:pt x="17859" y="89297"/>
                </a:lnTo>
                <a:lnTo>
                  <a:pt x="8930" y="98226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206258" y="2107406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429375" y="1982390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438305" y="1973461"/>
            <a:ext cx="71438" cy="178594"/>
          </a:xfrm>
          <a:custGeom>
            <a:avLst/>
            <a:gdLst/>
            <a:ahLst/>
            <a:cxnLst/>
            <a:rect l="0" t="0" r="0" b="0"/>
            <a:pathLst>
              <a:path w="71438" h="178594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8929"/>
                </a:lnTo>
                <a:lnTo>
                  <a:pt x="62508" y="26789"/>
                </a:lnTo>
                <a:lnTo>
                  <a:pt x="53578" y="35718"/>
                </a:lnTo>
                <a:lnTo>
                  <a:pt x="53578" y="62508"/>
                </a:lnTo>
                <a:lnTo>
                  <a:pt x="44648" y="71437"/>
                </a:lnTo>
                <a:lnTo>
                  <a:pt x="35718" y="89297"/>
                </a:lnTo>
                <a:lnTo>
                  <a:pt x="26789" y="107156"/>
                </a:lnTo>
                <a:lnTo>
                  <a:pt x="17859" y="125015"/>
                </a:lnTo>
                <a:lnTo>
                  <a:pt x="17859" y="142875"/>
                </a:lnTo>
                <a:lnTo>
                  <a:pt x="8929" y="151804"/>
                </a:lnTo>
                <a:lnTo>
                  <a:pt x="8929" y="160734"/>
                </a:lnTo>
                <a:lnTo>
                  <a:pt x="8929" y="169664"/>
                </a:lnTo>
                <a:lnTo>
                  <a:pt x="0" y="178593"/>
                </a:lnTo>
                <a:lnTo>
                  <a:pt x="0" y="178593"/>
                </a:lnTo>
                <a:lnTo>
                  <a:pt x="0" y="1785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482953" y="2160984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179219" y="2464594"/>
            <a:ext cx="214313" cy="232173"/>
          </a:xfrm>
          <a:custGeom>
            <a:avLst/>
            <a:gdLst/>
            <a:ahLst/>
            <a:cxnLst/>
            <a:rect l="0" t="0" r="0" b="0"/>
            <a:pathLst>
              <a:path w="214313" h="232173">
                <a:moveTo>
                  <a:pt x="26789" y="98226"/>
                </a:moveTo>
                <a:lnTo>
                  <a:pt x="17859" y="98226"/>
                </a:lnTo>
                <a:lnTo>
                  <a:pt x="17859" y="89297"/>
                </a:lnTo>
                <a:lnTo>
                  <a:pt x="17859" y="80367"/>
                </a:lnTo>
                <a:lnTo>
                  <a:pt x="17859" y="80367"/>
                </a:lnTo>
                <a:lnTo>
                  <a:pt x="17859" y="71437"/>
                </a:lnTo>
                <a:lnTo>
                  <a:pt x="17859" y="53578"/>
                </a:lnTo>
                <a:lnTo>
                  <a:pt x="26789" y="44648"/>
                </a:lnTo>
                <a:lnTo>
                  <a:pt x="35719" y="35719"/>
                </a:lnTo>
                <a:lnTo>
                  <a:pt x="44648" y="26789"/>
                </a:lnTo>
                <a:lnTo>
                  <a:pt x="62508" y="8929"/>
                </a:lnTo>
                <a:lnTo>
                  <a:pt x="80367" y="8929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8929"/>
                </a:lnTo>
                <a:lnTo>
                  <a:pt x="160734" y="8929"/>
                </a:lnTo>
                <a:lnTo>
                  <a:pt x="169664" y="17859"/>
                </a:lnTo>
                <a:lnTo>
                  <a:pt x="187523" y="35719"/>
                </a:lnTo>
                <a:lnTo>
                  <a:pt x="196453" y="44648"/>
                </a:lnTo>
                <a:lnTo>
                  <a:pt x="205383" y="62508"/>
                </a:lnTo>
                <a:lnTo>
                  <a:pt x="214312" y="80367"/>
                </a:lnTo>
                <a:lnTo>
                  <a:pt x="214312" y="107156"/>
                </a:lnTo>
                <a:lnTo>
                  <a:pt x="214312" y="125015"/>
                </a:lnTo>
                <a:lnTo>
                  <a:pt x="205383" y="142875"/>
                </a:lnTo>
                <a:lnTo>
                  <a:pt x="196453" y="160734"/>
                </a:lnTo>
                <a:lnTo>
                  <a:pt x="187523" y="178594"/>
                </a:lnTo>
                <a:lnTo>
                  <a:pt x="169664" y="187523"/>
                </a:lnTo>
                <a:lnTo>
                  <a:pt x="151804" y="196453"/>
                </a:lnTo>
                <a:lnTo>
                  <a:pt x="133945" y="214312"/>
                </a:lnTo>
                <a:lnTo>
                  <a:pt x="107156" y="214312"/>
                </a:lnTo>
                <a:lnTo>
                  <a:pt x="80367" y="223242"/>
                </a:lnTo>
                <a:lnTo>
                  <a:pt x="62508" y="232172"/>
                </a:lnTo>
                <a:lnTo>
                  <a:pt x="44648" y="232172"/>
                </a:lnTo>
                <a:lnTo>
                  <a:pt x="26789" y="232172"/>
                </a:lnTo>
                <a:lnTo>
                  <a:pt x="8929" y="232172"/>
                </a:lnTo>
                <a:lnTo>
                  <a:pt x="0" y="223242"/>
                </a:lnTo>
                <a:lnTo>
                  <a:pt x="0" y="223242"/>
                </a:lnTo>
                <a:lnTo>
                  <a:pt x="0" y="214312"/>
                </a:lnTo>
                <a:lnTo>
                  <a:pt x="0" y="214312"/>
                </a:lnTo>
                <a:lnTo>
                  <a:pt x="8929" y="205383"/>
                </a:lnTo>
                <a:lnTo>
                  <a:pt x="26789" y="205383"/>
                </a:lnTo>
                <a:lnTo>
                  <a:pt x="44648" y="205383"/>
                </a:lnTo>
                <a:lnTo>
                  <a:pt x="62508" y="205383"/>
                </a:lnTo>
                <a:lnTo>
                  <a:pt x="80367" y="205383"/>
                </a:lnTo>
                <a:lnTo>
                  <a:pt x="107156" y="205383"/>
                </a:lnTo>
                <a:lnTo>
                  <a:pt x="133945" y="205383"/>
                </a:lnTo>
                <a:lnTo>
                  <a:pt x="151804" y="214312"/>
                </a:lnTo>
                <a:lnTo>
                  <a:pt x="169664" y="214312"/>
                </a:lnTo>
                <a:lnTo>
                  <a:pt x="196453" y="214312"/>
                </a:lnTo>
                <a:lnTo>
                  <a:pt x="205383" y="223242"/>
                </a:lnTo>
                <a:lnTo>
                  <a:pt x="214312" y="223242"/>
                </a:lnTo>
                <a:lnTo>
                  <a:pt x="214312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438180" y="2437804"/>
            <a:ext cx="205384" cy="267892"/>
          </a:xfrm>
          <a:custGeom>
            <a:avLst/>
            <a:gdLst/>
            <a:ahLst/>
            <a:cxnLst/>
            <a:rect l="0" t="0" r="0" b="0"/>
            <a:pathLst>
              <a:path w="205384" h="267892">
                <a:moveTo>
                  <a:pt x="80367" y="89298"/>
                </a:moveTo>
                <a:lnTo>
                  <a:pt x="80367" y="89298"/>
                </a:lnTo>
                <a:lnTo>
                  <a:pt x="80367" y="80368"/>
                </a:lnTo>
                <a:lnTo>
                  <a:pt x="71437" y="71438"/>
                </a:lnTo>
                <a:lnTo>
                  <a:pt x="71437" y="53579"/>
                </a:lnTo>
                <a:lnTo>
                  <a:pt x="71437" y="44649"/>
                </a:lnTo>
                <a:lnTo>
                  <a:pt x="80367" y="35719"/>
                </a:lnTo>
                <a:lnTo>
                  <a:pt x="80367" y="26790"/>
                </a:lnTo>
                <a:lnTo>
                  <a:pt x="89297" y="17860"/>
                </a:lnTo>
                <a:lnTo>
                  <a:pt x="107156" y="893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0"/>
                </a:lnTo>
                <a:lnTo>
                  <a:pt x="160734" y="0"/>
                </a:lnTo>
                <a:lnTo>
                  <a:pt x="178593" y="0"/>
                </a:lnTo>
                <a:lnTo>
                  <a:pt x="187523" y="8930"/>
                </a:lnTo>
                <a:lnTo>
                  <a:pt x="196453" y="17860"/>
                </a:lnTo>
                <a:lnTo>
                  <a:pt x="205383" y="26790"/>
                </a:lnTo>
                <a:lnTo>
                  <a:pt x="205383" y="44649"/>
                </a:lnTo>
                <a:lnTo>
                  <a:pt x="196453" y="53579"/>
                </a:lnTo>
                <a:lnTo>
                  <a:pt x="187523" y="71438"/>
                </a:lnTo>
                <a:lnTo>
                  <a:pt x="178593" y="89298"/>
                </a:lnTo>
                <a:lnTo>
                  <a:pt x="169664" y="107157"/>
                </a:lnTo>
                <a:lnTo>
                  <a:pt x="151804" y="125016"/>
                </a:lnTo>
                <a:lnTo>
                  <a:pt x="133945" y="142876"/>
                </a:lnTo>
                <a:lnTo>
                  <a:pt x="116086" y="169665"/>
                </a:lnTo>
                <a:lnTo>
                  <a:pt x="98226" y="187524"/>
                </a:lnTo>
                <a:lnTo>
                  <a:pt x="89297" y="205384"/>
                </a:lnTo>
                <a:lnTo>
                  <a:pt x="80367" y="223243"/>
                </a:lnTo>
                <a:lnTo>
                  <a:pt x="71437" y="232173"/>
                </a:lnTo>
                <a:lnTo>
                  <a:pt x="80367" y="250032"/>
                </a:lnTo>
                <a:lnTo>
                  <a:pt x="80367" y="258962"/>
                </a:lnTo>
                <a:lnTo>
                  <a:pt x="89297" y="258962"/>
                </a:lnTo>
                <a:lnTo>
                  <a:pt x="107156" y="267891"/>
                </a:lnTo>
                <a:lnTo>
                  <a:pt x="116086" y="258962"/>
                </a:lnTo>
                <a:lnTo>
                  <a:pt x="133945" y="258962"/>
                </a:lnTo>
                <a:lnTo>
                  <a:pt x="151804" y="250032"/>
                </a:lnTo>
                <a:lnTo>
                  <a:pt x="160734" y="241102"/>
                </a:lnTo>
                <a:lnTo>
                  <a:pt x="178593" y="232173"/>
                </a:lnTo>
                <a:lnTo>
                  <a:pt x="187523" y="223243"/>
                </a:lnTo>
                <a:lnTo>
                  <a:pt x="196453" y="214313"/>
                </a:lnTo>
                <a:lnTo>
                  <a:pt x="196453" y="196454"/>
                </a:lnTo>
                <a:lnTo>
                  <a:pt x="196453" y="187524"/>
                </a:lnTo>
                <a:lnTo>
                  <a:pt x="196453" y="169665"/>
                </a:lnTo>
                <a:lnTo>
                  <a:pt x="178593" y="151805"/>
                </a:lnTo>
                <a:lnTo>
                  <a:pt x="169664" y="142876"/>
                </a:lnTo>
                <a:lnTo>
                  <a:pt x="142875" y="125016"/>
                </a:lnTo>
                <a:lnTo>
                  <a:pt x="125015" y="125016"/>
                </a:lnTo>
                <a:lnTo>
                  <a:pt x="98226" y="116087"/>
                </a:lnTo>
                <a:lnTo>
                  <a:pt x="71437" y="107157"/>
                </a:lnTo>
                <a:lnTo>
                  <a:pt x="53578" y="107157"/>
                </a:lnTo>
                <a:lnTo>
                  <a:pt x="35718" y="107157"/>
                </a:lnTo>
                <a:lnTo>
                  <a:pt x="17859" y="98227"/>
                </a:lnTo>
                <a:lnTo>
                  <a:pt x="8929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768578" y="2527102"/>
            <a:ext cx="53579" cy="17860"/>
          </a:xfrm>
          <a:custGeom>
            <a:avLst/>
            <a:gdLst/>
            <a:ahLst/>
            <a:cxnLst/>
            <a:rect l="0" t="0" r="0" b="0"/>
            <a:pathLst>
              <a:path w="53579" h="17860">
                <a:moveTo>
                  <a:pt x="53578" y="17859"/>
                </a:move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072188" y="2393156"/>
            <a:ext cx="17860" cy="258962"/>
          </a:xfrm>
          <a:custGeom>
            <a:avLst/>
            <a:gdLst/>
            <a:ahLst/>
            <a:cxnLst/>
            <a:rect l="0" t="0" r="0" b="0"/>
            <a:pathLst>
              <a:path w="17860" h="258962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89297"/>
                </a:lnTo>
                <a:lnTo>
                  <a:pt x="8929" y="107157"/>
                </a:lnTo>
                <a:lnTo>
                  <a:pt x="8929" y="133946"/>
                </a:lnTo>
                <a:lnTo>
                  <a:pt x="8929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3"/>
                </a:lnTo>
                <a:lnTo>
                  <a:pt x="0" y="232172"/>
                </a:lnTo>
                <a:lnTo>
                  <a:pt x="0" y="241102"/>
                </a:lnTo>
                <a:lnTo>
                  <a:pt x="0" y="250032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170414" y="2402086"/>
            <a:ext cx="250032" cy="223243"/>
          </a:xfrm>
          <a:custGeom>
            <a:avLst/>
            <a:gdLst/>
            <a:ahLst/>
            <a:cxnLst/>
            <a:rect l="0" t="0" r="0" b="0"/>
            <a:pathLst>
              <a:path w="250032" h="223243">
                <a:moveTo>
                  <a:pt x="35719" y="44648"/>
                </a:moveTo>
                <a:lnTo>
                  <a:pt x="35719" y="44648"/>
                </a:lnTo>
                <a:lnTo>
                  <a:pt x="35719" y="35718"/>
                </a:lnTo>
                <a:lnTo>
                  <a:pt x="44649" y="26789"/>
                </a:lnTo>
                <a:lnTo>
                  <a:pt x="53578" y="17859"/>
                </a:lnTo>
                <a:lnTo>
                  <a:pt x="62508" y="8929"/>
                </a:lnTo>
                <a:lnTo>
                  <a:pt x="71438" y="8929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8929"/>
                </a:lnTo>
                <a:lnTo>
                  <a:pt x="142875" y="8929"/>
                </a:lnTo>
                <a:lnTo>
                  <a:pt x="160734" y="17859"/>
                </a:lnTo>
                <a:lnTo>
                  <a:pt x="169664" y="35718"/>
                </a:lnTo>
                <a:lnTo>
                  <a:pt x="178594" y="44648"/>
                </a:lnTo>
                <a:lnTo>
                  <a:pt x="187524" y="71437"/>
                </a:lnTo>
                <a:lnTo>
                  <a:pt x="196453" y="89297"/>
                </a:lnTo>
                <a:lnTo>
                  <a:pt x="196453" y="116086"/>
                </a:lnTo>
                <a:lnTo>
                  <a:pt x="187524" y="133945"/>
                </a:lnTo>
                <a:lnTo>
                  <a:pt x="187524" y="151805"/>
                </a:lnTo>
                <a:lnTo>
                  <a:pt x="178594" y="169664"/>
                </a:lnTo>
                <a:lnTo>
                  <a:pt x="160734" y="187523"/>
                </a:lnTo>
                <a:lnTo>
                  <a:pt x="151805" y="196453"/>
                </a:lnTo>
                <a:lnTo>
                  <a:pt x="133945" y="205383"/>
                </a:lnTo>
                <a:lnTo>
                  <a:pt x="116086" y="214312"/>
                </a:lnTo>
                <a:lnTo>
                  <a:pt x="89297" y="223242"/>
                </a:lnTo>
                <a:lnTo>
                  <a:pt x="71438" y="223242"/>
                </a:lnTo>
                <a:lnTo>
                  <a:pt x="53578" y="223242"/>
                </a:lnTo>
                <a:lnTo>
                  <a:pt x="35719" y="214312"/>
                </a:lnTo>
                <a:lnTo>
                  <a:pt x="17859" y="214312"/>
                </a:lnTo>
                <a:lnTo>
                  <a:pt x="8930" y="205383"/>
                </a:lnTo>
                <a:lnTo>
                  <a:pt x="0" y="196453"/>
                </a:lnTo>
                <a:lnTo>
                  <a:pt x="0" y="187523"/>
                </a:lnTo>
                <a:lnTo>
                  <a:pt x="8930" y="169664"/>
                </a:lnTo>
                <a:lnTo>
                  <a:pt x="17859" y="169664"/>
                </a:lnTo>
                <a:lnTo>
                  <a:pt x="26789" y="160734"/>
                </a:lnTo>
                <a:lnTo>
                  <a:pt x="44649" y="151805"/>
                </a:lnTo>
                <a:lnTo>
                  <a:pt x="71438" y="151805"/>
                </a:lnTo>
                <a:lnTo>
                  <a:pt x="89297" y="151805"/>
                </a:lnTo>
                <a:lnTo>
                  <a:pt x="107156" y="151805"/>
                </a:lnTo>
                <a:lnTo>
                  <a:pt x="133945" y="160734"/>
                </a:lnTo>
                <a:lnTo>
                  <a:pt x="151805" y="169664"/>
                </a:lnTo>
                <a:lnTo>
                  <a:pt x="160734" y="178594"/>
                </a:lnTo>
                <a:lnTo>
                  <a:pt x="178594" y="178594"/>
                </a:lnTo>
                <a:lnTo>
                  <a:pt x="196453" y="187523"/>
                </a:lnTo>
                <a:lnTo>
                  <a:pt x="205383" y="196453"/>
                </a:lnTo>
                <a:lnTo>
                  <a:pt x="214313" y="205383"/>
                </a:lnTo>
                <a:lnTo>
                  <a:pt x="223242" y="214312"/>
                </a:lnTo>
                <a:lnTo>
                  <a:pt x="241102" y="214312"/>
                </a:lnTo>
                <a:lnTo>
                  <a:pt x="241102" y="223242"/>
                </a:lnTo>
                <a:lnTo>
                  <a:pt x="250031" y="223242"/>
                </a:lnTo>
                <a:lnTo>
                  <a:pt x="250031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482953" y="2366367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187524" y="8930"/>
                </a:moveTo>
                <a:lnTo>
                  <a:pt x="187524" y="8930"/>
                </a:lnTo>
                <a:lnTo>
                  <a:pt x="178594" y="8930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07156" y="0"/>
                </a:lnTo>
                <a:lnTo>
                  <a:pt x="89297" y="8930"/>
                </a:lnTo>
                <a:lnTo>
                  <a:pt x="80367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9" y="17859"/>
                </a:lnTo>
                <a:lnTo>
                  <a:pt x="35719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17860" y="44648"/>
                </a:lnTo>
                <a:lnTo>
                  <a:pt x="1786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8930" y="116086"/>
                </a:lnTo>
                <a:lnTo>
                  <a:pt x="17860" y="116086"/>
                </a:lnTo>
                <a:lnTo>
                  <a:pt x="26789" y="116086"/>
                </a:lnTo>
                <a:lnTo>
                  <a:pt x="35719" y="116086"/>
                </a:lnTo>
                <a:lnTo>
                  <a:pt x="44649" y="107156"/>
                </a:lnTo>
                <a:lnTo>
                  <a:pt x="53578" y="98227"/>
                </a:lnTo>
                <a:lnTo>
                  <a:pt x="71438" y="89297"/>
                </a:lnTo>
                <a:lnTo>
                  <a:pt x="80367" y="80367"/>
                </a:lnTo>
                <a:lnTo>
                  <a:pt x="98227" y="80367"/>
                </a:lnTo>
                <a:lnTo>
                  <a:pt x="116086" y="80367"/>
                </a:lnTo>
                <a:lnTo>
                  <a:pt x="125016" y="80367"/>
                </a:lnTo>
                <a:lnTo>
                  <a:pt x="142875" y="80367"/>
                </a:lnTo>
                <a:lnTo>
                  <a:pt x="160735" y="89297"/>
                </a:lnTo>
                <a:lnTo>
                  <a:pt x="169664" y="98227"/>
                </a:lnTo>
                <a:lnTo>
                  <a:pt x="178594" y="107156"/>
                </a:lnTo>
                <a:lnTo>
                  <a:pt x="187524" y="116086"/>
                </a:lnTo>
                <a:lnTo>
                  <a:pt x="196453" y="125016"/>
                </a:lnTo>
                <a:lnTo>
                  <a:pt x="196453" y="133946"/>
                </a:lnTo>
                <a:lnTo>
                  <a:pt x="196453" y="151805"/>
                </a:lnTo>
                <a:lnTo>
                  <a:pt x="196453" y="160735"/>
                </a:lnTo>
                <a:lnTo>
                  <a:pt x="196453" y="178594"/>
                </a:lnTo>
                <a:lnTo>
                  <a:pt x="187524" y="196453"/>
                </a:lnTo>
                <a:lnTo>
                  <a:pt x="178594" y="205383"/>
                </a:lnTo>
                <a:lnTo>
                  <a:pt x="178594" y="214313"/>
                </a:lnTo>
                <a:lnTo>
                  <a:pt x="160735" y="223242"/>
                </a:lnTo>
                <a:lnTo>
                  <a:pt x="151805" y="232172"/>
                </a:lnTo>
                <a:lnTo>
                  <a:pt x="133945" y="232172"/>
                </a:lnTo>
                <a:lnTo>
                  <a:pt x="125016" y="232172"/>
                </a:lnTo>
                <a:lnTo>
                  <a:pt x="107156" y="232172"/>
                </a:lnTo>
                <a:lnTo>
                  <a:pt x="89297" y="232172"/>
                </a:lnTo>
                <a:lnTo>
                  <a:pt x="71438" y="232172"/>
                </a:lnTo>
                <a:lnTo>
                  <a:pt x="53578" y="232172"/>
                </a:lnTo>
                <a:lnTo>
                  <a:pt x="44649" y="223242"/>
                </a:lnTo>
                <a:lnTo>
                  <a:pt x="26789" y="21431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768703" y="2375297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35719" y="26789"/>
                </a:moveTo>
                <a:lnTo>
                  <a:pt x="35719" y="2678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8929"/>
                </a:lnTo>
                <a:lnTo>
                  <a:pt x="17860" y="8929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866930" y="2348508"/>
            <a:ext cx="125016" cy="232173"/>
          </a:xfrm>
          <a:custGeom>
            <a:avLst/>
            <a:gdLst/>
            <a:ahLst/>
            <a:cxnLst/>
            <a:rect l="0" t="0" r="0" b="0"/>
            <a:pathLst>
              <a:path w="125016" h="232173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0"/>
                </a:lnTo>
                <a:lnTo>
                  <a:pt x="116086" y="8929"/>
                </a:lnTo>
                <a:lnTo>
                  <a:pt x="107156" y="17859"/>
                </a:lnTo>
                <a:lnTo>
                  <a:pt x="107156" y="35718"/>
                </a:lnTo>
                <a:lnTo>
                  <a:pt x="98226" y="44648"/>
                </a:lnTo>
                <a:lnTo>
                  <a:pt x="80367" y="71437"/>
                </a:lnTo>
                <a:lnTo>
                  <a:pt x="71437" y="89296"/>
                </a:lnTo>
                <a:lnTo>
                  <a:pt x="62508" y="107156"/>
                </a:lnTo>
                <a:lnTo>
                  <a:pt x="44648" y="133945"/>
                </a:lnTo>
                <a:lnTo>
                  <a:pt x="35718" y="151805"/>
                </a:lnTo>
                <a:lnTo>
                  <a:pt x="26789" y="169664"/>
                </a:lnTo>
                <a:lnTo>
                  <a:pt x="17859" y="187523"/>
                </a:lnTo>
                <a:lnTo>
                  <a:pt x="8929" y="205383"/>
                </a:lnTo>
                <a:lnTo>
                  <a:pt x="0" y="214312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983016" y="2553891"/>
            <a:ext cx="53579" cy="17860"/>
          </a:xfrm>
          <a:custGeom>
            <a:avLst/>
            <a:gdLst/>
            <a:ahLst/>
            <a:cxnLst/>
            <a:rect l="0" t="0" r="0" b="0"/>
            <a:pathLst>
              <a:path w="53579" h="17860">
                <a:moveTo>
                  <a:pt x="53578" y="17859"/>
                </a:move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35718" y="17859"/>
                </a:lnTo>
                <a:lnTo>
                  <a:pt x="26789" y="8929"/>
                </a:lnTo>
                <a:lnTo>
                  <a:pt x="17859" y="8929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170289" y="2839640"/>
            <a:ext cx="232173" cy="250032"/>
          </a:xfrm>
          <a:custGeom>
            <a:avLst/>
            <a:gdLst/>
            <a:ahLst/>
            <a:cxnLst/>
            <a:rect l="0" t="0" r="0" b="0"/>
            <a:pathLst>
              <a:path w="232173" h="250032">
                <a:moveTo>
                  <a:pt x="44649" y="80367"/>
                </a:moveTo>
                <a:lnTo>
                  <a:pt x="44649" y="80367"/>
                </a:lnTo>
                <a:lnTo>
                  <a:pt x="44649" y="80367"/>
                </a:lnTo>
                <a:lnTo>
                  <a:pt x="35719" y="71438"/>
                </a:lnTo>
                <a:lnTo>
                  <a:pt x="35719" y="71438"/>
                </a:lnTo>
                <a:lnTo>
                  <a:pt x="35719" y="62508"/>
                </a:lnTo>
                <a:lnTo>
                  <a:pt x="35719" y="53578"/>
                </a:lnTo>
                <a:lnTo>
                  <a:pt x="44649" y="35719"/>
                </a:lnTo>
                <a:lnTo>
                  <a:pt x="44649" y="26789"/>
                </a:lnTo>
                <a:lnTo>
                  <a:pt x="53578" y="1786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8930"/>
                </a:lnTo>
                <a:lnTo>
                  <a:pt x="151805" y="8930"/>
                </a:lnTo>
                <a:lnTo>
                  <a:pt x="160734" y="17860"/>
                </a:lnTo>
                <a:lnTo>
                  <a:pt x="178594" y="35719"/>
                </a:lnTo>
                <a:lnTo>
                  <a:pt x="187524" y="44649"/>
                </a:lnTo>
                <a:lnTo>
                  <a:pt x="196453" y="62508"/>
                </a:lnTo>
                <a:lnTo>
                  <a:pt x="205383" y="80367"/>
                </a:lnTo>
                <a:lnTo>
                  <a:pt x="205383" y="107156"/>
                </a:lnTo>
                <a:lnTo>
                  <a:pt x="205383" y="125016"/>
                </a:lnTo>
                <a:lnTo>
                  <a:pt x="205383" y="142875"/>
                </a:lnTo>
                <a:lnTo>
                  <a:pt x="196453" y="169664"/>
                </a:lnTo>
                <a:lnTo>
                  <a:pt x="187524" y="187524"/>
                </a:lnTo>
                <a:lnTo>
                  <a:pt x="178594" y="196453"/>
                </a:lnTo>
                <a:lnTo>
                  <a:pt x="160734" y="214313"/>
                </a:lnTo>
                <a:lnTo>
                  <a:pt x="142875" y="232172"/>
                </a:lnTo>
                <a:lnTo>
                  <a:pt x="116086" y="241102"/>
                </a:lnTo>
                <a:lnTo>
                  <a:pt x="98227" y="241102"/>
                </a:lnTo>
                <a:lnTo>
                  <a:pt x="80367" y="241102"/>
                </a:lnTo>
                <a:lnTo>
                  <a:pt x="53578" y="241102"/>
                </a:lnTo>
                <a:lnTo>
                  <a:pt x="35719" y="241102"/>
                </a:lnTo>
                <a:lnTo>
                  <a:pt x="26789" y="241102"/>
                </a:lnTo>
                <a:lnTo>
                  <a:pt x="8930" y="232172"/>
                </a:lnTo>
                <a:lnTo>
                  <a:pt x="8930" y="223242"/>
                </a:lnTo>
                <a:lnTo>
                  <a:pt x="0" y="214313"/>
                </a:lnTo>
                <a:lnTo>
                  <a:pt x="0" y="214313"/>
                </a:lnTo>
                <a:lnTo>
                  <a:pt x="8930" y="205383"/>
                </a:lnTo>
                <a:lnTo>
                  <a:pt x="17859" y="196453"/>
                </a:lnTo>
                <a:lnTo>
                  <a:pt x="26789" y="196453"/>
                </a:lnTo>
                <a:lnTo>
                  <a:pt x="44649" y="196453"/>
                </a:lnTo>
                <a:lnTo>
                  <a:pt x="62508" y="196453"/>
                </a:lnTo>
                <a:lnTo>
                  <a:pt x="89297" y="205383"/>
                </a:lnTo>
                <a:lnTo>
                  <a:pt x="107156" y="214313"/>
                </a:lnTo>
                <a:lnTo>
                  <a:pt x="125016" y="214313"/>
                </a:lnTo>
                <a:lnTo>
                  <a:pt x="142875" y="223242"/>
                </a:lnTo>
                <a:lnTo>
                  <a:pt x="160734" y="232172"/>
                </a:lnTo>
                <a:lnTo>
                  <a:pt x="187524" y="241102"/>
                </a:lnTo>
                <a:lnTo>
                  <a:pt x="196453" y="241102"/>
                </a:lnTo>
                <a:lnTo>
                  <a:pt x="214313" y="241102"/>
                </a:lnTo>
                <a:lnTo>
                  <a:pt x="223242" y="250031"/>
                </a:lnTo>
                <a:lnTo>
                  <a:pt x="232172" y="250031"/>
                </a:lnTo>
                <a:lnTo>
                  <a:pt x="232172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473898" y="2812851"/>
            <a:ext cx="178595" cy="267892"/>
          </a:xfrm>
          <a:custGeom>
            <a:avLst/>
            <a:gdLst/>
            <a:ahLst/>
            <a:cxnLst/>
            <a:rect l="0" t="0" r="0" b="0"/>
            <a:pathLst>
              <a:path w="178595" h="267892">
                <a:moveTo>
                  <a:pt x="26790" y="89297"/>
                </a:moveTo>
                <a:lnTo>
                  <a:pt x="17860" y="89297"/>
                </a:lnTo>
                <a:lnTo>
                  <a:pt x="17860" y="80367"/>
                </a:lnTo>
                <a:lnTo>
                  <a:pt x="17860" y="71438"/>
                </a:lnTo>
                <a:lnTo>
                  <a:pt x="17860" y="62508"/>
                </a:lnTo>
                <a:lnTo>
                  <a:pt x="26790" y="44649"/>
                </a:lnTo>
                <a:lnTo>
                  <a:pt x="26790" y="35719"/>
                </a:lnTo>
                <a:lnTo>
                  <a:pt x="35719" y="26789"/>
                </a:lnTo>
                <a:lnTo>
                  <a:pt x="44649" y="17860"/>
                </a:lnTo>
                <a:lnTo>
                  <a:pt x="62508" y="893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42875" y="8930"/>
                </a:lnTo>
                <a:lnTo>
                  <a:pt x="160735" y="8930"/>
                </a:lnTo>
                <a:lnTo>
                  <a:pt x="169665" y="26789"/>
                </a:lnTo>
                <a:lnTo>
                  <a:pt x="178594" y="35719"/>
                </a:lnTo>
                <a:lnTo>
                  <a:pt x="178594" y="44649"/>
                </a:lnTo>
                <a:lnTo>
                  <a:pt x="178594" y="62508"/>
                </a:lnTo>
                <a:lnTo>
                  <a:pt x="178594" y="71438"/>
                </a:lnTo>
                <a:lnTo>
                  <a:pt x="169665" y="89297"/>
                </a:lnTo>
                <a:lnTo>
                  <a:pt x="160735" y="107156"/>
                </a:lnTo>
                <a:lnTo>
                  <a:pt x="151805" y="125016"/>
                </a:lnTo>
                <a:lnTo>
                  <a:pt x="133946" y="142875"/>
                </a:lnTo>
                <a:lnTo>
                  <a:pt x="116086" y="160735"/>
                </a:lnTo>
                <a:lnTo>
                  <a:pt x="98227" y="178594"/>
                </a:lnTo>
                <a:lnTo>
                  <a:pt x="89297" y="205383"/>
                </a:lnTo>
                <a:lnTo>
                  <a:pt x="80368" y="214313"/>
                </a:lnTo>
                <a:lnTo>
                  <a:pt x="71438" y="232172"/>
                </a:lnTo>
                <a:lnTo>
                  <a:pt x="71438" y="250031"/>
                </a:lnTo>
                <a:lnTo>
                  <a:pt x="71438" y="258961"/>
                </a:lnTo>
                <a:lnTo>
                  <a:pt x="80368" y="267891"/>
                </a:lnTo>
                <a:lnTo>
                  <a:pt x="89297" y="267891"/>
                </a:lnTo>
                <a:lnTo>
                  <a:pt x="107157" y="267891"/>
                </a:lnTo>
                <a:lnTo>
                  <a:pt x="116086" y="267891"/>
                </a:lnTo>
                <a:lnTo>
                  <a:pt x="133946" y="267891"/>
                </a:lnTo>
                <a:lnTo>
                  <a:pt x="151805" y="258961"/>
                </a:lnTo>
                <a:lnTo>
                  <a:pt x="169665" y="250031"/>
                </a:lnTo>
                <a:lnTo>
                  <a:pt x="178594" y="241102"/>
                </a:lnTo>
                <a:lnTo>
                  <a:pt x="178594" y="223242"/>
                </a:lnTo>
                <a:lnTo>
                  <a:pt x="178594" y="214313"/>
                </a:lnTo>
                <a:lnTo>
                  <a:pt x="178594" y="196453"/>
                </a:lnTo>
                <a:lnTo>
                  <a:pt x="169665" y="187524"/>
                </a:lnTo>
                <a:lnTo>
                  <a:pt x="160735" y="169664"/>
                </a:lnTo>
                <a:lnTo>
                  <a:pt x="151805" y="151805"/>
                </a:lnTo>
                <a:lnTo>
                  <a:pt x="125016" y="142875"/>
                </a:lnTo>
                <a:lnTo>
                  <a:pt x="107157" y="133945"/>
                </a:lnTo>
                <a:lnTo>
                  <a:pt x="80368" y="125016"/>
                </a:lnTo>
                <a:lnTo>
                  <a:pt x="62508" y="125016"/>
                </a:lnTo>
                <a:lnTo>
                  <a:pt x="44649" y="116086"/>
                </a:lnTo>
                <a:lnTo>
                  <a:pt x="26790" y="116086"/>
                </a:lnTo>
                <a:lnTo>
                  <a:pt x="17860" y="10715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795367" y="2928937"/>
            <a:ext cx="44650" cy="26790"/>
          </a:xfrm>
          <a:custGeom>
            <a:avLst/>
            <a:gdLst/>
            <a:ahLst/>
            <a:cxnLst/>
            <a:rect l="0" t="0" r="0" b="0"/>
            <a:pathLst>
              <a:path w="44650" h="26790">
                <a:moveTo>
                  <a:pt x="44649" y="26789"/>
                </a:moveTo>
                <a:lnTo>
                  <a:pt x="44649" y="2678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2" name="Freeform 18431"/>
          <p:cNvSpPr/>
          <p:nvPr/>
        </p:nvSpPr>
        <p:spPr>
          <a:xfrm>
            <a:off x="6107906" y="2777133"/>
            <a:ext cx="17861" cy="285750"/>
          </a:xfrm>
          <a:custGeom>
            <a:avLst/>
            <a:gdLst/>
            <a:ahLst/>
            <a:cxnLst/>
            <a:rect l="0" t="0" r="0" b="0"/>
            <a:pathLst>
              <a:path w="17861" h="28575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26788"/>
                </a:lnTo>
                <a:lnTo>
                  <a:pt x="17860" y="35718"/>
                </a:lnTo>
                <a:lnTo>
                  <a:pt x="17860" y="53578"/>
                </a:lnTo>
                <a:lnTo>
                  <a:pt x="17860" y="71437"/>
                </a:lnTo>
                <a:lnTo>
                  <a:pt x="8930" y="89296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51804"/>
                </a:lnTo>
                <a:lnTo>
                  <a:pt x="8930" y="169663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32171"/>
                </a:lnTo>
                <a:lnTo>
                  <a:pt x="0" y="241101"/>
                </a:lnTo>
                <a:lnTo>
                  <a:pt x="0" y="258960"/>
                </a:lnTo>
                <a:lnTo>
                  <a:pt x="0" y="267890"/>
                </a:lnTo>
                <a:lnTo>
                  <a:pt x="0" y="276820"/>
                </a:lnTo>
                <a:lnTo>
                  <a:pt x="0" y="276820"/>
                </a:lnTo>
                <a:lnTo>
                  <a:pt x="0" y="285749"/>
                </a:lnTo>
                <a:lnTo>
                  <a:pt x="0" y="285749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3" name="Freeform 18432"/>
          <p:cNvSpPr/>
          <p:nvPr/>
        </p:nvSpPr>
        <p:spPr>
          <a:xfrm>
            <a:off x="6197203" y="3009304"/>
            <a:ext cx="35720" cy="1"/>
          </a:xfrm>
          <a:custGeom>
            <a:avLst/>
            <a:gdLst/>
            <a:ahLst/>
            <a:cxnLst/>
            <a:rect l="0" t="0" r="0" b="0"/>
            <a:pathLst>
              <a:path w="35720" h="1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5" name="Freeform 18434"/>
          <p:cNvSpPr/>
          <p:nvPr/>
        </p:nvSpPr>
        <p:spPr>
          <a:xfrm>
            <a:off x="6375797" y="2777133"/>
            <a:ext cx="241102" cy="267891"/>
          </a:xfrm>
          <a:custGeom>
            <a:avLst/>
            <a:gdLst/>
            <a:ahLst/>
            <a:cxnLst/>
            <a:rect l="0" t="0" r="0" b="0"/>
            <a:pathLst>
              <a:path w="241102" h="267891">
                <a:moveTo>
                  <a:pt x="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0" y="35718"/>
                </a:lnTo>
                <a:lnTo>
                  <a:pt x="0" y="26788"/>
                </a:lnTo>
                <a:lnTo>
                  <a:pt x="8930" y="17859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8930"/>
                </a:lnTo>
                <a:lnTo>
                  <a:pt x="151805" y="17859"/>
                </a:lnTo>
                <a:lnTo>
                  <a:pt x="178594" y="26788"/>
                </a:lnTo>
                <a:lnTo>
                  <a:pt x="196453" y="44648"/>
                </a:lnTo>
                <a:lnTo>
                  <a:pt x="214312" y="62507"/>
                </a:lnTo>
                <a:lnTo>
                  <a:pt x="223242" y="89296"/>
                </a:lnTo>
                <a:lnTo>
                  <a:pt x="232172" y="116085"/>
                </a:lnTo>
                <a:lnTo>
                  <a:pt x="232172" y="133945"/>
                </a:lnTo>
                <a:lnTo>
                  <a:pt x="232172" y="160734"/>
                </a:lnTo>
                <a:lnTo>
                  <a:pt x="223242" y="178593"/>
                </a:lnTo>
                <a:lnTo>
                  <a:pt x="214312" y="205382"/>
                </a:lnTo>
                <a:lnTo>
                  <a:pt x="196453" y="223242"/>
                </a:lnTo>
                <a:lnTo>
                  <a:pt x="178594" y="241101"/>
                </a:lnTo>
                <a:lnTo>
                  <a:pt x="160734" y="250031"/>
                </a:lnTo>
                <a:lnTo>
                  <a:pt x="133945" y="258960"/>
                </a:lnTo>
                <a:lnTo>
                  <a:pt x="107156" y="267890"/>
                </a:lnTo>
                <a:lnTo>
                  <a:pt x="89297" y="267890"/>
                </a:lnTo>
                <a:lnTo>
                  <a:pt x="62508" y="267890"/>
                </a:lnTo>
                <a:lnTo>
                  <a:pt x="44648" y="267890"/>
                </a:lnTo>
                <a:lnTo>
                  <a:pt x="26789" y="258960"/>
                </a:lnTo>
                <a:lnTo>
                  <a:pt x="8930" y="250031"/>
                </a:lnTo>
                <a:lnTo>
                  <a:pt x="0" y="241101"/>
                </a:lnTo>
                <a:lnTo>
                  <a:pt x="0" y="232171"/>
                </a:lnTo>
                <a:lnTo>
                  <a:pt x="0" y="223242"/>
                </a:lnTo>
                <a:lnTo>
                  <a:pt x="8930" y="214312"/>
                </a:lnTo>
                <a:lnTo>
                  <a:pt x="26789" y="205382"/>
                </a:lnTo>
                <a:lnTo>
                  <a:pt x="35719" y="205382"/>
                </a:lnTo>
                <a:lnTo>
                  <a:pt x="53578" y="205382"/>
                </a:lnTo>
                <a:lnTo>
                  <a:pt x="71437" y="205382"/>
                </a:lnTo>
                <a:lnTo>
                  <a:pt x="98226" y="205382"/>
                </a:lnTo>
                <a:lnTo>
                  <a:pt x="116086" y="214312"/>
                </a:lnTo>
                <a:lnTo>
                  <a:pt x="142875" y="214312"/>
                </a:lnTo>
                <a:lnTo>
                  <a:pt x="160734" y="223242"/>
                </a:lnTo>
                <a:lnTo>
                  <a:pt x="178594" y="223242"/>
                </a:lnTo>
                <a:lnTo>
                  <a:pt x="196453" y="232171"/>
                </a:lnTo>
                <a:lnTo>
                  <a:pt x="214312" y="241101"/>
                </a:lnTo>
                <a:lnTo>
                  <a:pt x="223242" y="241101"/>
                </a:lnTo>
                <a:lnTo>
                  <a:pt x="232172" y="241101"/>
                </a:lnTo>
                <a:lnTo>
                  <a:pt x="241101" y="241101"/>
                </a:lnTo>
                <a:lnTo>
                  <a:pt x="241101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8" name="Freeform 18437"/>
          <p:cNvSpPr/>
          <p:nvPr/>
        </p:nvSpPr>
        <p:spPr>
          <a:xfrm>
            <a:off x="6688336" y="2741414"/>
            <a:ext cx="267892" cy="250032"/>
          </a:xfrm>
          <a:custGeom>
            <a:avLst/>
            <a:gdLst/>
            <a:ahLst/>
            <a:cxnLst/>
            <a:rect l="0" t="0" r="0" b="0"/>
            <a:pathLst>
              <a:path w="267892" h="250032">
                <a:moveTo>
                  <a:pt x="232172" y="17859"/>
                </a:moveTo>
                <a:lnTo>
                  <a:pt x="232172" y="17859"/>
                </a:lnTo>
                <a:lnTo>
                  <a:pt x="232172" y="8930"/>
                </a:lnTo>
                <a:lnTo>
                  <a:pt x="223242" y="8930"/>
                </a:lnTo>
                <a:lnTo>
                  <a:pt x="214312" y="8930"/>
                </a:lnTo>
                <a:lnTo>
                  <a:pt x="205383" y="8930"/>
                </a:lnTo>
                <a:lnTo>
                  <a:pt x="187523" y="8930"/>
                </a:lnTo>
                <a:lnTo>
                  <a:pt x="169664" y="0"/>
                </a:lnTo>
                <a:lnTo>
                  <a:pt x="151805" y="0"/>
                </a:lnTo>
                <a:lnTo>
                  <a:pt x="133945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8930"/>
                </a:lnTo>
                <a:lnTo>
                  <a:pt x="80367" y="8930"/>
                </a:lnTo>
                <a:lnTo>
                  <a:pt x="71437" y="8930"/>
                </a:lnTo>
                <a:lnTo>
                  <a:pt x="71437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53578"/>
                </a:lnTo>
                <a:lnTo>
                  <a:pt x="62508" y="62507"/>
                </a:lnTo>
                <a:lnTo>
                  <a:pt x="62508" y="80367"/>
                </a:lnTo>
                <a:lnTo>
                  <a:pt x="62508" y="89297"/>
                </a:lnTo>
                <a:lnTo>
                  <a:pt x="53578" y="107156"/>
                </a:lnTo>
                <a:lnTo>
                  <a:pt x="53578" y="116086"/>
                </a:lnTo>
                <a:lnTo>
                  <a:pt x="62508" y="125015"/>
                </a:lnTo>
                <a:lnTo>
                  <a:pt x="62508" y="133945"/>
                </a:lnTo>
                <a:lnTo>
                  <a:pt x="62508" y="133945"/>
                </a:lnTo>
                <a:lnTo>
                  <a:pt x="71437" y="133945"/>
                </a:lnTo>
                <a:lnTo>
                  <a:pt x="80367" y="133945"/>
                </a:lnTo>
                <a:lnTo>
                  <a:pt x="89297" y="133945"/>
                </a:lnTo>
                <a:lnTo>
                  <a:pt x="98227" y="125015"/>
                </a:lnTo>
                <a:lnTo>
                  <a:pt x="107156" y="125015"/>
                </a:lnTo>
                <a:lnTo>
                  <a:pt x="125016" y="116086"/>
                </a:lnTo>
                <a:lnTo>
                  <a:pt x="133945" y="116086"/>
                </a:lnTo>
                <a:lnTo>
                  <a:pt x="151805" y="107156"/>
                </a:lnTo>
                <a:lnTo>
                  <a:pt x="169664" y="107156"/>
                </a:lnTo>
                <a:lnTo>
                  <a:pt x="187523" y="107156"/>
                </a:lnTo>
                <a:lnTo>
                  <a:pt x="196453" y="107156"/>
                </a:lnTo>
                <a:lnTo>
                  <a:pt x="214312" y="116086"/>
                </a:lnTo>
                <a:lnTo>
                  <a:pt x="232172" y="125015"/>
                </a:lnTo>
                <a:lnTo>
                  <a:pt x="241102" y="125015"/>
                </a:lnTo>
                <a:lnTo>
                  <a:pt x="250031" y="133945"/>
                </a:lnTo>
                <a:lnTo>
                  <a:pt x="258961" y="142875"/>
                </a:lnTo>
                <a:lnTo>
                  <a:pt x="267891" y="160734"/>
                </a:lnTo>
                <a:lnTo>
                  <a:pt x="267891" y="169664"/>
                </a:lnTo>
                <a:lnTo>
                  <a:pt x="267891" y="187523"/>
                </a:lnTo>
                <a:lnTo>
                  <a:pt x="267891" y="196453"/>
                </a:lnTo>
                <a:lnTo>
                  <a:pt x="258961" y="214312"/>
                </a:lnTo>
                <a:lnTo>
                  <a:pt x="250031" y="223242"/>
                </a:lnTo>
                <a:lnTo>
                  <a:pt x="241102" y="232172"/>
                </a:lnTo>
                <a:lnTo>
                  <a:pt x="232172" y="241101"/>
                </a:lnTo>
                <a:lnTo>
                  <a:pt x="214312" y="250031"/>
                </a:lnTo>
                <a:lnTo>
                  <a:pt x="196453" y="250031"/>
                </a:lnTo>
                <a:lnTo>
                  <a:pt x="169664" y="250031"/>
                </a:lnTo>
                <a:lnTo>
                  <a:pt x="151805" y="250031"/>
                </a:lnTo>
                <a:lnTo>
                  <a:pt x="125016" y="250031"/>
                </a:lnTo>
                <a:lnTo>
                  <a:pt x="107156" y="250031"/>
                </a:lnTo>
                <a:lnTo>
                  <a:pt x="80367" y="241101"/>
                </a:lnTo>
                <a:lnTo>
                  <a:pt x="62508" y="241101"/>
                </a:lnTo>
                <a:lnTo>
                  <a:pt x="44648" y="232172"/>
                </a:lnTo>
                <a:lnTo>
                  <a:pt x="17859" y="223242"/>
                </a:lnTo>
                <a:lnTo>
                  <a:pt x="8930" y="214312"/>
                </a:lnTo>
                <a:lnTo>
                  <a:pt x="0" y="205382"/>
                </a:lnTo>
                <a:lnTo>
                  <a:pt x="0" y="205382"/>
                </a:lnTo>
                <a:lnTo>
                  <a:pt x="0" y="205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9" name="Freeform 18438"/>
          <p:cNvSpPr/>
          <p:nvPr/>
        </p:nvSpPr>
        <p:spPr>
          <a:xfrm>
            <a:off x="7170539" y="2803921"/>
            <a:ext cx="98228" cy="1"/>
          </a:xfrm>
          <a:custGeom>
            <a:avLst/>
            <a:gdLst/>
            <a:ahLst/>
            <a:cxnLst/>
            <a:rect l="0" t="0" r="0" b="0"/>
            <a:pathLst>
              <a:path w="98228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0" name="Freeform 18439"/>
          <p:cNvSpPr/>
          <p:nvPr/>
        </p:nvSpPr>
        <p:spPr>
          <a:xfrm>
            <a:off x="7215188" y="2875359"/>
            <a:ext cx="125016" cy="8931"/>
          </a:xfrm>
          <a:custGeom>
            <a:avLst/>
            <a:gdLst/>
            <a:ahLst/>
            <a:cxnLst/>
            <a:rect l="0" t="0" r="0" b="0"/>
            <a:pathLst>
              <a:path w="125016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98226" y="8930"/>
                </a:lnTo>
                <a:lnTo>
                  <a:pt x="116085" y="8930"/>
                </a:lnTo>
                <a:lnTo>
                  <a:pt x="125015" y="8930"/>
                </a:lnTo>
                <a:lnTo>
                  <a:pt x="12501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1" name="Freeform 18440"/>
          <p:cNvSpPr/>
          <p:nvPr/>
        </p:nvSpPr>
        <p:spPr>
          <a:xfrm>
            <a:off x="7483078" y="2669977"/>
            <a:ext cx="258962" cy="267891"/>
          </a:xfrm>
          <a:custGeom>
            <a:avLst/>
            <a:gdLst/>
            <a:ahLst/>
            <a:cxnLst/>
            <a:rect l="0" t="0" r="0" b="0"/>
            <a:pathLst>
              <a:path w="258962" h="267891">
                <a:moveTo>
                  <a:pt x="8930" y="62507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8930" y="35718"/>
                </a:lnTo>
                <a:lnTo>
                  <a:pt x="17860" y="26789"/>
                </a:lnTo>
                <a:lnTo>
                  <a:pt x="26789" y="17859"/>
                </a:lnTo>
                <a:lnTo>
                  <a:pt x="44649" y="8929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8929"/>
                </a:lnTo>
                <a:lnTo>
                  <a:pt x="178594" y="8929"/>
                </a:lnTo>
                <a:lnTo>
                  <a:pt x="178594" y="26789"/>
                </a:lnTo>
                <a:lnTo>
                  <a:pt x="187524" y="35718"/>
                </a:lnTo>
                <a:lnTo>
                  <a:pt x="187524" y="53578"/>
                </a:lnTo>
                <a:lnTo>
                  <a:pt x="187524" y="62507"/>
                </a:lnTo>
                <a:lnTo>
                  <a:pt x="178594" y="80367"/>
                </a:lnTo>
                <a:lnTo>
                  <a:pt x="169664" y="98226"/>
                </a:lnTo>
                <a:lnTo>
                  <a:pt x="151805" y="107156"/>
                </a:lnTo>
                <a:lnTo>
                  <a:pt x="133945" y="116086"/>
                </a:lnTo>
                <a:lnTo>
                  <a:pt x="125016" y="125015"/>
                </a:lnTo>
                <a:lnTo>
                  <a:pt x="107156" y="133944"/>
                </a:lnTo>
                <a:lnTo>
                  <a:pt x="89297" y="142874"/>
                </a:lnTo>
                <a:lnTo>
                  <a:pt x="80367" y="142874"/>
                </a:lnTo>
                <a:lnTo>
                  <a:pt x="80367" y="142874"/>
                </a:lnTo>
                <a:lnTo>
                  <a:pt x="80367" y="142874"/>
                </a:lnTo>
                <a:lnTo>
                  <a:pt x="80367" y="133944"/>
                </a:lnTo>
                <a:lnTo>
                  <a:pt x="89297" y="133944"/>
                </a:lnTo>
                <a:lnTo>
                  <a:pt x="107156" y="125015"/>
                </a:lnTo>
                <a:lnTo>
                  <a:pt x="133945" y="133944"/>
                </a:lnTo>
                <a:lnTo>
                  <a:pt x="151805" y="133944"/>
                </a:lnTo>
                <a:lnTo>
                  <a:pt x="169664" y="142874"/>
                </a:lnTo>
                <a:lnTo>
                  <a:pt x="196453" y="142874"/>
                </a:lnTo>
                <a:lnTo>
                  <a:pt x="214313" y="151804"/>
                </a:lnTo>
                <a:lnTo>
                  <a:pt x="223242" y="169663"/>
                </a:lnTo>
                <a:lnTo>
                  <a:pt x="241102" y="178593"/>
                </a:lnTo>
                <a:lnTo>
                  <a:pt x="250031" y="187523"/>
                </a:lnTo>
                <a:lnTo>
                  <a:pt x="250031" y="196452"/>
                </a:lnTo>
                <a:lnTo>
                  <a:pt x="258961" y="214312"/>
                </a:lnTo>
                <a:lnTo>
                  <a:pt x="250031" y="223241"/>
                </a:lnTo>
                <a:lnTo>
                  <a:pt x="250031" y="241101"/>
                </a:lnTo>
                <a:lnTo>
                  <a:pt x="241102" y="250030"/>
                </a:lnTo>
                <a:lnTo>
                  <a:pt x="232172" y="250030"/>
                </a:lnTo>
                <a:lnTo>
                  <a:pt x="223242" y="258960"/>
                </a:lnTo>
                <a:lnTo>
                  <a:pt x="205383" y="267890"/>
                </a:lnTo>
                <a:lnTo>
                  <a:pt x="187524" y="267890"/>
                </a:lnTo>
                <a:lnTo>
                  <a:pt x="160735" y="267890"/>
                </a:lnTo>
                <a:lnTo>
                  <a:pt x="133945" y="267890"/>
                </a:lnTo>
                <a:lnTo>
                  <a:pt x="107156" y="267890"/>
                </a:lnTo>
                <a:lnTo>
                  <a:pt x="89297" y="267890"/>
                </a:lnTo>
                <a:lnTo>
                  <a:pt x="62508" y="267890"/>
                </a:lnTo>
                <a:lnTo>
                  <a:pt x="44649" y="258960"/>
                </a:lnTo>
                <a:lnTo>
                  <a:pt x="35719" y="250030"/>
                </a:lnTo>
                <a:lnTo>
                  <a:pt x="26789" y="250030"/>
                </a:lnTo>
                <a:lnTo>
                  <a:pt x="17860" y="241101"/>
                </a:lnTo>
                <a:lnTo>
                  <a:pt x="17860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2" name="Freeform 18441"/>
          <p:cNvSpPr/>
          <p:nvPr/>
        </p:nvSpPr>
        <p:spPr>
          <a:xfrm>
            <a:off x="7822406" y="2607469"/>
            <a:ext cx="267892" cy="285750"/>
          </a:xfrm>
          <a:custGeom>
            <a:avLst/>
            <a:gdLst/>
            <a:ahLst/>
            <a:cxnLst/>
            <a:rect l="0" t="0" r="0" b="0"/>
            <a:pathLst>
              <a:path w="267892" h="285750">
                <a:moveTo>
                  <a:pt x="196453" y="17859"/>
                </a:moveTo>
                <a:lnTo>
                  <a:pt x="196453" y="17859"/>
                </a:lnTo>
                <a:lnTo>
                  <a:pt x="187524" y="17859"/>
                </a:lnTo>
                <a:lnTo>
                  <a:pt x="178594" y="8929"/>
                </a:lnTo>
                <a:lnTo>
                  <a:pt x="169664" y="8929"/>
                </a:lnTo>
                <a:lnTo>
                  <a:pt x="151805" y="8929"/>
                </a:lnTo>
                <a:lnTo>
                  <a:pt x="133946" y="8929"/>
                </a:lnTo>
                <a:lnTo>
                  <a:pt x="107157" y="8929"/>
                </a:lnTo>
                <a:lnTo>
                  <a:pt x="89297" y="8929"/>
                </a:lnTo>
                <a:lnTo>
                  <a:pt x="71438" y="8929"/>
                </a:lnTo>
                <a:lnTo>
                  <a:pt x="53578" y="0"/>
                </a:lnTo>
                <a:lnTo>
                  <a:pt x="3571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8930" y="116086"/>
                </a:lnTo>
                <a:lnTo>
                  <a:pt x="8930" y="125015"/>
                </a:lnTo>
                <a:lnTo>
                  <a:pt x="17860" y="125015"/>
                </a:lnTo>
                <a:lnTo>
                  <a:pt x="26789" y="133945"/>
                </a:lnTo>
                <a:lnTo>
                  <a:pt x="35719" y="133945"/>
                </a:lnTo>
                <a:lnTo>
                  <a:pt x="35719" y="133945"/>
                </a:lnTo>
                <a:lnTo>
                  <a:pt x="44649" y="133945"/>
                </a:lnTo>
                <a:lnTo>
                  <a:pt x="53578" y="125015"/>
                </a:lnTo>
                <a:lnTo>
                  <a:pt x="62508" y="125015"/>
                </a:lnTo>
                <a:lnTo>
                  <a:pt x="80367" y="116086"/>
                </a:lnTo>
                <a:lnTo>
                  <a:pt x="89297" y="116086"/>
                </a:lnTo>
                <a:lnTo>
                  <a:pt x="107157" y="107156"/>
                </a:lnTo>
                <a:lnTo>
                  <a:pt x="125016" y="107156"/>
                </a:lnTo>
                <a:lnTo>
                  <a:pt x="142875" y="107156"/>
                </a:lnTo>
                <a:lnTo>
                  <a:pt x="160735" y="107156"/>
                </a:lnTo>
                <a:lnTo>
                  <a:pt x="178594" y="116086"/>
                </a:lnTo>
                <a:lnTo>
                  <a:pt x="196453" y="125015"/>
                </a:lnTo>
                <a:lnTo>
                  <a:pt x="214313" y="125015"/>
                </a:lnTo>
                <a:lnTo>
                  <a:pt x="232172" y="142875"/>
                </a:lnTo>
                <a:lnTo>
                  <a:pt x="250032" y="151804"/>
                </a:lnTo>
                <a:lnTo>
                  <a:pt x="258961" y="160734"/>
                </a:lnTo>
                <a:lnTo>
                  <a:pt x="267891" y="178594"/>
                </a:lnTo>
                <a:lnTo>
                  <a:pt x="267891" y="187523"/>
                </a:lnTo>
                <a:lnTo>
                  <a:pt x="267891" y="205382"/>
                </a:lnTo>
                <a:lnTo>
                  <a:pt x="267891" y="214312"/>
                </a:lnTo>
                <a:lnTo>
                  <a:pt x="258961" y="232171"/>
                </a:lnTo>
                <a:lnTo>
                  <a:pt x="250032" y="241101"/>
                </a:lnTo>
                <a:lnTo>
                  <a:pt x="232172" y="250031"/>
                </a:lnTo>
                <a:lnTo>
                  <a:pt x="223242" y="258960"/>
                </a:lnTo>
                <a:lnTo>
                  <a:pt x="196453" y="267890"/>
                </a:lnTo>
                <a:lnTo>
                  <a:pt x="169664" y="276820"/>
                </a:lnTo>
                <a:lnTo>
                  <a:pt x="142875" y="285749"/>
                </a:lnTo>
                <a:lnTo>
                  <a:pt x="116086" y="285749"/>
                </a:lnTo>
                <a:lnTo>
                  <a:pt x="89297" y="285749"/>
                </a:lnTo>
                <a:lnTo>
                  <a:pt x="62508" y="285749"/>
                </a:lnTo>
                <a:lnTo>
                  <a:pt x="35719" y="276820"/>
                </a:lnTo>
                <a:lnTo>
                  <a:pt x="17860" y="276820"/>
                </a:lnTo>
                <a:lnTo>
                  <a:pt x="8930" y="276820"/>
                </a:lnTo>
                <a:lnTo>
                  <a:pt x="893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3" name="Freeform 18442"/>
          <p:cNvSpPr/>
          <p:nvPr/>
        </p:nvSpPr>
        <p:spPr>
          <a:xfrm>
            <a:off x="7295555" y="2393156"/>
            <a:ext cx="1125141" cy="651868"/>
          </a:xfrm>
          <a:custGeom>
            <a:avLst/>
            <a:gdLst/>
            <a:ahLst/>
            <a:cxnLst/>
            <a:rect l="0" t="0" r="0" b="0"/>
            <a:pathLst>
              <a:path w="1125141" h="651868">
                <a:moveTo>
                  <a:pt x="937616" y="125016"/>
                </a:moveTo>
                <a:lnTo>
                  <a:pt x="928686" y="125016"/>
                </a:lnTo>
                <a:lnTo>
                  <a:pt x="919757" y="107157"/>
                </a:lnTo>
                <a:lnTo>
                  <a:pt x="910827" y="98227"/>
                </a:lnTo>
                <a:lnTo>
                  <a:pt x="884039" y="80367"/>
                </a:lnTo>
                <a:lnTo>
                  <a:pt x="857250" y="62508"/>
                </a:lnTo>
                <a:lnTo>
                  <a:pt x="821531" y="44648"/>
                </a:lnTo>
                <a:lnTo>
                  <a:pt x="785812" y="26789"/>
                </a:lnTo>
                <a:lnTo>
                  <a:pt x="732234" y="17859"/>
                </a:lnTo>
                <a:lnTo>
                  <a:pt x="687586" y="8930"/>
                </a:lnTo>
                <a:lnTo>
                  <a:pt x="625078" y="0"/>
                </a:lnTo>
                <a:lnTo>
                  <a:pt x="571500" y="0"/>
                </a:lnTo>
                <a:lnTo>
                  <a:pt x="500062" y="8930"/>
                </a:lnTo>
                <a:lnTo>
                  <a:pt x="428625" y="26789"/>
                </a:lnTo>
                <a:lnTo>
                  <a:pt x="348258" y="53578"/>
                </a:lnTo>
                <a:lnTo>
                  <a:pt x="276820" y="80367"/>
                </a:lnTo>
                <a:lnTo>
                  <a:pt x="205383" y="116086"/>
                </a:lnTo>
                <a:lnTo>
                  <a:pt x="142875" y="160735"/>
                </a:lnTo>
                <a:lnTo>
                  <a:pt x="89297" y="214313"/>
                </a:lnTo>
                <a:lnTo>
                  <a:pt x="44648" y="258961"/>
                </a:lnTo>
                <a:lnTo>
                  <a:pt x="17859" y="312539"/>
                </a:lnTo>
                <a:lnTo>
                  <a:pt x="8929" y="366117"/>
                </a:lnTo>
                <a:lnTo>
                  <a:pt x="0" y="419695"/>
                </a:lnTo>
                <a:lnTo>
                  <a:pt x="8929" y="473273"/>
                </a:lnTo>
                <a:lnTo>
                  <a:pt x="35718" y="517922"/>
                </a:lnTo>
                <a:lnTo>
                  <a:pt x="71437" y="553640"/>
                </a:lnTo>
                <a:lnTo>
                  <a:pt x="116086" y="589359"/>
                </a:lnTo>
                <a:lnTo>
                  <a:pt x="169664" y="616148"/>
                </a:lnTo>
                <a:lnTo>
                  <a:pt x="232172" y="634008"/>
                </a:lnTo>
                <a:lnTo>
                  <a:pt x="303609" y="642937"/>
                </a:lnTo>
                <a:lnTo>
                  <a:pt x="375047" y="651867"/>
                </a:lnTo>
                <a:lnTo>
                  <a:pt x="455414" y="651867"/>
                </a:lnTo>
                <a:lnTo>
                  <a:pt x="535781" y="651867"/>
                </a:lnTo>
                <a:lnTo>
                  <a:pt x="625078" y="642937"/>
                </a:lnTo>
                <a:lnTo>
                  <a:pt x="705445" y="625078"/>
                </a:lnTo>
                <a:lnTo>
                  <a:pt x="785812" y="607219"/>
                </a:lnTo>
                <a:lnTo>
                  <a:pt x="866179" y="589359"/>
                </a:lnTo>
                <a:lnTo>
                  <a:pt x="928686" y="562570"/>
                </a:lnTo>
                <a:lnTo>
                  <a:pt x="991194" y="535781"/>
                </a:lnTo>
                <a:lnTo>
                  <a:pt x="1044772" y="500062"/>
                </a:lnTo>
                <a:lnTo>
                  <a:pt x="1080491" y="455414"/>
                </a:lnTo>
                <a:lnTo>
                  <a:pt x="1107280" y="419695"/>
                </a:lnTo>
                <a:lnTo>
                  <a:pt x="1125140" y="375047"/>
                </a:lnTo>
                <a:lnTo>
                  <a:pt x="1125140" y="330399"/>
                </a:lnTo>
                <a:lnTo>
                  <a:pt x="1116210" y="285750"/>
                </a:lnTo>
                <a:lnTo>
                  <a:pt x="1089421" y="232172"/>
                </a:lnTo>
                <a:lnTo>
                  <a:pt x="1062632" y="187524"/>
                </a:lnTo>
                <a:lnTo>
                  <a:pt x="1009054" y="151805"/>
                </a:lnTo>
                <a:lnTo>
                  <a:pt x="955475" y="116086"/>
                </a:lnTo>
                <a:lnTo>
                  <a:pt x="892968" y="80367"/>
                </a:lnTo>
                <a:lnTo>
                  <a:pt x="821531" y="53578"/>
                </a:lnTo>
                <a:lnTo>
                  <a:pt x="759023" y="35719"/>
                </a:lnTo>
                <a:lnTo>
                  <a:pt x="714375" y="26789"/>
                </a:lnTo>
                <a:lnTo>
                  <a:pt x="714375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4" name="Freeform 18443"/>
          <p:cNvSpPr/>
          <p:nvPr/>
        </p:nvSpPr>
        <p:spPr>
          <a:xfrm>
            <a:off x="5295305" y="3920132"/>
            <a:ext cx="241102" cy="294681"/>
          </a:xfrm>
          <a:custGeom>
            <a:avLst/>
            <a:gdLst/>
            <a:ahLst/>
            <a:cxnLst/>
            <a:rect l="0" t="0" r="0" b="0"/>
            <a:pathLst>
              <a:path w="241102" h="294681">
                <a:moveTo>
                  <a:pt x="8929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26789" y="0"/>
                </a:lnTo>
                <a:lnTo>
                  <a:pt x="35718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60734" y="0"/>
                </a:lnTo>
                <a:lnTo>
                  <a:pt x="187523" y="0"/>
                </a:lnTo>
                <a:lnTo>
                  <a:pt x="214312" y="8930"/>
                </a:lnTo>
                <a:lnTo>
                  <a:pt x="223242" y="17860"/>
                </a:lnTo>
                <a:lnTo>
                  <a:pt x="232172" y="17860"/>
                </a:lnTo>
                <a:lnTo>
                  <a:pt x="241101" y="35719"/>
                </a:lnTo>
                <a:lnTo>
                  <a:pt x="241101" y="44649"/>
                </a:lnTo>
                <a:lnTo>
                  <a:pt x="241101" y="62508"/>
                </a:lnTo>
                <a:lnTo>
                  <a:pt x="232172" y="80368"/>
                </a:lnTo>
                <a:lnTo>
                  <a:pt x="223242" y="98227"/>
                </a:lnTo>
                <a:lnTo>
                  <a:pt x="205383" y="125016"/>
                </a:lnTo>
                <a:lnTo>
                  <a:pt x="187523" y="151805"/>
                </a:lnTo>
                <a:lnTo>
                  <a:pt x="169664" y="178594"/>
                </a:lnTo>
                <a:lnTo>
                  <a:pt x="151804" y="196454"/>
                </a:lnTo>
                <a:lnTo>
                  <a:pt x="133945" y="214313"/>
                </a:lnTo>
                <a:lnTo>
                  <a:pt x="116086" y="241102"/>
                </a:lnTo>
                <a:lnTo>
                  <a:pt x="107156" y="258961"/>
                </a:lnTo>
                <a:lnTo>
                  <a:pt x="89297" y="267891"/>
                </a:lnTo>
                <a:lnTo>
                  <a:pt x="80367" y="276821"/>
                </a:lnTo>
                <a:lnTo>
                  <a:pt x="80367" y="285750"/>
                </a:lnTo>
                <a:lnTo>
                  <a:pt x="80367" y="294680"/>
                </a:lnTo>
                <a:lnTo>
                  <a:pt x="80367" y="294680"/>
                </a:lnTo>
                <a:lnTo>
                  <a:pt x="80367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5" name="Freeform 18444"/>
          <p:cNvSpPr/>
          <p:nvPr/>
        </p:nvSpPr>
        <p:spPr>
          <a:xfrm>
            <a:off x="5545336" y="3911203"/>
            <a:ext cx="303610" cy="276821"/>
          </a:xfrm>
          <a:custGeom>
            <a:avLst/>
            <a:gdLst/>
            <a:ahLst/>
            <a:cxnLst/>
            <a:rect l="0" t="0" r="0" b="0"/>
            <a:pathLst>
              <a:path w="303610" h="276821">
                <a:moveTo>
                  <a:pt x="178594" y="8929"/>
                </a:moveTo>
                <a:lnTo>
                  <a:pt x="178594" y="8929"/>
                </a:lnTo>
                <a:lnTo>
                  <a:pt x="169664" y="0"/>
                </a:lnTo>
                <a:lnTo>
                  <a:pt x="160734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0"/>
                </a:lnTo>
                <a:lnTo>
                  <a:pt x="89297" y="8929"/>
                </a:lnTo>
                <a:lnTo>
                  <a:pt x="71437" y="17859"/>
                </a:lnTo>
                <a:lnTo>
                  <a:pt x="53578" y="35718"/>
                </a:lnTo>
                <a:lnTo>
                  <a:pt x="35719" y="53578"/>
                </a:lnTo>
                <a:lnTo>
                  <a:pt x="17859" y="80367"/>
                </a:lnTo>
                <a:lnTo>
                  <a:pt x="8930" y="107156"/>
                </a:lnTo>
                <a:lnTo>
                  <a:pt x="0" y="142875"/>
                </a:lnTo>
                <a:lnTo>
                  <a:pt x="0" y="178593"/>
                </a:lnTo>
                <a:lnTo>
                  <a:pt x="8930" y="205383"/>
                </a:lnTo>
                <a:lnTo>
                  <a:pt x="17859" y="232172"/>
                </a:lnTo>
                <a:lnTo>
                  <a:pt x="35719" y="250031"/>
                </a:lnTo>
                <a:lnTo>
                  <a:pt x="62508" y="267890"/>
                </a:lnTo>
                <a:lnTo>
                  <a:pt x="89297" y="276820"/>
                </a:lnTo>
                <a:lnTo>
                  <a:pt x="116086" y="276820"/>
                </a:lnTo>
                <a:lnTo>
                  <a:pt x="151805" y="276820"/>
                </a:lnTo>
                <a:lnTo>
                  <a:pt x="187523" y="267890"/>
                </a:lnTo>
                <a:lnTo>
                  <a:pt x="223242" y="258961"/>
                </a:lnTo>
                <a:lnTo>
                  <a:pt x="258961" y="241101"/>
                </a:lnTo>
                <a:lnTo>
                  <a:pt x="276820" y="223242"/>
                </a:lnTo>
                <a:lnTo>
                  <a:pt x="294680" y="205383"/>
                </a:lnTo>
                <a:lnTo>
                  <a:pt x="303609" y="178593"/>
                </a:lnTo>
                <a:lnTo>
                  <a:pt x="303609" y="151804"/>
                </a:lnTo>
                <a:lnTo>
                  <a:pt x="294680" y="125015"/>
                </a:lnTo>
                <a:lnTo>
                  <a:pt x="276820" y="98226"/>
                </a:lnTo>
                <a:lnTo>
                  <a:pt x="258961" y="80367"/>
                </a:lnTo>
                <a:lnTo>
                  <a:pt x="241102" y="53578"/>
                </a:lnTo>
                <a:lnTo>
                  <a:pt x="223242" y="44648"/>
                </a:lnTo>
                <a:lnTo>
                  <a:pt x="196453" y="26789"/>
                </a:lnTo>
                <a:lnTo>
                  <a:pt x="187523" y="17859"/>
                </a:lnTo>
                <a:lnTo>
                  <a:pt x="169664" y="8929"/>
                </a:lnTo>
                <a:lnTo>
                  <a:pt x="160734" y="8929"/>
                </a:lnTo>
                <a:lnTo>
                  <a:pt x="160734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6" name="Freeform 18445"/>
          <p:cNvSpPr/>
          <p:nvPr/>
        </p:nvSpPr>
        <p:spPr>
          <a:xfrm>
            <a:off x="5929313" y="4045148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17859" y="26789"/>
                </a:move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7" name="Freeform 18446"/>
          <p:cNvSpPr/>
          <p:nvPr/>
        </p:nvSpPr>
        <p:spPr>
          <a:xfrm>
            <a:off x="6125766" y="3777257"/>
            <a:ext cx="205383" cy="517923"/>
          </a:xfrm>
          <a:custGeom>
            <a:avLst/>
            <a:gdLst/>
            <a:ahLst/>
            <a:cxnLst/>
            <a:rect l="0" t="0" r="0" b="0"/>
            <a:pathLst>
              <a:path w="205383" h="517923">
                <a:moveTo>
                  <a:pt x="107156" y="0"/>
                </a:move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17860"/>
                </a:lnTo>
                <a:lnTo>
                  <a:pt x="71437" y="26789"/>
                </a:lnTo>
                <a:lnTo>
                  <a:pt x="53578" y="53579"/>
                </a:lnTo>
                <a:lnTo>
                  <a:pt x="44648" y="80368"/>
                </a:lnTo>
                <a:lnTo>
                  <a:pt x="26789" y="107157"/>
                </a:lnTo>
                <a:lnTo>
                  <a:pt x="17859" y="142875"/>
                </a:lnTo>
                <a:lnTo>
                  <a:pt x="8929" y="187524"/>
                </a:lnTo>
                <a:lnTo>
                  <a:pt x="0" y="223243"/>
                </a:lnTo>
                <a:lnTo>
                  <a:pt x="0" y="267891"/>
                </a:lnTo>
                <a:lnTo>
                  <a:pt x="8929" y="303610"/>
                </a:lnTo>
                <a:lnTo>
                  <a:pt x="17859" y="339329"/>
                </a:lnTo>
                <a:lnTo>
                  <a:pt x="35718" y="375047"/>
                </a:lnTo>
                <a:lnTo>
                  <a:pt x="53578" y="401836"/>
                </a:lnTo>
                <a:lnTo>
                  <a:pt x="80367" y="428625"/>
                </a:lnTo>
                <a:lnTo>
                  <a:pt x="107156" y="455414"/>
                </a:lnTo>
                <a:lnTo>
                  <a:pt x="125015" y="473274"/>
                </a:lnTo>
                <a:lnTo>
                  <a:pt x="151804" y="491133"/>
                </a:lnTo>
                <a:lnTo>
                  <a:pt x="169664" y="508993"/>
                </a:lnTo>
                <a:lnTo>
                  <a:pt x="187523" y="517922"/>
                </a:lnTo>
                <a:lnTo>
                  <a:pt x="205382" y="517922"/>
                </a:lnTo>
                <a:lnTo>
                  <a:pt x="205382" y="517922"/>
                </a:lnTo>
                <a:lnTo>
                  <a:pt x="205382" y="5179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8" name="Freeform 18447"/>
          <p:cNvSpPr/>
          <p:nvPr/>
        </p:nvSpPr>
        <p:spPr>
          <a:xfrm>
            <a:off x="6295430" y="3964781"/>
            <a:ext cx="8930" cy="142876"/>
          </a:xfrm>
          <a:custGeom>
            <a:avLst/>
            <a:gdLst/>
            <a:ahLst/>
            <a:cxnLst/>
            <a:rect l="0" t="0" r="0" b="0"/>
            <a:pathLst>
              <a:path w="8930" h="142876">
                <a:moveTo>
                  <a:pt x="8929" y="0"/>
                </a:moveTo>
                <a:lnTo>
                  <a:pt x="8929" y="0"/>
                </a:lnTo>
                <a:lnTo>
                  <a:pt x="8929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8929" y="107156"/>
                </a:lnTo>
                <a:lnTo>
                  <a:pt x="8929" y="125015"/>
                </a:lnTo>
                <a:lnTo>
                  <a:pt x="8929" y="133945"/>
                </a:lnTo>
                <a:lnTo>
                  <a:pt x="8929" y="142875"/>
                </a:lnTo>
                <a:lnTo>
                  <a:pt x="8929" y="142875"/>
                </a:lnTo>
                <a:lnTo>
                  <a:pt x="8929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9" name="Freeform 18448"/>
          <p:cNvSpPr/>
          <p:nvPr/>
        </p:nvSpPr>
        <p:spPr>
          <a:xfrm>
            <a:off x="6357938" y="3991570"/>
            <a:ext cx="142876" cy="133946"/>
          </a:xfrm>
          <a:custGeom>
            <a:avLst/>
            <a:gdLst/>
            <a:ahLst/>
            <a:cxnLst/>
            <a:rect l="0" t="0" r="0" b="0"/>
            <a:pathLst>
              <a:path w="142876" h="133946">
                <a:moveTo>
                  <a:pt x="62507" y="0"/>
                </a:moveTo>
                <a:lnTo>
                  <a:pt x="6250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8930"/>
                </a:lnTo>
                <a:lnTo>
                  <a:pt x="17859" y="17859"/>
                </a:lnTo>
                <a:lnTo>
                  <a:pt x="8929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89297"/>
                </a:lnTo>
                <a:lnTo>
                  <a:pt x="8929" y="107156"/>
                </a:lnTo>
                <a:lnTo>
                  <a:pt x="17859" y="116086"/>
                </a:lnTo>
                <a:lnTo>
                  <a:pt x="35718" y="133945"/>
                </a:lnTo>
                <a:lnTo>
                  <a:pt x="44648" y="133945"/>
                </a:lnTo>
                <a:lnTo>
                  <a:pt x="71437" y="133945"/>
                </a:lnTo>
                <a:lnTo>
                  <a:pt x="89296" y="133945"/>
                </a:lnTo>
                <a:lnTo>
                  <a:pt x="107156" y="133945"/>
                </a:lnTo>
                <a:lnTo>
                  <a:pt x="116085" y="125016"/>
                </a:lnTo>
                <a:lnTo>
                  <a:pt x="133945" y="107156"/>
                </a:lnTo>
                <a:lnTo>
                  <a:pt x="142875" y="89297"/>
                </a:lnTo>
                <a:lnTo>
                  <a:pt x="142875" y="71437"/>
                </a:lnTo>
                <a:lnTo>
                  <a:pt x="133945" y="53578"/>
                </a:lnTo>
                <a:lnTo>
                  <a:pt x="133945" y="44648"/>
                </a:lnTo>
                <a:lnTo>
                  <a:pt x="125015" y="26789"/>
                </a:lnTo>
                <a:lnTo>
                  <a:pt x="116085" y="17859"/>
                </a:lnTo>
                <a:lnTo>
                  <a:pt x="98226" y="8930"/>
                </a:lnTo>
                <a:lnTo>
                  <a:pt x="89296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0" name="Freeform 18449"/>
          <p:cNvSpPr/>
          <p:nvPr/>
        </p:nvSpPr>
        <p:spPr>
          <a:xfrm>
            <a:off x="6536531" y="4000500"/>
            <a:ext cx="133947" cy="125016"/>
          </a:xfrm>
          <a:custGeom>
            <a:avLst/>
            <a:gdLst/>
            <a:ahLst/>
            <a:cxnLst/>
            <a:rect l="0" t="0" r="0" b="0"/>
            <a:pathLst>
              <a:path w="133947" h="125016">
                <a:moveTo>
                  <a:pt x="62508" y="8929"/>
                </a:moveTo>
                <a:lnTo>
                  <a:pt x="62508" y="8929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26789" y="8929"/>
                </a:lnTo>
                <a:lnTo>
                  <a:pt x="17860" y="8929"/>
                </a:lnTo>
                <a:lnTo>
                  <a:pt x="893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8930" y="98226"/>
                </a:lnTo>
                <a:lnTo>
                  <a:pt x="26789" y="107156"/>
                </a:lnTo>
                <a:lnTo>
                  <a:pt x="44649" y="116086"/>
                </a:lnTo>
                <a:lnTo>
                  <a:pt x="62508" y="116086"/>
                </a:lnTo>
                <a:lnTo>
                  <a:pt x="80367" y="125015"/>
                </a:lnTo>
                <a:lnTo>
                  <a:pt x="98227" y="116086"/>
                </a:lnTo>
                <a:lnTo>
                  <a:pt x="107157" y="107156"/>
                </a:lnTo>
                <a:lnTo>
                  <a:pt x="125016" y="98226"/>
                </a:lnTo>
                <a:lnTo>
                  <a:pt x="133946" y="89296"/>
                </a:lnTo>
                <a:lnTo>
                  <a:pt x="133946" y="80367"/>
                </a:lnTo>
                <a:lnTo>
                  <a:pt x="133946" y="62507"/>
                </a:lnTo>
                <a:lnTo>
                  <a:pt x="125016" y="53578"/>
                </a:lnTo>
                <a:lnTo>
                  <a:pt x="116086" y="35718"/>
                </a:lnTo>
                <a:lnTo>
                  <a:pt x="107157" y="26789"/>
                </a:lnTo>
                <a:lnTo>
                  <a:pt x="98227" y="17859"/>
                </a:lnTo>
                <a:lnTo>
                  <a:pt x="89297" y="17859"/>
                </a:lnTo>
                <a:lnTo>
                  <a:pt x="80367" y="8929"/>
                </a:lnTo>
                <a:lnTo>
                  <a:pt x="80367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1" name="Freeform 18450"/>
          <p:cNvSpPr/>
          <p:nvPr/>
        </p:nvSpPr>
        <p:spPr>
          <a:xfrm>
            <a:off x="6715125" y="398264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2" name="Freeform 18451"/>
          <p:cNvSpPr/>
          <p:nvPr/>
        </p:nvSpPr>
        <p:spPr>
          <a:xfrm>
            <a:off x="6741914" y="3982640"/>
            <a:ext cx="44650" cy="151806"/>
          </a:xfrm>
          <a:custGeom>
            <a:avLst/>
            <a:gdLst/>
            <a:ahLst/>
            <a:cxnLst/>
            <a:rect l="0" t="0" r="0" b="0"/>
            <a:pathLst>
              <a:path w="44650" h="151806">
                <a:moveTo>
                  <a:pt x="44649" y="0"/>
                </a:moveTo>
                <a:lnTo>
                  <a:pt x="4464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17860"/>
                </a:lnTo>
                <a:lnTo>
                  <a:pt x="44649" y="26789"/>
                </a:lnTo>
                <a:lnTo>
                  <a:pt x="35719" y="44649"/>
                </a:lnTo>
                <a:lnTo>
                  <a:pt x="26789" y="53578"/>
                </a:lnTo>
                <a:lnTo>
                  <a:pt x="26789" y="71438"/>
                </a:lnTo>
                <a:lnTo>
                  <a:pt x="17859" y="89297"/>
                </a:lnTo>
                <a:lnTo>
                  <a:pt x="8930" y="107156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8930" y="151805"/>
                </a:lnTo>
                <a:lnTo>
                  <a:pt x="8930" y="151805"/>
                </a:lnTo>
                <a:lnTo>
                  <a:pt x="893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3" name="Freeform 18452"/>
          <p:cNvSpPr/>
          <p:nvPr/>
        </p:nvSpPr>
        <p:spPr>
          <a:xfrm>
            <a:off x="6849070" y="4125515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17860" y="893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4" name="Freeform 18453"/>
          <p:cNvSpPr/>
          <p:nvPr/>
        </p:nvSpPr>
        <p:spPr>
          <a:xfrm>
            <a:off x="6947297" y="4036218"/>
            <a:ext cx="98227" cy="17861"/>
          </a:xfrm>
          <a:custGeom>
            <a:avLst/>
            <a:gdLst/>
            <a:ahLst/>
            <a:cxnLst/>
            <a:rect l="0" t="0" r="0" b="0"/>
            <a:pathLst>
              <a:path w="98227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98226" y="17860"/>
                </a:lnTo>
                <a:lnTo>
                  <a:pt x="98226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5" name="Freeform 18454"/>
          <p:cNvSpPr/>
          <p:nvPr/>
        </p:nvSpPr>
        <p:spPr>
          <a:xfrm>
            <a:off x="7143750" y="3955851"/>
            <a:ext cx="71439" cy="98228"/>
          </a:xfrm>
          <a:custGeom>
            <a:avLst/>
            <a:gdLst/>
            <a:ahLst/>
            <a:cxnLst/>
            <a:rect l="0" t="0" r="0" b="0"/>
            <a:pathLst>
              <a:path w="71439" h="98228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9" y="98227"/>
                </a:lnTo>
                <a:lnTo>
                  <a:pt x="53578" y="98227"/>
                </a:lnTo>
                <a:lnTo>
                  <a:pt x="62508" y="98227"/>
                </a:lnTo>
                <a:lnTo>
                  <a:pt x="71438" y="98227"/>
                </a:lnTo>
                <a:lnTo>
                  <a:pt x="71438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6" name="Freeform 18455"/>
          <p:cNvSpPr/>
          <p:nvPr/>
        </p:nvSpPr>
        <p:spPr>
          <a:xfrm>
            <a:off x="7241977" y="3946921"/>
            <a:ext cx="17860" cy="169666"/>
          </a:xfrm>
          <a:custGeom>
            <a:avLst/>
            <a:gdLst/>
            <a:ahLst/>
            <a:cxnLst/>
            <a:rect l="0" t="0" r="0" b="0"/>
            <a:pathLst>
              <a:path w="17860" h="169666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60"/>
                </a:lnTo>
                <a:lnTo>
                  <a:pt x="8929" y="26790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0368"/>
                </a:lnTo>
                <a:lnTo>
                  <a:pt x="8929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8929" y="160735"/>
                </a:lnTo>
                <a:lnTo>
                  <a:pt x="8929" y="160735"/>
                </a:lnTo>
                <a:lnTo>
                  <a:pt x="8929" y="169665"/>
                </a:lnTo>
                <a:lnTo>
                  <a:pt x="8929" y="1696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7" name="Freeform 18456"/>
          <p:cNvSpPr/>
          <p:nvPr/>
        </p:nvSpPr>
        <p:spPr>
          <a:xfrm>
            <a:off x="7313414" y="3955851"/>
            <a:ext cx="125017" cy="142876"/>
          </a:xfrm>
          <a:custGeom>
            <a:avLst/>
            <a:gdLst/>
            <a:ahLst/>
            <a:cxnLst/>
            <a:rect l="0" t="0" r="0" b="0"/>
            <a:pathLst>
              <a:path w="125017" h="142876">
                <a:moveTo>
                  <a:pt x="89297" y="17860"/>
                </a:move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9" y="17860"/>
                </a:lnTo>
                <a:lnTo>
                  <a:pt x="26789" y="26789"/>
                </a:lnTo>
                <a:lnTo>
                  <a:pt x="17859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17859" y="125016"/>
                </a:lnTo>
                <a:lnTo>
                  <a:pt x="26789" y="133945"/>
                </a:lnTo>
                <a:lnTo>
                  <a:pt x="44649" y="142875"/>
                </a:lnTo>
                <a:lnTo>
                  <a:pt x="71438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16086" y="133945"/>
                </a:lnTo>
                <a:lnTo>
                  <a:pt x="125016" y="116086"/>
                </a:lnTo>
                <a:lnTo>
                  <a:pt x="125016" y="98227"/>
                </a:lnTo>
                <a:lnTo>
                  <a:pt x="125016" y="80367"/>
                </a:lnTo>
                <a:lnTo>
                  <a:pt x="125016" y="62508"/>
                </a:lnTo>
                <a:lnTo>
                  <a:pt x="125016" y="44649"/>
                </a:lnTo>
                <a:lnTo>
                  <a:pt x="116086" y="26789"/>
                </a:lnTo>
                <a:lnTo>
                  <a:pt x="107156" y="17860"/>
                </a:lnTo>
                <a:lnTo>
                  <a:pt x="98227" y="893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8" name="Freeform 18457"/>
          <p:cNvSpPr/>
          <p:nvPr/>
        </p:nvSpPr>
        <p:spPr>
          <a:xfrm>
            <a:off x="7500938" y="3937992"/>
            <a:ext cx="8930" cy="8930"/>
          </a:xfrm>
          <a:custGeom>
            <a:avLst/>
            <a:gdLst/>
            <a:ahLst/>
            <a:cxnLst/>
            <a:rect l="0" t="0" r="0" b="0"/>
            <a:pathLst>
              <a:path w="8930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9" name="Freeform 18458"/>
          <p:cNvSpPr/>
          <p:nvPr/>
        </p:nvSpPr>
        <p:spPr>
          <a:xfrm>
            <a:off x="7527727" y="3937992"/>
            <a:ext cx="53579" cy="160735"/>
          </a:xfrm>
          <a:custGeom>
            <a:avLst/>
            <a:gdLst/>
            <a:ahLst/>
            <a:cxnLst/>
            <a:rect l="0" t="0" r="0" b="0"/>
            <a:pathLst>
              <a:path w="53579" h="160735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26789"/>
                </a:lnTo>
                <a:lnTo>
                  <a:pt x="44648" y="35719"/>
                </a:lnTo>
                <a:lnTo>
                  <a:pt x="44648" y="53578"/>
                </a:lnTo>
                <a:lnTo>
                  <a:pt x="35718" y="62508"/>
                </a:lnTo>
                <a:lnTo>
                  <a:pt x="26789" y="80367"/>
                </a:lnTo>
                <a:lnTo>
                  <a:pt x="17859" y="98226"/>
                </a:lnTo>
                <a:lnTo>
                  <a:pt x="8929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0" name="Freeform 18459"/>
          <p:cNvSpPr/>
          <p:nvPr/>
        </p:nvSpPr>
        <p:spPr>
          <a:xfrm>
            <a:off x="7652742" y="4063007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1" name="Freeform 18460"/>
          <p:cNvSpPr/>
          <p:nvPr/>
        </p:nvSpPr>
        <p:spPr>
          <a:xfrm>
            <a:off x="7599164" y="3741539"/>
            <a:ext cx="250032" cy="491133"/>
          </a:xfrm>
          <a:custGeom>
            <a:avLst/>
            <a:gdLst/>
            <a:ahLst/>
            <a:cxnLst/>
            <a:rect l="0" t="0" r="0" b="0"/>
            <a:pathLst>
              <a:path w="250032" h="491133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26789"/>
                </a:lnTo>
                <a:lnTo>
                  <a:pt x="62508" y="44648"/>
                </a:lnTo>
                <a:lnTo>
                  <a:pt x="89297" y="62507"/>
                </a:lnTo>
                <a:lnTo>
                  <a:pt x="125016" y="98226"/>
                </a:lnTo>
                <a:lnTo>
                  <a:pt x="151805" y="125015"/>
                </a:lnTo>
                <a:lnTo>
                  <a:pt x="178594" y="160734"/>
                </a:lnTo>
                <a:lnTo>
                  <a:pt x="205383" y="196453"/>
                </a:lnTo>
                <a:lnTo>
                  <a:pt x="223242" y="232172"/>
                </a:lnTo>
                <a:lnTo>
                  <a:pt x="232172" y="267890"/>
                </a:lnTo>
                <a:lnTo>
                  <a:pt x="241102" y="303609"/>
                </a:lnTo>
                <a:lnTo>
                  <a:pt x="250031" y="330398"/>
                </a:lnTo>
                <a:lnTo>
                  <a:pt x="250031" y="357187"/>
                </a:lnTo>
                <a:lnTo>
                  <a:pt x="250031" y="383976"/>
                </a:lnTo>
                <a:lnTo>
                  <a:pt x="241102" y="401836"/>
                </a:lnTo>
                <a:lnTo>
                  <a:pt x="232172" y="419695"/>
                </a:lnTo>
                <a:lnTo>
                  <a:pt x="223242" y="437554"/>
                </a:lnTo>
                <a:lnTo>
                  <a:pt x="214313" y="455414"/>
                </a:lnTo>
                <a:lnTo>
                  <a:pt x="196453" y="464343"/>
                </a:lnTo>
                <a:lnTo>
                  <a:pt x="187524" y="482203"/>
                </a:lnTo>
                <a:lnTo>
                  <a:pt x="178594" y="482203"/>
                </a:lnTo>
                <a:lnTo>
                  <a:pt x="169664" y="491132"/>
                </a:lnTo>
                <a:lnTo>
                  <a:pt x="169664" y="491132"/>
                </a:lnTo>
                <a:lnTo>
                  <a:pt x="160734" y="491132"/>
                </a:lnTo>
                <a:lnTo>
                  <a:pt x="151805" y="491132"/>
                </a:lnTo>
                <a:lnTo>
                  <a:pt x="151805" y="491132"/>
                </a:lnTo>
                <a:lnTo>
                  <a:pt x="142875" y="491132"/>
                </a:lnTo>
                <a:lnTo>
                  <a:pt x="142875" y="491132"/>
                </a:lnTo>
                <a:lnTo>
                  <a:pt x="133945" y="491132"/>
                </a:lnTo>
                <a:lnTo>
                  <a:pt x="133945" y="4911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2" name="Freeform 18461"/>
          <p:cNvSpPr/>
          <p:nvPr/>
        </p:nvSpPr>
        <p:spPr>
          <a:xfrm>
            <a:off x="5598914" y="4500562"/>
            <a:ext cx="223243" cy="330400"/>
          </a:xfrm>
          <a:custGeom>
            <a:avLst/>
            <a:gdLst/>
            <a:ahLst/>
            <a:cxnLst/>
            <a:rect l="0" t="0" r="0" b="0"/>
            <a:pathLst>
              <a:path w="223243" h="330400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17859" y="35719"/>
                </a:lnTo>
                <a:lnTo>
                  <a:pt x="35719" y="35719"/>
                </a:lnTo>
                <a:lnTo>
                  <a:pt x="53578" y="26789"/>
                </a:lnTo>
                <a:lnTo>
                  <a:pt x="80367" y="26789"/>
                </a:lnTo>
                <a:lnTo>
                  <a:pt x="98227" y="26789"/>
                </a:lnTo>
                <a:lnTo>
                  <a:pt x="125016" y="26789"/>
                </a:lnTo>
                <a:lnTo>
                  <a:pt x="142875" y="17859"/>
                </a:lnTo>
                <a:lnTo>
                  <a:pt x="160734" y="17859"/>
                </a:lnTo>
                <a:lnTo>
                  <a:pt x="178594" y="8930"/>
                </a:lnTo>
                <a:lnTo>
                  <a:pt x="196453" y="8930"/>
                </a:lnTo>
                <a:lnTo>
                  <a:pt x="205383" y="0"/>
                </a:lnTo>
                <a:lnTo>
                  <a:pt x="214313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8930"/>
                </a:lnTo>
                <a:lnTo>
                  <a:pt x="223242" y="17859"/>
                </a:lnTo>
                <a:lnTo>
                  <a:pt x="223242" y="26789"/>
                </a:lnTo>
                <a:lnTo>
                  <a:pt x="223242" y="35719"/>
                </a:lnTo>
                <a:lnTo>
                  <a:pt x="223242" y="53578"/>
                </a:lnTo>
                <a:lnTo>
                  <a:pt x="223242" y="71438"/>
                </a:lnTo>
                <a:lnTo>
                  <a:pt x="214313" y="89297"/>
                </a:lnTo>
                <a:lnTo>
                  <a:pt x="205383" y="116086"/>
                </a:lnTo>
                <a:lnTo>
                  <a:pt x="196453" y="133945"/>
                </a:lnTo>
                <a:lnTo>
                  <a:pt x="187524" y="160734"/>
                </a:lnTo>
                <a:lnTo>
                  <a:pt x="178594" y="187524"/>
                </a:lnTo>
                <a:lnTo>
                  <a:pt x="169664" y="214313"/>
                </a:lnTo>
                <a:lnTo>
                  <a:pt x="160734" y="232172"/>
                </a:lnTo>
                <a:lnTo>
                  <a:pt x="151805" y="258961"/>
                </a:lnTo>
                <a:lnTo>
                  <a:pt x="142875" y="276820"/>
                </a:lnTo>
                <a:lnTo>
                  <a:pt x="133945" y="294680"/>
                </a:lnTo>
                <a:lnTo>
                  <a:pt x="133945" y="303609"/>
                </a:lnTo>
                <a:lnTo>
                  <a:pt x="133945" y="321469"/>
                </a:lnTo>
                <a:lnTo>
                  <a:pt x="133945" y="321469"/>
                </a:lnTo>
                <a:lnTo>
                  <a:pt x="133945" y="330399"/>
                </a:lnTo>
                <a:lnTo>
                  <a:pt x="142875" y="330399"/>
                </a:lnTo>
                <a:lnTo>
                  <a:pt x="142875" y="330399"/>
                </a:lnTo>
                <a:lnTo>
                  <a:pt x="142875" y="3303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3" name="Freeform 18462"/>
          <p:cNvSpPr/>
          <p:nvPr/>
        </p:nvSpPr>
        <p:spPr>
          <a:xfrm>
            <a:off x="5911453" y="4473773"/>
            <a:ext cx="250032" cy="357189"/>
          </a:xfrm>
          <a:custGeom>
            <a:avLst/>
            <a:gdLst/>
            <a:ahLst/>
            <a:cxnLst/>
            <a:rect l="0" t="0" r="0" b="0"/>
            <a:pathLst>
              <a:path w="250032" h="357189">
                <a:moveTo>
                  <a:pt x="125016" y="53578"/>
                </a:moveTo>
                <a:lnTo>
                  <a:pt x="125016" y="5357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25016" y="35719"/>
                </a:lnTo>
                <a:lnTo>
                  <a:pt x="116086" y="35719"/>
                </a:lnTo>
                <a:lnTo>
                  <a:pt x="107156" y="35719"/>
                </a:lnTo>
                <a:lnTo>
                  <a:pt x="98227" y="44648"/>
                </a:lnTo>
                <a:lnTo>
                  <a:pt x="80367" y="44648"/>
                </a:lnTo>
                <a:lnTo>
                  <a:pt x="71438" y="53578"/>
                </a:lnTo>
                <a:lnTo>
                  <a:pt x="53578" y="71438"/>
                </a:lnTo>
                <a:lnTo>
                  <a:pt x="35719" y="98227"/>
                </a:lnTo>
                <a:lnTo>
                  <a:pt x="26789" y="125016"/>
                </a:lnTo>
                <a:lnTo>
                  <a:pt x="8930" y="151805"/>
                </a:lnTo>
                <a:lnTo>
                  <a:pt x="8930" y="187523"/>
                </a:lnTo>
                <a:lnTo>
                  <a:pt x="0" y="223242"/>
                </a:lnTo>
                <a:lnTo>
                  <a:pt x="0" y="258961"/>
                </a:lnTo>
                <a:lnTo>
                  <a:pt x="17860" y="285750"/>
                </a:lnTo>
                <a:lnTo>
                  <a:pt x="26789" y="312539"/>
                </a:lnTo>
                <a:lnTo>
                  <a:pt x="53578" y="330398"/>
                </a:lnTo>
                <a:lnTo>
                  <a:pt x="71438" y="348258"/>
                </a:lnTo>
                <a:lnTo>
                  <a:pt x="98227" y="357188"/>
                </a:lnTo>
                <a:lnTo>
                  <a:pt x="125016" y="357188"/>
                </a:lnTo>
                <a:lnTo>
                  <a:pt x="151805" y="357188"/>
                </a:lnTo>
                <a:lnTo>
                  <a:pt x="178594" y="348258"/>
                </a:lnTo>
                <a:lnTo>
                  <a:pt x="205383" y="339328"/>
                </a:lnTo>
                <a:lnTo>
                  <a:pt x="223242" y="321469"/>
                </a:lnTo>
                <a:lnTo>
                  <a:pt x="241102" y="303609"/>
                </a:lnTo>
                <a:lnTo>
                  <a:pt x="250031" y="276820"/>
                </a:lnTo>
                <a:lnTo>
                  <a:pt x="250031" y="250031"/>
                </a:lnTo>
                <a:lnTo>
                  <a:pt x="250031" y="223242"/>
                </a:lnTo>
                <a:lnTo>
                  <a:pt x="250031" y="187523"/>
                </a:lnTo>
                <a:lnTo>
                  <a:pt x="241102" y="151805"/>
                </a:lnTo>
                <a:lnTo>
                  <a:pt x="223242" y="125016"/>
                </a:lnTo>
                <a:lnTo>
                  <a:pt x="205383" y="98227"/>
                </a:lnTo>
                <a:lnTo>
                  <a:pt x="187524" y="71438"/>
                </a:lnTo>
                <a:lnTo>
                  <a:pt x="160735" y="53578"/>
                </a:lnTo>
                <a:lnTo>
                  <a:pt x="133945" y="35719"/>
                </a:lnTo>
                <a:lnTo>
                  <a:pt x="116086" y="17859"/>
                </a:lnTo>
                <a:lnTo>
                  <a:pt x="89297" y="8930"/>
                </a:lnTo>
                <a:lnTo>
                  <a:pt x="80367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4" name="Freeform 18463"/>
          <p:cNvSpPr/>
          <p:nvPr/>
        </p:nvSpPr>
        <p:spPr>
          <a:xfrm>
            <a:off x="6295430" y="4652367"/>
            <a:ext cx="8930" cy="35720"/>
          </a:xfrm>
          <a:custGeom>
            <a:avLst/>
            <a:gdLst/>
            <a:ahLst/>
            <a:cxnLst/>
            <a:rect l="0" t="0" r="0" b="0"/>
            <a:pathLst>
              <a:path w="8930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5" name="Freeform 18464"/>
          <p:cNvSpPr/>
          <p:nvPr/>
        </p:nvSpPr>
        <p:spPr>
          <a:xfrm>
            <a:off x="6491883" y="4464843"/>
            <a:ext cx="232173" cy="339329"/>
          </a:xfrm>
          <a:custGeom>
            <a:avLst/>
            <a:gdLst/>
            <a:ahLst/>
            <a:cxnLst/>
            <a:rect l="0" t="0" r="0" b="0"/>
            <a:pathLst>
              <a:path w="232173" h="339329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26789" y="44649"/>
                </a:lnTo>
                <a:lnTo>
                  <a:pt x="17859" y="62508"/>
                </a:lnTo>
                <a:lnTo>
                  <a:pt x="8930" y="80368"/>
                </a:lnTo>
                <a:lnTo>
                  <a:pt x="8930" y="107157"/>
                </a:lnTo>
                <a:lnTo>
                  <a:pt x="0" y="142875"/>
                </a:lnTo>
                <a:lnTo>
                  <a:pt x="0" y="169664"/>
                </a:lnTo>
                <a:lnTo>
                  <a:pt x="0" y="205383"/>
                </a:lnTo>
                <a:lnTo>
                  <a:pt x="8930" y="232172"/>
                </a:lnTo>
                <a:lnTo>
                  <a:pt x="8930" y="258961"/>
                </a:lnTo>
                <a:lnTo>
                  <a:pt x="26789" y="285750"/>
                </a:lnTo>
                <a:lnTo>
                  <a:pt x="35719" y="303610"/>
                </a:lnTo>
                <a:lnTo>
                  <a:pt x="53578" y="312539"/>
                </a:lnTo>
                <a:lnTo>
                  <a:pt x="71437" y="330399"/>
                </a:lnTo>
                <a:lnTo>
                  <a:pt x="89297" y="330399"/>
                </a:lnTo>
                <a:lnTo>
                  <a:pt x="116086" y="339328"/>
                </a:lnTo>
                <a:lnTo>
                  <a:pt x="142875" y="339328"/>
                </a:lnTo>
                <a:lnTo>
                  <a:pt x="169664" y="330399"/>
                </a:lnTo>
                <a:lnTo>
                  <a:pt x="187523" y="330399"/>
                </a:lnTo>
                <a:lnTo>
                  <a:pt x="205383" y="321469"/>
                </a:lnTo>
                <a:lnTo>
                  <a:pt x="223242" y="303610"/>
                </a:lnTo>
                <a:lnTo>
                  <a:pt x="232172" y="285750"/>
                </a:lnTo>
                <a:lnTo>
                  <a:pt x="232172" y="267891"/>
                </a:lnTo>
                <a:lnTo>
                  <a:pt x="232172" y="250032"/>
                </a:lnTo>
                <a:lnTo>
                  <a:pt x="232172" y="232172"/>
                </a:lnTo>
                <a:lnTo>
                  <a:pt x="214312" y="214313"/>
                </a:lnTo>
                <a:lnTo>
                  <a:pt x="196453" y="205383"/>
                </a:lnTo>
                <a:lnTo>
                  <a:pt x="187523" y="187524"/>
                </a:lnTo>
                <a:lnTo>
                  <a:pt x="169664" y="187524"/>
                </a:lnTo>
                <a:lnTo>
                  <a:pt x="151805" y="178594"/>
                </a:lnTo>
                <a:lnTo>
                  <a:pt x="133945" y="178594"/>
                </a:lnTo>
                <a:lnTo>
                  <a:pt x="116086" y="187524"/>
                </a:lnTo>
                <a:lnTo>
                  <a:pt x="107156" y="196453"/>
                </a:lnTo>
                <a:lnTo>
                  <a:pt x="98226" y="205383"/>
                </a:lnTo>
                <a:lnTo>
                  <a:pt x="98226" y="232172"/>
                </a:lnTo>
                <a:lnTo>
                  <a:pt x="98226" y="250032"/>
                </a:lnTo>
                <a:lnTo>
                  <a:pt x="98226" y="267891"/>
                </a:lnTo>
                <a:lnTo>
                  <a:pt x="107156" y="285750"/>
                </a:lnTo>
                <a:lnTo>
                  <a:pt x="125015" y="303610"/>
                </a:lnTo>
                <a:lnTo>
                  <a:pt x="142875" y="321469"/>
                </a:lnTo>
                <a:lnTo>
                  <a:pt x="151805" y="330399"/>
                </a:lnTo>
                <a:lnTo>
                  <a:pt x="169664" y="339328"/>
                </a:lnTo>
                <a:lnTo>
                  <a:pt x="169664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6" name="Freeform 18465"/>
          <p:cNvSpPr/>
          <p:nvPr/>
        </p:nvSpPr>
        <p:spPr>
          <a:xfrm>
            <a:off x="6786563" y="4500562"/>
            <a:ext cx="250032" cy="312540"/>
          </a:xfrm>
          <a:custGeom>
            <a:avLst/>
            <a:gdLst/>
            <a:ahLst/>
            <a:cxnLst/>
            <a:rect l="0" t="0" r="0" b="0"/>
            <a:pathLst>
              <a:path w="250032" h="312540">
                <a:moveTo>
                  <a:pt x="125015" y="8930"/>
                </a:moveTo>
                <a:lnTo>
                  <a:pt x="125015" y="8930"/>
                </a:lnTo>
                <a:lnTo>
                  <a:pt x="116085" y="893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8930"/>
                </a:lnTo>
                <a:lnTo>
                  <a:pt x="80367" y="17859"/>
                </a:lnTo>
                <a:lnTo>
                  <a:pt x="62507" y="26789"/>
                </a:lnTo>
                <a:lnTo>
                  <a:pt x="53578" y="44649"/>
                </a:lnTo>
                <a:lnTo>
                  <a:pt x="35718" y="62508"/>
                </a:lnTo>
                <a:lnTo>
                  <a:pt x="17859" y="98227"/>
                </a:lnTo>
                <a:lnTo>
                  <a:pt x="8929" y="125016"/>
                </a:lnTo>
                <a:lnTo>
                  <a:pt x="0" y="160734"/>
                </a:lnTo>
                <a:lnTo>
                  <a:pt x="0" y="187524"/>
                </a:lnTo>
                <a:lnTo>
                  <a:pt x="0" y="214313"/>
                </a:lnTo>
                <a:lnTo>
                  <a:pt x="8929" y="241102"/>
                </a:lnTo>
                <a:lnTo>
                  <a:pt x="26789" y="267891"/>
                </a:lnTo>
                <a:lnTo>
                  <a:pt x="44648" y="276820"/>
                </a:lnTo>
                <a:lnTo>
                  <a:pt x="71437" y="294680"/>
                </a:lnTo>
                <a:lnTo>
                  <a:pt x="98226" y="303609"/>
                </a:lnTo>
                <a:lnTo>
                  <a:pt x="133945" y="312539"/>
                </a:lnTo>
                <a:lnTo>
                  <a:pt x="160734" y="312539"/>
                </a:lnTo>
                <a:lnTo>
                  <a:pt x="187523" y="303609"/>
                </a:lnTo>
                <a:lnTo>
                  <a:pt x="205382" y="294680"/>
                </a:lnTo>
                <a:lnTo>
                  <a:pt x="223242" y="285750"/>
                </a:lnTo>
                <a:lnTo>
                  <a:pt x="241101" y="258961"/>
                </a:lnTo>
                <a:lnTo>
                  <a:pt x="250031" y="232172"/>
                </a:lnTo>
                <a:lnTo>
                  <a:pt x="250031" y="205383"/>
                </a:lnTo>
                <a:lnTo>
                  <a:pt x="241101" y="169664"/>
                </a:lnTo>
                <a:lnTo>
                  <a:pt x="232171" y="142875"/>
                </a:lnTo>
                <a:lnTo>
                  <a:pt x="214312" y="107156"/>
                </a:lnTo>
                <a:lnTo>
                  <a:pt x="196453" y="89297"/>
                </a:lnTo>
                <a:lnTo>
                  <a:pt x="178593" y="62508"/>
                </a:lnTo>
                <a:lnTo>
                  <a:pt x="160734" y="44649"/>
                </a:lnTo>
                <a:lnTo>
                  <a:pt x="142875" y="26789"/>
                </a:lnTo>
                <a:lnTo>
                  <a:pt x="125015" y="893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7" name="Freeform 18466"/>
          <p:cNvSpPr/>
          <p:nvPr/>
        </p:nvSpPr>
        <p:spPr>
          <a:xfrm>
            <a:off x="7036594" y="4446984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17859" y="26789"/>
                </a:move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892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8" name="Freeform 18467"/>
          <p:cNvSpPr/>
          <p:nvPr/>
        </p:nvSpPr>
        <p:spPr>
          <a:xfrm>
            <a:off x="7170539" y="4464843"/>
            <a:ext cx="26790" cy="312540"/>
          </a:xfrm>
          <a:custGeom>
            <a:avLst/>
            <a:gdLst/>
            <a:ahLst/>
            <a:cxnLst/>
            <a:rect l="0" t="0" r="0" b="0"/>
            <a:pathLst>
              <a:path w="26790" h="312540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17860"/>
                </a:lnTo>
                <a:lnTo>
                  <a:pt x="26789" y="35719"/>
                </a:lnTo>
                <a:lnTo>
                  <a:pt x="26789" y="53578"/>
                </a:lnTo>
                <a:lnTo>
                  <a:pt x="17859" y="80368"/>
                </a:lnTo>
                <a:lnTo>
                  <a:pt x="17859" y="107157"/>
                </a:lnTo>
                <a:lnTo>
                  <a:pt x="17859" y="133946"/>
                </a:lnTo>
                <a:lnTo>
                  <a:pt x="17859" y="169664"/>
                </a:lnTo>
                <a:lnTo>
                  <a:pt x="8930" y="196453"/>
                </a:lnTo>
                <a:lnTo>
                  <a:pt x="8930" y="223243"/>
                </a:lnTo>
                <a:lnTo>
                  <a:pt x="8930" y="250032"/>
                </a:lnTo>
                <a:lnTo>
                  <a:pt x="0" y="276821"/>
                </a:lnTo>
                <a:lnTo>
                  <a:pt x="8930" y="294680"/>
                </a:lnTo>
                <a:lnTo>
                  <a:pt x="8930" y="312539"/>
                </a:lnTo>
                <a:lnTo>
                  <a:pt x="8930" y="312539"/>
                </a:lnTo>
                <a:lnTo>
                  <a:pt x="8930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69" name="Freeform 18468"/>
          <p:cNvSpPr/>
          <p:nvPr/>
        </p:nvSpPr>
        <p:spPr>
          <a:xfrm>
            <a:off x="7277695" y="475952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0" name="Freeform 18469"/>
          <p:cNvSpPr/>
          <p:nvPr/>
        </p:nvSpPr>
        <p:spPr>
          <a:xfrm>
            <a:off x="5741789" y="5009555"/>
            <a:ext cx="196454" cy="241102"/>
          </a:xfrm>
          <a:custGeom>
            <a:avLst/>
            <a:gdLst/>
            <a:ahLst/>
            <a:cxnLst/>
            <a:rect l="0" t="0" r="0" b="0"/>
            <a:pathLst>
              <a:path w="196454" h="241102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35719" y="8929"/>
                </a:lnTo>
                <a:lnTo>
                  <a:pt x="53578" y="8929"/>
                </a:lnTo>
                <a:lnTo>
                  <a:pt x="8036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0"/>
                </a:lnTo>
                <a:lnTo>
                  <a:pt x="187524" y="0"/>
                </a:lnTo>
                <a:lnTo>
                  <a:pt x="196453" y="0"/>
                </a:lnTo>
                <a:lnTo>
                  <a:pt x="196453" y="8929"/>
                </a:lnTo>
                <a:lnTo>
                  <a:pt x="196453" y="17859"/>
                </a:lnTo>
                <a:lnTo>
                  <a:pt x="196453" y="26789"/>
                </a:lnTo>
                <a:lnTo>
                  <a:pt x="196453" y="35718"/>
                </a:lnTo>
                <a:lnTo>
                  <a:pt x="196453" y="53578"/>
                </a:lnTo>
                <a:lnTo>
                  <a:pt x="187524" y="71437"/>
                </a:lnTo>
                <a:lnTo>
                  <a:pt x="178594" y="98226"/>
                </a:lnTo>
                <a:lnTo>
                  <a:pt x="160734" y="116086"/>
                </a:lnTo>
                <a:lnTo>
                  <a:pt x="151805" y="133945"/>
                </a:lnTo>
                <a:lnTo>
                  <a:pt x="142875" y="151804"/>
                </a:lnTo>
                <a:lnTo>
                  <a:pt x="125016" y="169664"/>
                </a:lnTo>
                <a:lnTo>
                  <a:pt x="116086" y="187523"/>
                </a:lnTo>
                <a:lnTo>
                  <a:pt x="107156" y="205383"/>
                </a:lnTo>
                <a:lnTo>
                  <a:pt x="98227" y="214312"/>
                </a:lnTo>
                <a:lnTo>
                  <a:pt x="98227" y="223242"/>
                </a:lnTo>
                <a:lnTo>
                  <a:pt x="89297" y="232172"/>
                </a:lnTo>
                <a:lnTo>
                  <a:pt x="89297" y="241101"/>
                </a:lnTo>
                <a:lnTo>
                  <a:pt x="89297" y="241101"/>
                </a:lnTo>
                <a:lnTo>
                  <a:pt x="89297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1" name="Freeform 18470"/>
          <p:cNvSpPr/>
          <p:nvPr/>
        </p:nvSpPr>
        <p:spPr>
          <a:xfrm>
            <a:off x="6018609" y="4964906"/>
            <a:ext cx="151806" cy="258962"/>
          </a:xfrm>
          <a:custGeom>
            <a:avLst/>
            <a:gdLst/>
            <a:ahLst/>
            <a:cxnLst/>
            <a:rect l="0" t="0" r="0" b="0"/>
            <a:pathLst>
              <a:path w="151806" h="258962">
                <a:moveTo>
                  <a:pt x="71438" y="80367"/>
                </a:moveTo>
                <a:lnTo>
                  <a:pt x="71438" y="80367"/>
                </a:lnTo>
                <a:lnTo>
                  <a:pt x="71438" y="80367"/>
                </a:lnTo>
                <a:lnTo>
                  <a:pt x="71438" y="71438"/>
                </a:lnTo>
                <a:lnTo>
                  <a:pt x="71438" y="62508"/>
                </a:lnTo>
                <a:lnTo>
                  <a:pt x="71438" y="62508"/>
                </a:lnTo>
                <a:lnTo>
                  <a:pt x="71438" y="53578"/>
                </a:lnTo>
                <a:lnTo>
                  <a:pt x="71438" y="53578"/>
                </a:lnTo>
                <a:lnTo>
                  <a:pt x="71438" y="53578"/>
                </a:lnTo>
                <a:lnTo>
                  <a:pt x="62508" y="53578"/>
                </a:lnTo>
                <a:lnTo>
                  <a:pt x="53579" y="62508"/>
                </a:lnTo>
                <a:lnTo>
                  <a:pt x="44649" y="80367"/>
                </a:lnTo>
                <a:lnTo>
                  <a:pt x="35719" y="98227"/>
                </a:lnTo>
                <a:lnTo>
                  <a:pt x="17860" y="116086"/>
                </a:lnTo>
                <a:lnTo>
                  <a:pt x="8930" y="14287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8930" y="232172"/>
                </a:lnTo>
                <a:lnTo>
                  <a:pt x="17860" y="250032"/>
                </a:lnTo>
                <a:lnTo>
                  <a:pt x="26789" y="258961"/>
                </a:lnTo>
                <a:lnTo>
                  <a:pt x="44649" y="258961"/>
                </a:lnTo>
                <a:lnTo>
                  <a:pt x="71438" y="258961"/>
                </a:lnTo>
                <a:lnTo>
                  <a:pt x="89297" y="250032"/>
                </a:lnTo>
                <a:lnTo>
                  <a:pt x="107157" y="241102"/>
                </a:lnTo>
                <a:lnTo>
                  <a:pt x="125016" y="223242"/>
                </a:lnTo>
                <a:lnTo>
                  <a:pt x="142875" y="196453"/>
                </a:lnTo>
                <a:lnTo>
                  <a:pt x="151805" y="178594"/>
                </a:lnTo>
                <a:lnTo>
                  <a:pt x="151805" y="151805"/>
                </a:lnTo>
                <a:lnTo>
                  <a:pt x="151805" y="125016"/>
                </a:lnTo>
                <a:lnTo>
                  <a:pt x="142875" y="98227"/>
                </a:lnTo>
                <a:lnTo>
                  <a:pt x="133946" y="71438"/>
                </a:lnTo>
                <a:lnTo>
                  <a:pt x="116086" y="53578"/>
                </a:lnTo>
                <a:lnTo>
                  <a:pt x="107157" y="35719"/>
                </a:lnTo>
                <a:lnTo>
                  <a:pt x="89297" y="17860"/>
                </a:lnTo>
                <a:lnTo>
                  <a:pt x="80368" y="893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2" name="Freeform 18471"/>
          <p:cNvSpPr/>
          <p:nvPr/>
        </p:nvSpPr>
        <p:spPr>
          <a:xfrm>
            <a:off x="6322219" y="5080992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17859" y="26789"/>
                </a:moveTo>
                <a:lnTo>
                  <a:pt x="17859" y="26789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3" name="Freeform 18472"/>
          <p:cNvSpPr/>
          <p:nvPr/>
        </p:nvSpPr>
        <p:spPr>
          <a:xfrm>
            <a:off x="6554391" y="5179219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26789" y="26789"/>
                </a:move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4" name="Freeform 18473"/>
          <p:cNvSpPr/>
          <p:nvPr/>
        </p:nvSpPr>
        <p:spPr>
          <a:xfrm>
            <a:off x="6715125" y="4938117"/>
            <a:ext cx="178595" cy="330400"/>
          </a:xfrm>
          <a:custGeom>
            <a:avLst/>
            <a:gdLst/>
            <a:ahLst/>
            <a:cxnLst/>
            <a:rect l="0" t="0" r="0" b="0"/>
            <a:pathLst>
              <a:path w="178595" h="330400">
                <a:moveTo>
                  <a:pt x="62508" y="0"/>
                </a:moveTo>
                <a:lnTo>
                  <a:pt x="53578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9" y="26789"/>
                </a:lnTo>
                <a:lnTo>
                  <a:pt x="26789" y="44649"/>
                </a:lnTo>
                <a:lnTo>
                  <a:pt x="17859" y="71438"/>
                </a:lnTo>
                <a:lnTo>
                  <a:pt x="8930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8930" y="232172"/>
                </a:lnTo>
                <a:lnTo>
                  <a:pt x="17859" y="250031"/>
                </a:lnTo>
                <a:lnTo>
                  <a:pt x="35719" y="276821"/>
                </a:lnTo>
                <a:lnTo>
                  <a:pt x="53578" y="294680"/>
                </a:lnTo>
                <a:lnTo>
                  <a:pt x="71438" y="312539"/>
                </a:lnTo>
                <a:lnTo>
                  <a:pt x="98227" y="321469"/>
                </a:lnTo>
                <a:lnTo>
                  <a:pt x="116086" y="330399"/>
                </a:lnTo>
                <a:lnTo>
                  <a:pt x="133945" y="330399"/>
                </a:lnTo>
                <a:lnTo>
                  <a:pt x="151805" y="330399"/>
                </a:lnTo>
                <a:lnTo>
                  <a:pt x="169664" y="321469"/>
                </a:lnTo>
                <a:lnTo>
                  <a:pt x="178594" y="312539"/>
                </a:lnTo>
                <a:lnTo>
                  <a:pt x="178594" y="303610"/>
                </a:lnTo>
                <a:lnTo>
                  <a:pt x="178594" y="285750"/>
                </a:lnTo>
                <a:lnTo>
                  <a:pt x="178594" y="267891"/>
                </a:lnTo>
                <a:lnTo>
                  <a:pt x="178594" y="250031"/>
                </a:lnTo>
                <a:lnTo>
                  <a:pt x="169664" y="232172"/>
                </a:lnTo>
                <a:lnTo>
                  <a:pt x="151805" y="223242"/>
                </a:lnTo>
                <a:lnTo>
                  <a:pt x="142875" y="214313"/>
                </a:lnTo>
                <a:lnTo>
                  <a:pt x="125016" y="205383"/>
                </a:lnTo>
                <a:lnTo>
                  <a:pt x="107156" y="205383"/>
                </a:lnTo>
                <a:lnTo>
                  <a:pt x="98227" y="205383"/>
                </a:lnTo>
                <a:lnTo>
                  <a:pt x="89297" y="214313"/>
                </a:lnTo>
                <a:lnTo>
                  <a:pt x="80367" y="223242"/>
                </a:lnTo>
                <a:lnTo>
                  <a:pt x="80367" y="232172"/>
                </a:lnTo>
                <a:lnTo>
                  <a:pt x="71438" y="241102"/>
                </a:lnTo>
                <a:lnTo>
                  <a:pt x="80367" y="258961"/>
                </a:lnTo>
                <a:lnTo>
                  <a:pt x="80367" y="276821"/>
                </a:lnTo>
                <a:lnTo>
                  <a:pt x="89297" y="285750"/>
                </a:lnTo>
                <a:lnTo>
                  <a:pt x="89297" y="294680"/>
                </a:lnTo>
                <a:lnTo>
                  <a:pt x="98227" y="303610"/>
                </a:lnTo>
                <a:lnTo>
                  <a:pt x="98227" y="303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5" name="Freeform 18474"/>
          <p:cNvSpPr/>
          <p:nvPr/>
        </p:nvSpPr>
        <p:spPr>
          <a:xfrm>
            <a:off x="7063383" y="5018484"/>
            <a:ext cx="71438" cy="17861"/>
          </a:xfrm>
          <a:custGeom>
            <a:avLst/>
            <a:gdLst/>
            <a:ahLst/>
            <a:cxnLst/>
            <a:rect l="0" t="0" r="0" b="0"/>
            <a:pathLst>
              <a:path w="71438" h="17861">
                <a:moveTo>
                  <a:pt x="0" y="17860"/>
                </a:moveTo>
                <a:lnTo>
                  <a:pt x="0" y="1786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6" name="Freeform 18475"/>
          <p:cNvSpPr/>
          <p:nvPr/>
        </p:nvSpPr>
        <p:spPr>
          <a:xfrm>
            <a:off x="7090172" y="5125641"/>
            <a:ext cx="89298" cy="8930"/>
          </a:xfrm>
          <a:custGeom>
            <a:avLst/>
            <a:gdLst/>
            <a:ahLst/>
            <a:cxnLst/>
            <a:rect l="0" t="0" r="0" b="0"/>
            <a:pathLst>
              <a:path w="89298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7" name="Freeform 18476"/>
          <p:cNvSpPr/>
          <p:nvPr/>
        </p:nvSpPr>
        <p:spPr>
          <a:xfrm>
            <a:off x="7438430" y="4920258"/>
            <a:ext cx="151805" cy="232173"/>
          </a:xfrm>
          <a:custGeom>
            <a:avLst/>
            <a:gdLst/>
            <a:ahLst/>
            <a:cxnLst/>
            <a:rect l="0" t="0" r="0" b="0"/>
            <a:pathLst>
              <a:path w="151805" h="232173">
                <a:moveTo>
                  <a:pt x="26789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62508"/>
                </a:lnTo>
                <a:lnTo>
                  <a:pt x="17859" y="80367"/>
                </a:lnTo>
                <a:lnTo>
                  <a:pt x="17859" y="98226"/>
                </a:lnTo>
                <a:lnTo>
                  <a:pt x="8929" y="116086"/>
                </a:lnTo>
                <a:lnTo>
                  <a:pt x="8929" y="142875"/>
                </a:lnTo>
                <a:lnTo>
                  <a:pt x="0" y="160734"/>
                </a:lnTo>
                <a:lnTo>
                  <a:pt x="8929" y="178594"/>
                </a:lnTo>
                <a:lnTo>
                  <a:pt x="8929" y="196453"/>
                </a:lnTo>
                <a:lnTo>
                  <a:pt x="26789" y="214312"/>
                </a:lnTo>
                <a:lnTo>
                  <a:pt x="35718" y="223242"/>
                </a:lnTo>
                <a:lnTo>
                  <a:pt x="62508" y="223242"/>
                </a:lnTo>
                <a:lnTo>
                  <a:pt x="80367" y="232172"/>
                </a:lnTo>
                <a:lnTo>
                  <a:pt x="107156" y="232172"/>
                </a:lnTo>
                <a:lnTo>
                  <a:pt x="125015" y="223242"/>
                </a:lnTo>
                <a:lnTo>
                  <a:pt x="142875" y="223242"/>
                </a:lnTo>
                <a:lnTo>
                  <a:pt x="151804" y="223242"/>
                </a:lnTo>
                <a:lnTo>
                  <a:pt x="151804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8" name="Freeform 18477"/>
          <p:cNvSpPr/>
          <p:nvPr/>
        </p:nvSpPr>
        <p:spPr>
          <a:xfrm>
            <a:off x="7572375" y="4920258"/>
            <a:ext cx="8931" cy="383977"/>
          </a:xfrm>
          <a:custGeom>
            <a:avLst/>
            <a:gdLst/>
            <a:ahLst/>
            <a:cxnLst/>
            <a:rect l="0" t="0" r="0" b="0"/>
            <a:pathLst>
              <a:path w="8931" h="383977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8930" y="98226"/>
                </a:lnTo>
                <a:lnTo>
                  <a:pt x="8930" y="133945"/>
                </a:lnTo>
                <a:lnTo>
                  <a:pt x="8930" y="169664"/>
                </a:lnTo>
                <a:lnTo>
                  <a:pt x="8930" y="205383"/>
                </a:lnTo>
                <a:lnTo>
                  <a:pt x="8930" y="241101"/>
                </a:lnTo>
                <a:lnTo>
                  <a:pt x="8930" y="276820"/>
                </a:lnTo>
                <a:lnTo>
                  <a:pt x="0" y="303609"/>
                </a:lnTo>
                <a:lnTo>
                  <a:pt x="0" y="330398"/>
                </a:lnTo>
                <a:lnTo>
                  <a:pt x="8930" y="357187"/>
                </a:lnTo>
                <a:lnTo>
                  <a:pt x="8930" y="366117"/>
                </a:lnTo>
                <a:lnTo>
                  <a:pt x="8930" y="383976"/>
                </a:lnTo>
                <a:lnTo>
                  <a:pt x="8930" y="3839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79" name="Freeform 18478"/>
          <p:cNvSpPr/>
          <p:nvPr/>
        </p:nvSpPr>
        <p:spPr>
          <a:xfrm>
            <a:off x="7688461" y="4964906"/>
            <a:ext cx="232173" cy="294681"/>
          </a:xfrm>
          <a:custGeom>
            <a:avLst/>
            <a:gdLst/>
            <a:ahLst/>
            <a:cxnLst/>
            <a:rect l="0" t="0" r="0" b="0"/>
            <a:pathLst>
              <a:path w="232173" h="294681">
                <a:moveTo>
                  <a:pt x="0" y="26789"/>
                </a:moveTo>
                <a:lnTo>
                  <a:pt x="8930" y="26789"/>
                </a:lnTo>
                <a:lnTo>
                  <a:pt x="8930" y="1786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71437" y="0"/>
                </a:lnTo>
                <a:lnTo>
                  <a:pt x="89297" y="8930"/>
                </a:lnTo>
                <a:lnTo>
                  <a:pt x="107156" y="17860"/>
                </a:lnTo>
                <a:lnTo>
                  <a:pt x="125016" y="35719"/>
                </a:lnTo>
                <a:lnTo>
                  <a:pt x="151805" y="53578"/>
                </a:lnTo>
                <a:lnTo>
                  <a:pt x="169664" y="71438"/>
                </a:lnTo>
                <a:lnTo>
                  <a:pt x="178594" y="98227"/>
                </a:lnTo>
                <a:lnTo>
                  <a:pt x="196453" y="125016"/>
                </a:lnTo>
                <a:lnTo>
                  <a:pt x="205383" y="151805"/>
                </a:lnTo>
                <a:lnTo>
                  <a:pt x="214312" y="187524"/>
                </a:lnTo>
                <a:lnTo>
                  <a:pt x="214312" y="214313"/>
                </a:lnTo>
                <a:lnTo>
                  <a:pt x="205383" y="241102"/>
                </a:lnTo>
                <a:lnTo>
                  <a:pt x="196453" y="267891"/>
                </a:lnTo>
                <a:lnTo>
                  <a:pt x="178594" y="285750"/>
                </a:lnTo>
                <a:lnTo>
                  <a:pt x="160734" y="294680"/>
                </a:lnTo>
                <a:lnTo>
                  <a:pt x="133945" y="294680"/>
                </a:lnTo>
                <a:lnTo>
                  <a:pt x="116086" y="285750"/>
                </a:lnTo>
                <a:lnTo>
                  <a:pt x="89297" y="276821"/>
                </a:lnTo>
                <a:lnTo>
                  <a:pt x="62508" y="267891"/>
                </a:lnTo>
                <a:lnTo>
                  <a:pt x="35719" y="258961"/>
                </a:lnTo>
                <a:lnTo>
                  <a:pt x="26789" y="241102"/>
                </a:lnTo>
                <a:lnTo>
                  <a:pt x="17859" y="223242"/>
                </a:lnTo>
                <a:lnTo>
                  <a:pt x="8930" y="214313"/>
                </a:lnTo>
                <a:lnTo>
                  <a:pt x="17859" y="205383"/>
                </a:lnTo>
                <a:lnTo>
                  <a:pt x="26789" y="187524"/>
                </a:lnTo>
                <a:lnTo>
                  <a:pt x="35719" y="187524"/>
                </a:lnTo>
                <a:lnTo>
                  <a:pt x="44648" y="187524"/>
                </a:lnTo>
                <a:lnTo>
                  <a:pt x="71437" y="187524"/>
                </a:lnTo>
                <a:lnTo>
                  <a:pt x="89297" y="196453"/>
                </a:lnTo>
                <a:lnTo>
                  <a:pt x="116086" y="214313"/>
                </a:lnTo>
                <a:lnTo>
                  <a:pt x="142875" y="223242"/>
                </a:lnTo>
                <a:lnTo>
                  <a:pt x="160734" y="241102"/>
                </a:lnTo>
                <a:lnTo>
                  <a:pt x="187523" y="250032"/>
                </a:lnTo>
                <a:lnTo>
                  <a:pt x="205383" y="267891"/>
                </a:lnTo>
                <a:lnTo>
                  <a:pt x="214312" y="276821"/>
                </a:lnTo>
                <a:lnTo>
                  <a:pt x="232172" y="276821"/>
                </a:lnTo>
                <a:lnTo>
                  <a:pt x="232172" y="285750"/>
                </a:lnTo>
                <a:lnTo>
                  <a:pt x="232172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80" name="Freeform 18479"/>
          <p:cNvSpPr/>
          <p:nvPr/>
        </p:nvSpPr>
        <p:spPr>
          <a:xfrm>
            <a:off x="7286625" y="4777382"/>
            <a:ext cx="901899" cy="651869"/>
          </a:xfrm>
          <a:custGeom>
            <a:avLst/>
            <a:gdLst/>
            <a:ahLst/>
            <a:cxnLst/>
            <a:rect l="0" t="0" r="0" b="0"/>
            <a:pathLst>
              <a:path w="901899" h="651869">
                <a:moveTo>
                  <a:pt x="750094" y="232173"/>
                </a:moveTo>
                <a:lnTo>
                  <a:pt x="750094" y="223243"/>
                </a:lnTo>
                <a:lnTo>
                  <a:pt x="741164" y="205384"/>
                </a:lnTo>
                <a:lnTo>
                  <a:pt x="732234" y="187524"/>
                </a:lnTo>
                <a:lnTo>
                  <a:pt x="723305" y="160735"/>
                </a:lnTo>
                <a:lnTo>
                  <a:pt x="705445" y="133946"/>
                </a:lnTo>
                <a:lnTo>
                  <a:pt x="687586" y="107157"/>
                </a:lnTo>
                <a:lnTo>
                  <a:pt x="651867" y="80368"/>
                </a:lnTo>
                <a:lnTo>
                  <a:pt x="625078" y="53579"/>
                </a:lnTo>
                <a:lnTo>
                  <a:pt x="580430" y="35719"/>
                </a:lnTo>
                <a:lnTo>
                  <a:pt x="535781" y="17860"/>
                </a:lnTo>
                <a:lnTo>
                  <a:pt x="482203" y="8930"/>
                </a:lnTo>
                <a:lnTo>
                  <a:pt x="428625" y="0"/>
                </a:lnTo>
                <a:lnTo>
                  <a:pt x="366117" y="0"/>
                </a:lnTo>
                <a:lnTo>
                  <a:pt x="303609" y="0"/>
                </a:lnTo>
                <a:lnTo>
                  <a:pt x="241102" y="8930"/>
                </a:lnTo>
                <a:lnTo>
                  <a:pt x="187523" y="26789"/>
                </a:lnTo>
                <a:lnTo>
                  <a:pt x="133945" y="53579"/>
                </a:lnTo>
                <a:lnTo>
                  <a:pt x="89297" y="71438"/>
                </a:lnTo>
                <a:lnTo>
                  <a:pt x="44648" y="107157"/>
                </a:lnTo>
                <a:lnTo>
                  <a:pt x="17859" y="142876"/>
                </a:lnTo>
                <a:lnTo>
                  <a:pt x="8930" y="187524"/>
                </a:lnTo>
                <a:lnTo>
                  <a:pt x="0" y="232173"/>
                </a:lnTo>
                <a:lnTo>
                  <a:pt x="0" y="276821"/>
                </a:lnTo>
                <a:lnTo>
                  <a:pt x="17859" y="321470"/>
                </a:lnTo>
                <a:lnTo>
                  <a:pt x="44648" y="366118"/>
                </a:lnTo>
                <a:lnTo>
                  <a:pt x="80367" y="410766"/>
                </a:lnTo>
                <a:lnTo>
                  <a:pt x="116086" y="455415"/>
                </a:lnTo>
                <a:lnTo>
                  <a:pt x="169664" y="491134"/>
                </a:lnTo>
                <a:lnTo>
                  <a:pt x="223242" y="526852"/>
                </a:lnTo>
                <a:lnTo>
                  <a:pt x="276820" y="562571"/>
                </a:lnTo>
                <a:lnTo>
                  <a:pt x="339328" y="589360"/>
                </a:lnTo>
                <a:lnTo>
                  <a:pt x="401836" y="616149"/>
                </a:lnTo>
                <a:lnTo>
                  <a:pt x="473273" y="634009"/>
                </a:lnTo>
                <a:lnTo>
                  <a:pt x="535781" y="651868"/>
                </a:lnTo>
                <a:lnTo>
                  <a:pt x="598289" y="651868"/>
                </a:lnTo>
                <a:lnTo>
                  <a:pt x="651867" y="651868"/>
                </a:lnTo>
                <a:lnTo>
                  <a:pt x="705445" y="642938"/>
                </a:lnTo>
                <a:lnTo>
                  <a:pt x="759023" y="634009"/>
                </a:lnTo>
                <a:lnTo>
                  <a:pt x="803672" y="607220"/>
                </a:lnTo>
                <a:lnTo>
                  <a:pt x="839391" y="580431"/>
                </a:lnTo>
                <a:lnTo>
                  <a:pt x="866180" y="544712"/>
                </a:lnTo>
                <a:lnTo>
                  <a:pt x="884039" y="500063"/>
                </a:lnTo>
                <a:lnTo>
                  <a:pt x="892969" y="455415"/>
                </a:lnTo>
                <a:lnTo>
                  <a:pt x="901898" y="401837"/>
                </a:lnTo>
                <a:lnTo>
                  <a:pt x="884039" y="348259"/>
                </a:lnTo>
                <a:lnTo>
                  <a:pt x="866180" y="294681"/>
                </a:lnTo>
                <a:lnTo>
                  <a:pt x="830461" y="232173"/>
                </a:lnTo>
                <a:lnTo>
                  <a:pt x="794742" y="178595"/>
                </a:lnTo>
                <a:lnTo>
                  <a:pt x="741164" y="133946"/>
                </a:lnTo>
                <a:lnTo>
                  <a:pt x="678656" y="80368"/>
                </a:lnTo>
                <a:lnTo>
                  <a:pt x="598289" y="44649"/>
                </a:lnTo>
                <a:lnTo>
                  <a:pt x="535781" y="17860"/>
                </a:lnTo>
                <a:lnTo>
                  <a:pt x="500063" y="0"/>
                </a:lnTo>
                <a:lnTo>
                  <a:pt x="50006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7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Finding Increase/decrease 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>(option 2)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Increase 45 by 60%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Decrease </a:t>
            </a:r>
            <a:r>
              <a:rPr lang="en-US" dirty="0"/>
              <a:t>350 by 44%</a:t>
            </a:r>
          </a:p>
        </p:txBody>
      </p:sp>
    </p:spTree>
    <p:extLst>
      <p:ext uri="{BB962C8B-B14F-4D97-AF65-F5344CB8AC3E}">
        <p14:creationId xmlns:p14="http://schemas.microsoft.com/office/powerpoint/2010/main" val="90671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Markup: increase in wholesale price.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Discount: decrease from original price.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pic>
        <p:nvPicPr>
          <p:cNvPr id="6153" name="Picture 9" descr="MCj042446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0"/>
            <a:ext cx="2941638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25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300</TotalTime>
  <Words>322</Words>
  <Application>Microsoft Office PowerPoint</Application>
  <PresentationFormat>On-screen Show (4:3)</PresentationFormat>
  <Paragraphs>112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7.6 Percent of Change</vt:lpstr>
      <vt:lpstr>Information</vt:lpstr>
      <vt:lpstr>Find the percent increase/decrease</vt:lpstr>
      <vt:lpstr>Find the percent increase/decrease</vt:lpstr>
      <vt:lpstr>Finding Increase/decrease (option 1)</vt:lpstr>
      <vt:lpstr>Finding Increase/decrease-st (option 1)</vt:lpstr>
      <vt:lpstr>Finding Increase/decrease  (option 2)</vt:lpstr>
      <vt:lpstr>Finding Increase/decrease  (option 2)</vt:lpstr>
      <vt:lpstr>Information</vt:lpstr>
      <vt:lpstr>Finding Markup</vt:lpstr>
      <vt:lpstr>Find Markup-st</vt:lpstr>
      <vt:lpstr>Find Sale Price</vt:lpstr>
      <vt:lpstr>Find Sale Price-st</vt:lpstr>
      <vt:lpstr>Tax, Tip</vt:lpstr>
      <vt:lpstr>Tax, Tip-st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7.6 Percent of Change</dc:title>
  <dc:creator>admin</dc:creator>
  <cp:lastModifiedBy>Garth Fiedler</cp:lastModifiedBy>
  <cp:revision>14</cp:revision>
  <dcterms:created xsi:type="dcterms:W3CDTF">2010-11-22T16:44:52Z</dcterms:created>
  <dcterms:modified xsi:type="dcterms:W3CDTF">2015-07-31T12:24:31Z</dcterms:modified>
</cp:coreProperties>
</file>