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1050-AF57-4A8F-9FEE-76E6AA6604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BC6A71D-07D8-4E49-B24F-1E085F402B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1050-AF57-4A8F-9FEE-76E6AA6604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A71D-07D8-4E49-B24F-1E085F402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1050-AF57-4A8F-9FEE-76E6AA6604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A71D-07D8-4E49-B24F-1E085F402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1050-AF57-4A8F-9FEE-76E6AA6604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A71D-07D8-4E49-B24F-1E085F402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1050-AF57-4A8F-9FEE-76E6AA6604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A71D-07D8-4E49-B24F-1E085F402B8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1050-AF57-4A8F-9FEE-76E6AA6604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A71D-07D8-4E49-B24F-1E085F402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1050-AF57-4A8F-9FEE-76E6AA6604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A71D-07D8-4E49-B24F-1E085F402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1050-AF57-4A8F-9FEE-76E6AA6604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A71D-07D8-4E49-B24F-1E085F402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1050-AF57-4A8F-9FEE-76E6AA6604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A71D-07D8-4E49-B24F-1E085F402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1050-AF57-4A8F-9FEE-76E6AA6604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A71D-07D8-4E49-B24F-1E085F402B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1050-AF57-4A8F-9FEE-76E6AA6604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A71D-07D8-4E49-B24F-1E085F402B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6B81050-AF57-4A8F-9FEE-76E6AA6604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BC6A71D-07D8-4E49-B24F-1E085F402B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br>
              <a:rPr lang="en-US" dirty="0" smtClean="0"/>
            </a:br>
            <a:r>
              <a:rPr lang="en-US" dirty="0" smtClean="0"/>
              <a:t>Solve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7x – 30 &lt; 19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2/3x – 8 &gt; 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53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and graph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0 ≤ x + 9 &lt; 17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 – 4 &lt; 12 or 2x ≥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85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and graph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-14 &lt; 7x &lt; 21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6 + 2x &gt; 20 or 8 + x ≤ 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-5 &lt; -6 – x &lt; 3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-22 &gt; 11x or 4 + x &gt;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A ship uses a radar to detect approaching planes. A plane is shown as a blip on the radar.  Use the diagram to write and inequality that describes the distance from plane to ship.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5564194" y="1303744"/>
            <a:ext cx="2565358" cy="1714455"/>
            <a:chOff x="5564194" y="1303744"/>
            <a:chExt cx="2565358" cy="1714455"/>
          </a:xfrm>
        </p:grpSpPr>
        <p:sp>
          <p:nvSpPr>
            <p:cNvPr id="5" name="SMARTInkAnnotation86"/>
            <p:cNvSpPr/>
            <p:nvPr/>
          </p:nvSpPr>
          <p:spPr>
            <a:xfrm>
              <a:off x="5564194" y="1303744"/>
              <a:ext cx="1670261" cy="1714455"/>
            </a:xfrm>
            <a:custGeom>
              <a:avLst/>
              <a:gdLst/>
              <a:ahLst/>
              <a:cxnLst/>
              <a:rect l="0" t="0" r="0" b="0"/>
              <a:pathLst>
                <a:path w="1670261" h="1714455">
                  <a:moveTo>
                    <a:pt x="670380" y="8920"/>
                  </a:moveTo>
                  <a:lnTo>
                    <a:pt x="662684" y="8920"/>
                  </a:lnTo>
                  <a:lnTo>
                    <a:pt x="653855" y="1232"/>
                  </a:lnTo>
                  <a:lnTo>
                    <a:pt x="650455" y="542"/>
                  </a:lnTo>
                  <a:lnTo>
                    <a:pt x="622671" y="0"/>
                  </a:lnTo>
                  <a:lnTo>
                    <a:pt x="619705" y="989"/>
                  </a:lnTo>
                  <a:lnTo>
                    <a:pt x="613758" y="4734"/>
                  </a:lnTo>
                  <a:lnTo>
                    <a:pt x="605157" y="7060"/>
                  </a:lnTo>
                  <a:lnTo>
                    <a:pt x="583808" y="9667"/>
                  </a:lnTo>
                  <a:lnTo>
                    <a:pt x="539158" y="29901"/>
                  </a:lnTo>
                  <a:lnTo>
                    <a:pt x="488382" y="60516"/>
                  </a:lnTo>
                  <a:lnTo>
                    <a:pt x="458801" y="82093"/>
                  </a:lnTo>
                  <a:lnTo>
                    <a:pt x="434991" y="95987"/>
                  </a:lnTo>
                  <a:lnTo>
                    <a:pt x="387325" y="132346"/>
                  </a:lnTo>
                  <a:lnTo>
                    <a:pt x="346605" y="172712"/>
                  </a:lnTo>
                  <a:lnTo>
                    <a:pt x="306510" y="220259"/>
                  </a:lnTo>
                  <a:lnTo>
                    <a:pt x="259191" y="270527"/>
                  </a:lnTo>
                  <a:lnTo>
                    <a:pt x="226098" y="314624"/>
                  </a:lnTo>
                  <a:lnTo>
                    <a:pt x="217676" y="330327"/>
                  </a:lnTo>
                  <a:lnTo>
                    <a:pt x="184473" y="375946"/>
                  </a:lnTo>
                  <a:lnTo>
                    <a:pt x="163481" y="410935"/>
                  </a:lnTo>
                  <a:lnTo>
                    <a:pt x="139190" y="455428"/>
                  </a:lnTo>
                  <a:lnTo>
                    <a:pt x="105191" y="508985"/>
                  </a:lnTo>
                  <a:lnTo>
                    <a:pt x="82162" y="558372"/>
                  </a:lnTo>
                  <a:lnTo>
                    <a:pt x="63177" y="606657"/>
                  </a:lnTo>
                  <a:lnTo>
                    <a:pt x="47741" y="657922"/>
                  </a:lnTo>
                  <a:lnTo>
                    <a:pt x="28027" y="709799"/>
                  </a:lnTo>
                  <a:lnTo>
                    <a:pt x="22381" y="730195"/>
                  </a:lnTo>
                  <a:lnTo>
                    <a:pt x="11323" y="777598"/>
                  </a:lnTo>
                  <a:lnTo>
                    <a:pt x="2521" y="819607"/>
                  </a:lnTo>
                  <a:lnTo>
                    <a:pt x="321" y="872055"/>
                  </a:lnTo>
                  <a:lnTo>
                    <a:pt x="0" y="946418"/>
                  </a:lnTo>
                  <a:lnTo>
                    <a:pt x="7064" y="993816"/>
                  </a:lnTo>
                  <a:lnTo>
                    <a:pt x="11023" y="1025038"/>
                  </a:lnTo>
                  <a:lnTo>
                    <a:pt x="15837" y="1053140"/>
                  </a:lnTo>
                  <a:lnTo>
                    <a:pt x="19912" y="1080319"/>
                  </a:lnTo>
                  <a:lnTo>
                    <a:pt x="32038" y="1125109"/>
                  </a:lnTo>
                  <a:lnTo>
                    <a:pt x="39999" y="1169777"/>
                  </a:lnTo>
                  <a:lnTo>
                    <a:pt x="64407" y="1223357"/>
                  </a:lnTo>
                  <a:lnTo>
                    <a:pt x="80285" y="1268006"/>
                  </a:lnTo>
                  <a:lnTo>
                    <a:pt x="87320" y="1285866"/>
                  </a:lnTo>
                  <a:lnTo>
                    <a:pt x="102448" y="1311662"/>
                  </a:lnTo>
                  <a:lnTo>
                    <a:pt x="143072" y="1364139"/>
                  </a:lnTo>
                  <a:lnTo>
                    <a:pt x="189467" y="1412522"/>
                  </a:lnTo>
                  <a:lnTo>
                    <a:pt x="269878" y="1492979"/>
                  </a:lnTo>
                  <a:lnTo>
                    <a:pt x="314232" y="1524861"/>
                  </a:lnTo>
                  <a:lnTo>
                    <a:pt x="420111" y="1595435"/>
                  </a:lnTo>
                  <a:lnTo>
                    <a:pt x="464794" y="1615481"/>
                  </a:lnTo>
                  <a:lnTo>
                    <a:pt x="491609" y="1627607"/>
                  </a:lnTo>
                  <a:lnTo>
                    <a:pt x="510479" y="1637181"/>
                  </a:lnTo>
                  <a:lnTo>
                    <a:pt x="561875" y="1654578"/>
                  </a:lnTo>
                  <a:lnTo>
                    <a:pt x="610295" y="1669792"/>
                  </a:lnTo>
                  <a:lnTo>
                    <a:pt x="694148" y="1693652"/>
                  </a:lnTo>
                  <a:lnTo>
                    <a:pt x="724102" y="1701591"/>
                  </a:lnTo>
                  <a:lnTo>
                    <a:pt x="769311" y="1707423"/>
                  </a:lnTo>
                  <a:lnTo>
                    <a:pt x="811751" y="1713094"/>
                  </a:lnTo>
                  <a:lnTo>
                    <a:pt x="854969" y="1714215"/>
                  </a:lnTo>
                  <a:lnTo>
                    <a:pt x="907117" y="1714454"/>
                  </a:lnTo>
                  <a:lnTo>
                    <a:pt x="962883" y="1707418"/>
                  </a:lnTo>
                  <a:lnTo>
                    <a:pt x="1010714" y="1704813"/>
                  </a:lnTo>
                  <a:lnTo>
                    <a:pt x="1072753" y="1691343"/>
                  </a:lnTo>
                  <a:lnTo>
                    <a:pt x="1124892" y="1683440"/>
                  </a:lnTo>
                  <a:lnTo>
                    <a:pt x="1170762" y="1669673"/>
                  </a:lnTo>
                  <a:lnTo>
                    <a:pt x="1221907" y="1651968"/>
                  </a:lnTo>
                  <a:lnTo>
                    <a:pt x="1269815" y="1631476"/>
                  </a:lnTo>
                  <a:lnTo>
                    <a:pt x="1315869" y="1607886"/>
                  </a:lnTo>
                  <a:lnTo>
                    <a:pt x="1331691" y="1600634"/>
                  </a:lnTo>
                  <a:lnTo>
                    <a:pt x="1360682" y="1582455"/>
                  </a:lnTo>
                  <a:lnTo>
                    <a:pt x="1376437" y="1574449"/>
                  </a:lnTo>
                  <a:lnTo>
                    <a:pt x="1428115" y="1535714"/>
                  </a:lnTo>
                  <a:lnTo>
                    <a:pt x="1477751" y="1488264"/>
                  </a:lnTo>
                  <a:lnTo>
                    <a:pt x="1525500" y="1440646"/>
                  </a:lnTo>
                  <a:lnTo>
                    <a:pt x="1534772" y="1426094"/>
                  </a:lnTo>
                  <a:lnTo>
                    <a:pt x="1543195" y="1410697"/>
                  </a:lnTo>
                  <a:lnTo>
                    <a:pt x="1579629" y="1363750"/>
                  </a:lnTo>
                  <a:lnTo>
                    <a:pt x="1602827" y="1311268"/>
                  </a:lnTo>
                  <a:lnTo>
                    <a:pt x="1623819" y="1258168"/>
                  </a:lnTo>
                  <a:lnTo>
                    <a:pt x="1641703" y="1211555"/>
                  </a:lnTo>
                  <a:lnTo>
                    <a:pt x="1649650" y="1186788"/>
                  </a:lnTo>
                  <a:lnTo>
                    <a:pt x="1659417" y="1132994"/>
                  </a:lnTo>
                  <a:lnTo>
                    <a:pt x="1662148" y="1081714"/>
                  </a:lnTo>
                  <a:lnTo>
                    <a:pt x="1663473" y="1045007"/>
                  </a:lnTo>
                  <a:lnTo>
                    <a:pt x="1670247" y="1000147"/>
                  </a:lnTo>
                  <a:lnTo>
                    <a:pt x="1670260" y="964403"/>
                  </a:lnTo>
                  <a:lnTo>
                    <a:pt x="1663772" y="919749"/>
                  </a:lnTo>
                  <a:lnTo>
                    <a:pt x="1660072" y="868032"/>
                  </a:lnTo>
                  <a:lnTo>
                    <a:pt x="1655534" y="839933"/>
                  </a:lnTo>
                  <a:lnTo>
                    <a:pt x="1651541" y="812755"/>
                  </a:lnTo>
                  <a:lnTo>
                    <a:pt x="1638452" y="767965"/>
                  </a:lnTo>
                  <a:lnTo>
                    <a:pt x="1630699" y="741161"/>
                  </a:lnTo>
                  <a:lnTo>
                    <a:pt x="1622575" y="696507"/>
                  </a:lnTo>
                  <a:lnTo>
                    <a:pt x="1608766" y="651858"/>
                  </a:lnTo>
                  <a:lnTo>
                    <a:pt x="1588064" y="589350"/>
                  </a:lnTo>
                  <a:lnTo>
                    <a:pt x="1579461" y="574136"/>
                  </a:lnTo>
                  <a:lnTo>
                    <a:pt x="1570011" y="559768"/>
                  </a:lnTo>
                  <a:lnTo>
                    <a:pt x="1543442" y="509730"/>
                  </a:lnTo>
                  <a:lnTo>
                    <a:pt x="1515654" y="464477"/>
                  </a:lnTo>
                  <a:lnTo>
                    <a:pt x="1499412" y="443430"/>
                  </a:lnTo>
                  <a:lnTo>
                    <a:pt x="1481873" y="412800"/>
                  </a:lnTo>
                  <a:lnTo>
                    <a:pt x="1441965" y="364463"/>
                  </a:lnTo>
                  <a:lnTo>
                    <a:pt x="1414010" y="324814"/>
                  </a:lnTo>
                  <a:lnTo>
                    <a:pt x="1367539" y="276825"/>
                  </a:lnTo>
                  <a:lnTo>
                    <a:pt x="1329182" y="241093"/>
                  </a:lnTo>
                  <a:lnTo>
                    <a:pt x="1275468" y="199604"/>
                  </a:lnTo>
                  <a:lnTo>
                    <a:pt x="1226450" y="163207"/>
                  </a:lnTo>
                  <a:lnTo>
                    <a:pt x="1213488" y="154883"/>
                  </a:lnTo>
                  <a:lnTo>
                    <a:pt x="1165013" y="117700"/>
                  </a:lnTo>
                  <a:lnTo>
                    <a:pt x="1150429" y="109191"/>
                  </a:lnTo>
                  <a:lnTo>
                    <a:pt x="1102780" y="86430"/>
                  </a:lnTo>
                  <a:lnTo>
                    <a:pt x="1051616" y="65482"/>
                  </a:lnTo>
                  <a:lnTo>
                    <a:pt x="1001709" y="44639"/>
                  </a:lnTo>
                  <a:lnTo>
                    <a:pt x="995549" y="41663"/>
                  </a:lnTo>
                  <a:lnTo>
                    <a:pt x="980760" y="38355"/>
                  </a:lnTo>
                  <a:lnTo>
                    <a:pt x="965249" y="35893"/>
                  </a:lnTo>
                  <a:lnTo>
                    <a:pt x="944355" y="29921"/>
                  </a:lnTo>
                  <a:lnTo>
                    <a:pt x="899713" y="26063"/>
                  </a:lnTo>
                  <a:lnTo>
                    <a:pt x="862431" y="19127"/>
                  </a:lnTo>
                  <a:lnTo>
                    <a:pt x="812994" y="17962"/>
                  </a:lnTo>
                  <a:lnTo>
                    <a:pt x="722658" y="17851"/>
                  </a:lnTo>
                  <a:lnTo>
                    <a:pt x="679140" y="24918"/>
                  </a:lnTo>
                  <a:lnTo>
                    <a:pt x="652450" y="28874"/>
                  </a:lnTo>
                  <a:lnTo>
                    <a:pt x="601515" y="44823"/>
                  </a:lnTo>
                  <a:lnTo>
                    <a:pt x="588129" y="49682"/>
                  </a:lnTo>
                  <a:lnTo>
                    <a:pt x="563118" y="535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87"/>
            <p:cNvSpPr/>
            <p:nvPr/>
          </p:nvSpPr>
          <p:spPr>
            <a:xfrm>
              <a:off x="6145222" y="1473398"/>
              <a:ext cx="80414" cy="116054"/>
            </a:xfrm>
            <a:custGeom>
              <a:avLst/>
              <a:gdLst/>
              <a:ahLst/>
              <a:cxnLst/>
              <a:rect l="0" t="0" r="0" b="0"/>
              <a:pathLst>
                <a:path w="80414" h="116054">
                  <a:moveTo>
                    <a:pt x="8905" y="17860"/>
                  </a:moveTo>
                  <a:lnTo>
                    <a:pt x="8905" y="13119"/>
                  </a:lnTo>
                  <a:lnTo>
                    <a:pt x="9898" y="11723"/>
                  </a:lnTo>
                  <a:lnTo>
                    <a:pt x="11553" y="10792"/>
                  </a:lnTo>
                  <a:lnTo>
                    <a:pt x="13650" y="10171"/>
                  </a:lnTo>
                  <a:lnTo>
                    <a:pt x="15048" y="8765"/>
                  </a:lnTo>
                  <a:lnTo>
                    <a:pt x="15980" y="6836"/>
                  </a:lnTo>
                  <a:lnTo>
                    <a:pt x="16601" y="4557"/>
                  </a:lnTo>
                  <a:lnTo>
                    <a:pt x="18008" y="3038"/>
                  </a:lnTo>
                  <a:lnTo>
                    <a:pt x="19940" y="2026"/>
                  </a:lnTo>
                  <a:lnTo>
                    <a:pt x="25431" y="400"/>
                  </a:lnTo>
                  <a:lnTo>
                    <a:pt x="26875" y="267"/>
                  </a:lnTo>
                  <a:lnTo>
                    <a:pt x="28830" y="178"/>
                  </a:lnTo>
                  <a:lnTo>
                    <a:pt x="33651" y="79"/>
                  </a:lnTo>
                  <a:lnTo>
                    <a:pt x="62124" y="0"/>
                  </a:lnTo>
                  <a:lnTo>
                    <a:pt x="62353" y="2646"/>
                  </a:lnTo>
                  <a:lnTo>
                    <a:pt x="62413" y="4741"/>
                  </a:lnTo>
                  <a:lnTo>
                    <a:pt x="63448" y="6137"/>
                  </a:lnTo>
                  <a:lnTo>
                    <a:pt x="65131" y="7068"/>
                  </a:lnTo>
                  <a:lnTo>
                    <a:pt x="67246" y="7689"/>
                  </a:lnTo>
                  <a:lnTo>
                    <a:pt x="68655" y="9095"/>
                  </a:lnTo>
                  <a:lnTo>
                    <a:pt x="69596" y="11024"/>
                  </a:lnTo>
                  <a:lnTo>
                    <a:pt x="70222" y="13303"/>
                  </a:lnTo>
                  <a:lnTo>
                    <a:pt x="70640" y="15814"/>
                  </a:lnTo>
                  <a:lnTo>
                    <a:pt x="70918" y="18480"/>
                  </a:lnTo>
                  <a:lnTo>
                    <a:pt x="71104" y="21250"/>
                  </a:lnTo>
                  <a:lnTo>
                    <a:pt x="71227" y="24089"/>
                  </a:lnTo>
                  <a:lnTo>
                    <a:pt x="71366" y="29888"/>
                  </a:lnTo>
                  <a:lnTo>
                    <a:pt x="71442" y="38732"/>
                  </a:lnTo>
                  <a:lnTo>
                    <a:pt x="70460" y="41696"/>
                  </a:lnTo>
                  <a:lnTo>
                    <a:pt x="68812" y="44665"/>
                  </a:lnTo>
                  <a:lnTo>
                    <a:pt x="66720" y="47636"/>
                  </a:lnTo>
                  <a:lnTo>
                    <a:pt x="65326" y="51601"/>
                  </a:lnTo>
                  <a:lnTo>
                    <a:pt x="64396" y="56229"/>
                  </a:lnTo>
                  <a:lnTo>
                    <a:pt x="63776" y="61299"/>
                  </a:lnTo>
                  <a:lnTo>
                    <a:pt x="62369" y="65671"/>
                  </a:lnTo>
                  <a:lnTo>
                    <a:pt x="60439" y="69577"/>
                  </a:lnTo>
                  <a:lnTo>
                    <a:pt x="58158" y="73174"/>
                  </a:lnTo>
                  <a:lnTo>
                    <a:pt x="55645" y="76564"/>
                  </a:lnTo>
                  <a:lnTo>
                    <a:pt x="52976" y="79816"/>
                  </a:lnTo>
                  <a:lnTo>
                    <a:pt x="50204" y="82976"/>
                  </a:lnTo>
                  <a:lnTo>
                    <a:pt x="47363" y="86076"/>
                  </a:lnTo>
                  <a:lnTo>
                    <a:pt x="41557" y="92165"/>
                  </a:lnTo>
                  <a:lnTo>
                    <a:pt x="39612" y="95178"/>
                  </a:lnTo>
                  <a:lnTo>
                    <a:pt x="38315" y="98178"/>
                  </a:lnTo>
                  <a:lnTo>
                    <a:pt x="37450" y="101171"/>
                  </a:lnTo>
                  <a:lnTo>
                    <a:pt x="35881" y="103166"/>
                  </a:lnTo>
                  <a:lnTo>
                    <a:pt x="33841" y="104496"/>
                  </a:lnTo>
                  <a:lnTo>
                    <a:pt x="31489" y="105383"/>
                  </a:lnTo>
                  <a:lnTo>
                    <a:pt x="28926" y="105974"/>
                  </a:lnTo>
                  <a:lnTo>
                    <a:pt x="26226" y="106368"/>
                  </a:lnTo>
                  <a:lnTo>
                    <a:pt x="23431" y="106631"/>
                  </a:lnTo>
                  <a:lnTo>
                    <a:pt x="21568" y="107799"/>
                  </a:lnTo>
                  <a:lnTo>
                    <a:pt x="20327" y="109569"/>
                  </a:lnTo>
                  <a:lnTo>
                    <a:pt x="19499" y="111741"/>
                  </a:lnTo>
                  <a:lnTo>
                    <a:pt x="17954" y="113190"/>
                  </a:lnTo>
                  <a:lnTo>
                    <a:pt x="15931" y="114155"/>
                  </a:lnTo>
                  <a:lnTo>
                    <a:pt x="9317" y="115973"/>
                  </a:lnTo>
                  <a:lnTo>
                    <a:pt x="8185" y="116011"/>
                  </a:lnTo>
                  <a:lnTo>
                    <a:pt x="4282" y="116053"/>
                  </a:lnTo>
                  <a:lnTo>
                    <a:pt x="2843" y="115072"/>
                  </a:lnTo>
                  <a:lnTo>
                    <a:pt x="1885" y="113426"/>
                  </a:lnTo>
                  <a:lnTo>
                    <a:pt x="1245" y="111336"/>
                  </a:lnTo>
                  <a:lnTo>
                    <a:pt x="818" y="108951"/>
                  </a:lnTo>
                  <a:lnTo>
                    <a:pt x="535" y="106368"/>
                  </a:lnTo>
                  <a:lnTo>
                    <a:pt x="346" y="103654"/>
                  </a:lnTo>
                  <a:lnTo>
                    <a:pt x="219" y="100853"/>
                  </a:lnTo>
                  <a:lnTo>
                    <a:pt x="0" y="91015"/>
                  </a:lnTo>
                  <a:lnTo>
                    <a:pt x="982" y="89450"/>
                  </a:lnTo>
                  <a:lnTo>
                    <a:pt x="2630" y="87415"/>
                  </a:lnTo>
                  <a:lnTo>
                    <a:pt x="8538" y="80780"/>
                  </a:lnTo>
                  <a:lnTo>
                    <a:pt x="16569" y="72715"/>
                  </a:lnTo>
                  <a:lnTo>
                    <a:pt x="16994" y="73282"/>
                  </a:lnTo>
                  <a:lnTo>
                    <a:pt x="17466" y="76557"/>
                  </a:lnTo>
                  <a:lnTo>
                    <a:pt x="18585" y="77827"/>
                  </a:lnTo>
                  <a:lnTo>
                    <a:pt x="20324" y="78674"/>
                  </a:lnTo>
                  <a:lnTo>
                    <a:pt x="22476" y="79238"/>
                  </a:lnTo>
                  <a:lnTo>
                    <a:pt x="24904" y="79615"/>
                  </a:lnTo>
                  <a:lnTo>
                    <a:pt x="27518" y="79866"/>
                  </a:lnTo>
                  <a:lnTo>
                    <a:pt x="34100" y="80268"/>
                  </a:lnTo>
                  <a:lnTo>
                    <a:pt x="35633" y="81294"/>
                  </a:lnTo>
                  <a:lnTo>
                    <a:pt x="37648" y="82969"/>
                  </a:lnTo>
                  <a:lnTo>
                    <a:pt x="39985" y="85078"/>
                  </a:lnTo>
                  <a:lnTo>
                    <a:pt x="42536" y="86485"/>
                  </a:lnTo>
                  <a:lnTo>
                    <a:pt x="45230" y="87422"/>
                  </a:lnTo>
                  <a:lnTo>
                    <a:pt x="48019" y="88047"/>
                  </a:lnTo>
                  <a:lnTo>
                    <a:pt x="50872" y="89456"/>
                  </a:lnTo>
                  <a:lnTo>
                    <a:pt x="53767" y="91387"/>
                  </a:lnTo>
                  <a:lnTo>
                    <a:pt x="60804" y="96876"/>
                  </a:lnTo>
                  <a:lnTo>
                    <a:pt x="62375" y="98318"/>
                  </a:lnTo>
                  <a:lnTo>
                    <a:pt x="70080" y="105797"/>
                  </a:lnTo>
                  <a:lnTo>
                    <a:pt x="71539" y="106250"/>
                  </a:lnTo>
                  <a:lnTo>
                    <a:pt x="73503" y="106552"/>
                  </a:lnTo>
                  <a:lnTo>
                    <a:pt x="80413" y="107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88"/>
            <p:cNvSpPr/>
            <p:nvPr/>
          </p:nvSpPr>
          <p:spPr>
            <a:xfrm>
              <a:off x="6234574" y="1464469"/>
              <a:ext cx="71129" cy="116051"/>
            </a:xfrm>
            <a:custGeom>
              <a:avLst/>
              <a:gdLst/>
              <a:ahLst/>
              <a:cxnLst/>
              <a:rect l="0" t="0" r="0" b="0"/>
              <a:pathLst>
                <a:path w="71129" h="116051">
                  <a:moveTo>
                    <a:pt x="35755" y="0"/>
                  </a:moveTo>
                  <a:lnTo>
                    <a:pt x="31010" y="0"/>
                  </a:lnTo>
                  <a:lnTo>
                    <a:pt x="29611" y="992"/>
                  </a:lnTo>
                  <a:lnTo>
                    <a:pt x="28679" y="2646"/>
                  </a:lnTo>
                  <a:lnTo>
                    <a:pt x="28059" y="4740"/>
                  </a:lnTo>
                  <a:lnTo>
                    <a:pt x="27644" y="7129"/>
                  </a:lnTo>
                  <a:lnTo>
                    <a:pt x="27368" y="9713"/>
                  </a:lnTo>
                  <a:lnTo>
                    <a:pt x="27184" y="12429"/>
                  </a:lnTo>
                  <a:lnTo>
                    <a:pt x="26069" y="15231"/>
                  </a:lnTo>
                  <a:lnTo>
                    <a:pt x="24331" y="18091"/>
                  </a:lnTo>
                  <a:lnTo>
                    <a:pt x="22180" y="20991"/>
                  </a:lnTo>
                  <a:lnTo>
                    <a:pt x="19753" y="22923"/>
                  </a:lnTo>
                  <a:lnTo>
                    <a:pt x="17142" y="24212"/>
                  </a:lnTo>
                  <a:lnTo>
                    <a:pt x="14407" y="25071"/>
                  </a:lnTo>
                  <a:lnTo>
                    <a:pt x="12584" y="26636"/>
                  </a:lnTo>
                  <a:lnTo>
                    <a:pt x="11370" y="28671"/>
                  </a:lnTo>
                  <a:lnTo>
                    <a:pt x="10560" y="31020"/>
                  </a:lnTo>
                  <a:lnTo>
                    <a:pt x="10020" y="33578"/>
                  </a:lnTo>
                  <a:lnTo>
                    <a:pt x="9659" y="36276"/>
                  </a:lnTo>
                  <a:lnTo>
                    <a:pt x="9419" y="39067"/>
                  </a:lnTo>
                  <a:lnTo>
                    <a:pt x="8266" y="41919"/>
                  </a:lnTo>
                  <a:lnTo>
                    <a:pt x="6504" y="44813"/>
                  </a:lnTo>
                  <a:lnTo>
                    <a:pt x="114" y="53426"/>
                  </a:lnTo>
                  <a:lnTo>
                    <a:pt x="1068" y="53477"/>
                  </a:lnTo>
                  <a:lnTo>
                    <a:pt x="4779" y="53533"/>
                  </a:lnTo>
                  <a:lnTo>
                    <a:pt x="6166" y="52555"/>
                  </a:lnTo>
                  <a:lnTo>
                    <a:pt x="7091" y="50912"/>
                  </a:lnTo>
                  <a:lnTo>
                    <a:pt x="7706" y="48824"/>
                  </a:lnTo>
                  <a:lnTo>
                    <a:pt x="10104" y="47432"/>
                  </a:lnTo>
                  <a:lnTo>
                    <a:pt x="13688" y="46504"/>
                  </a:lnTo>
                  <a:lnTo>
                    <a:pt x="18064" y="45886"/>
                  </a:lnTo>
                  <a:lnTo>
                    <a:pt x="21975" y="44481"/>
                  </a:lnTo>
                  <a:lnTo>
                    <a:pt x="25575" y="42552"/>
                  </a:lnTo>
                  <a:lnTo>
                    <a:pt x="33744" y="37068"/>
                  </a:lnTo>
                  <a:lnTo>
                    <a:pt x="35408" y="36618"/>
                  </a:lnTo>
                  <a:lnTo>
                    <a:pt x="37509" y="36318"/>
                  </a:lnTo>
                  <a:lnTo>
                    <a:pt x="39904" y="36118"/>
                  </a:lnTo>
                  <a:lnTo>
                    <a:pt x="42494" y="35985"/>
                  </a:lnTo>
                  <a:lnTo>
                    <a:pt x="48020" y="35837"/>
                  </a:lnTo>
                  <a:lnTo>
                    <a:pt x="56715" y="35754"/>
                  </a:lnTo>
                  <a:lnTo>
                    <a:pt x="58666" y="36734"/>
                  </a:lnTo>
                  <a:lnTo>
                    <a:pt x="59967" y="38380"/>
                  </a:lnTo>
                  <a:lnTo>
                    <a:pt x="62057" y="43410"/>
                  </a:lnTo>
                  <a:lnTo>
                    <a:pt x="63221" y="44815"/>
                  </a:lnTo>
                  <a:lnTo>
                    <a:pt x="64990" y="46744"/>
                  </a:lnTo>
                  <a:lnTo>
                    <a:pt x="67163" y="49022"/>
                  </a:lnTo>
                  <a:lnTo>
                    <a:pt x="68612" y="51533"/>
                  </a:lnTo>
                  <a:lnTo>
                    <a:pt x="69578" y="54199"/>
                  </a:lnTo>
                  <a:lnTo>
                    <a:pt x="71128" y="60866"/>
                  </a:lnTo>
                  <a:lnTo>
                    <a:pt x="70262" y="62406"/>
                  </a:lnTo>
                  <a:lnTo>
                    <a:pt x="68692" y="64424"/>
                  </a:lnTo>
                  <a:lnTo>
                    <a:pt x="66651" y="66762"/>
                  </a:lnTo>
                  <a:lnTo>
                    <a:pt x="65291" y="69312"/>
                  </a:lnTo>
                  <a:lnTo>
                    <a:pt x="64384" y="72005"/>
                  </a:lnTo>
                  <a:lnTo>
                    <a:pt x="63779" y="74792"/>
                  </a:lnTo>
                  <a:lnTo>
                    <a:pt x="62383" y="77643"/>
                  </a:lnTo>
                  <a:lnTo>
                    <a:pt x="60460" y="80535"/>
                  </a:lnTo>
                  <a:lnTo>
                    <a:pt x="58184" y="83455"/>
                  </a:lnTo>
                  <a:lnTo>
                    <a:pt x="56666" y="86395"/>
                  </a:lnTo>
                  <a:lnTo>
                    <a:pt x="55655" y="89346"/>
                  </a:lnTo>
                  <a:lnTo>
                    <a:pt x="54980" y="92306"/>
                  </a:lnTo>
                  <a:lnTo>
                    <a:pt x="53538" y="94280"/>
                  </a:lnTo>
                  <a:lnTo>
                    <a:pt x="51583" y="95595"/>
                  </a:lnTo>
                  <a:lnTo>
                    <a:pt x="49287" y="96472"/>
                  </a:lnTo>
                  <a:lnTo>
                    <a:pt x="47756" y="98049"/>
                  </a:lnTo>
                  <a:lnTo>
                    <a:pt x="46734" y="100092"/>
                  </a:lnTo>
                  <a:lnTo>
                    <a:pt x="46054" y="102447"/>
                  </a:lnTo>
                  <a:lnTo>
                    <a:pt x="44607" y="104017"/>
                  </a:lnTo>
                  <a:lnTo>
                    <a:pt x="42649" y="105063"/>
                  </a:lnTo>
                  <a:lnTo>
                    <a:pt x="40352" y="105761"/>
                  </a:lnTo>
                  <a:lnTo>
                    <a:pt x="37826" y="107218"/>
                  </a:lnTo>
                  <a:lnTo>
                    <a:pt x="35150" y="109182"/>
                  </a:lnTo>
                  <a:lnTo>
                    <a:pt x="28462" y="114722"/>
                  </a:lnTo>
                  <a:lnTo>
                    <a:pt x="26920" y="115176"/>
                  </a:lnTo>
                  <a:lnTo>
                    <a:pt x="24899" y="115479"/>
                  </a:lnTo>
                  <a:lnTo>
                    <a:pt x="22559" y="115681"/>
                  </a:lnTo>
                  <a:lnTo>
                    <a:pt x="20005" y="115816"/>
                  </a:lnTo>
                  <a:lnTo>
                    <a:pt x="10593" y="116050"/>
                  </a:lnTo>
                  <a:lnTo>
                    <a:pt x="9048" y="115070"/>
                  </a:lnTo>
                  <a:lnTo>
                    <a:pt x="7025" y="113424"/>
                  </a:lnTo>
                  <a:lnTo>
                    <a:pt x="0" y="107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89"/>
            <p:cNvSpPr/>
            <p:nvPr/>
          </p:nvSpPr>
          <p:spPr>
            <a:xfrm>
              <a:off x="6315022" y="1446609"/>
              <a:ext cx="8938" cy="133947"/>
            </a:xfrm>
            <a:custGeom>
              <a:avLst/>
              <a:gdLst/>
              <a:ahLst/>
              <a:cxnLst/>
              <a:rect l="0" t="0" r="0" b="0"/>
              <a:pathLst>
                <a:path w="8938" h="133947">
                  <a:moveTo>
                    <a:pt x="8937" y="0"/>
                  </a:moveTo>
                  <a:lnTo>
                    <a:pt x="8937" y="55325"/>
                  </a:lnTo>
                  <a:lnTo>
                    <a:pt x="7945" y="59703"/>
                  </a:lnTo>
                  <a:lnTo>
                    <a:pt x="6289" y="64607"/>
                  </a:lnTo>
                  <a:lnTo>
                    <a:pt x="4193" y="69861"/>
                  </a:lnTo>
                  <a:lnTo>
                    <a:pt x="2795" y="74355"/>
                  </a:lnTo>
                  <a:lnTo>
                    <a:pt x="1863" y="78344"/>
                  </a:lnTo>
                  <a:lnTo>
                    <a:pt x="1242" y="81995"/>
                  </a:lnTo>
                  <a:lnTo>
                    <a:pt x="827" y="85421"/>
                  </a:lnTo>
                  <a:lnTo>
                    <a:pt x="551" y="88698"/>
                  </a:lnTo>
                  <a:lnTo>
                    <a:pt x="368" y="91874"/>
                  </a:lnTo>
                  <a:lnTo>
                    <a:pt x="163" y="98049"/>
                  </a:lnTo>
                  <a:lnTo>
                    <a:pt x="31" y="110098"/>
                  </a:lnTo>
                  <a:lnTo>
                    <a:pt x="0" y="129233"/>
                  </a:lnTo>
                  <a:lnTo>
                    <a:pt x="993" y="130804"/>
                  </a:lnTo>
                  <a:lnTo>
                    <a:pt x="2647" y="131851"/>
                  </a:lnTo>
                  <a:lnTo>
                    <a:pt x="8937" y="1339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90"/>
            <p:cNvSpPr/>
            <p:nvPr/>
          </p:nvSpPr>
          <p:spPr>
            <a:xfrm>
              <a:off x="6332898" y="1500188"/>
              <a:ext cx="53633" cy="26790"/>
            </a:xfrm>
            <a:custGeom>
              <a:avLst/>
              <a:gdLst/>
              <a:ahLst/>
              <a:cxnLst/>
              <a:rect l="0" t="0" r="0" b="0"/>
              <a:pathLst>
                <a:path w="53633" h="26790">
                  <a:moveTo>
                    <a:pt x="0" y="26789"/>
                  </a:moveTo>
                  <a:lnTo>
                    <a:pt x="13316" y="13486"/>
                  </a:lnTo>
                  <a:lnTo>
                    <a:pt x="15830" y="11967"/>
                  </a:lnTo>
                  <a:lnTo>
                    <a:pt x="18499" y="10955"/>
                  </a:lnTo>
                  <a:lnTo>
                    <a:pt x="21271" y="10279"/>
                  </a:lnTo>
                  <a:lnTo>
                    <a:pt x="24113" y="8837"/>
                  </a:lnTo>
                  <a:lnTo>
                    <a:pt x="27000" y="6883"/>
                  </a:lnTo>
                  <a:lnTo>
                    <a:pt x="29919" y="4589"/>
                  </a:lnTo>
                  <a:lnTo>
                    <a:pt x="32857" y="3059"/>
                  </a:lnTo>
                  <a:lnTo>
                    <a:pt x="35809" y="2039"/>
                  </a:lnTo>
                  <a:lnTo>
                    <a:pt x="38770" y="1359"/>
                  </a:lnTo>
                  <a:lnTo>
                    <a:pt x="41737" y="906"/>
                  </a:lnTo>
                  <a:lnTo>
                    <a:pt x="44709" y="604"/>
                  </a:lnTo>
                  <a:lnTo>
                    <a:pt x="5363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91"/>
            <p:cNvSpPr/>
            <p:nvPr/>
          </p:nvSpPr>
          <p:spPr>
            <a:xfrm>
              <a:off x="6332898" y="1544836"/>
              <a:ext cx="44694" cy="26790"/>
            </a:xfrm>
            <a:custGeom>
              <a:avLst/>
              <a:gdLst/>
              <a:ahLst/>
              <a:cxnLst/>
              <a:rect l="0" t="0" r="0" b="0"/>
              <a:pathLst>
                <a:path w="44694" h="26790">
                  <a:moveTo>
                    <a:pt x="0" y="0"/>
                  </a:moveTo>
                  <a:lnTo>
                    <a:pt x="8571" y="8562"/>
                  </a:lnTo>
                  <a:lnTo>
                    <a:pt x="9687" y="8684"/>
                  </a:lnTo>
                  <a:lnTo>
                    <a:pt x="11424" y="8766"/>
                  </a:lnTo>
                  <a:lnTo>
                    <a:pt x="13575" y="8821"/>
                  </a:lnTo>
                  <a:lnTo>
                    <a:pt x="15009" y="9849"/>
                  </a:lnTo>
                  <a:lnTo>
                    <a:pt x="15966" y="11527"/>
                  </a:lnTo>
                  <a:lnTo>
                    <a:pt x="16603" y="13638"/>
                  </a:lnTo>
                  <a:lnTo>
                    <a:pt x="18021" y="15045"/>
                  </a:lnTo>
                  <a:lnTo>
                    <a:pt x="19959" y="15983"/>
                  </a:lnTo>
                  <a:lnTo>
                    <a:pt x="22245" y="16608"/>
                  </a:lnTo>
                  <a:lnTo>
                    <a:pt x="24762" y="18018"/>
                  </a:lnTo>
                  <a:lnTo>
                    <a:pt x="27433" y="19949"/>
                  </a:lnTo>
                  <a:lnTo>
                    <a:pt x="30206" y="22229"/>
                  </a:lnTo>
                  <a:lnTo>
                    <a:pt x="33049" y="23749"/>
                  </a:lnTo>
                  <a:lnTo>
                    <a:pt x="35937" y="24762"/>
                  </a:lnTo>
                  <a:lnTo>
                    <a:pt x="44693" y="267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92"/>
            <p:cNvSpPr/>
            <p:nvPr/>
          </p:nvSpPr>
          <p:spPr>
            <a:xfrm>
              <a:off x="6396711" y="1491294"/>
              <a:ext cx="132837" cy="89262"/>
            </a:xfrm>
            <a:custGeom>
              <a:avLst/>
              <a:gdLst/>
              <a:ahLst/>
              <a:cxnLst/>
              <a:rect l="0" t="0" r="0" b="0"/>
              <a:pathLst>
                <a:path w="132837" h="89262">
                  <a:moveTo>
                    <a:pt x="7696" y="62472"/>
                  </a:moveTo>
                  <a:lnTo>
                    <a:pt x="7696" y="89251"/>
                  </a:lnTo>
                  <a:lnTo>
                    <a:pt x="7696" y="68011"/>
                  </a:lnTo>
                  <a:lnTo>
                    <a:pt x="6703" y="65172"/>
                  </a:lnTo>
                  <a:lnTo>
                    <a:pt x="5047" y="62288"/>
                  </a:lnTo>
                  <a:lnTo>
                    <a:pt x="2951" y="59372"/>
                  </a:lnTo>
                  <a:lnTo>
                    <a:pt x="1553" y="55445"/>
                  </a:lnTo>
                  <a:lnTo>
                    <a:pt x="621" y="50842"/>
                  </a:lnTo>
                  <a:lnTo>
                    <a:pt x="0" y="45789"/>
                  </a:lnTo>
                  <a:lnTo>
                    <a:pt x="580" y="41428"/>
                  </a:lnTo>
                  <a:lnTo>
                    <a:pt x="1958" y="37528"/>
                  </a:lnTo>
                  <a:lnTo>
                    <a:pt x="6562" y="28881"/>
                  </a:lnTo>
                  <a:lnTo>
                    <a:pt x="6940" y="27180"/>
                  </a:lnTo>
                  <a:lnTo>
                    <a:pt x="7192" y="25053"/>
                  </a:lnTo>
                  <a:lnTo>
                    <a:pt x="7360" y="22643"/>
                  </a:lnTo>
                  <a:lnTo>
                    <a:pt x="8465" y="20044"/>
                  </a:lnTo>
                  <a:lnTo>
                    <a:pt x="10195" y="17319"/>
                  </a:lnTo>
                  <a:lnTo>
                    <a:pt x="12341" y="14511"/>
                  </a:lnTo>
                  <a:lnTo>
                    <a:pt x="14765" y="12638"/>
                  </a:lnTo>
                  <a:lnTo>
                    <a:pt x="17375" y="11390"/>
                  </a:lnTo>
                  <a:lnTo>
                    <a:pt x="20107" y="10558"/>
                  </a:lnTo>
                  <a:lnTo>
                    <a:pt x="21929" y="9011"/>
                  </a:lnTo>
                  <a:lnTo>
                    <a:pt x="23144" y="6987"/>
                  </a:lnTo>
                  <a:lnTo>
                    <a:pt x="23954" y="4646"/>
                  </a:lnTo>
                  <a:lnTo>
                    <a:pt x="25487" y="3086"/>
                  </a:lnTo>
                  <a:lnTo>
                    <a:pt x="27502" y="2045"/>
                  </a:lnTo>
                  <a:lnTo>
                    <a:pt x="29838" y="1351"/>
                  </a:lnTo>
                  <a:lnTo>
                    <a:pt x="32390" y="889"/>
                  </a:lnTo>
                  <a:lnTo>
                    <a:pt x="35083" y="580"/>
                  </a:lnTo>
                  <a:lnTo>
                    <a:pt x="37872" y="375"/>
                  </a:lnTo>
                  <a:lnTo>
                    <a:pt x="40725" y="238"/>
                  </a:lnTo>
                  <a:lnTo>
                    <a:pt x="46542" y="86"/>
                  </a:lnTo>
                  <a:lnTo>
                    <a:pt x="55401" y="0"/>
                  </a:lnTo>
                  <a:lnTo>
                    <a:pt x="58370" y="980"/>
                  </a:lnTo>
                  <a:lnTo>
                    <a:pt x="61343" y="2626"/>
                  </a:lnTo>
                  <a:lnTo>
                    <a:pt x="64317" y="4715"/>
                  </a:lnTo>
                  <a:lnTo>
                    <a:pt x="66300" y="7100"/>
                  </a:lnTo>
                  <a:lnTo>
                    <a:pt x="67622" y="9682"/>
                  </a:lnTo>
                  <a:lnTo>
                    <a:pt x="68503" y="12396"/>
                  </a:lnTo>
                  <a:lnTo>
                    <a:pt x="70084" y="15197"/>
                  </a:lnTo>
                  <a:lnTo>
                    <a:pt x="72131" y="18057"/>
                  </a:lnTo>
                  <a:lnTo>
                    <a:pt x="77808" y="25035"/>
                  </a:lnTo>
                  <a:lnTo>
                    <a:pt x="78274" y="26600"/>
                  </a:lnTo>
                  <a:lnTo>
                    <a:pt x="78583" y="28635"/>
                  </a:lnTo>
                  <a:lnTo>
                    <a:pt x="78791" y="30984"/>
                  </a:lnTo>
                  <a:lnTo>
                    <a:pt x="78928" y="33543"/>
                  </a:lnTo>
                  <a:lnTo>
                    <a:pt x="79168" y="42959"/>
                  </a:lnTo>
                  <a:lnTo>
                    <a:pt x="79204" y="53131"/>
                  </a:lnTo>
                  <a:lnTo>
                    <a:pt x="76556" y="53359"/>
                  </a:lnTo>
                  <a:lnTo>
                    <a:pt x="70375" y="53539"/>
                  </a:lnTo>
                  <a:lnTo>
                    <a:pt x="70314" y="50895"/>
                  </a:lnTo>
                  <a:lnTo>
                    <a:pt x="70267" y="32292"/>
                  </a:lnTo>
                  <a:lnTo>
                    <a:pt x="71260" y="30446"/>
                  </a:lnTo>
                  <a:lnTo>
                    <a:pt x="72915" y="29215"/>
                  </a:lnTo>
                  <a:lnTo>
                    <a:pt x="75011" y="28394"/>
                  </a:lnTo>
                  <a:lnTo>
                    <a:pt x="76409" y="26855"/>
                  </a:lnTo>
                  <a:lnTo>
                    <a:pt x="77342" y="24837"/>
                  </a:lnTo>
                  <a:lnTo>
                    <a:pt x="77963" y="22499"/>
                  </a:lnTo>
                  <a:lnTo>
                    <a:pt x="79370" y="20940"/>
                  </a:lnTo>
                  <a:lnTo>
                    <a:pt x="81301" y="19901"/>
                  </a:lnTo>
                  <a:lnTo>
                    <a:pt x="83582" y="19209"/>
                  </a:lnTo>
                  <a:lnTo>
                    <a:pt x="86096" y="18747"/>
                  </a:lnTo>
                  <a:lnTo>
                    <a:pt x="88765" y="18439"/>
                  </a:lnTo>
                  <a:lnTo>
                    <a:pt x="95439" y="17945"/>
                  </a:lnTo>
                  <a:lnTo>
                    <a:pt x="99000" y="17877"/>
                  </a:lnTo>
                  <a:lnTo>
                    <a:pt x="101341" y="17859"/>
                  </a:lnTo>
                  <a:lnTo>
                    <a:pt x="103894" y="18839"/>
                  </a:lnTo>
                  <a:lnTo>
                    <a:pt x="106589" y="20485"/>
                  </a:lnTo>
                  <a:lnTo>
                    <a:pt x="113305" y="25515"/>
                  </a:lnTo>
                  <a:lnTo>
                    <a:pt x="114850" y="26920"/>
                  </a:lnTo>
                  <a:lnTo>
                    <a:pt x="119215" y="31126"/>
                  </a:lnTo>
                  <a:lnTo>
                    <a:pt x="120776" y="33637"/>
                  </a:lnTo>
                  <a:lnTo>
                    <a:pt x="121817" y="36304"/>
                  </a:lnTo>
                  <a:lnTo>
                    <a:pt x="122510" y="39073"/>
                  </a:lnTo>
                  <a:lnTo>
                    <a:pt x="122972" y="41912"/>
                  </a:lnTo>
                  <a:lnTo>
                    <a:pt x="123281" y="44796"/>
                  </a:lnTo>
                  <a:lnTo>
                    <a:pt x="123486" y="47711"/>
                  </a:lnTo>
                  <a:lnTo>
                    <a:pt x="123624" y="50647"/>
                  </a:lnTo>
                  <a:lnTo>
                    <a:pt x="123862" y="60718"/>
                  </a:lnTo>
                  <a:lnTo>
                    <a:pt x="123886" y="66693"/>
                  </a:lnTo>
                  <a:lnTo>
                    <a:pt x="124884" y="69254"/>
                  </a:lnTo>
                  <a:lnTo>
                    <a:pt x="126541" y="71955"/>
                  </a:lnTo>
                  <a:lnTo>
                    <a:pt x="128640" y="74747"/>
                  </a:lnTo>
                  <a:lnTo>
                    <a:pt x="130038" y="77600"/>
                  </a:lnTo>
                  <a:lnTo>
                    <a:pt x="130971" y="80495"/>
                  </a:lnTo>
                  <a:lnTo>
                    <a:pt x="132836" y="892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93"/>
            <p:cNvSpPr/>
            <p:nvPr/>
          </p:nvSpPr>
          <p:spPr>
            <a:xfrm>
              <a:off x="5725076" y="1553766"/>
              <a:ext cx="1296061" cy="1375172"/>
            </a:xfrm>
            <a:custGeom>
              <a:avLst/>
              <a:gdLst/>
              <a:ahLst/>
              <a:cxnLst/>
              <a:rect l="0" t="0" r="0" b="0"/>
              <a:pathLst>
                <a:path w="1296061" h="1375172">
                  <a:moveTo>
                    <a:pt x="312850" y="0"/>
                  </a:moveTo>
                  <a:lnTo>
                    <a:pt x="282641" y="0"/>
                  </a:lnTo>
                  <a:lnTo>
                    <a:pt x="280793" y="992"/>
                  </a:lnTo>
                  <a:lnTo>
                    <a:pt x="279561" y="2645"/>
                  </a:lnTo>
                  <a:lnTo>
                    <a:pt x="278739" y="4740"/>
                  </a:lnTo>
                  <a:lnTo>
                    <a:pt x="277198" y="6136"/>
                  </a:lnTo>
                  <a:lnTo>
                    <a:pt x="275178" y="7067"/>
                  </a:lnTo>
                  <a:lnTo>
                    <a:pt x="272837" y="7688"/>
                  </a:lnTo>
                  <a:lnTo>
                    <a:pt x="267588" y="11024"/>
                  </a:lnTo>
                  <a:lnTo>
                    <a:pt x="264798" y="13302"/>
                  </a:lnTo>
                  <a:lnTo>
                    <a:pt x="261945" y="14821"/>
                  </a:lnTo>
                  <a:lnTo>
                    <a:pt x="253184" y="17951"/>
                  </a:lnTo>
                  <a:lnTo>
                    <a:pt x="244298" y="24721"/>
                  </a:lnTo>
                  <a:lnTo>
                    <a:pt x="220483" y="47660"/>
                  </a:lnTo>
                  <a:lnTo>
                    <a:pt x="189696" y="87068"/>
                  </a:lnTo>
                  <a:lnTo>
                    <a:pt x="164702" y="113252"/>
                  </a:lnTo>
                  <a:lnTo>
                    <a:pt x="140069" y="150191"/>
                  </a:lnTo>
                  <a:lnTo>
                    <a:pt x="136741" y="158694"/>
                  </a:lnTo>
                  <a:lnTo>
                    <a:pt x="134268" y="166773"/>
                  </a:lnTo>
                  <a:lnTo>
                    <a:pt x="118936" y="198706"/>
                  </a:lnTo>
                  <a:lnTo>
                    <a:pt x="95335" y="238503"/>
                  </a:lnTo>
                  <a:lnTo>
                    <a:pt x="92029" y="250199"/>
                  </a:lnTo>
                  <a:lnTo>
                    <a:pt x="91148" y="256096"/>
                  </a:lnTo>
                  <a:lnTo>
                    <a:pt x="87520" y="265294"/>
                  </a:lnTo>
                  <a:lnTo>
                    <a:pt x="77098" y="284024"/>
                  </a:lnTo>
                  <a:lnTo>
                    <a:pt x="73993" y="295235"/>
                  </a:lnTo>
                  <a:lnTo>
                    <a:pt x="71620" y="306833"/>
                  </a:lnTo>
                  <a:lnTo>
                    <a:pt x="56112" y="348272"/>
                  </a:lnTo>
                  <a:lnTo>
                    <a:pt x="53740" y="360170"/>
                  </a:lnTo>
                  <a:lnTo>
                    <a:pt x="47815" y="378025"/>
                  </a:lnTo>
                  <a:lnTo>
                    <a:pt x="44625" y="394891"/>
                  </a:lnTo>
                  <a:lnTo>
                    <a:pt x="38823" y="407605"/>
                  </a:lnTo>
                  <a:lnTo>
                    <a:pt x="33712" y="429176"/>
                  </a:lnTo>
                  <a:lnTo>
                    <a:pt x="29880" y="440776"/>
                  </a:lnTo>
                  <a:lnTo>
                    <a:pt x="24772" y="464392"/>
                  </a:lnTo>
                  <a:lnTo>
                    <a:pt x="20941" y="476271"/>
                  </a:lnTo>
                  <a:lnTo>
                    <a:pt x="15408" y="517923"/>
                  </a:lnTo>
                  <a:lnTo>
                    <a:pt x="11813" y="529828"/>
                  </a:lnTo>
                  <a:lnTo>
                    <a:pt x="9106" y="567078"/>
                  </a:lnTo>
                  <a:lnTo>
                    <a:pt x="8948" y="605225"/>
                  </a:lnTo>
                  <a:lnTo>
                    <a:pt x="6294" y="616585"/>
                  </a:lnTo>
                  <a:lnTo>
                    <a:pt x="2797" y="628248"/>
                  </a:lnTo>
                  <a:lnTo>
                    <a:pt x="109" y="670947"/>
                  </a:lnTo>
                  <a:lnTo>
                    <a:pt x="0" y="748368"/>
                  </a:lnTo>
                  <a:lnTo>
                    <a:pt x="2648" y="759579"/>
                  </a:lnTo>
                  <a:lnTo>
                    <a:pt x="6143" y="771177"/>
                  </a:lnTo>
                  <a:lnTo>
                    <a:pt x="9686" y="800533"/>
                  </a:lnTo>
                  <a:lnTo>
                    <a:pt x="15964" y="819441"/>
                  </a:lnTo>
                  <a:lnTo>
                    <a:pt x="20357" y="848921"/>
                  </a:lnTo>
                  <a:lnTo>
                    <a:pt x="23945" y="860493"/>
                  </a:lnTo>
                  <a:lnTo>
                    <a:pt x="26958" y="878165"/>
                  </a:lnTo>
                  <a:lnTo>
                    <a:pt x="31182" y="890027"/>
                  </a:lnTo>
                  <a:lnTo>
                    <a:pt x="36371" y="899268"/>
                  </a:lnTo>
                  <a:lnTo>
                    <a:pt x="39145" y="903121"/>
                  </a:lnTo>
                  <a:lnTo>
                    <a:pt x="42227" y="912694"/>
                  </a:lnTo>
                  <a:lnTo>
                    <a:pt x="43049" y="918025"/>
                  </a:lnTo>
                  <a:lnTo>
                    <a:pt x="46611" y="926594"/>
                  </a:lnTo>
                  <a:lnTo>
                    <a:pt x="56989" y="944921"/>
                  </a:lnTo>
                  <a:lnTo>
                    <a:pt x="60089" y="956077"/>
                  </a:lnTo>
                  <a:lnTo>
                    <a:pt x="62461" y="967650"/>
                  </a:lnTo>
                  <a:lnTo>
                    <a:pt x="74865" y="997183"/>
                  </a:lnTo>
                  <a:lnTo>
                    <a:pt x="98339" y="1033751"/>
                  </a:lnTo>
                  <a:lnTo>
                    <a:pt x="107267" y="1046799"/>
                  </a:lnTo>
                  <a:lnTo>
                    <a:pt x="125140" y="1078024"/>
                  </a:lnTo>
                  <a:lnTo>
                    <a:pt x="134078" y="1091336"/>
                  </a:lnTo>
                  <a:lnTo>
                    <a:pt x="137057" y="1096651"/>
                  </a:lnTo>
                  <a:lnTo>
                    <a:pt x="145665" y="1105202"/>
                  </a:lnTo>
                  <a:lnTo>
                    <a:pt x="162631" y="1118777"/>
                  </a:lnTo>
                  <a:lnTo>
                    <a:pt x="176539" y="1137149"/>
                  </a:lnTo>
                  <a:lnTo>
                    <a:pt x="212934" y="1168464"/>
                  </a:lnTo>
                  <a:lnTo>
                    <a:pt x="229514" y="1183822"/>
                  </a:lnTo>
                  <a:lnTo>
                    <a:pt x="266540" y="1208451"/>
                  </a:lnTo>
                  <a:lnTo>
                    <a:pt x="289282" y="1221376"/>
                  </a:lnTo>
                  <a:lnTo>
                    <a:pt x="329000" y="1252765"/>
                  </a:lnTo>
                  <a:lnTo>
                    <a:pt x="345995" y="1261953"/>
                  </a:lnTo>
                  <a:lnTo>
                    <a:pt x="357707" y="1265321"/>
                  </a:lnTo>
                  <a:lnTo>
                    <a:pt x="369534" y="1267810"/>
                  </a:lnTo>
                  <a:lnTo>
                    <a:pt x="405221" y="1283142"/>
                  </a:lnTo>
                  <a:lnTo>
                    <a:pt x="440970" y="1299787"/>
                  </a:lnTo>
                  <a:lnTo>
                    <a:pt x="464805" y="1305600"/>
                  </a:lnTo>
                  <a:lnTo>
                    <a:pt x="475730" y="1310517"/>
                  </a:lnTo>
                  <a:lnTo>
                    <a:pt x="483896" y="1316009"/>
                  </a:lnTo>
                  <a:lnTo>
                    <a:pt x="493485" y="1319112"/>
                  </a:lnTo>
                  <a:lnTo>
                    <a:pt x="520571" y="1325844"/>
                  </a:lnTo>
                  <a:lnTo>
                    <a:pt x="559742" y="1339344"/>
                  </a:lnTo>
                  <a:lnTo>
                    <a:pt x="575810" y="1345264"/>
                  </a:lnTo>
                  <a:lnTo>
                    <a:pt x="599034" y="1350412"/>
                  </a:lnTo>
                  <a:lnTo>
                    <a:pt x="610869" y="1354246"/>
                  </a:lnTo>
                  <a:lnTo>
                    <a:pt x="646562" y="1358035"/>
                  </a:lnTo>
                  <a:lnTo>
                    <a:pt x="670393" y="1364327"/>
                  </a:lnTo>
                  <a:lnTo>
                    <a:pt x="700188" y="1366982"/>
                  </a:lnTo>
                  <a:lnTo>
                    <a:pt x="724024" y="1373260"/>
                  </a:lnTo>
                  <a:lnTo>
                    <a:pt x="759962" y="1374920"/>
                  </a:lnTo>
                  <a:lnTo>
                    <a:pt x="846175" y="1375171"/>
                  </a:lnTo>
                  <a:lnTo>
                    <a:pt x="858097" y="1372526"/>
                  </a:lnTo>
                  <a:lnTo>
                    <a:pt x="870018" y="1369035"/>
                  </a:lnTo>
                  <a:lnTo>
                    <a:pt x="906768" y="1365495"/>
                  </a:lnTo>
                  <a:lnTo>
                    <a:pt x="949640" y="1357169"/>
                  </a:lnTo>
                  <a:lnTo>
                    <a:pt x="974141" y="1350412"/>
                  </a:lnTo>
                  <a:lnTo>
                    <a:pt x="980153" y="1349736"/>
                  </a:lnTo>
                  <a:lnTo>
                    <a:pt x="989484" y="1346338"/>
                  </a:lnTo>
                  <a:lnTo>
                    <a:pt x="993363" y="1344043"/>
                  </a:lnTo>
                  <a:lnTo>
                    <a:pt x="1002969" y="1341493"/>
                  </a:lnTo>
                  <a:lnTo>
                    <a:pt x="1013860" y="1339367"/>
                  </a:lnTo>
                  <a:lnTo>
                    <a:pt x="1025321" y="1335116"/>
                  </a:lnTo>
                  <a:lnTo>
                    <a:pt x="1034387" y="1329918"/>
                  </a:lnTo>
                  <a:lnTo>
                    <a:pt x="1058580" y="1315561"/>
                  </a:lnTo>
                  <a:lnTo>
                    <a:pt x="1079085" y="1303718"/>
                  </a:lnTo>
                  <a:lnTo>
                    <a:pt x="1092419" y="1294800"/>
                  </a:lnTo>
                  <a:lnTo>
                    <a:pt x="1106302" y="1285873"/>
                  </a:lnTo>
                  <a:lnTo>
                    <a:pt x="1119353" y="1276945"/>
                  </a:lnTo>
                  <a:lnTo>
                    <a:pt x="1133152" y="1268015"/>
                  </a:lnTo>
                  <a:lnTo>
                    <a:pt x="1136814" y="1265039"/>
                  </a:lnTo>
                  <a:lnTo>
                    <a:pt x="1143530" y="1256440"/>
                  </a:lnTo>
                  <a:lnTo>
                    <a:pt x="1146712" y="1251369"/>
                  </a:lnTo>
                  <a:lnTo>
                    <a:pt x="1155544" y="1243088"/>
                  </a:lnTo>
                  <a:lnTo>
                    <a:pt x="1172654" y="1229688"/>
                  </a:lnTo>
                  <a:lnTo>
                    <a:pt x="1203705" y="1189884"/>
                  </a:lnTo>
                  <a:lnTo>
                    <a:pt x="1220609" y="1163693"/>
                  </a:lnTo>
                  <a:lnTo>
                    <a:pt x="1228806" y="1136636"/>
                  </a:lnTo>
                  <a:lnTo>
                    <a:pt x="1247499" y="1095351"/>
                  </a:lnTo>
                  <a:lnTo>
                    <a:pt x="1251237" y="1078500"/>
                  </a:lnTo>
                  <a:lnTo>
                    <a:pt x="1265552" y="1049898"/>
                  </a:lnTo>
                  <a:lnTo>
                    <a:pt x="1271189" y="1026751"/>
                  </a:lnTo>
                  <a:lnTo>
                    <a:pt x="1275092" y="1014935"/>
                  </a:lnTo>
                  <a:lnTo>
                    <a:pt x="1280681" y="973332"/>
                  </a:lnTo>
                  <a:lnTo>
                    <a:pt x="1284277" y="961428"/>
                  </a:lnTo>
                  <a:lnTo>
                    <a:pt x="1286986" y="919758"/>
                  </a:lnTo>
                  <a:lnTo>
                    <a:pt x="1287042" y="913805"/>
                  </a:lnTo>
                  <a:lnTo>
                    <a:pt x="1289753" y="901898"/>
                  </a:lnTo>
                  <a:lnTo>
                    <a:pt x="1293275" y="889992"/>
                  </a:lnTo>
                  <a:lnTo>
                    <a:pt x="1295927" y="848320"/>
                  </a:lnTo>
                  <a:lnTo>
                    <a:pt x="1296060" y="824508"/>
                  </a:lnTo>
                  <a:lnTo>
                    <a:pt x="1293430" y="812601"/>
                  </a:lnTo>
                  <a:lnTo>
                    <a:pt x="1289943" y="800695"/>
                  </a:lnTo>
                  <a:lnTo>
                    <a:pt x="1287318" y="759023"/>
                  </a:lnTo>
                  <a:lnTo>
                    <a:pt x="1287186" y="735211"/>
                  </a:lnTo>
                  <a:lnTo>
                    <a:pt x="1284520" y="723305"/>
                  </a:lnTo>
                  <a:lnTo>
                    <a:pt x="1281017" y="711398"/>
                  </a:lnTo>
                  <a:lnTo>
                    <a:pt x="1275731" y="669726"/>
                  </a:lnTo>
                  <a:lnTo>
                    <a:pt x="1262768" y="634008"/>
                  </a:lnTo>
                  <a:lnTo>
                    <a:pt x="1260425" y="622101"/>
                  </a:lnTo>
                  <a:lnTo>
                    <a:pt x="1244940" y="580430"/>
                  </a:lnTo>
                  <a:lnTo>
                    <a:pt x="1242570" y="568523"/>
                  </a:lnTo>
                  <a:lnTo>
                    <a:pt x="1227065" y="526851"/>
                  </a:lnTo>
                  <a:lnTo>
                    <a:pt x="1226238" y="520898"/>
                  </a:lnTo>
                  <a:lnTo>
                    <a:pt x="1222670" y="511638"/>
                  </a:lnTo>
                  <a:lnTo>
                    <a:pt x="1203616" y="475882"/>
                  </a:lnTo>
                  <a:lnTo>
                    <a:pt x="1200367" y="464180"/>
                  </a:lnTo>
                  <a:lnTo>
                    <a:pt x="1197931" y="452365"/>
                  </a:lnTo>
                  <a:lnTo>
                    <a:pt x="1190974" y="435548"/>
                  </a:lnTo>
                  <a:lnTo>
                    <a:pt x="1164972" y="395820"/>
                  </a:lnTo>
                  <a:lnTo>
                    <a:pt x="1150093" y="368693"/>
                  </a:lnTo>
                  <a:lnTo>
                    <a:pt x="1146784" y="359655"/>
                  </a:lnTo>
                  <a:lnTo>
                    <a:pt x="1144320" y="351339"/>
                  </a:lnTo>
                  <a:lnTo>
                    <a:pt x="1137349" y="336492"/>
                  </a:lnTo>
                  <a:lnTo>
                    <a:pt x="1108368" y="295285"/>
                  </a:lnTo>
                  <a:lnTo>
                    <a:pt x="1102417" y="288003"/>
                  </a:lnTo>
                  <a:lnTo>
                    <a:pt x="1085539" y="262788"/>
                  </a:lnTo>
                  <a:lnTo>
                    <a:pt x="1074779" y="238016"/>
                  </a:lnTo>
                  <a:lnTo>
                    <a:pt x="1060601" y="220643"/>
                  </a:lnTo>
                  <a:lnTo>
                    <a:pt x="1042823" y="202439"/>
                  </a:lnTo>
                  <a:lnTo>
                    <a:pt x="1040840" y="199452"/>
                  </a:lnTo>
                  <a:lnTo>
                    <a:pt x="1037055" y="190506"/>
                  </a:lnTo>
                  <a:lnTo>
                    <a:pt x="1027382" y="178595"/>
                  </a:lnTo>
                  <a:lnTo>
                    <a:pt x="1024587" y="175618"/>
                  </a:lnTo>
                  <a:lnTo>
                    <a:pt x="1022724" y="172641"/>
                  </a:lnTo>
                  <a:lnTo>
                    <a:pt x="1019108" y="163711"/>
                  </a:lnTo>
                  <a:lnTo>
                    <a:pt x="1009492" y="151805"/>
                  </a:lnTo>
                  <a:lnTo>
                    <a:pt x="979891" y="121671"/>
                  </a:lnTo>
                  <a:lnTo>
                    <a:pt x="978029" y="118817"/>
                  </a:lnTo>
                  <a:lnTo>
                    <a:pt x="975960" y="113000"/>
                  </a:lnTo>
                  <a:lnTo>
                    <a:pt x="974414" y="111052"/>
                  </a:lnTo>
                  <a:lnTo>
                    <a:pt x="972391" y="109753"/>
                  </a:lnTo>
                  <a:lnTo>
                    <a:pt x="970049" y="108887"/>
                  </a:lnTo>
                  <a:lnTo>
                    <a:pt x="964799" y="105280"/>
                  </a:lnTo>
                  <a:lnTo>
                    <a:pt x="962008" y="102928"/>
                  </a:lnTo>
                  <a:lnTo>
                    <a:pt x="959155" y="101361"/>
                  </a:lnTo>
                  <a:lnTo>
                    <a:pt x="953336" y="99619"/>
                  </a:lnTo>
                  <a:lnTo>
                    <a:pt x="951386" y="98163"/>
                  </a:lnTo>
                  <a:lnTo>
                    <a:pt x="950087" y="96200"/>
                  </a:lnTo>
                  <a:lnTo>
                    <a:pt x="949220" y="93899"/>
                  </a:lnTo>
                  <a:lnTo>
                    <a:pt x="943257" y="85920"/>
                  </a:lnTo>
                  <a:lnTo>
                    <a:pt x="940694" y="84069"/>
                  </a:lnTo>
                  <a:lnTo>
                    <a:pt x="935199" y="82012"/>
                  </a:lnTo>
                  <a:lnTo>
                    <a:pt x="933336" y="80471"/>
                  </a:lnTo>
                  <a:lnTo>
                    <a:pt x="932094" y="78452"/>
                  </a:lnTo>
                  <a:lnTo>
                    <a:pt x="931267" y="76114"/>
                  </a:lnTo>
                  <a:lnTo>
                    <a:pt x="929722" y="74555"/>
                  </a:lnTo>
                  <a:lnTo>
                    <a:pt x="927699" y="73516"/>
                  </a:lnTo>
                  <a:lnTo>
                    <a:pt x="925356" y="72823"/>
                  </a:lnTo>
                  <a:lnTo>
                    <a:pt x="920106" y="69407"/>
                  </a:lnTo>
                  <a:lnTo>
                    <a:pt x="907478" y="58171"/>
                  </a:lnTo>
                  <a:lnTo>
                    <a:pt x="904925" y="56640"/>
                  </a:lnTo>
                  <a:lnTo>
                    <a:pt x="878609" y="45925"/>
                  </a:lnTo>
                  <a:lnTo>
                    <a:pt x="869363" y="38763"/>
                  </a:lnTo>
                  <a:lnTo>
                    <a:pt x="863770" y="37072"/>
                  </a:lnTo>
                  <a:lnTo>
                    <a:pt x="840214" y="35771"/>
                  </a:lnTo>
                  <a:lnTo>
                    <a:pt x="813409" y="357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94"/>
            <p:cNvSpPr/>
            <p:nvPr/>
          </p:nvSpPr>
          <p:spPr>
            <a:xfrm>
              <a:off x="6136249" y="1696642"/>
              <a:ext cx="80449" cy="107043"/>
            </a:xfrm>
            <a:custGeom>
              <a:avLst/>
              <a:gdLst/>
              <a:ahLst/>
              <a:cxnLst/>
              <a:rect l="0" t="0" r="0" b="0"/>
              <a:pathLst>
                <a:path w="80449" h="107043">
                  <a:moveTo>
                    <a:pt x="0" y="35717"/>
                  </a:moveTo>
                  <a:lnTo>
                    <a:pt x="0" y="27155"/>
                  </a:lnTo>
                  <a:lnTo>
                    <a:pt x="993" y="27033"/>
                  </a:lnTo>
                  <a:lnTo>
                    <a:pt x="2649" y="26951"/>
                  </a:lnTo>
                  <a:lnTo>
                    <a:pt x="4745" y="26897"/>
                  </a:lnTo>
                  <a:lnTo>
                    <a:pt x="6144" y="25868"/>
                  </a:lnTo>
                  <a:lnTo>
                    <a:pt x="7075" y="24190"/>
                  </a:lnTo>
                  <a:lnTo>
                    <a:pt x="8571" y="19109"/>
                  </a:lnTo>
                  <a:lnTo>
                    <a:pt x="9687" y="18692"/>
                  </a:lnTo>
                  <a:lnTo>
                    <a:pt x="11424" y="18414"/>
                  </a:lnTo>
                  <a:lnTo>
                    <a:pt x="13575" y="18229"/>
                  </a:lnTo>
                  <a:lnTo>
                    <a:pt x="16002" y="17113"/>
                  </a:lnTo>
                  <a:lnTo>
                    <a:pt x="18614" y="15377"/>
                  </a:lnTo>
                  <a:lnTo>
                    <a:pt x="21348" y="13227"/>
                  </a:lnTo>
                  <a:lnTo>
                    <a:pt x="23171" y="10802"/>
                  </a:lnTo>
                  <a:lnTo>
                    <a:pt x="24385" y="8193"/>
                  </a:lnTo>
                  <a:lnTo>
                    <a:pt x="25196" y="5462"/>
                  </a:lnTo>
                  <a:lnTo>
                    <a:pt x="26729" y="3641"/>
                  </a:lnTo>
                  <a:lnTo>
                    <a:pt x="28744" y="2427"/>
                  </a:lnTo>
                  <a:lnTo>
                    <a:pt x="31081" y="1618"/>
                  </a:lnTo>
                  <a:lnTo>
                    <a:pt x="33632" y="1078"/>
                  </a:lnTo>
                  <a:lnTo>
                    <a:pt x="36326" y="718"/>
                  </a:lnTo>
                  <a:lnTo>
                    <a:pt x="43040" y="141"/>
                  </a:lnTo>
                  <a:lnTo>
                    <a:pt x="44585" y="93"/>
                  </a:lnTo>
                  <a:lnTo>
                    <a:pt x="53700" y="7"/>
                  </a:lnTo>
                  <a:lnTo>
                    <a:pt x="61206" y="0"/>
                  </a:lnTo>
                  <a:lnTo>
                    <a:pt x="61661" y="991"/>
                  </a:lnTo>
                  <a:lnTo>
                    <a:pt x="61965" y="2645"/>
                  </a:lnTo>
                  <a:lnTo>
                    <a:pt x="62166" y="4739"/>
                  </a:lnTo>
                  <a:lnTo>
                    <a:pt x="61308" y="7128"/>
                  </a:lnTo>
                  <a:lnTo>
                    <a:pt x="59742" y="9713"/>
                  </a:lnTo>
                  <a:lnTo>
                    <a:pt x="54839" y="16249"/>
                  </a:lnTo>
                  <a:lnTo>
                    <a:pt x="53443" y="17778"/>
                  </a:lnTo>
                  <a:lnTo>
                    <a:pt x="49244" y="22122"/>
                  </a:lnTo>
                  <a:lnTo>
                    <a:pt x="47728" y="25661"/>
                  </a:lnTo>
                  <a:lnTo>
                    <a:pt x="46717" y="30006"/>
                  </a:lnTo>
                  <a:lnTo>
                    <a:pt x="46042" y="34886"/>
                  </a:lnTo>
                  <a:lnTo>
                    <a:pt x="44599" y="39132"/>
                  </a:lnTo>
                  <a:lnTo>
                    <a:pt x="42644" y="42955"/>
                  </a:lnTo>
                  <a:lnTo>
                    <a:pt x="40348" y="46496"/>
                  </a:lnTo>
                  <a:lnTo>
                    <a:pt x="37823" y="49848"/>
                  </a:lnTo>
                  <a:lnTo>
                    <a:pt x="35148" y="53075"/>
                  </a:lnTo>
                  <a:lnTo>
                    <a:pt x="32371" y="56219"/>
                  </a:lnTo>
                  <a:lnTo>
                    <a:pt x="26636" y="62358"/>
                  </a:lnTo>
                  <a:lnTo>
                    <a:pt x="14862" y="74383"/>
                  </a:lnTo>
                  <a:lnTo>
                    <a:pt x="5949" y="83334"/>
                  </a:lnTo>
                  <a:lnTo>
                    <a:pt x="3967" y="86313"/>
                  </a:lnTo>
                  <a:lnTo>
                    <a:pt x="2645" y="89292"/>
                  </a:lnTo>
                  <a:lnTo>
                    <a:pt x="156" y="97702"/>
                  </a:lnTo>
                  <a:lnTo>
                    <a:pt x="1097" y="98869"/>
                  </a:lnTo>
                  <a:lnTo>
                    <a:pt x="2718" y="100639"/>
                  </a:lnTo>
                  <a:lnTo>
                    <a:pt x="4792" y="102811"/>
                  </a:lnTo>
                  <a:lnTo>
                    <a:pt x="7167" y="104259"/>
                  </a:lnTo>
                  <a:lnTo>
                    <a:pt x="9744" y="105224"/>
                  </a:lnTo>
                  <a:lnTo>
                    <a:pt x="12456" y="105868"/>
                  </a:lnTo>
                  <a:lnTo>
                    <a:pt x="15256" y="106297"/>
                  </a:lnTo>
                  <a:lnTo>
                    <a:pt x="18116" y="106583"/>
                  </a:lnTo>
                  <a:lnTo>
                    <a:pt x="21016" y="106774"/>
                  </a:lnTo>
                  <a:lnTo>
                    <a:pt x="23942" y="106901"/>
                  </a:lnTo>
                  <a:lnTo>
                    <a:pt x="29843" y="107042"/>
                  </a:lnTo>
                  <a:lnTo>
                    <a:pt x="33800" y="106087"/>
                  </a:lnTo>
                  <a:lnTo>
                    <a:pt x="38424" y="104459"/>
                  </a:lnTo>
                  <a:lnTo>
                    <a:pt x="43494" y="102381"/>
                  </a:lnTo>
                  <a:lnTo>
                    <a:pt x="47867" y="100996"/>
                  </a:lnTo>
                  <a:lnTo>
                    <a:pt x="51775" y="100072"/>
                  </a:lnTo>
                  <a:lnTo>
                    <a:pt x="55374" y="99457"/>
                  </a:lnTo>
                  <a:lnTo>
                    <a:pt x="58765" y="99046"/>
                  </a:lnTo>
                  <a:lnTo>
                    <a:pt x="62020" y="98773"/>
                  </a:lnTo>
                  <a:lnTo>
                    <a:pt x="69635" y="98333"/>
                  </a:lnTo>
                  <a:lnTo>
                    <a:pt x="73324" y="98273"/>
                  </a:lnTo>
                  <a:lnTo>
                    <a:pt x="80448" y="982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95"/>
            <p:cNvSpPr/>
            <p:nvPr/>
          </p:nvSpPr>
          <p:spPr>
            <a:xfrm>
              <a:off x="6234587" y="1705570"/>
              <a:ext cx="70109" cy="88882"/>
            </a:xfrm>
            <a:custGeom>
              <a:avLst/>
              <a:gdLst/>
              <a:ahLst/>
              <a:cxnLst/>
              <a:rect l="0" t="0" r="0" b="0"/>
              <a:pathLst>
                <a:path w="70109" h="88882">
                  <a:moveTo>
                    <a:pt x="53619" y="8930"/>
                  </a:moveTo>
                  <a:lnTo>
                    <a:pt x="31375" y="8930"/>
                  </a:lnTo>
                  <a:lnTo>
                    <a:pt x="28857" y="9922"/>
                  </a:lnTo>
                  <a:lnTo>
                    <a:pt x="26186" y="11576"/>
                  </a:lnTo>
                  <a:lnTo>
                    <a:pt x="19508" y="16618"/>
                  </a:lnTo>
                  <a:lnTo>
                    <a:pt x="17967" y="18024"/>
                  </a:lnTo>
                  <a:lnTo>
                    <a:pt x="13606" y="22232"/>
                  </a:lnTo>
                  <a:lnTo>
                    <a:pt x="5568" y="30179"/>
                  </a:lnTo>
                  <a:lnTo>
                    <a:pt x="3707" y="33018"/>
                  </a:lnTo>
                  <a:lnTo>
                    <a:pt x="2467" y="35903"/>
                  </a:lnTo>
                  <a:lnTo>
                    <a:pt x="1641" y="38818"/>
                  </a:lnTo>
                  <a:lnTo>
                    <a:pt x="1089" y="42746"/>
                  </a:lnTo>
                  <a:lnTo>
                    <a:pt x="722" y="47349"/>
                  </a:lnTo>
                  <a:lnTo>
                    <a:pt x="314" y="56763"/>
                  </a:lnTo>
                  <a:lnTo>
                    <a:pt x="84" y="67641"/>
                  </a:lnTo>
                  <a:lnTo>
                    <a:pt x="0" y="78496"/>
                  </a:lnTo>
                  <a:lnTo>
                    <a:pt x="989" y="80112"/>
                  </a:lnTo>
                  <a:lnTo>
                    <a:pt x="2641" y="82181"/>
                  </a:lnTo>
                  <a:lnTo>
                    <a:pt x="4736" y="84553"/>
                  </a:lnTo>
                  <a:lnTo>
                    <a:pt x="7126" y="86135"/>
                  </a:lnTo>
                  <a:lnTo>
                    <a:pt x="9712" y="87189"/>
                  </a:lnTo>
                  <a:lnTo>
                    <a:pt x="12430" y="87892"/>
                  </a:lnTo>
                  <a:lnTo>
                    <a:pt x="15235" y="88360"/>
                  </a:lnTo>
                  <a:lnTo>
                    <a:pt x="18098" y="88672"/>
                  </a:lnTo>
                  <a:lnTo>
                    <a:pt x="21000" y="88881"/>
                  </a:lnTo>
                  <a:lnTo>
                    <a:pt x="23927" y="88027"/>
                  </a:lnTo>
                  <a:lnTo>
                    <a:pt x="26872" y="86466"/>
                  </a:lnTo>
                  <a:lnTo>
                    <a:pt x="29829" y="84433"/>
                  </a:lnTo>
                  <a:lnTo>
                    <a:pt x="32793" y="83078"/>
                  </a:lnTo>
                  <a:lnTo>
                    <a:pt x="35762" y="82175"/>
                  </a:lnTo>
                  <a:lnTo>
                    <a:pt x="38735" y="81572"/>
                  </a:lnTo>
                  <a:lnTo>
                    <a:pt x="40716" y="80179"/>
                  </a:lnTo>
                  <a:lnTo>
                    <a:pt x="42038" y="78257"/>
                  </a:lnTo>
                  <a:lnTo>
                    <a:pt x="42918" y="75984"/>
                  </a:lnTo>
                  <a:lnTo>
                    <a:pt x="44499" y="74469"/>
                  </a:lnTo>
                  <a:lnTo>
                    <a:pt x="46546" y="73458"/>
                  </a:lnTo>
                  <a:lnTo>
                    <a:pt x="48903" y="72785"/>
                  </a:lnTo>
                  <a:lnTo>
                    <a:pt x="51468" y="71344"/>
                  </a:lnTo>
                  <a:lnTo>
                    <a:pt x="54171" y="69390"/>
                  </a:lnTo>
                  <a:lnTo>
                    <a:pt x="60901" y="63868"/>
                  </a:lnTo>
                  <a:lnTo>
                    <a:pt x="62446" y="62422"/>
                  </a:lnTo>
                  <a:lnTo>
                    <a:pt x="66812" y="58170"/>
                  </a:lnTo>
                  <a:lnTo>
                    <a:pt x="68373" y="55647"/>
                  </a:lnTo>
                  <a:lnTo>
                    <a:pt x="69414" y="52973"/>
                  </a:lnTo>
                  <a:lnTo>
                    <a:pt x="70108" y="50199"/>
                  </a:lnTo>
                  <a:lnTo>
                    <a:pt x="69577" y="47357"/>
                  </a:lnTo>
                  <a:lnTo>
                    <a:pt x="68230" y="44469"/>
                  </a:lnTo>
                  <a:lnTo>
                    <a:pt x="66339" y="41553"/>
                  </a:lnTo>
                  <a:lnTo>
                    <a:pt x="65079" y="38616"/>
                  </a:lnTo>
                  <a:lnTo>
                    <a:pt x="64238" y="35666"/>
                  </a:lnTo>
                  <a:lnTo>
                    <a:pt x="63678" y="32707"/>
                  </a:lnTo>
                  <a:lnTo>
                    <a:pt x="63304" y="29742"/>
                  </a:lnTo>
                  <a:lnTo>
                    <a:pt x="63055" y="26773"/>
                  </a:lnTo>
                  <a:lnTo>
                    <a:pt x="62889" y="23802"/>
                  </a:lnTo>
                  <a:lnTo>
                    <a:pt x="61785" y="20829"/>
                  </a:lnTo>
                  <a:lnTo>
                    <a:pt x="60056" y="17855"/>
                  </a:lnTo>
                  <a:lnTo>
                    <a:pt x="57910" y="14880"/>
                  </a:lnTo>
                  <a:lnTo>
                    <a:pt x="56479" y="11904"/>
                  </a:lnTo>
                  <a:lnTo>
                    <a:pt x="55526" y="8928"/>
                  </a:lnTo>
                  <a:lnTo>
                    <a:pt x="54891" y="5952"/>
                  </a:lnTo>
                  <a:lnTo>
                    <a:pt x="53473" y="3968"/>
                  </a:lnTo>
                  <a:lnTo>
                    <a:pt x="51536" y="2646"/>
                  </a:lnTo>
                  <a:lnTo>
                    <a:pt x="46034" y="523"/>
                  </a:lnTo>
                  <a:lnTo>
                    <a:pt x="44589" y="349"/>
                  </a:lnTo>
                  <a:lnTo>
                    <a:pt x="42634" y="233"/>
                  </a:lnTo>
                  <a:lnTo>
                    <a:pt x="357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96"/>
            <p:cNvSpPr/>
            <p:nvPr/>
          </p:nvSpPr>
          <p:spPr>
            <a:xfrm>
              <a:off x="5868093" y="1723429"/>
              <a:ext cx="928360" cy="1000126"/>
            </a:xfrm>
            <a:custGeom>
              <a:avLst/>
              <a:gdLst/>
              <a:ahLst/>
              <a:cxnLst/>
              <a:rect l="0" t="0" r="0" b="0"/>
              <a:pathLst>
                <a:path w="928360" h="1000126">
                  <a:moveTo>
                    <a:pt x="178771" y="71438"/>
                  </a:moveTo>
                  <a:lnTo>
                    <a:pt x="156258" y="71438"/>
                  </a:lnTo>
                  <a:lnTo>
                    <a:pt x="153831" y="72430"/>
                  </a:lnTo>
                  <a:lnTo>
                    <a:pt x="145669" y="77575"/>
                  </a:lnTo>
                  <a:lnTo>
                    <a:pt x="136961" y="80532"/>
                  </a:lnTo>
                  <a:lnTo>
                    <a:pt x="126893" y="87947"/>
                  </a:lnTo>
                  <a:lnTo>
                    <a:pt x="98275" y="116140"/>
                  </a:lnTo>
                  <a:lnTo>
                    <a:pt x="95312" y="119098"/>
                  </a:lnTo>
                  <a:lnTo>
                    <a:pt x="92343" y="121071"/>
                  </a:lnTo>
                  <a:lnTo>
                    <a:pt x="83419" y="124839"/>
                  </a:lnTo>
                  <a:lnTo>
                    <a:pt x="71507" y="134499"/>
                  </a:lnTo>
                  <a:lnTo>
                    <a:pt x="68528" y="137291"/>
                  </a:lnTo>
                  <a:lnTo>
                    <a:pt x="66542" y="140145"/>
                  </a:lnTo>
                  <a:lnTo>
                    <a:pt x="55782" y="163917"/>
                  </a:lnTo>
                  <a:lnTo>
                    <a:pt x="48420" y="174797"/>
                  </a:lnTo>
                  <a:lnTo>
                    <a:pt x="44803" y="184304"/>
                  </a:lnTo>
                  <a:lnTo>
                    <a:pt x="40438" y="190393"/>
                  </a:lnTo>
                  <a:lnTo>
                    <a:pt x="38877" y="194397"/>
                  </a:lnTo>
                  <a:lnTo>
                    <a:pt x="35687" y="208522"/>
                  </a:lnTo>
                  <a:lnTo>
                    <a:pt x="29885" y="219432"/>
                  </a:lnTo>
                  <a:lnTo>
                    <a:pt x="19920" y="248121"/>
                  </a:lnTo>
                  <a:lnTo>
                    <a:pt x="18146" y="264663"/>
                  </a:lnTo>
                  <a:lnTo>
                    <a:pt x="17996" y="270756"/>
                  </a:lnTo>
                  <a:lnTo>
                    <a:pt x="9774" y="299799"/>
                  </a:lnTo>
                  <a:lnTo>
                    <a:pt x="8987" y="328488"/>
                  </a:lnTo>
                  <a:lnTo>
                    <a:pt x="8939" y="373434"/>
                  </a:lnTo>
                  <a:lnTo>
                    <a:pt x="7946" y="377940"/>
                  </a:lnTo>
                  <a:lnTo>
                    <a:pt x="2796" y="390016"/>
                  </a:lnTo>
                  <a:lnTo>
                    <a:pt x="367" y="412382"/>
                  </a:lnTo>
                  <a:lnTo>
                    <a:pt x="22" y="442601"/>
                  </a:lnTo>
                  <a:lnTo>
                    <a:pt x="0" y="489543"/>
                  </a:lnTo>
                  <a:lnTo>
                    <a:pt x="993" y="494042"/>
                  </a:lnTo>
                  <a:lnTo>
                    <a:pt x="7075" y="508392"/>
                  </a:lnTo>
                  <a:lnTo>
                    <a:pt x="8570" y="520780"/>
                  </a:lnTo>
                  <a:lnTo>
                    <a:pt x="8829" y="534534"/>
                  </a:lnTo>
                  <a:lnTo>
                    <a:pt x="9859" y="538919"/>
                  </a:lnTo>
                  <a:lnTo>
                    <a:pt x="15999" y="553085"/>
                  </a:lnTo>
                  <a:lnTo>
                    <a:pt x="17321" y="565052"/>
                  </a:lnTo>
                  <a:lnTo>
                    <a:pt x="17506" y="570178"/>
                  </a:lnTo>
                  <a:lnTo>
                    <a:pt x="18622" y="574588"/>
                  </a:lnTo>
                  <a:lnTo>
                    <a:pt x="24902" y="588794"/>
                  </a:lnTo>
                  <a:lnTo>
                    <a:pt x="26437" y="601155"/>
                  </a:lnTo>
                  <a:lnTo>
                    <a:pt x="26703" y="614903"/>
                  </a:lnTo>
                  <a:lnTo>
                    <a:pt x="27734" y="619287"/>
                  </a:lnTo>
                  <a:lnTo>
                    <a:pt x="33875" y="633453"/>
                  </a:lnTo>
                  <a:lnTo>
                    <a:pt x="35912" y="640707"/>
                  </a:lnTo>
                  <a:lnTo>
                    <a:pt x="42664" y="658887"/>
                  </a:lnTo>
                  <a:lnTo>
                    <a:pt x="43340" y="662500"/>
                  </a:lnTo>
                  <a:lnTo>
                    <a:pt x="46740" y="669161"/>
                  </a:lnTo>
                  <a:lnTo>
                    <a:pt x="58866" y="684535"/>
                  </a:lnTo>
                  <a:lnTo>
                    <a:pt x="62466" y="693517"/>
                  </a:lnTo>
                  <a:lnTo>
                    <a:pt x="72077" y="705442"/>
                  </a:lnTo>
                  <a:lnTo>
                    <a:pt x="83539" y="717351"/>
                  </a:lnTo>
                  <a:lnTo>
                    <a:pt x="85487" y="720328"/>
                  </a:lnTo>
                  <a:lnTo>
                    <a:pt x="89224" y="729258"/>
                  </a:lnTo>
                  <a:lnTo>
                    <a:pt x="98881" y="741165"/>
                  </a:lnTo>
                  <a:lnTo>
                    <a:pt x="125154" y="767954"/>
                  </a:lnTo>
                  <a:lnTo>
                    <a:pt x="137061" y="779860"/>
                  </a:lnTo>
                  <a:lnTo>
                    <a:pt x="140039" y="781844"/>
                  </a:lnTo>
                  <a:lnTo>
                    <a:pt x="148977" y="785629"/>
                  </a:lnTo>
                  <a:lnTo>
                    <a:pt x="160894" y="795294"/>
                  </a:lnTo>
                  <a:lnTo>
                    <a:pt x="181750" y="815611"/>
                  </a:lnTo>
                  <a:lnTo>
                    <a:pt x="184731" y="817585"/>
                  </a:lnTo>
                  <a:lnTo>
                    <a:pt x="193668" y="821354"/>
                  </a:lnTo>
                  <a:lnTo>
                    <a:pt x="205587" y="831014"/>
                  </a:lnTo>
                  <a:lnTo>
                    <a:pt x="226444" y="851330"/>
                  </a:lnTo>
                  <a:lnTo>
                    <a:pt x="229423" y="853303"/>
                  </a:lnTo>
                  <a:lnTo>
                    <a:pt x="253443" y="864033"/>
                  </a:lnTo>
                  <a:lnTo>
                    <a:pt x="273871" y="880144"/>
                  </a:lnTo>
                  <a:lnTo>
                    <a:pt x="282982" y="883878"/>
                  </a:lnTo>
                  <a:lnTo>
                    <a:pt x="294958" y="893525"/>
                  </a:lnTo>
                  <a:lnTo>
                    <a:pt x="306888" y="904986"/>
                  </a:lnTo>
                  <a:lnTo>
                    <a:pt x="309869" y="906933"/>
                  </a:lnTo>
                  <a:lnTo>
                    <a:pt x="318808" y="910667"/>
                  </a:lnTo>
                  <a:lnTo>
                    <a:pt x="327747" y="916624"/>
                  </a:lnTo>
                  <a:lnTo>
                    <a:pt x="336686" y="919822"/>
                  </a:lnTo>
                  <a:lnTo>
                    <a:pt x="345625" y="925620"/>
                  </a:lnTo>
                  <a:lnTo>
                    <a:pt x="354564" y="928771"/>
                  </a:lnTo>
                  <a:lnTo>
                    <a:pt x="360522" y="933025"/>
                  </a:lnTo>
                  <a:lnTo>
                    <a:pt x="364495" y="934556"/>
                  </a:lnTo>
                  <a:lnTo>
                    <a:pt x="378583" y="937703"/>
                  </a:lnTo>
                  <a:lnTo>
                    <a:pt x="389489" y="943486"/>
                  </a:lnTo>
                  <a:lnTo>
                    <a:pt x="399011" y="946633"/>
                  </a:lnTo>
                  <a:lnTo>
                    <a:pt x="408123" y="952416"/>
                  </a:lnTo>
                  <a:lnTo>
                    <a:pt x="417111" y="955562"/>
                  </a:lnTo>
                  <a:lnTo>
                    <a:pt x="426065" y="961345"/>
                  </a:lnTo>
                  <a:lnTo>
                    <a:pt x="435008" y="964492"/>
                  </a:lnTo>
                  <a:lnTo>
                    <a:pt x="443948" y="970275"/>
                  </a:lnTo>
                  <a:lnTo>
                    <a:pt x="449908" y="971976"/>
                  </a:lnTo>
                  <a:lnTo>
                    <a:pt x="458846" y="972933"/>
                  </a:lnTo>
                  <a:lnTo>
                    <a:pt x="461826" y="974060"/>
                  </a:lnTo>
                  <a:lnTo>
                    <a:pt x="467785" y="977958"/>
                  </a:lnTo>
                  <a:lnTo>
                    <a:pt x="476392" y="980352"/>
                  </a:lnTo>
                  <a:lnTo>
                    <a:pt x="493359" y="981888"/>
                  </a:lnTo>
                  <a:lnTo>
                    <a:pt x="496752" y="983007"/>
                  </a:lnTo>
                  <a:lnTo>
                    <a:pt x="506273" y="988329"/>
                  </a:lnTo>
                  <a:lnTo>
                    <a:pt x="512369" y="989921"/>
                  </a:lnTo>
                  <a:lnTo>
                    <a:pt x="539472" y="992114"/>
                  </a:lnTo>
                  <a:lnTo>
                    <a:pt x="551375" y="997311"/>
                  </a:lnTo>
                  <a:lnTo>
                    <a:pt x="573697" y="999755"/>
                  </a:lnTo>
                  <a:lnTo>
                    <a:pt x="601969" y="1000104"/>
                  </a:lnTo>
                  <a:lnTo>
                    <a:pt x="645281" y="1000125"/>
                  </a:lnTo>
                  <a:lnTo>
                    <a:pt x="654597" y="997480"/>
                  </a:lnTo>
                  <a:lnTo>
                    <a:pt x="664366" y="993989"/>
                  </a:lnTo>
                  <a:lnTo>
                    <a:pt x="678730" y="991748"/>
                  </a:lnTo>
                  <a:lnTo>
                    <a:pt x="681910" y="991564"/>
                  </a:lnTo>
                  <a:lnTo>
                    <a:pt x="695876" y="986564"/>
                  </a:lnTo>
                  <a:lnTo>
                    <a:pt x="714518" y="975764"/>
                  </a:lnTo>
                  <a:lnTo>
                    <a:pt x="721785" y="973423"/>
                  </a:lnTo>
                  <a:lnTo>
                    <a:pt x="739988" y="966482"/>
                  </a:lnTo>
                  <a:lnTo>
                    <a:pt x="743606" y="965790"/>
                  </a:lnTo>
                  <a:lnTo>
                    <a:pt x="750273" y="962376"/>
                  </a:lnTo>
                  <a:lnTo>
                    <a:pt x="767392" y="952100"/>
                  </a:lnTo>
                  <a:lnTo>
                    <a:pt x="775742" y="949015"/>
                  </a:lnTo>
                  <a:lnTo>
                    <a:pt x="779359" y="948193"/>
                  </a:lnTo>
                  <a:lnTo>
                    <a:pt x="786027" y="944633"/>
                  </a:lnTo>
                  <a:lnTo>
                    <a:pt x="813395" y="919709"/>
                  </a:lnTo>
                  <a:lnTo>
                    <a:pt x="837246" y="894952"/>
                  </a:lnTo>
                  <a:lnTo>
                    <a:pt x="852144" y="873374"/>
                  </a:lnTo>
                  <a:lnTo>
                    <a:pt x="861083" y="863572"/>
                  </a:lnTo>
                  <a:lnTo>
                    <a:pt x="863068" y="860472"/>
                  </a:lnTo>
                  <a:lnTo>
                    <a:pt x="866858" y="851370"/>
                  </a:lnTo>
                  <a:lnTo>
                    <a:pt x="885083" y="823398"/>
                  </a:lnTo>
                  <a:lnTo>
                    <a:pt x="888008" y="819799"/>
                  </a:lnTo>
                  <a:lnTo>
                    <a:pt x="889957" y="815416"/>
                  </a:lnTo>
                  <a:lnTo>
                    <a:pt x="893695" y="800758"/>
                  </a:lnTo>
                  <a:lnTo>
                    <a:pt x="899657" y="789690"/>
                  </a:lnTo>
                  <a:lnTo>
                    <a:pt x="901402" y="783237"/>
                  </a:lnTo>
                  <a:lnTo>
                    <a:pt x="903514" y="764873"/>
                  </a:lnTo>
                  <a:lnTo>
                    <a:pt x="908858" y="752930"/>
                  </a:lnTo>
                  <a:lnTo>
                    <a:pt x="913815" y="731619"/>
                  </a:lnTo>
                  <a:lnTo>
                    <a:pt x="918641" y="716839"/>
                  </a:lnTo>
                  <a:lnTo>
                    <a:pt x="920405" y="693680"/>
                  </a:lnTo>
                  <a:lnTo>
                    <a:pt x="920555" y="685995"/>
                  </a:lnTo>
                  <a:lnTo>
                    <a:pt x="923268" y="676627"/>
                  </a:lnTo>
                  <a:lnTo>
                    <a:pt x="926792" y="666841"/>
                  </a:lnTo>
                  <a:lnTo>
                    <a:pt x="928359" y="659184"/>
                  </a:lnTo>
                  <a:lnTo>
                    <a:pt x="926406" y="649828"/>
                  </a:lnTo>
                  <a:lnTo>
                    <a:pt x="923220" y="639055"/>
                  </a:lnTo>
                  <a:lnTo>
                    <a:pt x="920896" y="610300"/>
                  </a:lnTo>
                  <a:lnTo>
                    <a:pt x="920682" y="570176"/>
                  </a:lnTo>
                  <a:lnTo>
                    <a:pt x="920673" y="520787"/>
                  </a:lnTo>
                  <a:lnTo>
                    <a:pt x="919680" y="515864"/>
                  </a:lnTo>
                  <a:lnTo>
                    <a:pt x="914530" y="503201"/>
                  </a:lnTo>
                  <a:lnTo>
                    <a:pt x="912102" y="480620"/>
                  </a:lnTo>
                  <a:lnTo>
                    <a:pt x="911844" y="465970"/>
                  </a:lnTo>
                  <a:lnTo>
                    <a:pt x="909134" y="454814"/>
                  </a:lnTo>
                  <a:lnTo>
                    <a:pt x="904674" y="440023"/>
                  </a:lnTo>
                  <a:lnTo>
                    <a:pt x="902637" y="431707"/>
                  </a:lnTo>
                  <a:lnTo>
                    <a:pt x="896899" y="415869"/>
                  </a:lnTo>
                  <a:lnTo>
                    <a:pt x="893132" y="388055"/>
                  </a:lnTo>
                  <a:lnTo>
                    <a:pt x="887794" y="377358"/>
                  </a:lnTo>
                  <a:lnTo>
                    <a:pt x="884777" y="363054"/>
                  </a:lnTo>
                  <a:lnTo>
                    <a:pt x="879028" y="351099"/>
                  </a:lnTo>
                  <a:lnTo>
                    <a:pt x="875890" y="336422"/>
                  </a:lnTo>
                  <a:lnTo>
                    <a:pt x="861806" y="309647"/>
                  </a:lnTo>
                  <a:lnTo>
                    <a:pt x="853846" y="287366"/>
                  </a:lnTo>
                  <a:lnTo>
                    <a:pt x="843946" y="270783"/>
                  </a:lnTo>
                  <a:lnTo>
                    <a:pt x="840336" y="256070"/>
                  </a:lnTo>
                  <a:lnTo>
                    <a:pt x="826070" y="229281"/>
                  </a:lnTo>
                  <a:lnTo>
                    <a:pt x="822458" y="218197"/>
                  </a:lnTo>
                  <a:lnTo>
                    <a:pt x="804304" y="189439"/>
                  </a:lnTo>
                  <a:lnTo>
                    <a:pt x="790545" y="172893"/>
                  </a:lnTo>
                  <a:lnTo>
                    <a:pt x="786771" y="163786"/>
                  </a:lnTo>
                  <a:lnTo>
                    <a:pt x="768554" y="135812"/>
                  </a:lnTo>
                  <a:lnTo>
                    <a:pt x="741897" y="107205"/>
                  </a:lnTo>
                  <a:lnTo>
                    <a:pt x="703168" y="68462"/>
                  </a:lnTo>
                  <a:lnTo>
                    <a:pt x="689484" y="59532"/>
                  </a:lnTo>
                  <a:lnTo>
                    <a:pt x="681196" y="56225"/>
                  </a:lnTo>
                  <a:lnTo>
                    <a:pt x="677594" y="55343"/>
                  </a:lnTo>
                  <a:lnTo>
                    <a:pt x="670945" y="51717"/>
                  </a:lnTo>
                  <a:lnTo>
                    <a:pt x="658584" y="41305"/>
                  </a:lnTo>
                  <a:lnTo>
                    <a:pt x="654575" y="39443"/>
                  </a:lnTo>
                  <a:lnTo>
                    <a:pt x="640435" y="35830"/>
                  </a:lnTo>
                  <a:lnTo>
                    <a:pt x="629514" y="29909"/>
                  </a:lnTo>
                  <a:lnTo>
                    <a:pt x="623091" y="28176"/>
                  </a:lnTo>
                  <a:lnTo>
                    <a:pt x="604733" y="26071"/>
                  </a:lnTo>
                  <a:lnTo>
                    <a:pt x="590512" y="19776"/>
                  </a:lnTo>
                  <a:lnTo>
                    <a:pt x="578526" y="18428"/>
                  </a:lnTo>
                  <a:lnTo>
                    <a:pt x="573394" y="18238"/>
                  </a:lnTo>
                  <a:lnTo>
                    <a:pt x="568980" y="17120"/>
                  </a:lnTo>
                  <a:lnTo>
                    <a:pt x="557028" y="11798"/>
                  </a:lnTo>
                  <a:lnTo>
                    <a:pt x="534689" y="9308"/>
                  </a:lnTo>
                  <a:lnTo>
                    <a:pt x="524797" y="9042"/>
                  </a:lnTo>
                  <a:lnTo>
                    <a:pt x="521685" y="8013"/>
                  </a:lnTo>
                  <a:lnTo>
                    <a:pt x="512557" y="2816"/>
                  </a:lnTo>
                  <a:lnTo>
                    <a:pt x="506554" y="1252"/>
                  </a:lnTo>
                  <a:lnTo>
                    <a:pt x="4916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97"/>
            <p:cNvSpPr/>
            <p:nvPr/>
          </p:nvSpPr>
          <p:spPr>
            <a:xfrm>
              <a:off x="6234574" y="1910953"/>
              <a:ext cx="8937" cy="80368"/>
            </a:xfrm>
            <a:custGeom>
              <a:avLst/>
              <a:gdLst/>
              <a:ahLst/>
              <a:cxnLst/>
              <a:rect l="0" t="0" r="0" b="0"/>
              <a:pathLst>
                <a:path w="8937" h="80368">
                  <a:moveTo>
                    <a:pt x="0" y="0"/>
                  </a:moveTo>
                  <a:lnTo>
                    <a:pt x="4745" y="0"/>
                  </a:lnTo>
                  <a:lnTo>
                    <a:pt x="6143" y="992"/>
                  </a:lnTo>
                  <a:lnTo>
                    <a:pt x="7075" y="2646"/>
                  </a:lnTo>
                  <a:lnTo>
                    <a:pt x="8570" y="7688"/>
                  </a:lnTo>
                  <a:lnTo>
                    <a:pt x="8693" y="9094"/>
                  </a:lnTo>
                  <a:lnTo>
                    <a:pt x="8775" y="11024"/>
                  </a:lnTo>
                  <a:lnTo>
                    <a:pt x="8906" y="16509"/>
                  </a:lnTo>
                  <a:lnTo>
                    <a:pt x="8936" y="30170"/>
                  </a:lnTo>
                  <a:lnTo>
                    <a:pt x="7943" y="33011"/>
                  </a:lnTo>
                  <a:lnTo>
                    <a:pt x="6288" y="35898"/>
                  </a:lnTo>
                  <a:lnTo>
                    <a:pt x="4193" y="38815"/>
                  </a:lnTo>
                  <a:lnTo>
                    <a:pt x="2795" y="41752"/>
                  </a:lnTo>
                  <a:lnTo>
                    <a:pt x="1864" y="44702"/>
                  </a:lnTo>
                  <a:lnTo>
                    <a:pt x="1242" y="47660"/>
                  </a:lnTo>
                  <a:lnTo>
                    <a:pt x="828" y="50625"/>
                  </a:lnTo>
                  <a:lnTo>
                    <a:pt x="553" y="53594"/>
                  </a:lnTo>
                  <a:lnTo>
                    <a:pt x="368" y="56565"/>
                  </a:lnTo>
                  <a:lnTo>
                    <a:pt x="164" y="62513"/>
                  </a:lnTo>
                  <a:lnTo>
                    <a:pt x="10" y="70915"/>
                  </a:lnTo>
                  <a:lnTo>
                    <a:pt x="0" y="803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98"/>
            <p:cNvSpPr/>
            <p:nvPr/>
          </p:nvSpPr>
          <p:spPr>
            <a:xfrm>
              <a:off x="6280654" y="1893094"/>
              <a:ext cx="61181" cy="116087"/>
            </a:xfrm>
            <a:custGeom>
              <a:avLst/>
              <a:gdLst/>
              <a:ahLst/>
              <a:cxnLst/>
              <a:rect l="0" t="0" r="0" b="0"/>
              <a:pathLst>
                <a:path w="61181" h="116087">
                  <a:moveTo>
                    <a:pt x="43307" y="0"/>
                  </a:moveTo>
                  <a:lnTo>
                    <a:pt x="35610" y="0"/>
                  </a:lnTo>
                  <a:lnTo>
                    <a:pt x="35195" y="992"/>
                  </a:lnTo>
                  <a:lnTo>
                    <a:pt x="34920" y="2646"/>
                  </a:lnTo>
                  <a:lnTo>
                    <a:pt x="34736" y="4740"/>
                  </a:lnTo>
                  <a:lnTo>
                    <a:pt x="33620" y="6136"/>
                  </a:lnTo>
                  <a:lnTo>
                    <a:pt x="31883" y="7068"/>
                  </a:lnTo>
                  <a:lnTo>
                    <a:pt x="29731" y="7688"/>
                  </a:lnTo>
                  <a:lnTo>
                    <a:pt x="28297" y="9094"/>
                  </a:lnTo>
                  <a:lnTo>
                    <a:pt x="27341" y="11023"/>
                  </a:lnTo>
                  <a:lnTo>
                    <a:pt x="26704" y="13302"/>
                  </a:lnTo>
                  <a:lnTo>
                    <a:pt x="25286" y="14821"/>
                  </a:lnTo>
                  <a:lnTo>
                    <a:pt x="23347" y="15834"/>
                  </a:lnTo>
                  <a:lnTo>
                    <a:pt x="21061" y="16509"/>
                  </a:lnTo>
                  <a:lnTo>
                    <a:pt x="18544" y="17951"/>
                  </a:lnTo>
                  <a:lnTo>
                    <a:pt x="15873" y="19905"/>
                  </a:lnTo>
                  <a:lnTo>
                    <a:pt x="13099" y="22200"/>
                  </a:lnTo>
                  <a:lnTo>
                    <a:pt x="11250" y="24721"/>
                  </a:lnTo>
                  <a:lnTo>
                    <a:pt x="10017" y="27395"/>
                  </a:lnTo>
                  <a:lnTo>
                    <a:pt x="9195" y="30169"/>
                  </a:lnTo>
                  <a:lnTo>
                    <a:pt x="7654" y="32019"/>
                  </a:lnTo>
                  <a:lnTo>
                    <a:pt x="5633" y="33252"/>
                  </a:lnTo>
                  <a:lnTo>
                    <a:pt x="0" y="35231"/>
                  </a:lnTo>
                  <a:lnTo>
                    <a:pt x="530" y="35394"/>
                  </a:lnTo>
                  <a:lnTo>
                    <a:pt x="1877" y="35502"/>
                  </a:lnTo>
                  <a:lnTo>
                    <a:pt x="6430" y="35676"/>
                  </a:lnTo>
                  <a:lnTo>
                    <a:pt x="56470" y="35719"/>
                  </a:lnTo>
                  <a:lnTo>
                    <a:pt x="58040" y="36711"/>
                  </a:lnTo>
                  <a:lnTo>
                    <a:pt x="59088" y="38364"/>
                  </a:lnTo>
                  <a:lnTo>
                    <a:pt x="60769" y="43407"/>
                  </a:lnTo>
                  <a:lnTo>
                    <a:pt x="60999" y="46742"/>
                  </a:lnTo>
                  <a:lnTo>
                    <a:pt x="61102" y="51532"/>
                  </a:lnTo>
                  <a:lnTo>
                    <a:pt x="61180" y="74450"/>
                  </a:lnTo>
                  <a:lnTo>
                    <a:pt x="60188" y="77415"/>
                  </a:lnTo>
                  <a:lnTo>
                    <a:pt x="58533" y="80383"/>
                  </a:lnTo>
                  <a:lnTo>
                    <a:pt x="56437" y="83354"/>
                  </a:lnTo>
                  <a:lnTo>
                    <a:pt x="55040" y="86327"/>
                  </a:lnTo>
                  <a:lnTo>
                    <a:pt x="54108" y="89301"/>
                  </a:lnTo>
                  <a:lnTo>
                    <a:pt x="53487" y="92276"/>
                  </a:lnTo>
                  <a:lnTo>
                    <a:pt x="52080" y="94260"/>
                  </a:lnTo>
                  <a:lnTo>
                    <a:pt x="50148" y="95582"/>
                  </a:lnTo>
                  <a:lnTo>
                    <a:pt x="47868" y="96463"/>
                  </a:lnTo>
                  <a:lnTo>
                    <a:pt x="45354" y="98043"/>
                  </a:lnTo>
                  <a:lnTo>
                    <a:pt x="42685" y="100089"/>
                  </a:lnTo>
                  <a:lnTo>
                    <a:pt x="36011" y="105760"/>
                  </a:lnTo>
                  <a:lnTo>
                    <a:pt x="34469" y="106225"/>
                  </a:lnTo>
                  <a:lnTo>
                    <a:pt x="32449" y="106535"/>
                  </a:lnTo>
                  <a:lnTo>
                    <a:pt x="30108" y="106742"/>
                  </a:lnTo>
                  <a:lnTo>
                    <a:pt x="28549" y="107872"/>
                  </a:lnTo>
                  <a:lnTo>
                    <a:pt x="27509" y="109618"/>
                  </a:lnTo>
                  <a:lnTo>
                    <a:pt x="26816" y="111774"/>
                  </a:lnTo>
                  <a:lnTo>
                    <a:pt x="25360" y="113211"/>
                  </a:lnTo>
                  <a:lnTo>
                    <a:pt x="23396" y="114169"/>
                  </a:lnTo>
                  <a:lnTo>
                    <a:pt x="21095" y="114808"/>
                  </a:lnTo>
                  <a:lnTo>
                    <a:pt x="18567" y="115234"/>
                  </a:lnTo>
                  <a:lnTo>
                    <a:pt x="15888" y="115518"/>
                  </a:lnTo>
                  <a:lnTo>
                    <a:pt x="7552" y="1160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99"/>
            <p:cNvSpPr/>
            <p:nvPr/>
          </p:nvSpPr>
          <p:spPr>
            <a:xfrm>
              <a:off x="6002171" y="1937742"/>
              <a:ext cx="652517" cy="651868"/>
            </a:xfrm>
            <a:custGeom>
              <a:avLst/>
              <a:gdLst/>
              <a:ahLst/>
              <a:cxnLst/>
              <a:rect l="0" t="0" r="0" b="0"/>
              <a:pathLst>
                <a:path w="652517" h="651868">
                  <a:moveTo>
                    <a:pt x="98324" y="26789"/>
                  </a:moveTo>
                  <a:lnTo>
                    <a:pt x="98324" y="31529"/>
                  </a:lnTo>
                  <a:lnTo>
                    <a:pt x="97331" y="32926"/>
                  </a:lnTo>
                  <a:lnTo>
                    <a:pt x="95676" y="33857"/>
                  </a:lnTo>
                  <a:lnTo>
                    <a:pt x="91188" y="34891"/>
                  </a:lnTo>
                  <a:lnTo>
                    <a:pt x="85883" y="35351"/>
                  </a:lnTo>
                  <a:lnTo>
                    <a:pt x="84071" y="36466"/>
                  </a:lnTo>
                  <a:lnTo>
                    <a:pt x="82863" y="38201"/>
                  </a:lnTo>
                  <a:lnTo>
                    <a:pt x="82057" y="40350"/>
                  </a:lnTo>
                  <a:lnTo>
                    <a:pt x="80528" y="41783"/>
                  </a:lnTo>
                  <a:lnTo>
                    <a:pt x="78514" y="42738"/>
                  </a:lnTo>
                  <a:lnTo>
                    <a:pt x="76179" y="43375"/>
                  </a:lnTo>
                  <a:lnTo>
                    <a:pt x="70936" y="46728"/>
                  </a:lnTo>
                  <a:lnTo>
                    <a:pt x="53065" y="63114"/>
                  </a:lnTo>
                  <a:lnTo>
                    <a:pt x="50274" y="65888"/>
                  </a:lnTo>
                  <a:lnTo>
                    <a:pt x="48414" y="68730"/>
                  </a:lnTo>
                  <a:lnTo>
                    <a:pt x="44802" y="77470"/>
                  </a:lnTo>
                  <a:lnTo>
                    <a:pt x="35187" y="89313"/>
                  </a:lnTo>
                  <a:lnTo>
                    <a:pt x="23724" y="101206"/>
                  </a:lnTo>
                  <a:lnTo>
                    <a:pt x="21775" y="104182"/>
                  </a:lnTo>
                  <a:lnTo>
                    <a:pt x="19609" y="110134"/>
                  </a:lnTo>
                  <a:lnTo>
                    <a:pt x="17226" y="128176"/>
                  </a:lnTo>
                  <a:lnTo>
                    <a:pt x="10870" y="142324"/>
                  </a:lnTo>
                  <a:lnTo>
                    <a:pt x="9319" y="154672"/>
                  </a:lnTo>
                  <a:lnTo>
                    <a:pt x="8972" y="172631"/>
                  </a:lnTo>
                  <a:lnTo>
                    <a:pt x="8941" y="198188"/>
                  </a:lnTo>
                  <a:lnTo>
                    <a:pt x="6291" y="207477"/>
                  </a:lnTo>
                  <a:lnTo>
                    <a:pt x="2796" y="217228"/>
                  </a:lnTo>
                  <a:lnTo>
                    <a:pt x="829" y="229288"/>
                  </a:lnTo>
                  <a:lnTo>
                    <a:pt x="163" y="247992"/>
                  </a:lnTo>
                  <a:lnTo>
                    <a:pt x="10" y="278436"/>
                  </a:lnTo>
                  <a:lnTo>
                    <a:pt x="0" y="346642"/>
                  </a:lnTo>
                  <a:lnTo>
                    <a:pt x="993" y="351150"/>
                  </a:lnTo>
                  <a:lnTo>
                    <a:pt x="6143" y="363226"/>
                  </a:lnTo>
                  <a:lnTo>
                    <a:pt x="8387" y="381936"/>
                  </a:lnTo>
                  <a:lnTo>
                    <a:pt x="8830" y="395480"/>
                  </a:lnTo>
                  <a:lnTo>
                    <a:pt x="13651" y="409434"/>
                  </a:lnTo>
                  <a:lnTo>
                    <a:pt x="24396" y="428058"/>
                  </a:lnTo>
                  <a:lnTo>
                    <a:pt x="25202" y="431224"/>
                  </a:lnTo>
                  <a:lnTo>
                    <a:pt x="28747" y="437387"/>
                  </a:lnTo>
                  <a:lnTo>
                    <a:pt x="36327" y="449081"/>
                  </a:lnTo>
                  <a:lnTo>
                    <a:pt x="44863" y="462468"/>
                  </a:lnTo>
                  <a:lnTo>
                    <a:pt x="58619" y="478980"/>
                  </a:lnTo>
                  <a:lnTo>
                    <a:pt x="62393" y="488083"/>
                  </a:lnTo>
                  <a:lnTo>
                    <a:pt x="72061" y="500048"/>
                  </a:lnTo>
                  <a:lnTo>
                    <a:pt x="89434" y="517921"/>
                  </a:lnTo>
                  <a:lnTo>
                    <a:pt x="95366" y="524867"/>
                  </a:lnTo>
                  <a:lnTo>
                    <a:pt x="107267" y="542849"/>
                  </a:lnTo>
                  <a:lnTo>
                    <a:pt x="110246" y="546446"/>
                  </a:lnTo>
                  <a:lnTo>
                    <a:pt x="113224" y="548845"/>
                  </a:lnTo>
                  <a:lnTo>
                    <a:pt x="116203" y="550444"/>
                  </a:lnTo>
                  <a:lnTo>
                    <a:pt x="119182" y="551509"/>
                  </a:lnTo>
                  <a:lnTo>
                    <a:pt x="125141" y="555340"/>
                  </a:lnTo>
                  <a:lnTo>
                    <a:pt x="143017" y="571650"/>
                  </a:lnTo>
                  <a:lnTo>
                    <a:pt x="154935" y="583436"/>
                  </a:lnTo>
                  <a:lnTo>
                    <a:pt x="157915" y="585411"/>
                  </a:lnTo>
                  <a:lnTo>
                    <a:pt x="177558" y="593580"/>
                  </a:lnTo>
                  <a:lnTo>
                    <a:pt x="192840" y="603496"/>
                  </a:lnTo>
                  <a:lnTo>
                    <a:pt x="202362" y="607108"/>
                  </a:lnTo>
                  <a:lnTo>
                    <a:pt x="211474" y="613029"/>
                  </a:lnTo>
                  <a:lnTo>
                    <a:pt x="220463" y="616217"/>
                  </a:lnTo>
                  <a:lnTo>
                    <a:pt x="229417" y="622012"/>
                  </a:lnTo>
                  <a:lnTo>
                    <a:pt x="253443" y="630946"/>
                  </a:lnTo>
                  <a:lnTo>
                    <a:pt x="264350" y="633101"/>
                  </a:lnTo>
                  <a:lnTo>
                    <a:pt x="284711" y="633889"/>
                  </a:lnTo>
                  <a:lnTo>
                    <a:pt x="296678" y="633973"/>
                  </a:lnTo>
                  <a:lnTo>
                    <a:pt x="300082" y="634977"/>
                  </a:lnTo>
                  <a:lnTo>
                    <a:pt x="309619" y="640138"/>
                  </a:lnTo>
                  <a:lnTo>
                    <a:pt x="315718" y="641694"/>
                  </a:lnTo>
                  <a:lnTo>
                    <a:pt x="333697" y="642829"/>
                  </a:lnTo>
                  <a:lnTo>
                    <a:pt x="347387" y="642906"/>
                  </a:lnTo>
                  <a:lnTo>
                    <a:pt x="351766" y="643909"/>
                  </a:lnTo>
                  <a:lnTo>
                    <a:pt x="365929" y="650001"/>
                  </a:lnTo>
                  <a:lnTo>
                    <a:pt x="378290" y="651499"/>
                  </a:lnTo>
                  <a:lnTo>
                    <a:pt x="396267" y="651835"/>
                  </a:lnTo>
                  <a:lnTo>
                    <a:pt x="432031" y="651867"/>
                  </a:lnTo>
                  <a:lnTo>
                    <a:pt x="435011" y="650875"/>
                  </a:lnTo>
                  <a:lnTo>
                    <a:pt x="443949" y="645731"/>
                  </a:lnTo>
                  <a:lnTo>
                    <a:pt x="449908" y="644179"/>
                  </a:lnTo>
                  <a:lnTo>
                    <a:pt x="467786" y="643047"/>
                  </a:lnTo>
                  <a:lnTo>
                    <a:pt x="494601" y="642941"/>
                  </a:lnTo>
                  <a:lnTo>
                    <a:pt x="497581" y="641948"/>
                  </a:lnTo>
                  <a:lnTo>
                    <a:pt x="506520" y="636801"/>
                  </a:lnTo>
                  <a:lnTo>
                    <a:pt x="512478" y="635250"/>
                  </a:lnTo>
                  <a:lnTo>
                    <a:pt x="530355" y="634117"/>
                  </a:lnTo>
                  <a:lnTo>
                    <a:pt x="532342" y="633089"/>
                  </a:lnTo>
                  <a:lnTo>
                    <a:pt x="533666" y="631411"/>
                  </a:lnTo>
                  <a:lnTo>
                    <a:pt x="534549" y="629300"/>
                  </a:lnTo>
                  <a:lnTo>
                    <a:pt x="540537" y="621589"/>
                  </a:lnTo>
                  <a:lnTo>
                    <a:pt x="543102" y="619776"/>
                  </a:lnTo>
                  <a:lnTo>
                    <a:pt x="551458" y="616231"/>
                  </a:lnTo>
                  <a:lnTo>
                    <a:pt x="560224" y="610330"/>
                  </a:lnTo>
                  <a:lnTo>
                    <a:pt x="566142" y="608602"/>
                  </a:lnTo>
                  <a:lnTo>
                    <a:pt x="575058" y="607629"/>
                  </a:lnTo>
                  <a:lnTo>
                    <a:pt x="578035" y="606500"/>
                  </a:lnTo>
                  <a:lnTo>
                    <a:pt x="583990" y="602600"/>
                  </a:lnTo>
                  <a:lnTo>
                    <a:pt x="585976" y="600171"/>
                  </a:lnTo>
                  <a:lnTo>
                    <a:pt x="587298" y="597559"/>
                  </a:lnTo>
                  <a:lnTo>
                    <a:pt x="588182" y="594826"/>
                  </a:lnTo>
                  <a:lnTo>
                    <a:pt x="589762" y="593004"/>
                  </a:lnTo>
                  <a:lnTo>
                    <a:pt x="591810" y="591789"/>
                  </a:lnTo>
                  <a:lnTo>
                    <a:pt x="594168" y="590980"/>
                  </a:lnTo>
                  <a:lnTo>
                    <a:pt x="599437" y="587434"/>
                  </a:lnTo>
                  <a:lnTo>
                    <a:pt x="602232" y="585099"/>
                  </a:lnTo>
                  <a:lnTo>
                    <a:pt x="604096" y="582551"/>
                  </a:lnTo>
                  <a:lnTo>
                    <a:pt x="606167" y="577073"/>
                  </a:lnTo>
                  <a:lnTo>
                    <a:pt x="607712" y="575215"/>
                  </a:lnTo>
                  <a:lnTo>
                    <a:pt x="609735" y="573977"/>
                  </a:lnTo>
                  <a:lnTo>
                    <a:pt x="612077" y="573152"/>
                  </a:lnTo>
                  <a:lnTo>
                    <a:pt x="613638" y="571609"/>
                  </a:lnTo>
                  <a:lnTo>
                    <a:pt x="614680" y="569588"/>
                  </a:lnTo>
                  <a:lnTo>
                    <a:pt x="615374" y="567249"/>
                  </a:lnTo>
                  <a:lnTo>
                    <a:pt x="618793" y="562004"/>
                  </a:lnTo>
                  <a:lnTo>
                    <a:pt x="624336" y="555293"/>
                  </a:lnTo>
                  <a:lnTo>
                    <a:pt x="630041" y="544650"/>
                  </a:lnTo>
                  <a:lnTo>
                    <a:pt x="632595" y="537077"/>
                  </a:lnTo>
                  <a:lnTo>
                    <a:pt x="633277" y="533669"/>
                  </a:lnTo>
                  <a:lnTo>
                    <a:pt x="634724" y="531396"/>
                  </a:lnTo>
                  <a:lnTo>
                    <a:pt x="636682" y="529881"/>
                  </a:lnTo>
                  <a:lnTo>
                    <a:pt x="638981" y="528872"/>
                  </a:lnTo>
                  <a:lnTo>
                    <a:pt x="640513" y="526214"/>
                  </a:lnTo>
                  <a:lnTo>
                    <a:pt x="642215" y="517969"/>
                  </a:lnTo>
                  <a:lnTo>
                    <a:pt x="643498" y="499432"/>
                  </a:lnTo>
                  <a:lnTo>
                    <a:pt x="643542" y="491183"/>
                  </a:lnTo>
                  <a:lnTo>
                    <a:pt x="644547" y="487198"/>
                  </a:lnTo>
                  <a:lnTo>
                    <a:pt x="650648" y="473672"/>
                  </a:lnTo>
                  <a:lnTo>
                    <a:pt x="652147" y="461446"/>
                  </a:lnTo>
                  <a:lnTo>
                    <a:pt x="652468" y="443849"/>
                  </a:lnTo>
                  <a:lnTo>
                    <a:pt x="652516" y="327800"/>
                  </a:lnTo>
                  <a:lnTo>
                    <a:pt x="651523" y="324697"/>
                  </a:lnTo>
                  <a:lnTo>
                    <a:pt x="646373" y="315590"/>
                  </a:lnTo>
                  <a:lnTo>
                    <a:pt x="644820" y="309596"/>
                  </a:lnTo>
                  <a:lnTo>
                    <a:pt x="643823" y="291526"/>
                  </a:lnTo>
                  <a:lnTo>
                    <a:pt x="643686" y="284018"/>
                  </a:lnTo>
                  <a:lnTo>
                    <a:pt x="640979" y="274728"/>
                  </a:lnTo>
                  <a:lnTo>
                    <a:pt x="637456" y="264976"/>
                  </a:lnTo>
                  <a:lnTo>
                    <a:pt x="635195" y="250632"/>
                  </a:lnTo>
                  <a:lnTo>
                    <a:pt x="634748" y="238244"/>
                  </a:lnTo>
                  <a:lnTo>
                    <a:pt x="633719" y="235227"/>
                  </a:lnTo>
                  <a:lnTo>
                    <a:pt x="629926" y="229231"/>
                  </a:lnTo>
                  <a:lnTo>
                    <a:pt x="627579" y="220612"/>
                  </a:lnTo>
                  <a:lnTo>
                    <a:pt x="626071" y="203651"/>
                  </a:lnTo>
                  <a:lnTo>
                    <a:pt x="624955" y="200259"/>
                  </a:lnTo>
                  <a:lnTo>
                    <a:pt x="621066" y="193845"/>
                  </a:lnTo>
                  <a:lnTo>
                    <a:pt x="613292" y="184656"/>
                  </a:lnTo>
                  <a:lnTo>
                    <a:pt x="611469" y="180651"/>
                  </a:lnTo>
                  <a:lnTo>
                    <a:pt x="607910" y="166525"/>
                  </a:lnTo>
                  <a:lnTo>
                    <a:pt x="602000" y="155615"/>
                  </a:lnTo>
                  <a:lnTo>
                    <a:pt x="598814" y="146099"/>
                  </a:lnTo>
                  <a:lnTo>
                    <a:pt x="592022" y="136995"/>
                  </a:lnTo>
                  <a:lnTo>
                    <a:pt x="586566" y="131001"/>
                  </a:lnTo>
                  <a:lnTo>
                    <a:pt x="584712" y="128014"/>
                  </a:lnTo>
                  <a:lnTo>
                    <a:pt x="581112" y="119069"/>
                  </a:lnTo>
                  <a:lnTo>
                    <a:pt x="571501" y="107158"/>
                  </a:lnTo>
                  <a:lnTo>
                    <a:pt x="554141" y="89297"/>
                  </a:lnTo>
                  <a:lnTo>
                    <a:pt x="542264" y="77391"/>
                  </a:lnTo>
                  <a:lnTo>
                    <a:pt x="539287" y="75406"/>
                  </a:lnTo>
                  <a:lnTo>
                    <a:pt x="530354" y="71621"/>
                  </a:lnTo>
                  <a:lnTo>
                    <a:pt x="518436" y="61956"/>
                  </a:lnTo>
                  <a:lnTo>
                    <a:pt x="500561" y="44600"/>
                  </a:lnTo>
                  <a:lnTo>
                    <a:pt x="497581" y="41640"/>
                  </a:lnTo>
                  <a:lnTo>
                    <a:pt x="493608" y="39666"/>
                  </a:lnTo>
                  <a:lnTo>
                    <a:pt x="479520" y="35896"/>
                  </a:lnTo>
                  <a:lnTo>
                    <a:pt x="472007" y="31498"/>
                  </a:lnTo>
                  <a:lnTo>
                    <a:pt x="459092" y="21582"/>
                  </a:lnTo>
                  <a:lnTo>
                    <a:pt x="449981" y="17970"/>
                  </a:lnTo>
                  <a:lnTo>
                    <a:pt x="440992" y="12049"/>
                  </a:lnTo>
                  <a:lnTo>
                    <a:pt x="432038" y="8862"/>
                  </a:lnTo>
                  <a:lnTo>
                    <a:pt x="423095" y="3067"/>
                  </a:lnTo>
                  <a:lnTo>
                    <a:pt x="4111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100"/>
            <p:cNvSpPr/>
            <p:nvPr/>
          </p:nvSpPr>
          <p:spPr>
            <a:xfrm>
              <a:off x="6225635" y="2089547"/>
              <a:ext cx="17878" cy="62508"/>
            </a:xfrm>
            <a:custGeom>
              <a:avLst/>
              <a:gdLst/>
              <a:ahLst/>
              <a:cxnLst/>
              <a:rect l="0" t="0" r="0" b="0"/>
              <a:pathLst>
                <a:path w="17878" h="62508">
                  <a:moveTo>
                    <a:pt x="17877" y="0"/>
                  </a:moveTo>
                  <a:lnTo>
                    <a:pt x="17877" y="13302"/>
                  </a:lnTo>
                  <a:lnTo>
                    <a:pt x="16884" y="15813"/>
                  </a:lnTo>
                  <a:lnTo>
                    <a:pt x="15229" y="18480"/>
                  </a:lnTo>
                  <a:lnTo>
                    <a:pt x="10181" y="25148"/>
                  </a:lnTo>
                  <a:lnTo>
                    <a:pt x="9767" y="26687"/>
                  </a:lnTo>
                  <a:lnTo>
                    <a:pt x="9491" y="28705"/>
                  </a:lnTo>
                  <a:lnTo>
                    <a:pt x="9308" y="31043"/>
                  </a:lnTo>
                  <a:lnTo>
                    <a:pt x="8191" y="33594"/>
                  </a:lnTo>
                  <a:lnTo>
                    <a:pt x="6454" y="36286"/>
                  </a:lnTo>
                  <a:lnTo>
                    <a:pt x="1276" y="42997"/>
                  </a:lnTo>
                  <a:lnTo>
                    <a:pt x="850" y="44539"/>
                  </a:lnTo>
                  <a:lnTo>
                    <a:pt x="567" y="46560"/>
                  </a:lnTo>
                  <a:lnTo>
                    <a:pt x="112" y="52192"/>
                  </a:lnTo>
                  <a:lnTo>
                    <a:pt x="50" y="55608"/>
                  </a:lnTo>
                  <a:lnTo>
                    <a:pt x="0" y="625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101"/>
            <p:cNvSpPr/>
            <p:nvPr/>
          </p:nvSpPr>
          <p:spPr>
            <a:xfrm>
              <a:off x="6279300" y="2080627"/>
              <a:ext cx="44541" cy="71275"/>
            </a:xfrm>
            <a:custGeom>
              <a:avLst/>
              <a:gdLst/>
              <a:ahLst/>
              <a:cxnLst/>
              <a:rect l="0" t="0" r="0" b="0"/>
              <a:pathLst>
                <a:path w="44541" h="71275">
                  <a:moveTo>
                    <a:pt x="35721" y="8920"/>
                  </a:moveTo>
                  <a:lnTo>
                    <a:pt x="30976" y="8920"/>
                  </a:lnTo>
                  <a:lnTo>
                    <a:pt x="29578" y="7927"/>
                  </a:lnTo>
                  <a:lnTo>
                    <a:pt x="28646" y="6274"/>
                  </a:lnTo>
                  <a:lnTo>
                    <a:pt x="26787" y="5"/>
                  </a:lnTo>
                  <a:lnTo>
                    <a:pt x="26785" y="0"/>
                  </a:lnTo>
                  <a:lnTo>
                    <a:pt x="19086" y="7679"/>
                  </a:lnTo>
                  <a:lnTo>
                    <a:pt x="18673" y="9085"/>
                  </a:lnTo>
                  <a:lnTo>
                    <a:pt x="18396" y="11015"/>
                  </a:lnTo>
                  <a:lnTo>
                    <a:pt x="18212" y="13293"/>
                  </a:lnTo>
                  <a:lnTo>
                    <a:pt x="17097" y="14812"/>
                  </a:lnTo>
                  <a:lnTo>
                    <a:pt x="15359" y="15824"/>
                  </a:lnTo>
                  <a:lnTo>
                    <a:pt x="13208" y="16499"/>
                  </a:lnTo>
                  <a:lnTo>
                    <a:pt x="11774" y="17942"/>
                  </a:lnTo>
                  <a:lnTo>
                    <a:pt x="10818" y="19895"/>
                  </a:lnTo>
                  <a:lnTo>
                    <a:pt x="10180" y="22190"/>
                  </a:lnTo>
                  <a:lnTo>
                    <a:pt x="9755" y="24712"/>
                  </a:lnTo>
                  <a:lnTo>
                    <a:pt x="9472" y="27385"/>
                  </a:lnTo>
                  <a:lnTo>
                    <a:pt x="9283" y="30160"/>
                  </a:lnTo>
                  <a:lnTo>
                    <a:pt x="8164" y="32010"/>
                  </a:lnTo>
                  <a:lnTo>
                    <a:pt x="6425" y="33243"/>
                  </a:lnTo>
                  <a:lnTo>
                    <a:pt x="4273" y="34065"/>
                  </a:lnTo>
                  <a:lnTo>
                    <a:pt x="2837" y="35605"/>
                  </a:lnTo>
                  <a:lnTo>
                    <a:pt x="1881" y="37624"/>
                  </a:lnTo>
                  <a:lnTo>
                    <a:pt x="1242" y="39962"/>
                  </a:lnTo>
                  <a:lnTo>
                    <a:pt x="817" y="42513"/>
                  </a:lnTo>
                  <a:lnTo>
                    <a:pt x="534" y="45206"/>
                  </a:lnTo>
                  <a:lnTo>
                    <a:pt x="345" y="47994"/>
                  </a:lnTo>
                  <a:lnTo>
                    <a:pt x="219" y="50844"/>
                  </a:lnTo>
                  <a:lnTo>
                    <a:pt x="79" y="56657"/>
                  </a:lnTo>
                  <a:lnTo>
                    <a:pt x="0" y="65508"/>
                  </a:lnTo>
                  <a:lnTo>
                    <a:pt x="983" y="67481"/>
                  </a:lnTo>
                  <a:lnTo>
                    <a:pt x="2630" y="68796"/>
                  </a:lnTo>
                  <a:lnTo>
                    <a:pt x="7666" y="70908"/>
                  </a:lnTo>
                  <a:lnTo>
                    <a:pt x="9072" y="71081"/>
                  </a:lnTo>
                  <a:lnTo>
                    <a:pt x="11002" y="71197"/>
                  </a:lnTo>
                  <a:lnTo>
                    <a:pt x="13283" y="71274"/>
                  </a:lnTo>
                  <a:lnTo>
                    <a:pt x="15796" y="70333"/>
                  </a:lnTo>
                  <a:lnTo>
                    <a:pt x="18465" y="68714"/>
                  </a:lnTo>
                  <a:lnTo>
                    <a:pt x="25139" y="63726"/>
                  </a:lnTo>
                  <a:lnTo>
                    <a:pt x="26680" y="62324"/>
                  </a:lnTo>
                  <a:lnTo>
                    <a:pt x="31041" y="58121"/>
                  </a:lnTo>
                  <a:lnTo>
                    <a:pt x="32601" y="55611"/>
                  </a:lnTo>
                  <a:lnTo>
                    <a:pt x="33641" y="52946"/>
                  </a:lnTo>
                  <a:lnTo>
                    <a:pt x="34334" y="50177"/>
                  </a:lnTo>
                  <a:lnTo>
                    <a:pt x="35790" y="48331"/>
                  </a:lnTo>
                  <a:lnTo>
                    <a:pt x="37753" y="47100"/>
                  </a:lnTo>
                  <a:lnTo>
                    <a:pt x="40056" y="46280"/>
                  </a:lnTo>
                  <a:lnTo>
                    <a:pt x="41590" y="44740"/>
                  </a:lnTo>
                  <a:lnTo>
                    <a:pt x="42613" y="42722"/>
                  </a:lnTo>
                  <a:lnTo>
                    <a:pt x="43295" y="40384"/>
                  </a:lnTo>
                  <a:lnTo>
                    <a:pt x="43750" y="37834"/>
                  </a:lnTo>
                  <a:lnTo>
                    <a:pt x="44053" y="35141"/>
                  </a:lnTo>
                  <a:lnTo>
                    <a:pt x="44540" y="28431"/>
                  </a:lnTo>
                  <a:lnTo>
                    <a:pt x="43587" y="26888"/>
                  </a:lnTo>
                  <a:lnTo>
                    <a:pt x="41958" y="24868"/>
                  </a:lnTo>
                  <a:lnTo>
                    <a:pt x="36953" y="19236"/>
                  </a:lnTo>
                  <a:lnTo>
                    <a:pt x="35549" y="18774"/>
                  </a:lnTo>
                  <a:lnTo>
                    <a:pt x="33620" y="18465"/>
                  </a:lnTo>
                  <a:lnTo>
                    <a:pt x="26783" y="178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102"/>
            <p:cNvSpPr/>
            <p:nvPr/>
          </p:nvSpPr>
          <p:spPr>
            <a:xfrm>
              <a:off x="6055803" y="2089547"/>
              <a:ext cx="491622" cy="428616"/>
            </a:xfrm>
            <a:custGeom>
              <a:avLst/>
              <a:gdLst/>
              <a:ahLst/>
              <a:cxnLst/>
              <a:rect l="0" t="0" r="0" b="0"/>
              <a:pathLst>
                <a:path w="491622" h="428616">
                  <a:moveTo>
                    <a:pt x="35754" y="44648"/>
                  </a:moveTo>
                  <a:lnTo>
                    <a:pt x="35754" y="49389"/>
                  </a:lnTo>
                  <a:lnTo>
                    <a:pt x="34761" y="50785"/>
                  </a:lnTo>
                  <a:lnTo>
                    <a:pt x="33106" y="51716"/>
                  </a:lnTo>
                  <a:lnTo>
                    <a:pt x="28058" y="53210"/>
                  </a:lnTo>
                  <a:lnTo>
                    <a:pt x="19228" y="61234"/>
                  </a:lnTo>
                  <a:lnTo>
                    <a:pt x="18777" y="62651"/>
                  </a:lnTo>
                  <a:lnTo>
                    <a:pt x="17995" y="74825"/>
                  </a:lnTo>
                  <a:lnTo>
                    <a:pt x="16963" y="77664"/>
                  </a:lnTo>
                  <a:lnTo>
                    <a:pt x="10191" y="87569"/>
                  </a:lnTo>
                  <a:lnTo>
                    <a:pt x="4564" y="93525"/>
                  </a:lnTo>
                  <a:lnTo>
                    <a:pt x="3043" y="96084"/>
                  </a:lnTo>
                  <a:lnTo>
                    <a:pt x="1352" y="101574"/>
                  </a:lnTo>
                  <a:lnTo>
                    <a:pt x="267" y="114175"/>
                  </a:lnTo>
                  <a:lnTo>
                    <a:pt x="53" y="132098"/>
                  </a:lnTo>
                  <a:lnTo>
                    <a:pt x="0" y="172631"/>
                  </a:lnTo>
                  <a:lnTo>
                    <a:pt x="2648" y="181235"/>
                  </a:lnTo>
                  <a:lnTo>
                    <a:pt x="6142" y="190682"/>
                  </a:lnTo>
                  <a:lnTo>
                    <a:pt x="8110" y="201578"/>
                  </a:lnTo>
                  <a:lnTo>
                    <a:pt x="8570" y="207991"/>
                  </a:lnTo>
                  <a:lnTo>
                    <a:pt x="9685" y="211090"/>
                  </a:lnTo>
                  <a:lnTo>
                    <a:pt x="13575" y="217180"/>
                  </a:lnTo>
                  <a:lnTo>
                    <a:pt x="15964" y="225840"/>
                  </a:lnTo>
                  <a:lnTo>
                    <a:pt x="16602" y="230927"/>
                  </a:lnTo>
                  <a:lnTo>
                    <a:pt x="19959" y="239225"/>
                  </a:lnTo>
                  <a:lnTo>
                    <a:pt x="23768" y="246221"/>
                  </a:lnTo>
                  <a:lnTo>
                    <a:pt x="26906" y="255737"/>
                  </a:lnTo>
                  <a:lnTo>
                    <a:pt x="31159" y="261827"/>
                  </a:lnTo>
                  <a:lnTo>
                    <a:pt x="32690" y="265833"/>
                  </a:lnTo>
                  <a:lnTo>
                    <a:pt x="34393" y="275575"/>
                  </a:lnTo>
                  <a:lnTo>
                    <a:pt x="37797" y="283873"/>
                  </a:lnTo>
                  <a:lnTo>
                    <a:pt x="45298" y="294123"/>
                  </a:lnTo>
                  <a:lnTo>
                    <a:pt x="56730" y="306476"/>
                  </a:lnTo>
                  <a:lnTo>
                    <a:pt x="119181" y="369094"/>
                  </a:lnTo>
                  <a:lnTo>
                    <a:pt x="122160" y="371078"/>
                  </a:lnTo>
                  <a:lnTo>
                    <a:pt x="131099" y="374863"/>
                  </a:lnTo>
                  <a:lnTo>
                    <a:pt x="145665" y="384528"/>
                  </a:lnTo>
                  <a:lnTo>
                    <a:pt x="159030" y="393069"/>
                  </a:lnTo>
                  <a:lnTo>
                    <a:pt x="162631" y="395992"/>
                  </a:lnTo>
                  <a:lnTo>
                    <a:pt x="167018" y="397940"/>
                  </a:lnTo>
                  <a:lnTo>
                    <a:pt x="181689" y="401674"/>
                  </a:lnTo>
                  <a:lnTo>
                    <a:pt x="192767" y="407630"/>
                  </a:lnTo>
                  <a:lnTo>
                    <a:pt x="208057" y="412792"/>
                  </a:lnTo>
                  <a:lnTo>
                    <a:pt x="218603" y="416627"/>
                  </a:lnTo>
                  <a:lnTo>
                    <a:pt x="229911" y="418331"/>
                  </a:lnTo>
                  <a:lnTo>
                    <a:pt x="242699" y="419291"/>
                  </a:lnTo>
                  <a:lnTo>
                    <a:pt x="257524" y="424316"/>
                  </a:lnTo>
                  <a:lnTo>
                    <a:pt x="269752" y="427348"/>
                  </a:lnTo>
                  <a:lnTo>
                    <a:pt x="284410" y="428246"/>
                  </a:lnTo>
                  <a:lnTo>
                    <a:pt x="301333" y="428513"/>
                  </a:lnTo>
                  <a:lnTo>
                    <a:pt x="329025" y="428615"/>
                  </a:lnTo>
                  <a:lnTo>
                    <a:pt x="340233" y="425974"/>
                  </a:lnTo>
                  <a:lnTo>
                    <a:pt x="355062" y="421556"/>
                  </a:lnTo>
                  <a:lnTo>
                    <a:pt x="358869" y="420935"/>
                  </a:lnTo>
                  <a:lnTo>
                    <a:pt x="365746" y="417601"/>
                  </a:lnTo>
                  <a:lnTo>
                    <a:pt x="368971" y="415322"/>
                  </a:lnTo>
                  <a:lnTo>
                    <a:pt x="377850" y="412791"/>
                  </a:lnTo>
                  <a:lnTo>
                    <a:pt x="388418" y="410673"/>
                  </a:lnTo>
                  <a:lnTo>
                    <a:pt x="399736" y="406425"/>
                  </a:lnTo>
                  <a:lnTo>
                    <a:pt x="408739" y="401230"/>
                  </a:lnTo>
                  <a:lnTo>
                    <a:pt x="412530" y="398455"/>
                  </a:lnTo>
                  <a:lnTo>
                    <a:pt x="419391" y="395372"/>
                  </a:lnTo>
                  <a:lnTo>
                    <a:pt x="422611" y="394550"/>
                  </a:lnTo>
                  <a:lnTo>
                    <a:pt x="428837" y="390991"/>
                  </a:lnTo>
                  <a:lnTo>
                    <a:pt x="443920" y="377771"/>
                  </a:lnTo>
                  <a:lnTo>
                    <a:pt x="461823" y="360141"/>
                  </a:lnTo>
                  <a:lnTo>
                    <a:pt x="467783" y="354201"/>
                  </a:lnTo>
                  <a:lnTo>
                    <a:pt x="469770" y="351228"/>
                  </a:lnTo>
                  <a:lnTo>
                    <a:pt x="475608" y="336681"/>
                  </a:lnTo>
                  <a:lnTo>
                    <a:pt x="479538" y="327237"/>
                  </a:lnTo>
                  <a:lnTo>
                    <a:pt x="482744" y="315351"/>
                  </a:lnTo>
                  <a:lnTo>
                    <a:pt x="487013" y="305189"/>
                  </a:lnTo>
                  <a:lnTo>
                    <a:pt x="490255" y="293053"/>
                  </a:lnTo>
                  <a:lnTo>
                    <a:pt x="491351" y="280063"/>
                  </a:lnTo>
                  <a:lnTo>
                    <a:pt x="491540" y="269954"/>
                  </a:lnTo>
                  <a:lnTo>
                    <a:pt x="491621" y="212610"/>
                  </a:lnTo>
                  <a:lnTo>
                    <a:pt x="490628" y="209208"/>
                  </a:lnTo>
                  <a:lnTo>
                    <a:pt x="485478" y="198689"/>
                  </a:lnTo>
                  <a:lnTo>
                    <a:pt x="483924" y="188848"/>
                  </a:lnTo>
                  <a:lnTo>
                    <a:pt x="482517" y="184437"/>
                  </a:lnTo>
                  <a:lnTo>
                    <a:pt x="476784" y="173490"/>
                  </a:lnTo>
                  <a:lnTo>
                    <a:pt x="475095" y="167065"/>
                  </a:lnTo>
                  <a:lnTo>
                    <a:pt x="474144" y="157870"/>
                  </a:lnTo>
                  <a:lnTo>
                    <a:pt x="473018" y="154856"/>
                  </a:lnTo>
                  <a:lnTo>
                    <a:pt x="464073" y="140244"/>
                  </a:lnTo>
                  <a:lnTo>
                    <a:pt x="459514" y="130791"/>
                  </a:lnTo>
                  <a:lnTo>
                    <a:pt x="455954" y="119892"/>
                  </a:lnTo>
                  <a:lnTo>
                    <a:pt x="449051" y="110378"/>
                  </a:lnTo>
                  <a:lnTo>
                    <a:pt x="443568" y="104289"/>
                  </a:lnTo>
                  <a:lnTo>
                    <a:pt x="441708" y="101276"/>
                  </a:lnTo>
                  <a:lnTo>
                    <a:pt x="438098" y="92295"/>
                  </a:lnTo>
                  <a:lnTo>
                    <a:pt x="431180" y="82358"/>
                  </a:lnTo>
                  <a:lnTo>
                    <a:pt x="425694" y="72653"/>
                  </a:lnTo>
                  <a:lnTo>
                    <a:pt x="422593" y="64371"/>
                  </a:lnTo>
                  <a:lnTo>
                    <a:pt x="421766" y="60773"/>
                  </a:lnTo>
                  <a:lnTo>
                    <a:pt x="420221" y="58375"/>
                  </a:lnTo>
                  <a:lnTo>
                    <a:pt x="418199" y="56776"/>
                  </a:lnTo>
                  <a:lnTo>
                    <a:pt x="415857" y="55710"/>
                  </a:lnTo>
                  <a:lnTo>
                    <a:pt x="407816" y="49469"/>
                  </a:lnTo>
                  <a:lnTo>
                    <a:pt x="405956" y="46870"/>
                  </a:lnTo>
                  <a:lnTo>
                    <a:pt x="402344" y="38472"/>
                  </a:lnTo>
                  <a:lnTo>
                    <a:pt x="392730" y="26745"/>
                  </a:lnTo>
                  <a:lnTo>
                    <a:pt x="381267" y="14874"/>
                  </a:lnTo>
                  <a:lnTo>
                    <a:pt x="378325" y="12892"/>
                  </a:lnTo>
                  <a:lnTo>
                    <a:pt x="369439" y="9112"/>
                  </a:lnTo>
                  <a:lnTo>
                    <a:pt x="360515" y="3141"/>
                  </a:lnTo>
                  <a:lnTo>
                    <a:pt x="350369" y="413"/>
                  </a:lnTo>
                  <a:lnTo>
                    <a:pt x="3396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103"/>
            <p:cNvSpPr/>
            <p:nvPr/>
          </p:nvSpPr>
          <p:spPr>
            <a:xfrm>
              <a:off x="6234575" y="2223492"/>
              <a:ext cx="71498" cy="80368"/>
            </a:xfrm>
            <a:custGeom>
              <a:avLst/>
              <a:gdLst/>
              <a:ahLst/>
              <a:cxnLst/>
              <a:rect l="0" t="0" r="0" b="0"/>
              <a:pathLst>
                <a:path w="71498" h="80368">
                  <a:moveTo>
                    <a:pt x="35753" y="0"/>
                  </a:moveTo>
                  <a:lnTo>
                    <a:pt x="27183" y="0"/>
                  </a:lnTo>
                  <a:lnTo>
                    <a:pt x="26067" y="992"/>
                  </a:lnTo>
                  <a:lnTo>
                    <a:pt x="22179" y="4741"/>
                  </a:lnTo>
                  <a:lnTo>
                    <a:pt x="20744" y="7129"/>
                  </a:lnTo>
                  <a:lnTo>
                    <a:pt x="19789" y="9714"/>
                  </a:lnTo>
                  <a:lnTo>
                    <a:pt x="19151" y="12429"/>
                  </a:lnTo>
                  <a:lnTo>
                    <a:pt x="17733" y="14239"/>
                  </a:lnTo>
                  <a:lnTo>
                    <a:pt x="15795" y="15446"/>
                  </a:lnTo>
                  <a:lnTo>
                    <a:pt x="13509" y="16251"/>
                  </a:lnTo>
                  <a:lnTo>
                    <a:pt x="10991" y="17779"/>
                  </a:lnTo>
                  <a:lnTo>
                    <a:pt x="8321" y="19790"/>
                  </a:lnTo>
                  <a:lnTo>
                    <a:pt x="143" y="26668"/>
                  </a:lnTo>
                  <a:lnTo>
                    <a:pt x="95" y="27700"/>
                  </a:lnTo>
                  <a:lnTo>
                    <a:pt x="0" y="35609"/>
                  </a:lnTo>
                  <a:lnTo>
                    <a:pt x="2648" y="33024"/>
                  </a:lnTo>
                  <a:lnTo>
                    <a:pt x="7696" y="28021"/>
                  </a:lnTo>
                  <a:lnTo>
                    <a:pt x="9102" y="27610"/>
                  </a:lnTo>
                  <a:lnTo>
                    <a:pt x="11034" y="27337"/>
                  </a:lnTo>
                  <a:lnTo>
                    <a:pt x="13315" y="27154"/>
                  </a:lnTo>
                  <a:lnTo>
                    <a:pt x="15829" y="27033"/>
                  </a:lnTo>
                  <a:lnTo>
                    <a:pt x="21270" y="26897"/>
                  </a:lnTo>
                  <a:lnTo>
                    <a:pt x="51868" y="26790"/>
                  </a:lnTo>
                  <a:lnTo>
                    <a:pt x="53449" y="27782"/>
                  </a:lnTo>
                  <a:lnTo>
                    <a:pt x="55496" y="29435"/>
                  </a:lnTo>
                  <a:lnTo>
                    <a:pt x="61172" y="34478"/>
                  </a:lnTo>
                  <a:lnTo>
                    <a:pt x="70142" y="43298"/>
                  </a:lnTo>
                  <a:lnTo>
                    <a:pt x="70598" y="44741"/>
                  </a:lnTo>
                  <a:lnTo>
                    <a:pt x="70901" y="46694"/>
                  </a:lnTo>
                  <a:lnTo>
                    <a:pt x="71388" y="52219"/>
                  </a:lnTo>
                  <a:lnTo>
                    <a:pt x="71454" y="55620"/>
                  </a:lnTo>
                  <a:lnTo>
                    <a:pt x="71497" y="61147"/>
                  </a:lnTo>
                  <a:lnTo>
                    <a:pt x="70508" y="61601"/>
                  </a:lnTo>
                  <a:lnTo>
                    <a:pt x="68855" y="61904"/>
                  </a:lnTo>
                  <a:lnTo>
                    <a:pt x="66760" y="62105"/>
                  </a:lnTo>
                  <a:lnTo>
                    <a:pt x="65363" y="63231"/>
                  </a:lnTo>
                  <a:lnTo>
                    <a:pt x="64431" y="64975"/>
                  </a:lnTo>
                  <a:lnTo>
                    <a:pt x="63811" y="67129"/>
                  </a:lnTo>
                  <a:lnTo>
                    <a:pt x="62404" y="68565"/>
                  </a:lnTo>
                  <a:lnTo>
                    <a:pt x="60472" y="69523"/>
                  </a:lnTo>
                  <a:lnTo>
                    <a:pt x="54982" y="71059"/>
                  </a:lnTo>
                  <a:lnTo>
                    <a:pt x="53538" y="72178"/>
                  </a:lnTo>
                  <a:lnTo>
                    <a:pt x="51582" y="73915"/>
                  </a:lnTo>
                  <a:lnTo>
                    <a:pt x="49286" y="76066"/>
                  </a:lnTo>
                  <a:lnTo>
                    <a:pt x="46761" y="77500"/>
                  </a:lnTo>
                  <a:lnTo>
                    <a:pt x="44086" y="78456"/>
                  </a:lnTo>
                  <a:lnTo>
                    <a:pt x="41307" y="79093"/>
                  </a:lnTo>
                  <a:lnTo>
                    <a:pt x="38464" y="79518"/>
                  </a:lnTo>
                  <a:lnTo>
                    <a:pt x="35573" y="79801"/>
                  </a:lnTo>
                  <a:lnTo>
                    <a:pt x="32654" y="79990"/>
                  </a:lnTo>
                  <a:lnTo>
                    <a:pt x="29715" y="80116"/>
                  </a:lnTo>
                  <a:lnTo>
                    <a:pt x="23800" y="80255"/>
                  </a:lnTo>
                  <a:lnTo>
                    <a:pt x="8937" y="803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104"/>
            <p:cNvSpPr/>
            <p:nvPr/>
          </p:nvSpPr>
          <p:spPr>
            <a:xfrm>
              <a:off x="6136249" y="2259211"/>
              <a:ext cx="286036" cy="196345"/>
            </a:xfrm>
            <a:custGeom>
              <a:avLst/>
              <a:gdLst/>
              <a:ahLst/>
              <a:cxnLst/>
              <a:rect l="0" t="0" r="0" b="0"/>
              <a:pathLst>
                <a:path w="286036" h="196345">
                  <a:moveTo>
                    <a:pt x="0" y="62508"/>
                  </a:moveTo>
                  <a:lnTo>
                    <a:pt x="0" y="123630"/>
                  </a:lnTo>
                  <a:lnTo>
                    <a:pt x="4745" y="129345"/>
                  </a:lnTo>
                  <a:lnTo>
                    <a:pt x="7697" y="132582"/>
                  </a:lnTo>
                  <a:lnTo>
                    <a:pt x="8387" y="135985"/>
                  </a:lnTo>
                  <a:lnTo>
                    <a:pt x="8571" y="138282"/>
                  </a:lnTo>
                  <a:lnTo>
                    <a:pt x="9687" y="140805"/>
                  </a:lnTo>
                  <a:lnTo>
                    <a:pt x="13575" y="146254"/>
                  </a:lnTo>
                  <a:lnTo>
                    <a:pt x="16603" y="150160"/>
                  </a:lnTo>
                  <a:lnTo>
                    <a:pt x="18021" y="150708"/>
                  </a:lnTo>
                  <a:lnTo>
                    <a:pt x="22245" y="151317"/>
                  </a:lnTo>
                  <a:lnTo>
                    <a:pt x="23768" y="152472"/>
                  </a:lnTo>
                  <a:lnTo>
                    <a:pt x="24785" y="154234"/>
                  </a:lnTo>
                  <a:lnTo>
                    <a:pt x="25462" y="156401"/>
                  </a:lnTo>
                  <a:lnTo>
                    <a:pt x="26907" y="157845"/>
                  </a:lnTo>
                  <a:lnTo>
                    <a:pt x="28863" y="158808"/>
                  </a:lnTo>
                  <a:lnTo>
                    <a:pt x="31160" y="159450"/>
                  </a:lnTo>
                  <a:lnTo>
                    <a:pt x="36361" y="162809"/>
                  </a:lnTo>
                  <a:lnTo>
                    <a:pt x="43047" y="168310"/>
                  </a:lnTo>
                  <a:lnTo>
                    <a:pt x="48951" y="174003"/>
                  </a:lnTo>
                  <a:lnTo>
                    <a:pt x="51504" y="175533"/>
                  </a:lnTo>
                  <a:lnTo>
                    <a:pt x="60090" y="177989"/>
                  </a:lnTo>
                  <a:lnTo>
                    <a:pt x="60917" y="178190"/>
                  </a:lnTo>
                  <a:lnTo>
                    <a:pt x="69380" y="178514"/>
                  </a:lnTo>
                  <a:lnTo>
                    <a:pt x="74866" y="178558"/>
                  </a:lnTo>
                  <a:lnTo>
                    <a:pt x="77720" y="179562"/>
                  </a:lnTo>
                  <a:lnTo>
                    <a:pt x="86481" y="184723"/>
                  </a:lnTo>
                  <a:lnTo>
                    <a:pt x="92399" y="186279"/>
                  </a:lnTo>
                  <a:lnTo>
                    <a:pt x="101315" y="187155"/>
                  </a:lnTo>
                  <a:lnTo>
                    <a:pt x="110246" y="187414"/>
                  </a:lnTo>
                  <a:lnTo>
                    <a:pt x="128121" y="187514"/>
                  </a:lnTo>
                  <a:lnTo>
                    <a:pt x="131099" y="188509"/>
                  </a:lnTo>
                  <a:lnTo>
                    <a:pt x="137059" y="192261"/>
                  </a:lnTo>
                  <a:lnTo>
                    <a:pt x="143018" y="194590"/>
                  </a:lnTo>
                  <a:lnTo>
                    <a:pt x="148977" y="195625"/>
                  </a:lnTo>
                  <a:lnTo>
                    <a:pt x="154936" y="196085"/>
                  </a:lnTo>
                  <a:lnTo>
                    <a:pt x="160895" y="196290"/>
                  </a:lnTo>
                  <a:lnTo>
                    <a:pt x="163875" y="196344"/>
                  </a:lnTo>
                  <a:lnTo>
                    <a:pt x="166854" y="195388"/>
                  </a:lnTo>
                  <a:lnTo>
                    <a:pt x="172813" y="191680"/>
                  </a:lnTo>
                  <a:lnTo>
                    <a:pt x="178773" y="189371"/>
                  </a:lnTo>
                  <a:lnTo>
                    <a:pt x="184732" y="188344"/>
                  </a:lnTo>
                  <a:lnTo>
                    <a:pt x="192677" y="187767"/>
                  </a:lnTo>
                  <a:lnTo>
                    <a:pt x="194884" y="187632"/>
                  </a:lnTo>
                  <a:lnTo>
                    <a:pt x="201162" y="184926"/>
                  </a:lnTo>
                  <a:lnTo>
                    <a:pt x="211886" y="179844"/>
                  </a:lnTo>
                  <a:lnTo>
                    <a:pt x="218489" y="178964"/>
                  </a:lnTo>
                  <a:lnTo>
                    <a:pt x="221141" y="177849"/>
                  </a:lnTo>
                  <a:lnTo>
                    <a:pt x="229618" y="172530"/>
                  </a:lnTo>
                  <a:lnTo>
                    <a:pt x="235469" y="170938"/>
                  </a:lnTo>
                  <a:lnTo>
                    <a:pt x="237427" y="169521"/>
                  </a:lnTo>
                  <a:lnTo>
                    <a:pt x="238732" y="167584"/>
                  </a:lnTo>
                  <a:lnTo>
                    <a:pt x="239603" y="165301"/>
                  </a:lnTo>
                  <a:lnTo>
                    <a:pt x="241175" y="163779"/>
                  </a:lnTo>
                  <a:lnTo>
                    <a:pt x="243217" y="162764"/>
                  </a:lnTo>
                  <a:lnTo>
                    <a:pt x="245572" y="162087"/>
                  </a:lnTo>
                  <a:lnTo>
                    <a:pt x="250836" y="158690"/>
                  </a:lnTo>
                  <a:lnTo>
                    <a:pt x="257564" y="153165"/>
                  </a:lnTo>
                  <a:lnTo>
                    <a:pt x="263475" y="147467"/>
                  </a:lnTo>
                  <a:lnTo>
                    <a:pt x="265035" y="144944"/>
                  </a:lnTo>
                  <a:lnTo>
                    <a:pt x="266770" y="139495"/>
                  </a:lnTo>
                  <a:lnTo>
                    <a:pt x="268226" y="137645"/>
                  </a:lnTo>
                  <a:lnTo>
                    <a:pt x="270189" y="136412"/>
                  </a:lnTo>
                  <a:lnTo>
                    <a:pt x="272492" y="135590"/>
                  </a:lnTo>
                  <a:lnTo>
                    <a:pt x="274027" y="134049"/>
                  </a:lnTo>
                  <a:lnTo>
                    <a:pt x="275050" y="132030"/>
                  </a:lnTo>
                  <a:lnTo>
                    <a:pt x="276187" y="127141"/>
                  </a:lnTo>
                  <a:lnTo>
                    <a:pt x="276693" y="121661"/>
                  </a:lnTo>
                  <a:lnTo>
                    <a:pt x="277017" y="116195"/>
                  </a:lnTo>
                  <a:lnTo>
                    <a:pt x="277061" y="111835"/>
                  </a:lnTo>
                  <a:lnTo>
                    <a:pt x="278066" y="109283"/>
                  </a:lnTo>
                  <a:lnTo>
                    <a:pt x="281831" y="103802"/>
                  </a:lnTo>
                  <a:lnTo>
                    <a:pt x="284789" y="99878"/>
                  </a:lnTo>
                  <a:lnTo>
                    <a:pt x="285482" y="96315"/>
                  </a:lnTo>
                  <a:lnTo>
                    <a:pt x="285789" y="91424"/>
                  </a:lnTo>
                  <a:lnTo>
                    <a:pt x="285926" y="85943"/>
                  </a:lnTo>
                  <a:lnTo>
                    <a:pt x="286035" y="58180"/>
                  </a:lnTo>
                  <a:lnTo>
                    <a:pt x="285042" y="55654"/>
                  </a:lnTo>
                  <a:lnTo>
                    <a:pt x="281290" y="50201"/>
                  </a:lnTo>
                  <a:lnTo>
                    <a:pt x="278339" y="46293"/>
                  </a:lnTo>
                  <a:lnTo>
                    <a:pt x="277649" y="42734"/>
                  </a:lnTo>
                  <a:lnTo>
                    <a:pt x="277342" y="37844"/>
                  </a:lnTo>
                  <a:lnTo>
                    <a:pt x="277206" y="32364"/>
                  </a:lnTo>
                  <a:lnTo>
                    <a:pt x="276176" y="30505"/>
                  </a:lnTo>
                  <a:lnTo>
                    <a:pt x="274497" y="29267"/>
                  </a:lnTo>
                  <a:lnTo>
                    <a:pt x="272384" y="28441"/>
                  </a:lnTo>
                  <a:lnTo>
                    <a:pt x="270975" y="26898"/>
                  </a:lnTo>
                  <a:lnTo>
                    <a:pt x="270036" y="24877"/>
                  </a:lnTo>
                  <a:lnTo>
                    <a:pt x="269410" y="22538"/>
                  </a:lnTo>
                  <a:lnTo>
                    <a:pt x="267999" y="20978"/>
                  </a:lnTo>
                  <a:lnTo>
                    <a:pt x="266066" y="19938"/>
                  </a:lnTo>
                  <a:lnTo>
                    <a:pt x="261269" y="18783"/>
                  </a:lnTo>
                  <a:lnTo>
                    <a:pt x="255826" y="18270"/>
                  </a:lnTo>
                  <a:lnTo>
                    <a:pt x="252985" y="17141"/>
                  </a:lnTo>
                  <a:lnTo>
                    <a:pt x="245233" y="11803"/>
                  </a:lnTo>
                  <a:lnTo>
                    <a:pt x="239463" y="6851"/>
                  </a:lnTo>
                  <a:lnTo>
                    <a:pt x="237110" y="4567"/>
                  </a:lnTo>
                  <a:lnTo>
                    <a:pt x="234548" y="3045"/>
                  </a:lnTo>
                  <a:lnTo>
                    <a:pt x="229053" y="1353"/>
                  </a:lnTo>
                  <a:lnTo>
                    <a:pt x="220375" y="401"/>
                  </a:lnTo>
                  <a:lnTo>
                    <a:pt x="2145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105"/>
            <p:cNvSpPr/>
            <p:nvPr/>
          </p:nvSpPr>
          <p:spPr>
            <a:xfrm>
              <a:off x="6270332" y="2384227"/>
              <a:ext cx="35751" cy="62130"/>
            </a:xfrm>
            <a:custGeom>
              <a:avLst/>
              <a:gdLst/>
              <a:ahLst/>
              <a:cxnLst/>
              <a:rect l="0" t="0" r="0" b="0"/>
              <a:pathLst>
                <a:path w="35751" h="62130">
                  <a:moveTo>
                    <a:pt x="26812" y="26789"/>
                  </a:moveTo>
                  <a:lnTo>
                    <a:pt x="9303" y="26789"/>
                  </a:lnTo>
                  <a:lnTo>
                    <a:pt x="9181" y="25796"/>
                  </a:lnTo>
                  <a:lnTo>
                    <a:pt x="9099" y="24143"/>
                  </a:lnTo>
                  <a:lnTo>
                    <a:pt x="8967" y="19100"/>
                  </a:lnTo>
                  <a:lnTo>
                    <a:pt x="8936" y="1641"/>
                  </a:lnTo>
                  <a:lnTo>
                    <a:pt x="9929" y="1094"/>
                  </a:lnTo>
                  <a:lnTo>
                    <a:pt x="11584" y="729"/>
                  </a:lnTo>
                  <a:lnTo>
                    <a:pt x="17506" y="42"/>
                  </a:lnTo>
                  <a:lnTo>
                    <a:pt x="26700" y="0"/>
                  </a:lnTo>
                  <a:lnTo>
                    <a:pt x="29412" y="2645"/>
                  </a:lnTo>
                  <a:lnTo>
                    <a:pt x="34499" y="7688"/>
                  </a:lnTo>
                  <a:lnTo>
                    <a:pt x="34916" y="9094"/>
                  </a:lnTo>
                  <a:lnTo>
                    <a:pt x="35194" y="11023"/>
                  </a:lnTo>
                  <a:lnTo>
                    <a:pt x="35380" y="13302"/>
                  </a:lnTo>
                  <a:lnTo>
                    <a:pt x="35503" y="15813"/>
                  </a:lnTo>
                  <a:lnTo>
                    <a:pt x="35718" y="25147"/>
                  </a:lnTo>
                  <a:lnTo>
                    <a:pt x="35750" y="40048"/>
                  </a:lnTo>
                  <a:lnTo>
                    <a:pt x="34757" y="41581"/>
                  </a:lnTo>
                  <a:lnTo>
                    <a:pt x="33102" y="42604"/>
                  </a:lnTo>
                  <a:lnTo>
                    <a:pt x="27180" y="44528"/>
                  </a:lnTo>
                  <a:lnTo>
                    <a:pt x="26065" y="44568"/>
                  </a:lnTo>
                  <a:lnTo>
                    <a:pt x="15791" y="44643"/>
                  </a:lnTo>
                  <a:lnTo>
                    <a:pt x="13507" y="44645"/>
                  </a:lnTo>
                  <a:lnTo>
                    <a:pt x="10989" y="43654"/>
                  </a:lnTo>
                  <a:lnTo>
                    <a:pt x="8318" y="42001"/>
                  </a:lnTo>
                  <a:lnTo>
                    <a:pt x="1641" y="36959"/>
                  </a:lnTo>
                  <a:lnTo>
                    <a:pt x="1092" y="35553"/>
                  </a:lnTo>
                  <a:lnTo>
                    <a:pt x="727" y="33624"/>
                  </a:lnTo>
                  <a:lnTo>
                    <a:pt x="483" y="31346"/>
                  </a:lnTo>
                  <a:lnTo>
                    <a:pt x="321" y="28834"/>
                  </a:lnTo>
                  <a:lnTo>
                    <a:pt x="213" y="26168"/>
                  </a:lnTo>
                  <a:lnTo>
                    <a:pt x="40" y="19500"/>
                  </a:lnTo>
                  <a:lnTo>
                    <a:pt x="0" y="10315"/>
                  </a:lnTo>
                  <a:lnTo>
                    <a:pt x="992" y="8860"/>
                  </a:lnTo>
                  <a:lnTo>
                    <a:pt x="2647" y="6899"/>
                  </a:lnTo>
                  <a:lnTo>
                    <a:pt x="4742" y="4599"/>
                  </a:lnTo>
                  <a:lnTo>
                    <a:pt x="7133" y="3066"/>
                  </a:lnTo>
                  <a:lnTo>
                    <a:pt x="9720" y="2044"/>
                  </a:lnTo>
                  <a:lnTo>
                    <a:pt x="16263" y="403"/>
                  </a:lnTo>
                  <a:lnTo>
                    <a:pt x="17793" y="269"/>
                  </a:lnTo>
                  <a:lnTo>
                    <a:pt x="19806" y="179"/>
                  </a:lnTo>
                  <a:lnTo>
                    <a:pt x="22141" y="119"/>
                  </a:lnTo>
                  <a:lnTo>
                    <a:pt x="23699" y="1072"/>
                  </a:lnTo>
                  <a:lnTo>
                    <a:pt x="24736" y="2698"/>
                  </a:lnTo>
                  <a:lnTo>
                    <a:pt x="25428" y="4775"/>
                  </a:lnTo>
                  <a:lnTo>
                    <a:pt x="26882" y="6160"/>
                  </a:lnTo>
                  <a:lnTo>
                    <a:pt x="28845" y="7083"/>
                  </a:lnTo>
                  <a:lnTo>
                    <a:pt x="31148" y="7699"/>
                  </a:lnTo>
                  <a:lnTo>
                    <a:pt x="32682" y="9101"/>
                  </a:lnTo>
                  <a:lnTo>
                    <a:pt x="33705" y="11028"/>
                  </a:lnTo>
                  <a:lnTo>
                    <a:pt x="35347" y="16510"/>
                  </a:lnTo>
                  <a:lnTo>
                    <a:pt x="35481" y="17951"/>
                  </a:lnTo>
                  <a:lnTo>
                    <a:pt x="35571" y="19905"/>
                  </a:lnTo>
                  <a:lnTo>
                    <a:pt x="35715" y="25429"/>
                  </a:lnTo>
                  <a:lnTo>
                    <a:pt x="35750" y="40056"/>
                  </a:lnTo>
                  <a:lnTo>
                    <a:pt x="34757" y="41586"/>
                  </a:lnTo>
                  <a:lnTo>
                    <a:pt x="33102" y="42607"/>
                  </a:lnTo>
                  <a:lnTo>
                    <a:pt x="31005" y="43287"/>
                  </a:lnTo>
                  <a:lnTo>
                    <a:pt x="29607" y="44733"/>
                  </a:lnTo>
                  <a:lnTo>
                    <a:pt x="28676" y="46689"/>
                  </a:lnTo>
                  <a:lnTo>
                    <a:pt x="28054" y="48985"/>
                  </a:lnTo>
                  <a:lnTo>
                    <a:pt x="26648" y="50516"/>
                  </a:lnTo>
                  <a:lnTo>
                    <a:pt x="24715" y="51536"/>
                  </a:lnTo>
                  <a:lnTo>
                    <a:pt x="19225" y="53174"/>
                  </a:lnTo>
                  <a:lnTo>
                    <a:pt x="17781" y="54301"/>
                  </a:lnTo>
                  <a:lnTo>
                    <a:pt x="15825" y="56044"/>
                  </a:lnTo>
                  <a:lnTo>
                    <a:pt x="9338" y="62129"/>
                  </a:lnTo>
                  <a:lnTo>
                    <a:pt x="9204" y="61263"/>
                  </a:lnTo>
                  <a:lnTo>
                    <a:pt x="9114" y="59693"/>
                  </a:lnTo>
                  <a:lnTo>
                    <a:pt x="8937" y="53683"/>
                  </a:lnTo>
                  <a:lnTo>
                    <a:pt x="8935" y="446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106"/>
            <p:cNvSpPr/>
            <p:nvPr/>
          </p:nvSpPr>
          <p:spPr>
            <a:xfrm>
              <a:off x="6261390" y="1919883"/>
              <a:ext cx="911735" cy="517922"/>
            </a:xfrm>
            <a:custGeom>
              <a:avLst/>
              <a:gdLst/>
              <a:ahLst/>
              <a:cxnLst/>
              <a:rect l="0" t="0" r="0" b="0"/>
              <a:pathLst>
                <a:path w="911735" h="517922">
                  <a:moveTo>
                    <a:pt x="0" y="517921"/>
                  </a:moveTo>
                  <a:lnTo>
                    <a:pt x="0" y="509001"/>
                  </a:lnTo>
                  <a:lnTo>
                    <a:pt x="4745" y="508995"/>
                  </a:lnTo>
                  <a:lnTo>
                    <a:pt x="6143" y="508001"/>
                  </a:lnTo>
                  <a:lnTo>
                    <a:pt x="7075" y="506347"/>
                  </a:lnTo>
                  <a:lnTo>
                    <a:pt x="7696" y="504252"/>
                  </a:lnTo>
                  <a:lnTo>
                    <a:pt x="9103" y="502855"/>
                  </a:lnTo>
                  <a:lnTo>
                    <a:pt x="11036" y="501925"/>
                  </a:lnTo>
                  <a:lnTo>
                    <a:pt x="13315" y="501304"/>
                  </a:lnTo>
                  <a:lnTo>
                    <a:pt x="18498" y="497968"/>
                  </a:lnTo>
                  <a:lnTo>
                    <a:pt x="21271" y="495690"/>
                  </a:lnTo>
                  <a:lnTo>
                    <a:pt x="24113" y="494170"/>
                  </a:lnTo>
                  <a:lnTo>
                    <a:pt x="32857" y="491040"/>
                  </a:lnTo>
                  <a:lnTo>
                    <a:pt x="41737" y="484270"/>
                  </a:lnTo>
                  <a:lnTo>
                    <a:pt x="56614" y="470177"/>
                  </a:lnTo>
                  <a:lnTo>
                    <a:pt x="59593" y="468232"/>
                  </a:lnTo>
                  <a:lnTo>
                    <a:pt x="83611" y="457556"/>
                  </a:lnTo>
                  <a:lnTo>
                    <a:pt x="100936" y="443398"/>
                  </a:lnTo>
                  <a:lnTo>
                    <a:pt x="105031" y="441450"/>
                  </a:lnTo>
                  <a:lnTo>
                    <a:pt x="119292" y="437717"/>
                  </a:lnTo>
                  <a:lnTo>
                    <a:pt x="145929" y="422424"/>
                  </a:lnTo>
                  <a:lnTo>
                    <a:pt x="168217" y="407756"/>
                  </a:lnTo>
                  <a:lnTo>
                    <a:pt x="176729" y="404467"/>
                  </a:lnTo>
                  <a:lnTo>
                    <a:pt x="184816" y="402013"/>
                  </a:lnTo>
                  <a:lnTo>
                    <a:pt x="199544" y="395053"/>
                  </a:lnTo>
                  <a:lnTo>
                    <a:pt x="213921" y="383812"/>
                  </a:lnTo>
                  <a:lnTo>
                    <a:pt x="221209" y="377950"/>
                  </a:lnTo>
                  <a:lnTo>
                    <a:pt x="252592" y="360157"/>
                  </a:lnTo>
                  <a:lnTo>
                    <a:pt x="274789" y="342304"/>
                  </a:lnTo>
                  <a:lnTo>
                    <a:pt x="289103" y="334367"/>
                  </a:lnTo>
                  <a:lnTo>
                    <a:pt x="311255" y="326180"/>
                  </a:lnTo>
                  <a:lnTo>
                    <a:pt x="338051" y="309453"/>
                  </a:lnTo>
                  <a:lnTo>
                    <a:pt x="359586" y="294665"/>
                  </a:lnTo>
                  <a:lnTo>
                    <a:pt x="387608" y="279795"/>
                  </a:lnTo>
                  <a:lnTo>
                    <a:pt x="408579" y="267890"/>
                  </a:lnTo>
                  <a:lnTo>
                    <a:pt x="421993" y="258961"/>
                  </a:lnTo>
                  <a:lnTo>
                    <a:pt x="449162" y="244078"/>
                  </a:lnTo>
                  <a:lnTo>
                    <a:pt x="472040" y="229195"/>
                  </a:lnTo>
                  <a:lnTo>
                    <a:pt x="498080" y="214312"/>
                  </a:lnTo>
                  <a:lnTo>
                    <a:pt x="511413" y="205382"/>
                  </a:lnTo>
                  <a:lnTo>
                    <a:pt x="539545" y="190500"/>
                  </a:lnTo>
                  <a:lnTo>
                    <a:pt x="560532" y="178593"/>
                  </a:lnTo>
                  <a:lnTo>
                    <a:pt x="573947" y="169664"/>
                  </a:lnTo>
                  <a:lnTo>
                    <a:pt x="601118" y="154781"/>
                  </a:lnTo>
                  <a:lnTo>
                    <a:pt x="609147" y="148828"/>
                  </a:lnTo>
                  <a:lnTo>
                    <a:pt x="613671" y="146843"/>
                  </a:lnTo>
                  <a:lnTo>
                    <a:pt x="640976" y="138657"/>
                  </a:lnTo>
                  <a:lnTo>
                    <a:pt x="663369" y="124852"/>
                  </a:lnTo>
                  <a:lnTo>
                    <a:pt x="677250" y="116037"/>
                  </a:lnTo>
                  <a:lnTo>
                    <a:pt x="690301" y="107142"/>
                  </a:lnTo>
                  <a:lnTo>
                    <a:pt x="717340" y="92271"/>
                  </a:lnTo>
                  <a:lnTo>
                    <a:pt x="725357" y="86319"/>
                  </a:lnTo>
                  <a:lnTo>
                    <a:pt x="729879" y="84335"/>
                  </a:lnTo>
                  <a:lnTo>
                    <a:pt x="757178" y="76149"/>
                  </a:lnTo>
                  <a:lnTo>
                    <a:pt x="774567" y="66231"/>
                  </a:lnTo>
                  <a:lnTo>
                    <a:pt x="789431" y="62618"/>
                  </a:lnTo>
                  <a:lnTo>
                    <a:pt x="797125" y="58257"/>
                  </a:lnTo>
                  <a:lnTo>
                    <a:pt x="807041" y="50224"/>
                  </a:lnTo>
                  <a:lnTo>
                    <a:pt x="811150" y="48365"/>
                  </a:lnTo>
                  <a:lnTo>
                    <a:pt x="825431" y="44758"/>
                  </a:lnTo>
                  <a:lnTo>
                    <a:pt x="832989" y="40397"/>
                  </a:lnTo>
                  <a:lnTo>
                    <a:pt x="845932" y="30506"/>
                  </a:lnTo>
                  <a:lnTo>
                    <a:pt x="855049" y="26898"/>
                  </a:lnTo>
                  <a:lnTo>
                    <a:pt x="864039" y="20978"/>
                  </a:lnTo>
                  <a:lnTo>
                    <a:pt x="872994" y="17791"/>
                  </a:lnTo>
                  <a:lnTo>
                    <a:pt x="881938" y="11996"/>
                  </a:lnTo>
                  <a:lnTo>
                    <a:pt x="892092" y="9333"/>
                  </a:lnTo>
                  <a:lnTo>
                    <a:pt x="902780" y="15"/>
                  </a:lnTo>
                  <a:lnTo>
                    <a:pt x="902785" y="10"/>
                  </a:lnTo>
                  <a:lnTo>
                    <a:pt x="9117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107"/>
            <p:cNvSpPr/>
            <p:nvPr/>
          </p:nvSpPr>
          <p:spPr>
            <a:xfrm>
              <a:off x="6619053" y="2134196"/>
              <a:ext cx="80327" cy="106746"/>
            </a:xfrm>
            <a:custGeom>
              <a:avLst/>
              <a:gdLst/>
              <a:ahLst/>
              <a:cxnLst/>
              <a:rect l="0" t="0" r="0" b="0"/>
              <a:pathLst>
                <a:path w="80327" h="106746">
                  <a:moveTo>
                    <a:pt x="26695" y="89296"/>
                  </a:moveTo>
                  <a:lnTo>
                    <a:pt x="26695" y="81608"/>
                  </a:lnTo>
                  <a:lnTo>
                    <a:pt x="25702" y="81194"/>
                  </a:lnTo>
                  <a:lnTo>
                    <a:pt x="24047" y="80918"/>
                  </a:lnTo>
                  <a:lnTo>
                    <a:pt x="21950" y="80734"/>
                  </a:lnTo>
                  <a:lnTo>
                    <a:pt x="20553" y="79619"/>
                  </a:lnTo>
                  <a:lnTo>
                    <a:pt x="19621" y="77884"/>
                  </a:lnTo>
                  <a:lnTo>
                    <a:pt x="18999" y="75735"/>
                  </a:lnTo>
                  <a:lnTo>
                    <a:pt x="17592" y="74302"/>
                  </a:lnTo>
                  <a:lnTo>
                    <a:pt x="15661" y="73347"/>
                  </a:lnTo>
                  <a:lnTo>
                    <a:pt x="13379" y="72710"/>
                  </a:lnTo>
                  <a:lnTo>
                    <a:pt x="11859" y="71294"/>
                  </a:lnTo>
                  <a:lnTo>
                    <a:pt x="10845" y="69357"/>
                  </a:lnTo>
                  <a:lnTo>
                    <a:pt x="10169" y="67074"/>
                  </a:lnTo>
                  <a:lnTo>
                    <a:pt x="8726" y="64559"/>
                  </a:lnTo>
                  <a:lnTo>
                    <a:pt x="6770" y="61891"/>
                  </a:lnTo>
                  <a:lnTo>
                    <a:pt x="1241" y="55219"/>
                  </a:lnTo>
                  <a:lnTo>
                    <a:pt x="787" y="53680"/>
                  </a:lnTo>
                  <a:lnTo>
                    <a:pt x="484" y="51661"/>
                  </a:lnTo>
                  <a:lnTo>
                    <a:pt x="0" y="46033"/>
                  </a:lnTo>
                  <a:lnTo>
                    <a:pt x="952" y="44579"/>
                  </a:lnTo>
                  <a:lnTo>
                    <a:pt x="2582" y="42617"/>
                  </a:lnTo>
                  <a:lnTo>
                    <a:pt x="4661" y="40318"/>
                  </a:lnTo>
                  <a:lnTo>
                    <a:pt x="6046" y="37792"/>
                  </a:lnTo>
                  <a:lnTo>
                    <a:pt x="6970" y="35116"/>
                  </a:lnTo>
                  <a:lnTo>
                    <a:pt x="7586" y="32340"/>
                  </a:lnTo>
                  <a:lnTo>
                    <a:pt x="8990" y="30490"/>
                  </a:lnTo>
                  <a:lnTo>
                    <a:pt x="10919" y="29256"/>
                  </a:lnTo>
                  <a:lnTo>
                    <a:pt x="13198" y="28433"/>
                  </a:lnTo>
                  <a:lnTo>
                    <a:pt x="15711" y="26893"/>
                  </a:lnTo>
                  <a:lnTo>
                    <a:pt x="18379" y="24874"/>
                  </a:lnTo>
                  <a:lnTo>
                    <a:pt x="25052" y="19244"/>
                  </a:lnTo>
                  <a:lnTo>
                    <a:pt x="26593" y="18782"/>
                  </a:lnTo>
                  <a:lnTo>
                    <a:pt x="28613" y="18475"/>
                  </a:lnTo>
                  <a:lnTo>
                    <a:pt x="34247" y="17980"/>
                  </a:lnTo>
                  <a:lnTo>
                    <a:pt x="37666" y="17912"/>
                  </a:lnTo>
                  <a:lnTo>
                    <a:pt x="48914" y="17862"/>
                  </a:lnTo>
                  <a:lnTo>
                    <a:pt x="50446" y="18853"/>
                  </a:lnTo>
                  <a:lnTo>
                    <a:pt x="51468" y="20506"/>
                  </a:lnTo>
                  <a:lnTo>
                    <a:pt x="53108" y="25547"/>
                  </a:lnTo>
                  <a:lnTo>
                    <a:pt x="53332" y="28883"/>
                  </a:lnTo>
                  <a:lnTo>
                    <a:pt x="53392" y="31161"/>
                  </a:lnTo>
                  <a:lnTo>
                    <a:pt x="54425" y="33672"/>
                  </a:lnTo>
                  <a:lnTo>
                    <a:pt x="56106" y="36339"/>
                  </a:lnTo>
                  <a:lnTo>
                    <a:pt x="58221" y="39108"/>
                  </a:lnTo>
                  <a:lnTo>
                    <a:pt x="59631" y="41947"/>
                  </a:lnTo>
                  <a:lnTo>
                    <a:pt x="60570" y="44831"/>
                  </a:lnTo>
                  <a:lnTo>
                    <a:pt x="61196" y="47747"/>
                  </a:lnTo>
                  <a:lnTo>
                    <a:pt x="61614" y="50682"/>
                  </a:lnTo>
                  <a:lnTo>
                    <a:pt x="61893" y="53632"/>
                  </a:lnTo>
                  <a:lnTo>
                    <a:pt x="62078" y="56590"/>
                  </a:lnTo>
                  <a:lnTo>
                    <a:pt x="62285" y="62523"/>
                  </a:lnTo>
                  <a:lnTo>
                    <a:pt x="62440" y="78603"/>
                  </a:lnTo>
                  <a:lnTo>
                    <a:pt x="62447" y="84584"/>
                  </a:lnTo>
                  <a:lnTo>
                    <a:pt x="61454" y="87147"/>
                  </a:lnTo>
                  <a:lnTo>
                    <a:pt x="59800" y="89848"/>
                  </a:lnTo>
                  <a:lnTo>
                    <a:pt x="54754" y="96571"/>
                  </a:lnTo>
                  <a:lnTo>
                    <a:pt x="54339" y="98115"/>
                  </a:lnTo>
                  <a:lnTo>
                    <a:pt x="54063" y="100136"/>
                  </a:lnTo>
                  <a:lnTo>
                    <a:pt x="53544" y="106745"/>
                  </a:lnTo>
                  <a:lnTo>
                    <a:pt x="53521" y="102293"/>
                  </a:lnTo>
                  <a:lnTo>
                    <a:pt x="52523" y="100938"/>
                  </a:lnTo>
                  <a:lnTo>
                    <a:pt x="50867" y="100034"/>
                  </a:lnTo>
                  <a:lnTo>
                    <a:pt x="48769" y="99431"/>
                  </a:lnTo>
                  <a:lnTo>
                    <a:pt x="47370" y="98037"/>
                  </a:lnTo>
                  <a:lnTo>
                    <a:pt x="46438" y="96116"/>
                  </a:lnTo>
                  <a:lnTo>
                    <a:pt x="44941" y="90643"/>
                  </a:lnTo>
                  <a:lnTo>
                    <a:pt x="44818" y="89202"/>
                  </a:lnTo>
                  <a:lnTo>
                    <a:pt x="44736" y="87249"/>
                  </a:lnTo>
                  <a:lnTo>
                    <a:pt x="44682" y="84955"/>
                  </a:lnTo>
                  <a:lnTo>
                    <a:pt x="43653" y="82433"/>
                  </a:lnTo>
                  <a:lnTo>
                    <a:pt x="41973" y="79760"/>
                  </a:lnTo>
                  <a:lnTo>
                    <a:pt x="39860" y="76985"/>
                  </a:lnTo>
                  <a:lnTo>
                    <a:pt x="38451" y="74144"/>
                  </a:lnTo>
                  <a:lnTo>
                    <a:pt x="37512" y="71257"/>
                  </a:lnTo>
                  <a:lnTo>
                    <a:pt x="36886" y="68340"/>
                  </a:lnTo>
                  <a:lnTo>
                    <a:pt x="35476" y="65404"/>
                  </a:lnTo>
                  <a:lnTo>
                    <a:pt x="33542" y="62454"/>
                  </a:lnTo>
                  <a:lnTo>
                    <a:pt x="28048" y="55331"/>
                  </a:lnTo>
                  <a:lnTo>
                    <a:pt x="27597" y="53754"/>
                  </a:lnTo>
                  <a:lnTo>
                    <a:pt x="27296" y="51711"/>
                  </a:lnTo>
                  <a:lnTo>
                    <a:pt x="27096" y="49356"/>
                  </a:lnTo>
                  <a:lnTo>
                    <a:pt x="26962" y="46795"/>
                  </a:lnTo>
                  <a:lnTo>
                    <a:pt x="26731" y="37372"/>
                  </a:lnTo>
                  <a:lnTo>
                    <a:pt x="26699" y="28175"/>
                  </a:lnTo>
                  <a:lnTo>
                    <a:pt x="27691" y="26721"/>
                  </a:lnTo>
                  <a:lnTo>
                    <a:pt x="29345" y="24759"/>
                  </a:lnTo>
                  <a:lnTo>
                    <a:pt x="31442" y="22459"/>
                  </a:lnTo>
                  <a:lnTo>
                    <a:pt x="36419" y="17257"/>
                  </a:lnTo>
                  <a:lnTo>
                    <a:pt x="48840" y="4676"/>
                  </a:lnTo>
                  <a:lnTo>
                    <a:pt x="51390" y="3117"/>
                  </a:lnTo>
                  <a:lnTo>
                    <a:pt x="54084" y="2078"/>
                  </a:lnTo>
                  <a:lnTo>
                    <a:pt x="60797" y="410"/>
                  </a:lnTo>
                  <a:lnTo>
                    <a:pt x="62341" y="273"/>
                  </a:lnTo>
                  <a:lnTo>
                    <a:pt x="64363" y="182"/>
                  </a:lnTo>
                  <a:lnTo>
                    <a:pt x="71266" y="2"/>
                  </a:lnTo>
                  <a:lnTo>
                    <a:pt x="79074" y="0"/>
                  </a:lnTo>
                  <a:lnTo>
                    <a:pt x="79491" y="992"/>
                  </a:lnTo>
                  <a:lnTo>
                    <a:pt x="79770" y="2645"/>
                  </a:lnTo>
                  <a:lnTo>
                    <a:pt x="80316" y="8820"/>
                  </a:lnTo>
                  <a:lnTo>
                    <a:pt x="80326" y="267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108"/>
            <p:cNvSpPr/>
            <p:nvPr/>
          </p:nvSpPr>
          <p:spPr>
            <a:xfrm>
              <a:off x="6636810" y="2143125"/>
              <a:ext cx="89384" cy="107124"/>
            </a:xfrm>
            <a:custGeom>
              <a:avLst/>
              <a:gdLst/>
              <a:ahLst/>
              <a:cxnLst/>
              <a:rect l="0" t="0" r="0" b="0"/>
              <a:pathLst>
                <a:path w="89384" h="107124">
                  <a:moveTo>
                    <a:pt x="0" y="17859"/>
                  </a:moveTo>
                  <a:lnTo>
                    <a:pt x="0" y="13119"/>
                  </a:lnTo>
                  <a:lnTo>
                    <a:pt x="993" y="11723"/>
                  </a:lnTo>
                  <a:lnTo>
                    <a:pt x="2648" y="10792"/>
                  </a:lnTo>
                  <a:lnTo>
                    <a:pt x="7696" y="9297"/>
                  </a:lnTo>
                  <a:lnTo>
                    <a:pt x="8110" y="8183"/>
                  </a:lnTo>
                  <a:lnTo>
                    <a:pt x="8387" y="6447"/>
                  </a:lnTo>
                  <a:lnTo>
                    <a:pt x="8570" y="4298"/>
                  </a:lnTo>
                  <a:lnTo>
                    <a:pt x="9686" y="2866"/>
                  </a:lnTo>
                  <a:lnTo>
                    <a:pt x="11424" y="1910"/>
                  </a:lnTo>
                  <a:lnTo>
                    <a:pt x="17499" y="112"/>
                  </a:lnTo>
                  <a:lnTo>
                    <a:pt x="18619" y="74"/>
                  </a:lnTo>
                  <a:lnTo>
                    <a:pt x="35353" y="0"/>
                  </a:lnTo>
                  <a:lnTo>
                    <a:pt x="58258" y="0"/>
                  </a:lnTo>
                  <a:lnTo>
                    <a:pt x="59695" y="992"/>
                  </a:lnTo>
                  <a:lnTo>
                    <a:pt x="60654" y="2646"/>
                  </a:lnTo>
                  <a:lnTo>
                    <a:pt x="62191" y="7689"/>
                  </a:lnTo>
                  <a:lnTo>
                    <a:pt x="62402" y="11024"/>
                  </a:lnTo>
                  <a:lnTo>
                    <a:pt x="62457" y="13302"/>
                  </a:lnTo>
                  <a:lnTo>
                    <a:pt x="63488" y="14822"/>
                  </a:lnTo>
                  <a:lnTo>
                    <a:pt x="65169" y="15834"/>
                  </a:lnTo>
                  <a:lnTo>
                    <a:pt x="70257" y="17459"/>
                  </a:lnTo>
                  <a:lnTo>
                    <a:pt x="70674" y="18585"/>
                  </a:lnTo>
                  <a:lnTo>
                    <a:pt x="70952" y="20327"/>
                  </a:lnTo>
                  <a:lnTo>
                    <a:pt x="71398" y="25513"/>
                  </a:lnTo>
                  <a:lnTo>
                    <a:pt x="71460" y="28868"/>
                  </a:lnTo>
                  <a:lnTo>
                    <a:pt x="71508" y="48902"/>
                  </a:lnTo>
                  <a:lnTo>
                    <a:pt x="70515" y="50461"/>
                  </a:lnTo>
                  <a:lnTo>
                    <a:pt x="68860" y="51500"/>
                  </a:lnTo>
                  <a:lnTo>
                    <a:pt x="66763" y="52193"/>
                  </a:lnTo>
                  <a:lnTo>
                    <a:pt x="65365" y="53647"/>
                  </a:lnTo>
                  <a:lnTo>
                    <a:pt x="64434" y="55608"/>
                  </a:lnTo>
                  <a:lnTo>
                    <a:pt x="63813" y="57908"/>
                  </a:lnTo>
                  <a:lnTo>
                    <a:pt x="63398" y="60434"/>
                  </a:lnTo>
                  <a:lnTo>
                    <a:pt x="63122" y="63109"/>
                  </a:lnTo>
                  <a:lnTo>
                    <a:pt x="62679" y="69792"/>
                  </a:lnTo>
                  <a:lnTo>
                    <a:pt x="61650" y="71333"/>
                  </a:lnTo>
                  <a:lnTo>
                    <a:pt x="59970" y="73352"/>
                  </a:lnTo>
                  <a:lnTo>
                    <a:pt x="54884" y="78981"/>
                  </a:lnTo>
                  <a:lnTo>
                    <a:pt x="54466" y="80436"/>
                  </a:lnTo>
                  <a:lnTo>
                    <a:pt x="54188" y="82397"/>
                  </a:lnTo>
                  <a:lnTo>
                    <a:pt x="54003" y="84697"/>
                  </a:lnTo>
                  <a:lnTo>
                    <a:pt x="52886" y="86230"/>
                  </a:lnTo>
                  <a:lnTo>
                    <a:pt x="51148" y="87253"/>
                  </a:lnTo>
                  <a:lnTo>
                    <a:pt x="48996" y="87934"/>
                  </a:lnTo>
                  <a:lnTo>
                    <a:pt x="47562" y="89380"/>
                  </a:lnTo>
                  <a:lnTo>
                    <a:pt x="46605" y="91337"/>
                  </a:lnTo>
                  <a:lnTo>
                    <a:pt x="45968" y="93634"/>
                  </a:lnTo>
                  <a:lnTo>
                    <a:pt x="44550" y="95165"/>
                  </a:lnTo>
                  <a:lnTo>
                    <a:pt x="42611" y="96185"/>
                  </a:lnTo>
                  <a:lnTo>
                    <a:pt x="37108" y="97823"/>
                  </a:lnTo>
                  <a:lnTo>
                    <a:pt x="36657" y="98950"/>
                  </a:lnTo>
                  <a:lnTo>
                    <a:pt x="36356" y="100693"/>
                  </a:lnTo>
                  <a:lnTo>
                    <a:pt x="36156" y="102848"/>
                  </a:lnTo>
                  <a:lnTo>
                    <a:pt x="35028" y="104284"/>
                  </a:lnTo>
                  <a:lnTo>
                    <a:pt x="33284" y="105241"/>
                  </a:lnTo>
                  <a:lnTo>
                    <a:pt x="27194" y="107044"/>
                  </a:lnTo>
                  <a:lnTo>
                    <a:pt x="26075" y="107082"/>
                  </a:lnTo>
                  <a:lnTo>
                    <a:pt x="22183" y="107123"/>
                  </a:lnTo>
                  <a:lnTo>
                    <a:pt x="20747" y="106142"/>
                  </a:lnTo>
                  <a:lnTo>
                    <a:pt x="19791" y="104496"/>
                  </a:lnTo>
                  <a:lnTo>
                    <a:pt x="18255" y="99465"/>
                  </a:lnTo>
                  <a:lnTo>
                    <a:pt x="17136" y="99052"/>
                  </a:lnTo>
                  <a:lnTo>
                    <a:pt x="15396" y="98777"/>
                  </a:lnTo>
                  <a:lnTo>
                    <a:pt x="13244" y="98593"/>
                  </a:lnTo>
                  <a:lnTo>
                    <a:pt x="11809" y="97479"/>
                  </a:lnTo>
                  <a:lnTo>
                    <a:pt x="10852" y="95744"/>
                  </a:lnTo>
                  <a:lnTo>
                    <a:pt x="10215" y="93595"/>
                  </a:lnTo>
                  <a:lnTo>
                    <a:pt x="9790" y="91170"/>
                  </a:lnTo>
                  <a:lnTo>
                    <a:pt x="9505" y="88561"/>
                  </a:lnTo>
                  <a:lnTo>
                    <a:pt x="9317" y="85830"/>
                  </a:lnTo>
                  <a:lnTo>
                    <a:pt x="9191" y="83017"/>
                  </a:lnTo>
                  <a:lnTo>
                    <a:pt x="9050" y="77245"/>
                  </a:lnTo>
                  <a:lnTo>
                    <a:pt x="8939" y="32342"/>
                  </a:lnTo>
                  <a:lnTo>
                    <a:pt x="9932" y="30491"/>
                  </a:lnTo>
                  <a:lnTo>
                    <a:pt x="11587" y="29257"/>
                  </a:lnTo>
                  <a:lnTo>
                    <a:pt x="16635" y="27276"/>
                  </a:lnTo>
                  <a:lnTo>
                    <a:pt x="18042" y="26122"/>
                  </a:lnTo>
                  <a:lnTo>
                    <a:pt x="19974" y="24360"/>
                  </a:lnTo>
                  <a:lnTo>
                    <a:pt x="26415" y="18240"/>
                  </a:lnTo>
                  <a:lnTo>
                    <a:pt x="27542" y="18113"/>
                  </a:lnTo>
                  <a:lnTo>
                    <a:pt x="29285" y="18028"/>
                  </a:lnTo>
                  <a:lnTo>
                    <a:pt x="34477" y="17893"/>
                  </a:lnTo>
                  <a:lnTo>
                    <a:pt x="43338" y="17862"/>
                  </a:lnTo>
                  <a:lnTo>
                    <a:pt x="44783" y="18854"/>
                  </a:lnTo>
                  <a:lnTo>
                    <a:pt x="46739" y="20507"/>
                  </a:lnTo>
                  <a:lnTo>
                    <a:pt x="52270" y="25548"/>
                  </a:lnTo>
                  <a:lnTo>
                    <a:pt x="53717" y="25962"/>
                  </a:lnTo>
                  <a:lnTo>
                    <a:pt x="55675" y="26238"/>
                  </a:lnTo>
                  <a:lnTo>
                    <a:pt x="57973" y="26421"/>
                  </a:lnTo>
                  <a:lnTo>
                    <a:pt x="59506" y="27536"/>
                  </a:lnTo>
                  <a:lnTo>
                    <a:pt x="60527" y="29271"/>
                  </a:lnTo>
                  <a:lnTo>
                    <a:pt x="62166" y="34445"/>
                  </a:lnTo>
                  <a:lnTo>
                    <a:pt x="63294" y="35862"/>
                  </a:lnTo>
                  <a:lnTo>
                    <a:pt x="65039" y="37799"/>
                  </a:lnTo>
                  <a:lnTo>
                    <a:pt x="70229" y="43295"/>
                  </a:lnTo>
                  <a:lnTo>
                    <a:pt x="70657" y="44739"/>
                  </a:lnTo>
                  <a:lnTo>
                    <a:pt x="70940" y="46693"/>
                  </a:lnTo>
                  <a:lnTo>
                    <a:pt x="71129" y="48988"/>
                  </a:lnTo>
                  <a:lnTo>
                    <a:pt x="71256" y="51510"/>
                  </a:lnTo>
                  <a:lnTo>
                    <a:pt x="71396" y="56958"/>
                  </a:lnTo>
                  <a:lnTo>
                    <a:pt x="71475" y="65604"/>
                  </a:lnTo>
                  <a:lnTo>
                    <a:pt x="70493" y="67549"/>
                  </a:lnTo>
                  <a:lnTo>
                    <a:pt x="68845" y="68845"/>
                  </a:lnTo>
                  <a:lnTo>
                    <a:pt x="66754" y="69709"/>
                  </a:lnTo>
                  <a:lnTo>
                    <a:pt x="65358" y="71277"/>
                  </a:lnTo>
                  <a:lnTo>
                    <a:pt x="64429" y="73315"/>
                  </a:lnTo>
                  <a:lnTo>
                    <a:pt x="62937" y="78974"/>
                  </a:lnTo>
                  <a:lnTo>
                    <a:pt x="61821" y="80431"/>
                  </a:lnTo>
                  <a:lnTo>
                    <a:pt x="60084" y="82394"/>
                  </a:lnTo>
                  <a:lnTo>
                    <a:pt x="54009" y="88893"/>
                  </a:lnTo>
                  <a:lnTo>
                    <a:pt x="52890" y="89028"/>
                  </a:lnTo>
                  <a:lnTo>
                    <a:pt x="51151" y="89117"/>
                  </a:lnTo>
                  <a:lnTo>
                    <a:pt x="45968" y="89261"/>
                  </a:lnTo>
                  <a:lnTo>
                    <a:pt x="44550" y="88281"/>
                  </a:lnTo>
                  <a:lnTo>
                    <a:pt x="42612" y="86635"/>
                  </a:lnTo>
                  <a:lnTo>
                    <a:pt x="37109" y="81605"/>
                  </a:lnTo>
                  <a:lnTo>
                    <a:pt x="36657" y="80200"/>
                  </a:lnTo>
                  <a:lnTo>
                    <a:pt x="36356" y="78272"/>
                  </a:lnTo>
                  <a:lnTo>
                    <a:pt x="36156" y="75994"/>
                  </a:lnTo>
                  <a:lnTo>
                    <a:pt x="36021" y="73483"/>
                  </a:lnTo>
                  <a:lnTo>
                    <a:pt x="35873" y="68047"/>
                  </a:lnTo>
                  <a:lnTo>
                    <a:pt x="35757" y="46402"/>
                  </a:lnTo>
                  <a:lnTo>
                    <a:pt x="36749" y="44825"/>
                  </a:lnTo>
                  <a:lnTo>
                    <a:pt x="38404" y="42782"/>
                  </a:lnTo>
                  <a:lnTo>
                    <a:pt x="40500" y="40427"/>
                  </a:lnTo>
                  <a:lnTo>
                    <a:pt x="41898" y="37866"/>
                  </a:lnTo>
                  <a:lnTo>
                    <a:pt x="42830" y="35166"/>
                  </a:lnTo>
                  <a:lnTo>
                    <a:pt x="43450" y="32374"/>
                  </a:lnTo>
                  <a:lnTo>
                    <a:pt x="44858" y="30512"/>
                  </a:lnTo>
                  <a:lnTo>
                    <a:pt x="46789" y="29271"/>
                  </a:lnTo>
                  <a:lnTo>
                    <a:pt x="52279" y="27279"/>
                  </a:lnTo>
                  <a:lnTo>
                    <a:pt x="53723" y="26124"/>
                  </a:lnTo>
                  <a:lnTo>
                    <a:pt x="55679" y="24361"/>
                  </a:lnTo>
                  <a:lnTo>
                    <a:pt x="62166" y="18240"/>
                  </a:lnTo>
                  <a:lnTo>
                    <a:pt x="63294" y="19105"/>
                  </a:lnTo>
                  <a:lnTo>
                    <a:pt x="65039" y="20675"/>
                  </a:lnTo>
                  <a:lnTo>
                    <a:pt x="71129" y="26431"/>
                  </a:lnTo>
                  <a:lnTo>
                    <a:pt x="71256" y="28535"/>
                  </a:lnTo>
                  <a:lnTo>
                    <a:pt x="71396" y="36164"/>
                  </a:lnTo>
                  <a:lnTo>
                    <a:pt x="71475" y="46875"/>
                  </a:lnTo>
                  <a:lnTo>
                    <a:pt x="72480" y="49109"/>
                  </a:lnTo>
                  <a:lnTo>
                    <a:pt x="74142" y="50599"/>
                  </a:lnTo>
                  <a:lnTo>
                    <a:pt x="76244" y="51592"/>
                  </a:lnTo>
                  <a:lnTo>
                    <a:pt x="76652" y="53246"/>
                  </a:lnTo>
                  <a:lnTo>
                    <a:pt x="75931" y="55341"/>
                  </a:lnTo>
                  <a:lnTo>
                    <a:pt x="74456" y="57730"/>
                  </a:lnTo>
                  <a:lnTo>
                    <a:pt x="73474" y="60315"/>
                  </a:lnTo>
                  <a:lnTo>
                    <a:pt x="72818" y="63030"/>
                  </a:lnTo>
                  <a:lnTo>
                    <a:pt x="72382" y="65833"/>
                  </a:lnTo>
                  <a:lnTo>
                    <a:pt x="72091" y="68693"/>
                  </a:lnTo>
                  <a:lnTo>
                    <a:pt x="71897" y="71592"/>
                  </a:lnTo>
                  <a:lnTo>
                    <a:pt x="71531" y="79853"/>
                  </a:lnTo>
                  <a:lnTo>
                    <a:pt x="71511" y="88010"/>
                  </a:lnTo>
                  <a:lnTo>
                    <a:pt x="70516" y="89432"/>
                  </a:lnTo>
                  <a:lnTo>
                    <a:pt x="68861" y="91371"/>
                  </a:lnTo>
                  <a:lnTo>
                    <a:pt x="63813" y="96872"/>
                  </a:lnTo>
                  <a:lnTo>
                    <a:pt x="62405" y="97324"/>
                  </a:lnTo>
                  <a:lnTo>
                    <a:pt x="60473" y="97625"/>
                  </a:lnTo>
                  <a:lnTo>
                    <a:pt x="54984" y="98108"/>
                  </a:lnTo>
                  <a:lnTo>
                    <a:pt x="51583" y="98174"/>
                  </a:lnTo>
                  <a:lnTo>
                    <a:pt x="41309" y="98216"/>
                  </a:lnTo>
                  <a:lnTo>
                    <a:pt x="39458" y="97227"/>
                  </a:lnTo>
                  <a:lnTo>
                    <a:pt x="38223" y="95576"/>
                  </a:lnTo>
                  <a:lnTo>
                    <a:pt x="37400" y="93483"/>
                  </a:lnTo>
                  <a:lnTo>
                    <a:pt x="35859" y="91095"/>
                  </a:lnTo>
                  <a:lnTo>
                    <a:pt x="33837" y="88511"/>
                  </a:lnTo>
                  <a:lnTo>
                    <a:pt x="31496" y="85797"/>
                  </a:lnTo>
                  <a:lnTo>
                    <a:pt x="28944" y="83987"/>
                  </a:lnTo>
                  <a:lnTo>
                    <a:pt x="26248" y="82780"/>
                  </a:lnTo>
                  <a:lnTo>
                    <a:pt x="23458" y="81976"/>
                  </a:lnTo>
                  <a:lnTo>
                    <a:pt x="21597" y="80447"/>
                  </a:lnTo>
                  <a:lnTo>
                    <a:pt x="20357" y="78436"/>
                  </a:lnTo>
                  <a:lnTo>
                    <a:pt x="19530" y="76103"/>
                  </a:lnTo>
                  <a:lnTo>
                    <a:pt x="18979" y="72564"/>
                  </a:lnTo>
                  <a:lnTo>
                    <a:pt x="18612" y="68220"/>
                  </a:lnTo>
                  <a:lnTo>
                    <a:pt x="18022" y="56470"/>
                  </a:lnTo>
                  <a:lnTo>
                    <a:pt x="17942" y="52218"/>
                  </a:lnTo>
                  <a:lnTo>
                    <a:pt x="17881" y="32663"/>
                  </a:lnTo>
                  <a:lnTo>
                    <a:pt x="18873" y="30705"/>
                  </a:lnTo>
                  <a:lnTo>
                    <a:pt x="20528" y="29400"/>
                  </a:lnTo>
                  <a:lnTo>
                    <a:pt x="22623" y="28529"/>
                  </a:lnTo>
                  <a:lnTo>
                    <a:pt x="24021" y="26957"/>
                  </a:lnTo>
                  <a:lnTo>
                    <a:pt x="24952" y="24917"/>
                  </a:lnTo>
                  <a:lnTo>
                    <a:pt x="25574" y="22564"/>
                  </a:lnTo>
                  <a:lnTo>
                    <a:pt x="26981" y="20004"/>
                  </a:lnTo>
                  <a:lnTo>
                    <a:pt x="28913" y="17305"/>
                  </a:lnTo>
                  <a:lnTo>
                    <a:pt x="31193" y="14513"/>
                  </a:lnTo>
                  <a:lnTo>
                    <a:pt x="33706" y="12652"/>
                  </a:lnTo>
                  <a:lnTo>
                    <a:pt x="36375" y="11411"/>
                  </a:lnTo>
                  <a:lnTo>
                    <a:pt x="39148" y="10584"/>
                  </a:lnTo>
                  <a:lnTo>
                    <a:pt x="41989" y="10033"/>
                  </a:lnTo>
                  <a:lnTo>
                    <a:pt x="44878" y="9665"/>
                  </a:lnTo>
                  <a:lnTo>
                    <a:pt x="47796" y="9420"/>
                  </a:lnTo>
                  <a:lnTo>
                    <a:pt x="49741" y="8264"/>
                  </a:lnTo>
                  <a:lnTo>
                    <a:pt x="51038" y="6502"/>
                  </a:lnTo>
                  <a:lnTo>
                    <a:pt x="51902" y="4335"/>
                  </a:lnTo>
                  <a:lnTo>
                    <a:pt x="53472" y="2890"/>
                  </a:lnTo>
                  <a:lnTo>
                    <a:pt x="55511" y="1926"/>
                  </a:lnTo>
                  <a:lnTo>
                    <a:pt x="57864" y="1284"/>
                  </a:lnTo>
                  <a:lnTo>
                    <a:pt x="60425" y="1849"/>
                  </a:lnTo>
                  <a:lnTo>
                    <a:pt x="63126" y="3216"/>
                  </a:lnTo>
                  <a:lnTo>
                    <a:pt x="69853" y="7801"/>
                  </a:lnTo>
                  <a:lnTo>
                    <a:pt x="70405" y="9169"/>
                  </a:lnTo>
                  <a:lnTo>
                    <a:pt x="70773" y="11074"/>
                  </a:lnTo>
                  <a:lnTo>
                    <a:pt x="71018" y="13336"/>
                  </a:lnTo>
                  <a:lnTo>
                    <a:pt x="72175" y="15836"/>
                  </a:lnTo>
                  <a:lnTo>
                    <a:pt x="73939" y="18495"/>
                  </a:lnTo>
                  <a:lnTo>
                    <a:pt x="79162" y="25151"/>
                  </a:lnTo>
                  <a:lnTo>
                    <a:pt x="79590" y="27681"/>
                  </a:lnTo>
                  <a:lnTo>
                    <a:pt x="79876" y="31353"/>
                  </a:lnTo>
                  <a:lnTo>
                    <a:pt x="80066" y="35784"/>
                  </a:lnTo>
                  <a:lnTo>
                    <a:pt x="81186" y="39731"/>
                  </a:lnTo>
                  <a:lnTo>
                    <a:pt x="82926" y="43355"/>
                  </a:lnTo>
                  <a:lnTo>
                    <a:pt x="88109" y="51559"/>
                  </a:lnTo>
                  <a:lnTo>
                    <a:pt x="88535" y="53224"/>
                  </a:lnTo>
                  <a:lnTo>
                    <a:pt x="88819" y="55326"/>
                  </a:lnTo>
                  <a:lnTo>
                    <a:pt x="89007" y="57720"/>
                  </a:lnTo>
                  <a:lnTo>
                    <a:pt x="89134" y="60308"/>
                  </a:lnTo>
                  <a:lnTo>
                    <a:pt x="89274" y="65830"/>
                  </a:lnTo>
                  <a:lnTo>
                    <a:pt x="89383" y="84594"/>
                  </a:lnTo>
                  <a:lnTo>
                    <a:pt x="88390" y="86162"/>
                  </a:lnTo>
                  <a:lnTo>
                    <a:pt x="86735" y="87207"/>
                  </a:lnTo>
                  <a:lnTo>
                    <a:pt x="80815" y="89174"/>
                  </a:lnTo>
                  <a:lnTo>
                    <a:pt x="79699" y="89215"/>
                  </a:lnTo>
                  <a:lnTo>
                    <a:pt x="64190" y="89294"/>
                  </a:lnTo>
                  <a:lnTo>
                    <a:pt x="62657" y="88303"/>
                  </a:lnTo>
                  <a:lnTo>
                    <a:pt x="60642" y="86650"/>
                  </a:lnTo>
                  <a:lnTo>
                    <a:pt x="58305" y="84555"/>
                  </a:lnTo>
                  <a:lnTo>
                    <a:pt x="53060" y="79583"/>
                  </a:lnTo>
                  <a:lnTo>
                    <a:pt x="50271" y="76868"/>
                  </a:lnTo>
                  <a:lnTo>
                    <a:pt x="47418" y="75058"/>
                  </a:lnTo>
                  <a:lnTo>
                    <a:pt x="44523" y="73851"/>
                  </a:lnTo>
                  <a:lnTo>
                    <a:pt x="41601" y="73047"/>
                  </a:lnTo>
                  <a:lnTo>
                    <a:pt x="38659" y="70526"/>
                  </a:lnTo>
                  <a:lnTo>
                    <a:pt x="35704" y="66861"/>
                  </a:lnTo>
                  <a:lnTo>
                    <a:pt x="28571" y="56202"/>
                  </a:lnTo>
                  <a:lnTo>
                    <a:pt x="27986" y="54335"/>
                  </a:lnTo>
                  <a:lnTo>
                    <a:pt x="27596" y="52098"/>
                  </a:lnTo>
                  <a:lnTo>
                    <a:pt x="27336" y="49615"/>
                  </a:lnTo>
                  <a:lnTo>
                    <a:pt x="26169" y="46967"/>
                  </a:lnTo>
                  <a:lnTo>
                    <a:pt x="24398" y="44210"/>
                  </a:lnTo>
                  <a:lnTo>
                    <a:pt x="22225" y="41379"/>
                  </a:lnTo>
                  <a:lnTo>
                    <a:pt x="21769" y="38500"/>
                  </a:lnTo>
                  <a:lnTo>
                    <a:pt x="22458" y="35589"/>
                  </a:lnTo>
                  <a:lnTo>
                    <a:pt x="25955" y="28527"/>
                  </a:lnTo>
                  <a:lnTo>
                    <a:pt x="26242" y="26956"/>
                  </a:lnTo>
                  <a:lnTo>
                    <a:pt x="26434" y="24916"/>
                  </a:lnTo>
                  <a:lnTo>
                    <a:pt x="26560" y="22564"/>
                  </a:lnTo>
                  <a:lnTo>
                    <a:pt x="27639" y="20996"/>
                  </a:lnTo>
                  <a:lnTo>
                    <a:pt x="29351" y="19950"/>
                  </a:lnTo>
                  <a:lnTo>
                    <a:pt x="34489" y="18272"/>
                  </a:lnTo>
                  <a:lnTo>
                    <a:pt x="35904" y="18135"/>
                  </a:lnTo>
                  <a:lnTo>
                    <a:pt x="37841" y="18043"/>
                  </a:lnTo>
                  <a:lnTo>
                    <a:pt x="42640" y="17941"/>
                  </a:lnTo>
                  <a:lnTo>
                    <a:pt x="60840" y="17863"/>
                  </a:lnTo>
                  <a:lnTo>
                    <a:pt x="62410" y="18854"/>
                  </a:lnTo>
                  <a:lnTo>
                    <a:pt x="64450" y="20507"/>
                  </a:lnTo>
                  <a:lnTo>
                    <a:pt x="70114" y="25548"/>
                  </a:lnTo>
                  <a:lnTo>
                    <a:pt x="70579" y="26954"/>
                  </a:lnTo>
                  <a:lnTo>
                    <a:pt x="70888" y="28884"/>
                  </a:lnTo>
                  <a:lnTo>
                    <a:pt x="71095" y="31162"/>
                  </a:lnTo>
                  <a:lnTo>
                    <a:pt x="72226" y="33673"/>
                  </a:lnTo>
                  <a:lnTo>
                    <a:pt x="73973" y="36339"/>
                  </a:lnTo>
                  <a:lnTo>
                    <a:pt x="76131" y="39109"/>
                  </a:lnTo>
                  <a:lnTo>
                    <a:pt x="77569" y="41948"/>
                  </a:lnTo>
                  <a:lnTo>
                    <a:pt x="78529" y="44832"/>
                  </a:lnTo>
                  <a:lnTo>
                    <a:pt x="80068" y="51851"/>
                  </a:lnTo>
                  <a:lnTo>
                    <a:pt x="80194" y="53419"/>
                  </a:lnTo>
                  <a:lnTo>
                    <a:pt x="80279" y="55456"/>
                  </a:lnTo>
                  <a:lnTo>
                    <a:pt x="80372" y="60366"/>
                  </a:lnTo>
                  <a:lnTo>
                    <a:pt x="80437" y="69784"/>
                  </a:lnTo>
                  <a:lnTo>
                    <a:pt x="79447" y="71327"/>
                  </a:lnTo>
                  <a:lnTo>
                    <a:pt x="77794" y="73348"/>
                  </a:lnTo>
                  <a:lnTo>
                    <a:pt x="71876" y="79956"/>
                  </a:lnTo>
                  <a:lnTo>
                    <a:pt x="70760" y="80093"/>
                  </a:lnTo>
                  <a:lnTo>
                    <a:pt x="69023" y="80184"/>
                  </a:lnTo>
                  <a:lnTo>
                    <a:pt x="63845" y="80331"/>
                  </a:lnTo>
                  <a:lnTo>
                    <a:pt x="32739" y="80367"/>
                  </a:lnTo>
                  <a:lnTo>
                    <a:pt x="30764" y="79375"/>
                  </a:lnTo>
                  <a:lnTo>
                    <a:pt x="29448" y="77721"/>
                  </a:lnTo>
                  <a:lnTo>
                    <a:pt x="28571" y="75627"/>
                  </a:lnTo>
                  <a:lnTo>
                    <a:pt x="26993" y="73238"/>
                  </a:lnTo>
                  <a:lnTo>
                    <a:pt x="24948" y="70653"/>
                  </a:lnTo>
                  <a:lnTo>
                    <a:pt x="22590" y="67938"/>
                  </a:lnTo>
                  <a:lnTo>
                    <a:pt x="20026" y="65136"/>
                  </a:lnTo>
                  <a:lnTo>
                    <a:pt x="14528" y="59376"/>
                  </a:lnTo>
                  <a:lnTo>
                    <a:pt x="12666" y="56451"/>
                  </a:lnTo>
                  <a:lnTo>
                    <a:pt x="11423" y="53509"/>
                  </a:lnTo>
                  <a:lnTo>
                    <a:pt x="10595" y="50556"/>
                  </a:lnTo>
                  <a:lnTo>
                    <a:pt x="10042" y="47594"/>
                  </a:lnTo>
                  <a:lnTo>
                    <a:pt x="9674" y="44628"/>
                  </a:lnTo>
                  <a:lnTo>
                    <a:pt x="9429" y="41658"/>
                  </a:lnTo>
                  <a:lnTo>
                    <a:pt x="9267" y="38686"/>
                  </a:lnTo>
                  <a:lnTo>
                    <a:pt x="9084" y="32738"/>
                  </a:lnTo>
                  <a:lnTo>
                    <a:pt x="10028" y="30755"/>
                  </a:lnTo>
                  <a:lnTo>
                    <a:pt x="11652" y="29433"/>
                  </a:lnTo>
                  <a:lnTo>
                    <a:pt x="13727" y="28552"/>
                  </a:lnTo>
                  <a:lnTo>
                    <a:pt x="15110" y="26972"/>
                  </a:lnTo>
                  <a:lnTo>
                    <a:pt x="16033" y="24926"/>
                  </a:lnTo>
                  <a:lnTo>
                    <a:pt x="16647" y="22571"/>
                  </a:lnTo>
                  <a:lnTo>
                    <a:pt x="18051" y="21000"/>
                  </a:lnTo>
                  <a:lnTo>
                    <a:pt x="19978" y="19953"/>
                  </a:lnTo>
                  <a:lnTo>
                    <a:pt x="22258" y="19255"/>
                  </a:lnTo>
                  <a:lnTo>
                    <a:pt x="24770" y="17798"/>
                  </a:lnTo>
                  <a:lnTo>
                    <a:pt x="27438" y="15834"/>
                  </a:lnTo>
                  <a:lnTo>
                    <a:pt x="30210" y="13533"/>
                  </a:lnTo>
                  <a:lnTo>
                    <a:pt x="33052" y="11998"/>
                  </a:lnTo>
                  <a:lnTo>
                    <a:pt x="35939" y="10975"/>
                  </a:lnTo>
                  <a:lnTo>
                    <a:pt x="38857" y="10294"/>
                  </a:lnTo>
                  <a:lnTo>
                    <a:pt x="41796" y="9839"/>
                  </a:lnTo>
                  <a:lnTo>
                    <a:pt x="44748" y="9536"/>
                  </a:lnTo>
                  <a:lnTo>
                    <a:pt x="47709" y="9334"/>
                  </a:lnTo>
                  <a:lnTo>
                    <a:pt x="50676" y="9199"/>
                  </a:lnTo>
                  <a:lnTo>
                    <a:pt x="56622" y="9049"/>
                  </a:lnTo>
                  <a:lnTo>
                    <a:pt x="58605" y="10002"/>
                  </a:lnTo>
                  <a:lnTo>
                    <a:pt x="59926" y="11629"/>
                  </a:lnTo>
                  <a:lnTo>
                    <a:pt x="60807" y="13706"/>
                  </a:lnTo>
                  <a:lnTo>
                    <a:pt x="62388" y="15090"/>
                  </a:lnTo>
                  <a:lnTo>
                    <a:pt x="64435" y="16013"/>
                  </a:lnTo>
                  <a:lnTo>
                    <a:pt x="70112" y="17495"/>
                  </a:lnTo>
                  <a:lnTo>
                    <a:pt x="71570" y="18609"/>
                  </a:lnTo>
                  <a:lnTo>
                    <a:pt x="73536" y="20343"/>
                  </a:lnTo>
                  <a:lnTo>
                    <a:pt x="79081" y="25516"/>
                  </a:lnTo>
                  <a:lnTo>
                    <a:pt x="79537" y="26932"/>
                  </a:lnTo>
                  <a:lnTo>
                    <a:pt x="79840" y="28869"/>
                  </a:lnTo>
                  <a:lnTo>
                    <a:pt x="80043" y="31152"/>
                  </a:lnTo>
                  <a:lnTo>
                    <a:pt x="80178" y="33667"/>
                  </a:lnTo>
                  <a:lnTo>
                    <a:pt x="80412" y="43006"/>
                  </a:lnTo>
                  <a:lnTo>
                    <a:pt x="80446" y="53168"/>
                  </a:lnTo>
                  <a:lnTo>
                    <a:pt x="77798" y="56041"/>
                  </a:lnTo>
                  <a:lnTo>
                    <a:pt x="72750" y="61230"/>
                  </a:lnTo>
                  <a:lnTo>
                    <a:pt x="71343" y="61656"/>
                  </a:lnTo>
                  <a:lnTo>
                    <a:pt x="69412" y="61940"/>
                  </a:lnTo>
                  <a:lnTo>
                    <a:pt x="67131" y="62129"/>
                  </a:lnTo>
                  <a:lnTo>
                    <a:pt x="64617" y="62256"/>
                  </a:lnTo>
                  <a:lnTo>
                    <a:pt x="59177" y="62396"/>
                  </a:lnTo>
                  <a:lnTo>
                    <a:pt x="41677" y="62498"/>
                  </a:lnTo>
                  <a:lnTo>
                    <a:pt x="38710" y="61509"/>
                  </a:lnTo>
                  <a:lnTo>
                    <a:pt x="35739" y="59857"/>
                  </a:lnTo>
                  <a:lnTo>
                    <a:pt x="28579" y="54819"/>
                  </a:lnTo>
                  <a:lnTo>
                    <a:pt x="26997" y="53413"/>
                  </a:lnTo>
                  <a:lnTo>
                    <a:pt x="22594" y="49205"/>
                  </a:lnTo>
                  <a:lnTo>
                    <a:pt x="21021" y="46694"/>
                  </a:lnTo>
                  <a:lnTo>
                    <a:pt x="19974" y="44028"/>
                  </a:lnTo>
                  <a:lnTo>
                    <a:pt x="18291" y="37360"/>
                  </a:lnTo>
                  <a:lnTo>
                    <a:pt x="18154" y="35821"/>
                  </a:lnTo>
                  <a:lnTo>
                    <a:pt x="18062" y="33802"/>
                  </a:lnTo>
                  <a:lnTo>
                    <a:pt x="17877" y="267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109"/>
            <p:cNvSpPr/>
            <p:nvPr/>
          </p:nvSpPr>
          <p:spPr>
            <a:xfrm>
              <a:off x="7382871" y="2036016"/>
              <a:ext cx="146108" cy="241051"/>
            </a:xfrm>
            <a:custGeom>
              <a:avLst/>
              <a:gdLst/>
              <a:ahLst/>
              <a:cxnLst/>
              <a:rect l="0" t="0" r="0" b="0"/>
              <a:pathLst>
                <a:path w="146108" h="241051">
                  <a:moveTo>
                    <a:pt x="67349" y="142828"/>
                  </a:moveTo>
                  <a:lnTo>
                    <a:pt x="67349" y="125001"/>
                  </a:lnTo>
                  <a:lnTo>
                    <a:pt x="67349" y="146218"/>
                  </a:lnTo>
                  <a:lnTo>
                    <a:pt x="68342" y="149057"/>
                  </a:lnTo>
                  <a:lnTo>
                    <a:pt x="72093" y="154856"/>
                  </a:lnTo>
                  <a:lnTo>
                    <a:pt x="74424" y="160742"/>
                  </a:lnTo>
                  <a:lnTo>
                    <a:pt x="75046" y="163700"/>
                  </a:lnTo>
                  <a:lnTo>
                    <a:pt x="78384" y="169633"/>
                  </a:lnTo>
                  <a:lnTo>
                    <a:pt x="80665" y="172604"/>
                  </a:lnTo>
                  <a:lnTo>
                    <a:pt x="83199" y="178551"/>
                  </a:lnTo>
                  <a:lnTo>
                    <a:pt x="84325" y="185494"/>
                  </a:lnTo>
                  <a:lnTo>
                    <a:pt x="84626" y="190124"/>
                  </a:lnTo>
                  <a:lnTo>
                    <a:pt x="84826" y="195194"/>
                  </a:lnTo>
                  <a:lnTo>
                    <a:pt x="85952" y="199567"/>
                  </a:lnTo>
                  <a:lnTo>
                    <a:pt x="89853" y="207071"/>
                  </a:lnTo>
                  <a:lnTo>
                    <a:pt x="92249" y="213714"/>
                  </a:lnTo>
                  <a:lnTo>
                    <a:pt x="92887" y="216874"/>
                  </a:lnTo>
                  <a:lnTo>
                    <a:pt x="96245" y="223031"/>
                  </a:lnTo>
                  <a:lnTo>
                    <a:pt x="98532" y="226062"/>
                  </a:lnTo>
                  <a:lnTo>
                    <a:pt x="101071" y="232076"/>
                  </a:lnTo>
                  <a:lnTo>
                    <a:pt x="101749" y="235069"/>
                  </a:lnTo>
                  <a:lnTo>
                    <a:pt x="103193" y="237064"/>
                  </a:lnTo>
                  <a:lnTo>
                    <a:pt x="105150" y="238394"/>
                  </a:lnTo>
                  <a:lnTo>
                    <a:pt x="111922" y="241008"/>
                  </a:lnTo>
                  <a:lnTo>
                    <a:pt x="117168" y="241045"/>
                  </a:lnTo>
                  <a:lnTo>
                    <a:pt x="114982" y="241050"/>
                  </a:lnTo>
                  <a:lnTo>
                    <a:pt x="114002" y="239067"/>
                  </a:lnTo>
                  <a:lnTo>
                    <a:pt x="112913" y="231572"/>
                  </a:lnTo>
                  <a:lnTo>
                    <a:pt x="111630" y="227787"/>
                  </a:lnTo>
                  <a:lnTo>
                    <a:pt x="107555" y="220937"/>
                  </a:lnTo>
                  <a:lnTo>
                    <a:pt x="105083" y="214584"/>
                  </a:lnTo>
                  <a:lnTo>
                    <a:pt x="104422" y="211501"/>
                  </a:lnTo>
                  <a:lnTo>
                    <a:pt x="101996" y="207462"/>
                  </a:lnTo>
                  <a:lnTo>
                    <a:pt x="98393" y="202784"/>
                  </a:lnTo>
                  <a:lnTo>
                    <a:pt x="94004" y="197682"/>
                  </a:lnTo>
                  <a:lnTo>
                    <a:pt x="90084" y="192295"/>
                  </a:lnTo>
                  <a:lnTo>
                    <a:pt x="86479" y="186720"/>
                  </a:lnTo>
                  <a:lnTo>
                    <a:pt x="83081" y="181019"/>
                  </a:lnTo>
                  <a:lnTo>
                    <a:pt x="78831" y="176226"/>
                  </a:lnTo>
                  <a:lnTo>
                    <a:pt x="74010" y="172039"/>
                  </a:lnTo>
                  <a:lnTo>
                    <a:pt x="68811" y="168255"/>
                  </a:lnTo>
                  <a:lnTo>
                    <a:pt x="64350" y="163748"/>
                  </a:lnTo>
                  <a:lnTo>
                    <a:pt x="60384" y="158759"/>
                  </a:lnTo>
                  <a:lnTo>
                    <a:pt x="56747" y="153449"/>
                  </a:lnTo>
                  <a:lnTo>
                    <a:pt x="53329" y="147924"/>
                  </a:lnTo>
                  <a:lnTo>
                    <a:pt x="50057" y="142256"/>
                  </a:lnTo>
                  <a:lnTo>
                    <a:pt x="46882" y="136494"/>
                  </a:lnTo>
                  <a:lnTo>
                    <a:pt x="42780" y="130668"/>
                  </a:lnTo>
                  <a:lnTo>
                    <a:pt x="38058" y="124799"/>
                  </a:lnTo>
                  <a:lnTo>
                    <a:pt x="32924" y="118902"/>
                  </a:lnTo>
                  <a:lnTo>
                    <a:pt x="24571" y="109705"/>
                  </a:lnTo>
                  <a:lnTo>
                    <a:pt x="20954" y="105863"/>
                  </a:lnTo>
                  <a:lnTo>
                    <a:pt x="17548" y="101317"/>
                  </a:lnTo>
                  <a:lnTo>
                    <a:pt x="14285" y="96302"/>
                  </a:lnTo>
                  <a:lnTo>
                    <a:pt x="11116" y="90975"/>
                  </a:lnTo>
                  <a:lnTo>
                    <a:pt x="9004" y="86431"/>
                  </a:lnTo>
                  <a:lnTo>
                    <a:pt x="7596" y="82410"/>
                  </a:lnTo>
                  <a:lnTo>
                    <a:pt x="6657" y="78737"/>
                  </a:lnTo>
                  <a:lnTo>
                    <a:pt x="5038" y="74303"/>
                  </a:lnTo>
                  <a:lnTo>
                    <a:pt x="2966" y="69363"/>
                  </a:lnTo>
                  <a:lnTo>
                    <a:pt x="590" y="64086"/>
                  </a:lnTo>
                  <a:lnTo>
                    <a:pt x="0" y="59575"/>
                  </a:lnTo>
                  <a:lnTo>
                    <a:pt x="600" y="55576"/>
                  </a:lnTo>
                  <a:lnTo>
                    <a:pt x="1994" y="51918"/>
                  </a:lnTo>
                  <a:lnTo>
                    <a:pt x="3915" y="47495"/>
                  </a:lnTo>
                  <a:lnTo>
                    <a:pt x="8699" y="37288"/>
                  </a:lnTo>
                  <a:lnTo>
                    <a:pt x="11364" y="32780"/>
                  </a:lnTo>
                  <a:lnTo>
                    <a:pt x="14136" y="28783"/>
                  </a:lnTo>
                  <a:lnTo>
                    <a:pt x="16976" y="25126"/>
                  </a:lnTo>
                  <a:lnTo>
                    <a:pt x="19862" y="21696"/>
                  </a:lnTo>
                  <a:lnTo>
                    <a:pt x="22780" y="18417"/>
                  </a:lnTo>
                  <a:lnTo>
                    <a:pt x="25718" y="15239"/>
                  </a:lnTo>
                  <a:lnTo>
                    <a:pt x="29663" y="12128"/>
                  </a:lnTo>
                  <a:lnTo>
                    <a:pt x="34279" y="9062"/>
                  </a:lnTo>
                  <a:lnTo>
                    <a:pt x="39344" y="6025"/>
                  </a:lnTo>
                  <a:lnTo>
                    <a:pt x="43712" y="4001"/>
                  </a:lnTo>
                  <a:lnTo>
                    <a:pt x="47619" y="2652"/>
                  </a:lnTo>
                  <a:lnTo>
                    <a:pt x="51216" y="1752"/>
                  </a:lnTo>
                  <a:lnTo>
                    <a:pt x="55601" y="1152"/>
                  </a:lnTo>
                  <a:lnTo>
                    <a:pt x="60510" y="752"/>
                  </a:lnTo>
                  <a:lnTo>
                    <a:pt x="65770" y="486"/>
                  </a:lnTo>
                  <a:lnTo>
                    <a:pt x="76910" y="190"/>
                  </a:lnTo>
                  <a:lnTo>
                    <a:pt x="95501" y="0"/>
                  </a:lnTo>
                  <a:lnTo>
                    <a:pt x="99028" y="976"/>
                  </a:lnTo>
                  <a:lnTo>
                    <a:pt x="102374" y="2619"/>
                  </a:lnTo>
                  <a:lnTo>
                    <a:pt x="105595" y="4707"/>
                  </a:lnTo>
                  <a:lnTo>
                    <a:pt x="109731" y="7091"/>
                  </a:lnTo>
                  <a:lnTo>
                    <a:pt x="119622" y="12386"/>
                  </a:lnTo>
                  <a:lnTo>
                    <a:pt x="123055" y="16179"/>
                  </a:lnTo>
                  <a:lnTo>
                    <a:pt x="125343" y="20692"/>
                  </a:lnTo>
                  <a:lnTo>
                    <a:pt x="126868" y="25685"/>
                  </a:lnTo>
                  <a:lnTo>
                    <a:pt x="128877" y="30006"/>
                  </a:lnTo>
                  <a:lnTo>
                    <a:pt x="131211" y="33879"/>
                  </a:lnTo>
                  <a:lnTo>
                    <a:pt x="133761" y="37453"/>
                  </a:lnTo>
                  <a:lnTo>
                    <a:pt x="136453" y="41820"/>
                  </a:lnTo>
                  <a:lnTo>
                    <a:pt x="139240" y="46716"/>
                  </a:lnTo>
                  <a:lnTo>
                    <a:pt x="142092" y="51964"/>
                  </a:lnTo>
                  <a:lnTo>
                    <a:pt x="143993" y="57447"/>
                  </a:lnTo>
                  <a:lnTo>
                    <a:pt x="145261" y="63087"/>
                  </a:lnTo>
                  <a:lnTo>
                    <a:pt x="146107" y="68831"/>
                  </a:lnTo>
                  <a:lnTo>
                    <a:pt x="145676" y="73653"/>
                  </a:lnTo>
                  <a:lnTo>
                    <a:pt x="144397" y="77860"/>
                  </a:lnTo>
                  <a:lnTo>
                    <a:pt x="142550" y="81656"/>
                  </a:lnTo>
                  <a:lnTo>
                    <a:pt x="141319" y="86172"/>
                  </a:lnTo>
                  <a:lnTo>
                    <a:pt x="140498" y="91166"/>
                  </a:lnTo>
                  <a:lnTo>
                    <a:pt x="139951" y="96481"/>
                  </a:lnTo>
                  <a:lnTo>
                    <a:pt x="138594" y="101015"/>
                  </a:lnTo>
                  <a:lnTo>
                    <a:pt x="136696" y="105031"/>
                  </a:lnTo>
                  <a:lnTo>
                    <a:pt x="134436" y="108700"/>
                  </a:lnTo>
                  <a:lnTo>
                    <a:pt x="131937" y="112139"/>
                  </a:lnTo>
                  <a:lnTo>
                    <a:pt x="129278" y="115423"/>
                  </a:lnTo>
                  <a:lnTo>
                    <a:pt x="126512" y="118605"/>
                  </a:lnTo>
                  <a:lnTo>
                    <a:pt x="122682" y="121718"/>
                  </a:lnTo>
                  <a:lnTo>
                    <a:pt x="118142" y="124786"/>
                  </a:lnTo>
                  <a:lnTo>
                    <a:pt x="113129" y="127823"/>
                  </a:lnTo>
                  <a:lnTo>
                    <a:pt x="107800" y="130840"/>
                  </a:lnTo>
                  <a:lnTo>
                    <a:pt x="96583" y="136839"/>
                  </a:lnTo>
                  <a:lnTo>
                    <a:pt x="61341" y="154731"/>
                  </a:lnTo>
                  <a:lnTo>
                    <a:pt x="55398" y="156716"/>
                  </a:lnTo>
                  <a:lnTo>
                    <a:pt x="49450" y="158040"/>
                  </a:lnTo>
                  <a:lnTo>
                    <a:pt x="43498" y="158922"/>
                  </a:lnTo>
                  <a:lnTo>
                    <a:pt x="38537" y="159510"/>
                  </a:lnTo>
                  <a:lnTo>
                    <a:pt x="34238" y="159903"/>
                  </a:lnTo>
                  <a:lnTo>
                    <a:pt x="30377" y="160164"/>
                  </a:lnTo>
                  <a:lnTo>
                    <a:pt x="26810" y="160339"/>
                  </a:lnTo>
                  <a:lnTo>
                    <a:pt x="20198" y="160532"/>
                  </a:lnTo>
                  <a:lnTo>
                    <a:pt x="17045" y="159592"/>
                  </a:lnTo>
                  <a:lnTo>
                    <a:pt x="13950" y="157972"/>
                  </a:lnTo>
                  <a:lnTo>
                    <a:pt x="4779" y="1517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110"/>
            <p:cNvSpPr/>
            <p:nvPr/>
          </p:nvSpPr>
          <p:spPr>
            <a:xfrm>
              <a:off x="7530667" y="2035969"/>
              <a:ext cx="80448" cy="232173"/>
            </a:xfrm>
            <a:custGeom>
              <a:avLst/>
              <a:gdLst/>
              <a:ahLst/>
              <a:cxnLst/>
              <a:rect l="0" t="0" r="0" b="0"/>
              <a:pathLst>
                <a:path w="80448" h="232173">
                  <a:moveTo>
                    <a:pt x="0" y="0"/>
                  </a:moveTo>
                  <a:lnTo>
                    <a:pt x="0" y="4740"/>
                  </a:lnTo>
                  <a:lnTo>
                    <a:pt x="993" y="7129"/>
                  </a:lnTo>
                  <a:lnTo>
                    <a:pt x="2648" y="9713"/>
                  </a:lnTo>
                  <a:lnTo>
                    <a:pt x="4744" y="12429"/>
                  </a:lnTo>
                  <a:lnTo>
                    <a:pt x="6144" y="15231"/>
                  </a:lnTo>
                  <a:lnTo>
                    <a:pt x="7696" y="20991"/>
                  </a:lnTo>
                  <a:lnTo>
                    <a:pt x="9103" y="24908"/>
                  </a:lnTo>
                  <a:lnTo>
                    <a:pt x="11035" y="29504"/>
                  </a:lnTo>
                  <a:lnTo>
                    <a:pt x="13315" y="34552"/>
                  </a:lnTo>
                  <a:lnTo>
                    <a:pt x="14836" y="39902"/>
                  </a:lnTo>
                  <a:lnTo>
                    <a:pt x="15850" y="45453"/>
                  </a:lnTo>
                  <a:lnTo>
                    <a:pt x="16526" y="51138"/>
                  </a:lnTo>
                  <a:lnTo>
                    <a:pt x="17969" y="56912"/>
                  </a:lnTo>
                  <a:lnTo>
                    <a:pt x="19925" y="62746"/>
                  </a:lnTo>
                  <a:lnTo>
                    <a:pt x="22222" y="68620"/>
                  </a:lnTo>
                  <a:lnTo>
                    <a:pt x="27422" y="83083"/>
                  </a:lnTo>
                  <a:lnTo>
                    <a:pt x="30200" y="91108"/>
                  </a:lnTo>
                  <a:lnTo>
                    <a:pt x="33045" y="98441"/>
                  </a:lnTo>
                  <a:lnTo>
                    <a:pt x="35934" y="105315"/>
                  </a:lnTo>
                  <a:lnTo>
                    <a:pt x="38853" y="111882"/>
                  </a:lnTo>
                  <a:lnTo>
                    <a:pt x="44747" y="124470"/>
                  </a:lnTo>
                  <a:lnTo>
                    <a:pt x="47708" y="130605"/>
                  </a:lnTo>
                  <a:lnTo>
                    <a:pt x="49682" y="136679"/>
                  </a:lnTo>
                  <a:lnTo>
                    <a:pt x="50998" y="142713"/>
                  </a:lnTo>
                  <a:lnTo>
                    <a:pt x="51876" y="148720"/>
                  </a:lnTo>
                  <a:lnTo>
                    <a:pt x="53455" y="154709"/>
                  </a:lnTo>
                  <a:lnTo>
                    <a:pt x="55499" y="160686"/>
                  </a:lnTo>
                  <a:lnTo>
                    <a:pt x="57857" y="166655"/>
                  </a:lnTo>
                  <a:lnTo>
                    <a:pt x="59427" y="171627"/>
                  </a:lnTo>
                  <a:lnTo>
                    <a:pt x="60475" y="175933"/>
                  </a:lnTo>
                  <a:lnTo>
                    <a:pt x="61173" y="179797"/>
                  </a:lnTo>
                  <a:lnTo>
                    <a:pt x="61639" y="184357"/>
                  </a:lnTo>
                  <a:lnTo>
                    <a:pt x="61949" y="189381"/>
                  </a:lnTo>
                  <a:lnTo>
                    <a:pt x="62156" y="194715"/>
                  </a:lnTo>
                  <a:lnTo>
                    <a:pt x="63287" y="199263"/>
                  </a:lnTo>
                  <a:lnTo>
                    <a:pt x="65034" y="203287"/>
                  </a:lnTo>
                  <a:lnTo>
                    <a:pt x="67192" y="206962"/>
                  </a:lnTo>
                  <a:lnTo>
                    <a:pt x="69591" y="213692"/>
                  </a:lnTo>
                  <a:lnTo>
                    <a:pt x="71129" y="221355"/>
                  </a:lnTo>
                  <a:lnTo>
                    <a:pt x="72249" y="222976"/>
                  </a:lnTo>
                  <a:lnTo>
                    <a:pt x="73989" y="225049"/>
                  </a:lnTo>
                  <a:lnTo>
                    <a:pt x="80447" y="2321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111"/>
            <p:cNvSpPr/>
            <p:nvPr/>
          </p:nvSpPr>
          <p:spPr>
            <a:xfrm>
              <a:off x="7646925" y="2098519"/>
              <a:ext cx="107207" cy="116045"/>
            </a:xfrm>
            <a:custGeom>
              <a:avLst/>
              <a:gdLst/>
              <a:ahLst/>
              <a:cxnLst/>
              <a:rect l="0" t="0" r="0" b="0"/>
              <a:pathLst>
                <a:path w="107207" h="116045">
                  <a:moveTo>
                    <a:pt x="107206" y="35676"/>
                  </a:moveTo>
                  <a:lnTo>
                    <a:pt x="107206" y="13477"/>
                  </a:lnTo>
                  <a:lnTo>
                    <a:pt x="106213" y="10955"/>
                  </a:lnTo>
                  <a:lnTo>
                    <a:pt x="104558" y="8281"/>
                  </a:lnTo>
                  <a:lnTo>
                    <a:pt x="102462" y="5506"/>
                  </a:lnTo>
                  <a:lnTo>
                    <a:pt x="100071" y="3657"/>
                  </a:lnTo>
                  <a:lnTo>
                    <a:pt x="97484" y="2424"/>
                  </a:lnTo>
                  <a:lnTo>
                    <a:pt x="94766" y="1602"/>
                  </a:lnTo>
                  <a:lnTo>
                    <a:pt x="91960" y="1054"/>
                  </a:lnTo>
                  <a:lnTo>
                    <a:pt x="89097" y="688"/>
                  </a:lnTo>
                  <a:lnTo>
                    <a:pt x="86195" y="445"/>
                  </a:lnTo>
                  <a:lnTo>
                    <a:pt x="82274" y="282"/>
                  </a:lnTo>
                  <a:lnTo>
                    <a:pt x="68258" y="54"/>
                  </a:lnTo>
                  <a:lnTo>
                    <a:pt x="60763" y="0"/>
                  </a:lnTo>
                  <a:lnTo>
                    <a:pt x="56382" y="978"/>
                  </a:lnTo>
                  <a:lnTo>
                    <a:pt x="51473" y="2622"/>
                  </a:lnTo>
                  <a:lnTo>
                    <a:pt x="46215" y="4711"/>
                  </a:lnTo>
                  <a:lnTo>
                    <a:pt x="41716" y="7095"/>
                  </a:lnTo>
                  <a:lnTo>
                    <a:pt x="37724" y="9677"/>
                  </a:lnTo>
                  <a:lnTo>
                    <a:pt x="34069" y="12390"/>
                  </a:lnTo>
                  <a:lnTo>
                    <a:pt x="29645" y="15191"/>
                  </a:lnTo>
                  <a:lnTo>
                    <a:pt x="24711" y="18051"/>
                  </a:lnTo>
                  <a:lnTo>
                    <a:pt x="19435" y="20949"/>
                  </a:lnTo>
                  <a:lnTo>
                    <a:pt x="14924" y="24866"/>
                  </a:lnTo>
                  <a:lnTo>
                    <a:pt x="10923" y="29462"/>
                  </a:lnTo>
                  <a:lnTo>
                    <a:pt x="7263" y="34510"/>
                  </a:lnTo>
                  <a:lnTo>
                    <a:pt x="4823" y="38867"/>
                  </a:lnTo>
                  <a:lnTo>
                    <a:pt x="3197" y="42765"/>
                  </a:lnTo>
                  <a:lnTo>
                    <a:pt x="2113" y="46355"/>
                  </a:lnTo>
                  <a:lnTo>
                    <a:pt x="1390" y="50733"/>
                  </a:lnTo>
                  <a:lnTo>
                    <a:pt x="907" y="55636"/>
                  </a:lnTo>
                  <a:lnTo>
                    <a:pt x="586" y="60889"/>
                  </a:lnTo>
                  <a:lnTo>
                    <a:pt x="229" y="72017"/>
                  </a:lnTo>
                  <a:lnTo>
                    <a:pt x="0" y="90590"/>
                  </a:lnTo>
                  <a:lnTo>
                    <a:pt x="975" y="94114"/>
                  </a:lnTo>
                  <a:lnTo>
                    <a:pt x="2617" y="97455"/>
                  </a:lnTo>
                  <a:lnTo>
                    <a:pt x="4705" y="100674"/>
                  </a:lnTo>
                  <a:lnTo>
                    <a:pt x="6098" y="103813"/>
                  </a:lnTo>
                  <a:lnTo>
                    <a:pt x="7026" y="106898"/>
                  </a:lnTo>
                  <a:lnTo>
                    <a:pt x="7644" y="109946"/>
                  </a:lnTo>
                  <a:lnTo>
                    <a:pt x="10043" y="111979"/>
                  </a:lnTo>
                  <a:lnTo>
                    <a:pt x="13629" y="113333"/>
                  </a:lnTo>
                  <a:lnTo>
                    <a:pt x="18006" y="114237"/>
                  </a:lnTo>
                  <a:lnTo>
                    <a:pt x="21917" y="114839"/>
                  </a:lnTo>
                  <a:lnTo>
                    <a:pt x="25518" y="115240"/>
                  </a:lnTo>
                  <a:lnTo>
                    <a:pt x="28911" y="115508"/>
                  </a:lnTo>
                  <a:lnTo>
                    <a:pt x="32166" y="115687"/>
                  </a:lnTo>
                  <a:lnTo>
                    <a:pt x="38432" y="115885"/>
                  </a:lnTo>
                  <a:lnTo>
                    <a:pt x="41493" y="114945"/>
                  </a:lnTo>
                  <a:lnTo>
                    <a:pt x="44527" y="113327"/>
                  </a:lnTo>
                  <a:lnTo>
                    <a:pt x="47543" y="111256"/>
                  </a:lnTo>
                  <a:lnTo>
                    <a:pt x="50547" y="108883"/>
                  </a:lnTo>
                  <a:lnTo>
                    <a:pt x="53542" y="106309"/>
                  </a:lnTo>
                  <a:lnTo>
                    <a:pt x="56533" y="103600"/>
                  </a:lnTo>
                  <a:lnTo>
                    <a:pt x="58526" y="100803"/>
                  </a:lnTo>
                  <a:lnTo>
                    <a:pt x="59856" y="97946"/>
                  </a:lnTo>
                  <a:lnTo>
                    <a:pt x="60742" y="95048"/>
                  </a:lnTo>
                  <a:lnTo>
                    <a:pt x="62325" y="92125"/>
                  </a:lnTo>
                  <a:lnTo>
                    <a:pt x="64375" y="89184"/>
                  </a:lnTo>
                  <a:lnTo>
                    <a:pt x="66734" y="86231"/>
                  </a:lnTo>
                  <a:lnTo>
                    <a:pt x="68306" y="83270"/>
                  </a:lnTo>
                  <a:lnTo>
                    <a:pt x="69355" y="80304"/>
                  </a:lnTo>
                  <a:lnTo>
                    <a:pt x="70055" y="77334"/>
                  </a:lnTo>
                  <a:lnTo>
                    <a:pt x="69526" y="74362"/>
                  </a:lnTo>
                  <a:lnTo>
                    <a:pt x="68182" y="71389"/>
                  </a:lnTo>
                  <a:lnTo>
                    <a:pt x="62543" y="62511"/>
                  </a:lnTo>
                  <a:lnTo>
                    <a:pt x="62516" y="62469"/>
                  </a:lnTo>
                  <a:lnTo>
                    <a:pt x="62514" y="67207"/>
                  </a:lnTo>
                  <a:lnTo>
                    <a:pt x="63507" y="69595"/>
                  </a:lnTo>
                  <a:lnTo>
                    <a:pt x="65162" y="72180"/>
                  </a:lnTo>
                  <a:lnTo>
                    <a:pt x="67259" y="74894"/>
                  </a:lnTo>
                  <a:lnTo>
                    <a:pt x="68657" y="77697"/>
                  </a:lnTo>
                  <a:lnTo>
                    <a:pt x="69588" y="80557"/>
                  </a:lnTo>
                  <a:lnTo>
                    <a:pt x="70210" y="83456"/>
                  </a:lnTo>
                  <a:lnTo>
                    <a:pt x="71617" y="86381"/>
                  </a:lnTo>
                  <a:lnTo>
                    <a:pt x="73549" y="89323"/>
                  </a:lnTo>
                  <a:lnTo>
                    <a:pt x="75829" y="92277"/>
                  </a:lnTo>
                  <a:lnTo>
                    <a:pt x="77350" y="95238"/>
                  </a:lnTo>
                  <a:lnTo>
                    <a:pt x="78363" y="98204"/>
                  </a:lnTo>
                  <a:lnTo>
                    <a:pt x="79990" y="105354"/>
                  </a:lnTo>
                  <a:lnTo>
                    <a:pt x="82861" y="108977"/>
                  </a:lnTo>
                  <a:lnTo>
                    <a:pt x="89330" y="1160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112"/>
            <p:cNvSpPr/>
            <p:nvPr/>
          </p:nvSpPr>
          <p:spPr>
            <a:xfrm>
              <a:off x="7782191" y="2081034"/>
              <a:ext cx="114959" cy="115670"/>
            </a:xfrm>
            <a:custGeom>
              <a:avLst/>
              <a:gdLst/>
              <a:ahLst/>
              <a:cxnLst/>
              <a:rect l="0" t="0" r="0" b="0"/>
              <a:pathLst>
                <a:path w="114959" h="115670">
                  <a:moveTo>
                    <a:pt x="7695" y="106739"/>
                  </a:moveTo>
                  <a:lnTo>
                    <a:pt x="7695" y="115301"/>
                  </a:lnTo>
                  <a:lnTo>
                    <a:pt x="10343" y="115506"/>
                  </a:lnTo>
                  <a:lnTo>
                    <a:pt x="16266" y="115660"/>
                  </a:lnTo>
                  <a:lnTo>
                    <a:pt x="13821" y="113019"/>
                  </a:lnTo>
                  <a:lnTo>
                    <a:pt x="11779" y="110926"/>
                  </a:lnTo>
                  <a:lnTo>
                    <a:pt x="10418" y="108538"/>
                  </a:lnTo>
                  <a:lnTo>
                    <a:pt x="9510" y="105954"/>
                  </a:lnTo>
                  <a:lnTo>
                    <a:pt x="8906" y="103239"/>
                  </a:lnTo>
                  <a:lnTo>
                    <a:pt x="8502" y="100437"/>
                  </a:lnTo>
                  <a:lnTo>
                    <a:pt x="8233" y="97577"/>
                  </a:lnTo>
                  <a:lnTo>
                    <a:pt x="8053" y="94678"/>
                  </a:lnTo>
                  <a:lnTo>
                    <a:pt x="7854" y="88811"/>
                  </a:lnTo>
                  <a:lnTo>
                    <a:pt x="7726" y="76960"/>
                  </a:lnTo>
                  <a:lnTo>
                    <a:pt x="7704" y="63299"/>
                  </a:lnTo>
                  <a:lnTo>
                    <a:pt x="6708" y="58928"/>
                  </a:lnTo>
                  <a:lnTo>
                    <a:pt x="5051" y="55021"/>
                  </a:lnTo>
                  <a:lnTo>
                    <a:pt x="2952" y="51425"/>
                  </a:lnTo>
                  <a:lnTo>
                    <a:pt x="1554" y="47042"/>
                  </a:lnTo>
                  <a:lnTo>
                    <a:pt x="622" y="42137"/>
                  </a:lnTo>
                  <a:lnTo>
                    <a:pt x="0" y="36882"/>
                  </a:lnTo>
                  <a:lnTo>
                    <a:pt x="579" y="32386"/>
                  </a:lnTo>
                  <a:lnTo>
                    <a:pt x="1958" y="28398"/>
                  </a:lnTo>
                  <a:lnTo>
                    <a:pt x="3870" y="24746"/>
                  </a:lnTo>
                  <a:lnTo>
                    <a:pt x="5145" y="21319"/>
                  </a:lnTo>
                  <a:lnTo>
                    <a:pt x="5995" y="18042"/>
                  </a:lnTo>
                  <a:lnTo>
                    <a:pt x="6562" y="14866"/>
                  </a:lnTo>
                  <a:lnTo>
                    <a:pt x="7933" y="12748"/>
                  </a:lnTo>
                  <a:lnTo>
                    <a:pt x="9840" y="11336"/>
                  </a:lnTo>
                  <a:lnTo>
                    <a:pt x="12104" y="10395"/>
                  </a:lnTo>
                  <a:lnTo>
                    <a:pt x="14608" y="8776"/>
                  </a:lnTo>
                  <a:lnTo>
                    <a:pt x="17269" y="6703"/>
                  </a:lnTo>
                  <a:lnTo>
                    <a:pt x="20037" y="4330"/>
                  </a:lnTo>
                  <a:lnTo>
                    <a:pt x="22875" y="2748"/>
                  </a:lnTo>
                  <a:lnTo>
                    <a:pt x="25760" y="1693"/>
                  </a:lnTo>
                  <a:lnTo>
                    <a:pt x="28677" y="990"/>
                  </a:lnTo>
                  <a:lnTo>
                    <a:pt x="32608" y="521"/>
                  </a:lnTo>
                  <a:lnTo>
                    <a:pt x="37215" y="208"/>
                  </a:lnTo>
                  <a:lnTo>
                    <a:pt x="42272" y="0"/>
                  </a:lnTo>
                  <a:lnTo>
                    <a:pt x="46637" y="853"/>
                  </a:lnTo>
                  <a:lnTo>
                    <a:pt x="50541" y="2414"/>
                  </a:lnTo>
                  <a:lnTo>
                    <a:pt x="54136" y="4447"/>
                  </a:lnTo>
                  <a:lnTo>
                    <a:pt x="57527" y="5802"/>
                  </a:lnTo>
                  <a:lnTo>
                    <a:pt x="60778" y="6706"/>
                  </a:lnTo>
                  <a:lnTo>
                    <a:pt x="63941" y="7308"/>
                  </a:lnTo>
                  <a:lnTo>
                    <a:pt x="66049" y="8702"/>
                  </a:lnTo>
                  <a:lnTo>
                    <a:pt x="67454" y="10623"/>
                  </a:lnTo>
                  <a:lnTo>
                    <a:pt x="68391" y="12896"/>
                  </a:lnTo>
                  <a:lnTo>
                    <a:pt x="70010" y="15404"/>
                  </a:lnTo>
                  <a:lnTo>
                    <a:pt x="72080" y="18068"/>
                  </a:lnTo>
                  <a:lnTo>
                    <a:pt x="74455" y="20836"/>
                  </a:lnTo>
                  <a:lnTo>
                    <a:pt x="77031" y="24666"/>
                  </a:lnTo>
                  <a:lnTo>
                    <a:pt x="79742" y="29203"/>
                  </a:lnTo>
                  <a:lnTo>
                    <a:pt x="82542" y="34213"/>
                  </a:lnTo>
                  <a:lnTo>
                    <a:pt x="84409" y="38544"/>
                  </a:lnTo>
                  <a:lnTo>
                    <a:pt x="85652" y="42424"/>
                  </a:lnTo>
                  <a:lnTo>
                    <a:pt x="86483" y="46003"/>
                  </a:lnTo>
                  <a:lnTo>
                    <a:pt x="88029" y="50374"/>
                  </a:lnTo>
                  <a:lnTo>
                    <a:pt x="90053" y="55272"/>
                  </a:lnTo>
                  <a:lnTo>
                    <a:pt x="92395" y="60521"/>
                  </a:lnTo>
                  <a:lnTo>
                    <a:pt x="93957" y="65013"/>
                  </a:lnTo>
                  <a:lnTo>
                    <a:pt x="94999" y="69000"/>
                  </a:lnTo>
                  <a:lnTo>
                    <a:pt x="95692" y="72650"/>
                  </a:lnTo>
                  <a:lnTo>
                    <a:pt x="97148" y="76076"/>
                  </a:lnTo>
                  <a:lnTo>
                    <a:pt x="99112" y="79352"/>
                  </a:lnTo>
                  <a:lnTo>
                    <a:pt x="101415" y="82528"/>
                  </a:lnTo>
                  <a:lnTo>
                    <a:pt x="102949" y="85637"/>
                  </a:lnTo>
                  <a:lnTo>
                    <a:pt x="103973" y="88703"/>
                  </a:lnTo>
                  <a:lnTo>
                    <a:pt x="104655" y="91738"/>
                  </a:lnTo>
                  <a:lnTo>
                    <a:pt x="105111" y="94754"/>
                  </a:lnTo>
                  <a:lnTo>
                    <a:pt x="105414" y="97757"/>
                  </a:lnTo>
                  <a:lnTo>
                    <a:pt x="105615" y="100751"/>
                  </a:lnTo>
                  <a:lnTo>
                    <a:pt x="106743" y="102747"/>
                  </a:lnTo>
                  <a:lnTo>
                    <a:pt x="108488" y="104078"/>
                  </a:lnTo>
                  <a:lnTo>
                    <a:pt x="110644" y="104965"/>
                  </a:lnTo>
                  <a:lnTo>
                    <a:pt x="112082" y="106549"/>
                  </a:lnTo>
                  <a:lnTo>
                    <a:pt x="113041" y="108596"/>
                  </a:lnTo>
                  <a:lnTo>
                    <a:pt x="114958" y="1156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113"/>
            <p:cNvSpPr/>
            <p:nvPr/>
          </p:nvSpPr>
          <p:spPr>
            <a:xfrm>
              <a:off x="7959718" y="2018600"/>
              <a:ext cx="169834" cy="132023"/>
            </a:xfrm>
            <a:custGeom>
              <a:avLst/>
              <a:gdLst/>
              <a:ahLst/>
              <a:cxnLst/>
              <a:rect l="0" t="0" r="0" b="0"/>
              <a:pathLst>
                <a:path w="169834" h="132023">
                  <a:moveTo>
                    <a:pt x="0" y="79877"/>
                  </a:moveTo>
                  <a:lnTo>
                    <a:pt x="12441" y="79877"/>
                  </a:lnTo>
                  <a:lnTo>
                    <a:pt x="15246" y="78884"/>
                  </a:lnTo>
                  <a:lnTo>
                    <a:pt x="18110" y="77231"/>
                  </a:lnTo>
                  <a:lnTo>
                    <a:pt x="21012" y="75136"/>
                  </a:lnTo>
                  <a:lnTo>
                    <a:pt x="24933" y="73740"/>
                  </a:lnTo>
                  <a:lnTo>
                    <a:pt x="29533" y="72809"/>
                  </a:lnTo>
                  <a:lnTo>
                    <a:pt x="34586" y="72188"/>
                  </a:lnTo>
                  <a:lnTo>
                    <a:pt x="38949" y="70782"/>
                  </a:lnTo>
                  <a:lnTo>
                    <a:pt x="42849" y="68853"/>
                  </a:lnTo>
                  <a:lnTo>
                    <a:pt x="46444" y="66574"/>
                  </a:lnTo>
                  <a:lnTo>
                    <a:pt x="49833" y="65055"/>
                  </a:lnTo>
                  <a:lnTo>
                    <a:pt x="53085" y="64042"/>
                  </a:lnTo>
                  <a:lnTo>
                    <a:pt x="56247" y="63367"/>
                  </a:lnTo>
                  <a:lnTo>
                    <a:pt x="60341" y="61925"/>
                  </a:lnTo>
                  <a:lnTo>
                    <a:pt x="65057" y="59972"/>
                  </a:lnTo>
                  <a:lnTo>
                    <a:pt x="70187" y="57677"/>
                  </a:lnTo>
                  <a:lnTo>
                    <a:pt x="74601" y="55155"/>
                  </a:lnTo>
                  <a:lnTo>
                    <a:pt x="78536" y="52481"/>
                  </a:lnTo>
                  <a:lnTo>
                    <a:pt x="82152" y="49707"/>
                  </a:lnTo>
                  <a:lnTo>
                    <a:pt x="85557" y="46865"/>
                  </a:lnTo>
                  <a:lnTo>
                    <a:pt x="88820" y="43978"/>
                  </a:lnTo>
                  <a:lnTo>
                    <a:pt x="91987" y="41061"/>
                  </a:lnTo>
                  <a:lnTo>
                    <a:pt x="94100" y="38125"/>
                  </a:lnTo>
                  <a:lnTo>
                    <a:pt x="95509" y="35175"/>
                  </a:lnTo>
                  <a:lnTo>
                    <a:pt x="96448" y="32216"/>
                  </a:lnTo>
                  <a:lnTo>
                    <a:pt x="98066" y="29251"/>
                  </a:lnTo>
                  <a:lnTo>
                    <a:pt x="100139" y="26283"/>
                  </a:lnTo>
                  <a:lnTo>
                    <a:pt x="105856" y="19129"/>
                  </a:lnTo>
                  <a:lnTo>
                    <a:pt x="105332" y="17550"/>
                  </a:lnTo>
                  <a:lnTo>
                    <a:pt x="103990" y="15505"/>
                  </a:lnTo>
                  <a:lnTo>
                    <a:pt x="102101" y="13150"/>
                  </a:lnTo>
                  <a:lnTo>
                    <a:pt x="100843" y="10588"/>
                  </a:lnTo>
                  <a:lnTo>
                    <a:pt x="100002" y="7887"/>
                  </a:lnTo>
                  <a:lnTo>
                    <a:pt x="99444" y="5094"/>
                  </a:lnTo>
                  <a:lnTo>
                    <a:pt x="98078" y="3233"/>
                  </a:lnTo>
                  <a:lnTo>
                    <a:pt x="96173" y="1992"/>
                  </a:lnTo>
                  <a:lnTo>
                    <a:pt x="93911" y="1164"/>
                  </a:lnTo>
                  <a:lnTo>
                    <a:pt x="90416" y="613"/>
                  </a:lnTo>
                  <a:lnTo>
                    <a:pt x="86100" y="245"/>
                  </a:lnTo>
                  <a:lnTo>
                    <a:pt x="81236" y="0"/>
                  </a:lnTo>
                  <a:lnTo>
                    <a:pt x="77001" y="828"/>
                  </a:lnTo>
                  <a:lnTo>
                    <a:pt x="73184" y="2373"/>
                  </a:lnTo>
                  <a:lnTo>
                    <a:pt x="69646" y="4395"/>
                  </a:lnTo>
                  <a:lnTo>
                    <a:pt x="60418" y="9288"/>
                  </a:lnTo>
                  <a:lnTo>
                    <a:pt x="55176" y="11981"/>
                  </a:lnTo>
                  <a:lnTo>
                    <a:pt x="50688" y="14769"/>
                  </a:lnTo>
                  <a:lnTo>
                    <a:pt x="46703" y="17620"/>
                  </a:lnTo>
                  <a:lnTo>
                    <a:pt x="43055" y="20513"/>
                  </a:lnTo>
                  <a:lnTo>
                    <a:pt x="39627" y="23433"/>
                  </a:lnTo>
                  <a:lnTo>
                    <a:pt x="36351" y="26373"/>
                  </a:lnTo>
                  <a:lnTo>
                    <a:pt x="33172" y="29325"/>
                  </a:lnTo>
                  <a:lnTo>
                    <a:pt x="30059" y="33277"/>
                  </a:lnTo>
                  <a:lnTo>
                    <a:pt x="26993" y="37896"/>
                  </a:lnTo>
                  <a:lnTo>
                    <a:pt x="23954" y="42960"/>
                  </a:lnTo>
                  <a:lnTo>
                    <a:pt x="21929" y="48320"/>
                  </a:lnTo>
                  <a:lnTo>
                    <a:pt x="20578" y="53878"/>
                  </a:lnTo>
                  <a:lnTo>
                    <a:pt x="19678" y="59568"/>
                  </a:lnTo>
                  <a:lnTo>
                    <a:pt x="19077" y="65345"/>
                  </a:lnTo>
                  <a:lnTo>
                    <a:pt x="18678" y="71181"/>
                  </a:lnTo>
                  <a:lnTo>
                    <a:pt x="18233" y="81965"/>
                  </a:lnTo>
                  <a:lnTo>
                    <a:pt x="18035" y="90065"/>
                  </a:lnTo>
                  <a:lnTo>
                    <a:pt x="18976" y="94607"/>
                  </a:lnTo>
                  <a:lnTo>
                    <a:pt x="20596" y="99618"/>
                  </a:lnTo>
                  <a:lnTo>
                    <a:pt x="22669" y="104944"/>
                  </a:lnTo>
                  <a:lnTo>
                    <a:pt x="25044" y="109487"/>
                  </a:lnTo>
                  <a:lnTo>
                    <a:pt x="27622" y="113507"/>
                  </a:lnTo>
                  <a:lnTo>
                    <a:pt x="30333" y="117180"/>
                  </a:lnTo>
                  <a:lnTo>
                    <a:pt x="34127" y="119628"/>
                  </a:lnTo>
                  <a:lnTo>
                    <a:pt x="38642" y="121260"/>
                  </a:lnTo>
                  <a:lnTo>
                    <a:pt x="43638" y="122348"/>
                  </a:lnTo>
                  <a:lnTo>
                    <a:pt x="47963" y="124066"/>
                  </a:lnTo>
                  <a:lnTo>
                    <a:pt x="51839" y="126203"/>
                  </a:lnTo>
                  <a:lnTo>
                    <a:pt x="55416" y="128620"/>
                  </a:lnTo>
                  <a:lnTo>
                    <a:pt x="60781" y="130232"/>
                  </a:lnTo>
                  <a:lnTo>
                    <a:pt x="67336" y="131306"/>
                  </a:lnTo>
                  <a:lnTo>
                    <a:pt x="74685" y="132022"/>
                  </a:lnTo>
                  <a:lnTo>
                    <a:pt x="81573" y="131508"/>
                  </a:lnTo>
                  <a:lnTo>
                    <a:pt x="88150" y="130172"/>
                  </a:lnTo>
                  <a:lnTo>
                    <a:pt x="94521" y="128290"/>
                  </a:lnTo>
                  <a:lnTo>
                    <a:pt x="100755" y="127035"/>
                  </a:lnTo>
                  <a:lnTo>
                    <a:pt x="106897" y="126198"/>
                  </a:lnTo>
                  <a:lnTo>
                    <a:pt x="112978" y="125640"/>
                  </a:lnTo>
                  <a:lnTo>
                    <a:pt x="119018" y="125269"/>
                  </a:lnTo>
                  <a:lnTo>
                    <a:pt x="131027" y="124856"/>
                  </a:lnTo>
                  <a:lnTo>
                    <a:pt x="144210" y="124623"/>
                  </a:lnTo>
                  <a:lnTo>
                    <a:pt x="148779" y="123598"/>
                  </a:lnTo>
                  <a:lnTo>
                    <a:pt x="153810" y="121923"/>
                  </a:lnTo>
                  <a:lnTo>
                    <a:pt x="169833" y="1155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Annotation114"/>
            <p:cNvSpPr/>
            <p:nvPr/>
          </p:nvSpPr>
          <p:spPr>
            <a:xfrm>
              <a:off x="6618932" y="2223492"/>
              <a:ext cx="706149" cy="8931"/>
            </a:xfrm>
            <a:custGeom>
              <a:avLst/>
              <a:gdLst/>
              <a:ahLst/>
              <a:cxnLst/>
              <a:rect l="0" t="0" r="0" b="0"/>
              <a:pathLst>
                <a:path w="706149" h="8931">
                  <a:moveTo>
                    <a:pt x="0" y="8930"/>
                  </a:moveTo>
                  <a:lnTo>
                    <a:pt x="537530" y="8930"/>
                  </a:lnTo>
                  <a:lnTo>
                    <a:pt x="542091" y="7937"/>
                  </a:lnTo>
                  <a:lnTo>
                    <a:pt x="547117" y="6284"/>
                  </a:lnTo>
                  <a:lnTo>
                    <a:pt x="552455" y="4189"/>
                  </a:lnTo>
                  <a:lnTo>
                    <a:pt x="558000" y="2793"/>
                  </a:lnTo>
                  <a:lnTo>
                    <a:pt x="563683" y="1862"/>
                  </a:lnTo>
                  <a:lnTo>
                    <a:pt x="569458" y="1241"/>
                  </a:lnTo>
                  <a:lnTo>
                    <a:pt x="574301" y="828"/>
                  </a:lnTo>
                  <a:lnTo>
                    <a:pt x="578522" y="552"/>
                  </a:lnTo>
                  <a:lnTo>
                    <a:pt x="585862" y="245"/>
                  </a:lnTo>
                  <a:lnTo>
                    <a:pt x="606464" y="32"/>
                  </a:lnTo>
                  <a:lnTo>
                    <a:pt x="70614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17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Problem-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You live 4 miles from a store and your friend lives 2 miles.  (a) find minimum distance d between your home and friends.  (b) find maximum distance between your home and friend’s.  (c) write inequality describes possible distances d between your home and your friends.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5063668" y="669770"/>
            <a:ext cx="3745216" cy="2902107"/>
            <a:chOff x="5063668" y="669770"/>
            <a:chExt cx="3745216" cy="2902107"/>
          </a:xfrm>
        </p:grpSpPr>
        <p:sp>
          <p:nvSpPr>
            <p:cNvPr id="5" name="SMARTInkAnnotation115"/>
            <p:cNvSpPr/>
            <p:nvPr/>
          </p:nvSpPr>
          <p:spPr>
            <a:xfrm>
              <a:off x="5063668" y="1178755"/>
              <a:ext cx="2153916" cy="1919812"/>
            </a:xfrm>
            <a:custGeom>
              <a:avLst/>
              <a:gdLst/>
              <a:ahLst/>
              <a:cxnLst/>
              <a:rect l="0" t="0" r="0" b="0"/>
              <a:pathLst>
                <a:path w="2153916" h="1919812">
                  <a:moveTo>
                    <a:pt x="741855" y="44612"/>
                  </a:moveTo>
                  <a:lnTo>
                    <a:pt x="737110" y="44612"/>
                  </a:lnTo>
                  <a:lnTo>
                    <a:pt x="734719" y="43620"/>
                  </a:lnTo>
                  <a:lnTo>
                    <a:pt x="725588" y="36924"/>
                  </a:lnTo>
                  <a:lnTo>
                    <a:pt x="704743" y="35846"/>
                  </a:lnTo>
                  <a:lnTo>
                    <a:pt x="681996" y="35715"/>
                  </a:lnTo>
                  <a:lnTo>
                    <a:pt x="677120" y="36696"/>
                  </a:lnTo>
                  <a:lnTo>
                    <a:pt x="664518" y="41826"/>
                  </a:lnTo>
                  <a:lnTo>
                    <a:pt x="604558" y="53634"/>
                  </a:lnTo>
                  <a:lnTo>
                    <a:pt x="562659" y="65852"/>
                  </a:lnTo>
                  <a:lnTo>
                    <a:pt x="501482" y="95402"/>
                  </a:lnTo>
                  <a:lnTo>
                    <a:pt x="437574" y="139986"/>
                  </a:lnTo>
                  <a:lnTo>
                    <a:pt x="375352" y="190636"/>
                  </a:lnTo>
                  <a:lnTo>
                    <a:pt x="321740" y="242334"/>
                  </a:lnTo>
                  <a:lnTo>
                    <a:pt x="281794" y="293439"/>
                  </a:lnTo>
                  <a:lnTo>
                    <a:pt x="236317" y="348847"/>
                  </a:lnTo>
                  <a:lnTo>
                    <a:pt x="195946" y="407835"/>
                  </a:lnTo>
                  <a:lnTo>
                    <a:pt x="163366" y="458040"/>
                  </a:lnTo>
                  <a:lnTo>
                    <a:pt x="132764" y="510695"/>
                  </a:lnTo>
                  <a:lnTo>
                    <a:pt x="105163" y="560305"/>
                  </a:lnTo>
                  <a:lnTo>
                    <a:pt x="80583" y="614202"/>
                  </a:lnTo>
                  <a:lnTo>
                    <a:pt x="65226" y="653911"/>
                  </a:lnTo>
                  <a:lnTo>
                    <a:pt x="46394" y="711773"/>
                  </a:lnTo>
                  <a:lnTo>
                    <a:pt x="30683" y="764838"/>
                  </a:lnTo>
                  <a:lnTo>
                    <a:pt x="11953" y="845376"/>
                  </a:lnTo>
                  <a:lnTo>
                    <a:pt x="2618" y="899818"/>
                  </a:lnTo>
                  <a:lnTo>
                    <a:pt x="480" y="953824"/>
                  </a:lnTo>
                  <a:lnTo>
                    <a:pt x="0" y="1037140"/>
                  </a:lnTo>
                  <a:lnTo>
                    <a:pt x="7098" y="1092221"/>
                  </a:lnTo>
                  <a:lnTo>
                    <a:pt x="15417" y="1144994"/>
                  </a:lnTo>
                  <a:lnTo>
                    <a:pt x="22099" y="1202896"/>
                  </a:lnTo>
                  <a:lnTo>
                    <a:pt x="39126" y="1254977"/>
                  </a:lnTo>
                  <a:lnTo>
                    <a:pt x="53083" y="1303481"/>
                  </a:lnTo>
                  <a:lnTo>
                    <a:pt x="65023" y="1339353"/>
                  </a:lnTo>
                  <a:lnTo>
                    <a:pt x="92648" y="1398940"/>
                  </a:lnTo>
                  <a:lnTo>
                    <a:pt x="122157" y="1453738"/>
                  </a:lnTo>
                  <a:lnTo>
                    <a:pt x="158990" y="1506987"/>
                  </a:lnTo>
                  <a:lnTo>
                    <a:pt x="197534" y="1559591"/>
                  </a:lnTo>
                  <a:lnTo>
                    <a:pt x="250315" y="1615968"/>
                  </a:lnTo>
                  <a:lnTo>
                    <a:pt x="304865" y="1668799"/>
                  </a:lnTo>
                  <a:lnTo>
                    <a:pt x="366600" y="1714297"/>
                  </a:lnTo>
                  <a:lnTo>
                    <a:pt x="423460" y="1746792"/>
                  </a:lnTo>
                  <a:lnTo>
                    <a:pt x="502286" y="1782888"/>
                  </a:lnTo>
                  <a:lnTo>
                    <a:pt x="565574" y="1805618"/>
                  </a:lnTo>
                  <a:lnTo>
                    <a:pt x="623166" y="1823200"/>
                  </a:lnTo>
                  <a:lnTo>
                    <a:pt x="690152" y="1846363"/>
                  </a:lnTo>
                  <a:lnTo>
                    <a:pt x="748195" y="1859911"/>
                  </a:lnTo>
                  <a:lnTo>
                    <a:pt x="807480" y="1873134"/>
                  </a:lnTo>
                  <a:lnTo>
                    <a:pt x="852119" y="1886272"/>
                  </a:lnTo>
                  <a:lnTo>
                    <a:pt x="931334" y="1896905"/>
                  </a:lnTo>
                  <a:lnTo>
                    <a:pt x="989137" y="1907120"/>
                  </a:lnTo>
                  <a:lnTo>
                    <a:pt x="1053230" y="1912813"/>
                  </a:lnTo>
                  <a:lnTo>
                    <a:pt x="1114004" y="1918457"/>
                  </a:lnTo>
                  <a:lnTo>
                    <a:pt x="1179971" y="1919572"/>
                  </a:lnTo>
                  <a:lnTo>
                    <a:pt x="1256936" y="1919811"/>
                  </a:lnTo>
                  <a:lnTo>
                    <a:pt x="1316829" y="1912711"/>
                  </a:lnTo>
                  <a:lnTo>
                    <a:pt x="1376478" y="1904400"/>
                  </a:lnTo>
                  <a:lnTo>
                    <a:pt x="1436081" y="1897723"/>
                  </a:lnTo>
                  <a:lnTo>
                    <a:pt x="1495673" y="1880713"/>
                  </a:lnTo>
                  <a:lnTo>
                    <a:pt x="1552616" y="1864124"/>
                  </a:lnTo>
                  <a:lnTo>
                    <a:pt x="1607159" y="1842032"/>
                  </a:lnTo>
                  <a:lnTo>
                    <a:pt x="1687715" y="1806700"/>
                  </a:lnTo>
                  <a:lnTo>
                    <a:pt x="1751306" y="1767253"/>
                  </a:lnTo>
                  <a:lnTo>
                    <a:pt x="1811423" y="1723290"/>
                  </a:lnTo>
                  <a:lnTo>
                    <a:pt x="1906845" y="1651952"/>
                  </a:lnTo>
                  <a:lnTo>
                    <a:pt x="1947383" y="1615244"/>
                  </a:lnTo>
                  <a:lnTo>
                    <a:pt x="2002090" y="1553565"/>
                  </a:lnTo>
                  <a:lnTo>
                    <a:pt x="2035279" y="1508461"/>
                  </a:lnTo>
                  <a:lnTo>
                    <a:pt x="2067391" y="1455605"/>
                  </a:lnTo>
                  <a:lnTo>
                    <a:pt x="2091510" y="1407641"/>
                  </a:lnTo>
                  <a:lnTo>
                    <a:pt x="2110656" y="1355429"/>
                  </a:lnTo>
                  <a:lnTo>
                    <a:pt x="2124003" y="1306898"/>
                  </a:lnTo>
                  <a:lnTo>
                    <a:pt x="2148176" y="1211433"/>
                  </a:lnTo>
                  <a:lnTo>
                    <a:pt x="2152969" y="1157665"/>
                  </a:lnTo>
                  <a:lnTo>
                    <a:pt x="2153915" y="1107797"/>
                  </a:lnTo>
                  <a:lnTo>
                    <a:pt x="2151431" y="1071690"/>
                  </a:lnTo>
                  <a:lnTo>
                    <a:pt x="2146439" y="1019193"/>
                  </a:lnTo>
                  <a:lnTo>
                    <a:pt x="2138317" y="968180"/>
                  </a:lnTo>
                  <a:lnTo>
                    <a:pt x="2127148" y="919886"/>
                  </a:lnTo>
                  <a:lnTo>
                    <a:pt x="2112411" y="859220"/>
                  </a:lnTo>
                  <a:lnTo>
                    <a:pt x="2100513" y="805502"/>
                  </a:lnTo>
                  <a:lnTo>
                    <a:pt x="2088929" y="768470"/>
                  </a:lnTo>
                  <a:lnTo>
                    <a:pt x="2067218" y="720401"/>
                  </a:lnTo>
                  <a:lnTo>
                    <a:pt x="2037879" y="663421"/>
                  </a:lnTo>
                  <a:lnTo>
                    <a:pt x="1995112" y="597703"/>
                  </a:lnTo>
                  <a:lnTo>
                    <a:pt x="1956568" y="538649"/>
                  </a:lnTo>
                  <a:lnTo>
                    <a:pt x="1912685" y="483921"/>
                  </a:lnTo>
                  <a:lnTo>
                    <a:pt x="1868098" y="430682"/>
                  </a:lnTo>
                  <a:lnTo>
                    <a:pt x="1807406" y="375194"/>
                  </a:lnTo>
                  <a:lnTo>
                    <a:pt x="1754955" y="324250"/>
                  </a:lnTo>
                  <a:lnTo>
                    <a:pt x="1702876" y="277155"/>
                  </a:lnTo>
                  <a:lnTo>
                    <a:pt x="1620734" y="222400"/>
                  </a:lnTo>
                  <a:lnTo>
                    <a:pt x="1561213" y="183192"/>
                  </a:lnTo>
                  <a:lnTo>
                    <a:pt x="1501631" y="151987"/>
                  </a:lnTo>
                  <a:lnTo>
                    <a:pt x="1478790" y="138967"/>
                  </a:lnTo>
                  <a:lnTo>
                    <a:pt x="1414399" y="96050"/>
                  </a:lnTo>
                  <a:lnTo>
                    <a:pt x="1378234" y="78594"/>
                  </a:lnTo>
                  <a:lnTo>
                    <a:pt x="1312154" y="55310"/>
                  </a:lnTo>
                  <a:lnTo>
                    <a:pt x="1257368" y="39596"/>
                  </a:lnTo>
                  <a:lnTo>
                    <a:pt x="1190397" y="23900"/>
                  </a:lnTo>
                  <a:lnTo>
                    <a:pt x="1124169" y="11556"/>
                  </a:lnTo>
                  <a:lnTo>
                    <a:pt x="1066219" y="4679"/>
                  </a:lnTo>
                  <a:lnTo>
                    <a:pt x="1007946" y="895"/>
                  </a:lnTo>
                  <a:lnTo>
                    <a:pt x="954501" y="148"/>
                  </a:lnTo>
                  <a:lnTo>
                    <a:pt x="896419" y="0"/>
                  </a:lnTo>
                  <a:lnTo>
                    <a:pt x="822253" y="7036"/>
                  </a:lnTo>
                  <a:lnTo>
                    <a:pt x="762702" y="13267"/>
                  </a:lnTo>
                  <a:lnTo>
                    <a:pt x="704112" y="24052"/>
                  </a:lnTo>
                  <a:lnTo>
                    <a:pt x="658551" y="33091"/>
                  </a:lnTo>
                  <a:lnTo>
                    <a:pt x="634592" y="356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116"/>
            <p:cNvSpPr/>
            <p:nvPr/>
          </p:nvSpPr>
          <p:spPr>
            <a:xfrm>
              <a:off x="5617824" y="1629010"/>
              <a:ext cx="1018973" cy="995908"/>
            </a:xfrm>
            <a:custGeom>
              <a:avLst/>
              <a:gdLst/>
              <a:ahLst/>
              <a:cxnLst/>
              <a:rect l="0" t="0" r="0" b="0"/>
              <a:pathLst>
                <a:path w="1018973" h="995908">
                  <a:moveTo>
                    <a:pt x="393286" y="22982"/>
                  </a:moveTo>
                  <a:lnTo>
                    <a:pt x="393286" y="15294"/>
                  </a:lnTo>
                  <a:lnTo>
                    <a:pt x="392293" y="14880"/>
                  </a:lnTo>
                  <a:lnTo>
                    <a:pt x="388541" y="14420"/>
                  </a:lnTo>
                  <a:lnTo>
                    <a:pt x="387142" y="13305"/>
                  </a:lnTo>
                  <a:lnTo>
                    <a:pt x="386211" y="11570"/>
                  </a:lnTo>
                  <a:lnTo>
                    <a:pt x="385590" y="9421"/>
                  </a:lnTo>
                  <a:lnTo>
                    <a:pt x="384183" y="7988"/>
                  </a:lnTo>
                  <a:lnTo>
                    <a:pt x="382251" y="7033"/>
                  </a:lnTo>
                  <a:lnTo>
                    <a:pt x="377457" y="5972"/>
                  </a:lnTo>
                  <a:lnTo>
                    <a:pt x="363367" y="5235"/>
                  </a:lnTo>
                  <a:lnTo>
                    <a:pt x="360429" y="4205"/>
                  </a:lnTo>
                  <a:lnTo>
                    <a:pt x="354516" y="416"/>
                  </a:lnTo>
                  <a:lnTo>
                    <a:pt x="350555" y="0"/>
                  </a:lnTo>
                  <a:lnTo>
                    <a:pt x="324590" y="5535"/>
                  </a:lnTo>
                  <a:lnTo>
                    <a:pt x="297527" y="17475"/>
                  </a:lnTo>
                  <a:lnTo>
                    <a:pt x="262150" y="34928"/>
                  </a:lnTo>
                  <a:lnTo>
                    <a:pt x="238344" y="53931"/>
                  </a:lnTo>
                  <a:lnTo>
                    <a:pt x="214513" y="74148"/>
                  </a:lnTo>
                  <a:lnTo>
                    <a:pt x="196637" y="87421"/>
                  </a:lnTo>
                  <a:lnTo>
                    <a:pt x="184719" y="99247"/>
                  </a:lnTo>
                  <a:lnTo>
                    <a:pt x="165849" y="121647"/>
                  </a:lnTo>
                  <a:lnTo>
                    <a:pt x="138580" y="147496"/>
                  </a:lnTo>
                  <a:lnTo>
                    <a:pt x="118296" y="176452"/>
                  </a:lnTo>
                  <a:lnTo>
                    <a:pt x="96154" y="204697"/>
                  </a:lnTo>
                  <a:lnTo>
                    <a:pt x="84541" y="229290"/>
                  </a:lnTo>
                  <a:lnTo>
                    <a:pt x="73817" y="255428"/>
                  </a:lnTo>
                  <a:lnTo>
                    <a:pt x="59494" y="282024"/>
                  </a:lnTo>
                  <a:lnTo>
                    <a:pt x="48519" y="308756"/>
                  </a:lnTo>
                  <a:lnTo>
                    <a:pt x="38977" y="335528"/>
                  </a:lnTo>
                  <a:lnTo>
                    <a:pt x="23858" y="380170"/>
                  </a:lnTo>
                  <a:lnTo>
                    <a:pt x="17881" y="400675"/>
                  </a:lnTo>
                  <a:lnTo>
                    <a:pt x="12907" y="422025"/>
                  </a:lnTo>
                  <a:lnTo>
                    <a:pt x="9114" y="450780"/>
                  </a:lnTo>
                  <a:lnTo>
                    <a:pt x="3134" y="479143"/>
                  </a:lnTo>
                  <a:lnTo>
                    <a:pt x="1386" y="500887"/>
                  </a:lnTo>
                  <a:lnTo>
                    <a:pt x="403" y="530701"/>
                  </a:lnTo>
                  <a:lnTo>
                    <a:pt x="0" y="620870"/>
                  </a:lnTo>
                  <a:lnTo>
                    <a:pt x="4737" y="647941"/>
                  </a:lnTo>
                  <a:lnTo>
                    <a:pt x="9093" y="683756"/>
                  </a:lnTo>
                  <a:lnTo>
                    <a:pt x="15818" y="710561"/>
                  </a:lnTo>
                  <a:lnTo>
                    <a:pt x="21259" y="728424"/>
                  </a:lnTo>
                  <a:lnTo>
                    <a:pt x="29637" y="743640"/>
                  </a:lnTo>
                  <a:lnTo>
                    <a:pt x="38988" y="758008"/>
                  </a:lnTo>
                  <a:lnTo>
                    <a:pt x="50830" y="781841"/>
                  </a:lnTo>
                  <a:lnTo>
                    <a:pt x="77874" y="819074"/>
                  </a:lnTo>
                  <a:lnTo>
                    <a:pt x="101375" y="846581"/>
                  </a:lnTo>
                  <a:lnTo>
                    <a:pt x="127794" y="871123"/>
                  </a:lnTo>
                  <a:lnTo>
                    <a:pt x="156664" y="895079"/>
                  </a:lnTo>
                  <a:lnTo>
                    <a:pt x="180159" y="912964"/>
                  </a:lnTo>
                  <a:lnTo>
                    <a:pt x="205991" y="926090"/>
                  </a:lnTo>
                  <a:lnTo>
                    <a:pt x="232515" y="936263"/>
                  </a:lnTo>
                  <a:lnTo>
                    <a:pt x="259244" y="950302"/>
                  </a:lnTo>
                  <a:lnTo>
                    <a:pt x="290779" y="962288"/>
                  </a:lnTo>
                  <a:lnTo>
                    <a:pt x="320538" y="967384"/>
                  </a:lnTo>
                  <a:lnTo>
                    <a:pt x="348226" y="973634"/>
                  </a:lnTo>
                  <a:lnTo>
                    <a:pt x="380045" y="981769"/>
                  </a:lnTo>
                  <a:lnTo>
                    <a:pt x="402961" y="984891"/>
                  </a:lnTo>
                  <a:lnTo>
                    <a:pt x="426388" y="987271"/>
                  </a:lnTo>
                  <a:lnTo>
                    <a:pt x="450042" y="991635"/>
                  </a:lnTo>
                  <a:lnTo>
                    <a:pt x="473797" y="994237"/>
                  </a:lnTo>
                  <a:lnTo>
                    <a:pt x="497598" y="995393"/>
                  </a:lnTo>
                  <a:lnTo>
                    <a:pt x="521418" y="995907"/>
                  </a:lnTo>
                  <a:lnTo>
                    <a:pt x="545248" y="993489"/>
                  </a:lnTo>
                  <a:lnTo>
                    <a:pt x="569080" y="990100"/>
                  </a:lnTo>
                  <a:lnTo>
                    <a:pt x="592915" y="988594"/>
                  </a:lnTo>
                  <a:lnTo>
                    <a:pt x="616750" y="987924"/>
                  </a:lnTo>
                  <a:lnTo>
                    <a:pt x="640587" y="986634"/>
                  </a:lnTo>
                  <a:lnTo>
                    <a:pt x="664422" y="982754"/>
                  </a:lnTo>
                  <a:lnTo>
                    <a:pt x="695432" y="974991"/>
                  </a:lnTo>
                  <a:lnTo>
                    <a:pt x="728235" y="966407"/>
                  </a:lnTo>
                  <a:lnTo>
                    <a:pt x="758369" y="952839"/>
                  </a:lnTo>
                  <a:lnTo>
                    <a:pt x="779672" y="944583"/>
                  </a:lnTo>
                  <a:lnTo>
                    <a:pt x="800395" y="936614"/>
                  </a:lnTo>
                  <a:lnTo>
                    <a:pt x="824223" y="920971"/>
                  </a:lnTo>
                  <a:lnTo>
                    <a:pt x="893920" y="874242"/>
                  </a:lnTo>
                  <a:lnTo>
                    <a:pt x="922478" y="850459"/>
                  </a:lnTo>
                  <a:lnTo>
                    <a:pt x="947248" y="824007"/>
                  </a:lnTo>
                  <a:lnTo>
                    <a:pt x="966524" y="795152"/>
                  </a:lnTo>
                  <a:lnTo>
                    <a:pt x="980887" y="764207"/>
                  </a:lnTo>
                  <a:lnTo>
                    <a:pt x="990797" y="750613"/>
                  </a:lnTo>
                  <a:lnTo>
                    <a:pt x="994234" y="743218"/>
                  </a:lnTo>
                  <a:lnTo>
                    <a:pt x="1000066" y="718589"/>
                  </a:lnTo>
                  <a:lnTo>
                    <a:pt x="1007641" y="692439"/>
                  </a:lnTo>
                  <a:lnTo>
                    <a:pt x="1015184" y="666832"/>
                  </a:lnTo>
                  <a:lnTo>
                    <a:pt x="1018235" y="637253"/>
                  </a:lnTo>
                  <a:lnTo>
                    <a:pt x="1018763" y="611785"/>
                  </a:lnTo>
                  <a:lnTo>
                    <a:pt x="1018972" y="549801"/>
                  </a:lnTo>
                  <a:lnTo>
                    <a:pt x="1014236" y="523035"/>
                  </a:lnTo>
                  <a:lnTo>
                    <a:pt x="1009882" y="487324"/>
                  </a:lnTo>
                  <a:lnTo>
                    <a:pt x="1003156" y="460536"/>
                  </a:lnTo>
                  <a:lnTo>
                    <a:pt x="993880" y="433748"/>
                  </a:lnTo>
                  <a:lnTo>
                    <a:pt x="979986" y="407951"/>
                  </a:lnTo>
                  <a:lnTo>
                    <a:pt x="965890" y="378308"/>
                  </a:lnTo>
                  <a:lnTo>
                    <a:pt x="953926" y="352829"/>
                  </a:lnTo>
                  <a:lnTo>
                    <a:pt x="937801" y="329074"/>
                  </a:lnTo>
                  <a:lnTo>
                    <a:pt x="927286" y="314796"/>
                  </a:lnTo>
                  <a:lnTo>
                    <a:pt x="909794" y="284023"/>
                  </a:lnTo>
                  <a:lnTo>
                    <a:pt x="887505" y="258541"/>
                  </a:lnTo>
                  <a:lnTo>
                    <a:pt x="862982" y="228262"/>
                  </a:lnTo>
                  <a:lnTo>
                    <a:pt x="826549" y="196001"/>
                  </a:lnTo>
                  <a:lnTo>
                    <a:pt x="800731" y="171885"/>
                  </a:lnTo>
                  <a:lnTo>
                    <a:pt x="776540" y="154965"/>
                  </a:lnTo>
                  <a:lnTo>
                    <a:pt x="751495" y="142235"/>
                  </a:lnTo>
                  <a:lnTo>
                    <a:pt x="713788" y="114889"/>
                  </a:lnTo>
                  <a:lnTo>
                    <a:pt x="687878" y="102028"/>
                  </a:lnTo>
                  <a:lnTo>
                    <a:pt x="661330" y="91933"/>
                  </a:lnTo>
                  <a:lnTo>
                    <a:pt x="634594" y="77918"/>
                  </a:lnTo>
                  <a:lnTo>
                    <a:pt x="607801" y="65938"/>
                  </a:lnTo>
                  <a:lnTo>
                    <a:pt x="580993" y="56105"/>
                  </a:lnTo>
                  <a:lnTo>
                    <a:pt x="527364" y="37899"/>
                  </a:lnTo>
                  <a:lnTo>
                    <a:pt x="495803" y="33686"/>
                  </a:lnTo>
                  <a:lnTo>
                    <a:pt x="466037" y="32437"/>
                  </a:lnTo>
                  <a:lnTo>
                    <a:pt x="413190" y="31981"/>
                  </a:lnTo>
                  <a:lnTo>
                    <a:pt x="345760" y="31916"/>
                  </a:lnTo>
                  <a:lnTo>
                    <a:pt x="332106" y="34559"/>
                  </a:lnTo>
                  <a:lnTo>
                    <a:pt x="312839" y="408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117"/>
            <p:cNvSpPr/>
            <p:nvPr/>
          </p:nvSpPr>
          <p:spPr>
            <a:xfrm>
              <a:off x="6047010" y="2089583"/>
              <a:ext cx="98035" cy="89258"/>
            </a:xfrm>
            <a:custGeom>
              <a:avLst/>
              <a:gdLst/>
              <a:ahLst/>
              <a:cxnLst/>
              <a:rect l="0" t="0" r="0" b="0"/>
              <a:pathLst>
                <a:path w="98035" h="89258">
                  <a:moveTo>
                    <a:pt x="35609" y="26753"/>
                  </a:moveTo>
                  <a:lnTo>
                    <a:pt x="57754" y="26753"/>
                  </a:lnTo>
                  <a:lnTo>
                    <a:pt x="59311" y="27745"/>
                  </a:lnTo>
                  <a:lnTo>
                    <a:pt x="60349" y="29399"/>
                  </a:lnTo>
                  <a:lnTo>
                    <a:pt x="62303" y="35315"/>
                  </a:lnTo>
                  <a:lnTo>
                    <a:pt x="62343" y="36430"/>
                  </a:lnTo>
                  <a:lnTo>
                    <a:pt x="62417" y="44756"/>
                  </a:lnTo>
                  <a:lnTo>
                    <a:pt x="62421" y="48975"/>
                  </a:lnTo>
                  <a:lnTo>
                    <a:pt x="61429" y="50498"/>
                  </a:lnTo>
                  <a:lnTo>
                    <a:pt x="59775" y="51512"/>
                  </a:lnTo>
                  <a:lnTo>
                    <a:pt x="57678" y="52189"/>
                  </a:lnTo>
                  <a:lnTo>
                    <a:pt x="55288" y="53632"/>
                  </a:lnTo>
                  <a:lnTo>
                    <a:pt x="52701" y="55587"/>
                  </a:lnTo>
                  <a:lnTo>
                    <a:pt x="46158" y="61112"/>
                  </a:lnTo>
                  <a:lnTo>
                    <a:pt x="44628" y="61565"/>
                  </a:lnTo>
                  <a:lnTo>
                    <a:pt x="42615" y="61867"/>
                  </a:lnTo>
                  <a:lnTo>
                    <a:pt x="36993" y="62353"/>
                  </a:lnTo>
                  <a:lnTo>
                    <a:pt x="33575" y="62419"/>
                  </a:lnTo>
                  <a:lnTo>
                    <a:pt x="31273" y="62436"/>
                  </a:lnTo>
                  <a:lnTo>
                    <a:pt x="29739" y="61456"/>
                  </a:lnTo>
                  <a:lnTo>
                    <a:pt x="28716" y="59810"/>
                  </a:lnTo>
                  <a:lnTo>
                    <a:pt x="28034" y="57721"/>
                  </a:lnTo>
                  <a:lnTo>
                    <a:pt x="26586" y="56328"/>
                  </a:lnTo>
                  <a:lnTo>
                    <a:pt x="24628" y="55399"/>
                  </a:lnTo>
                  <a:lnTo>
                    <a:pt x="22329" y="54780"/>
                  </a:lnTo>
                  <a:lnTo>
                    <a:pt x="20797" y="53375"/>
                  </a:lnTo>
                  <a:lnTo>
                    <a:pt x="19776" y="51447"/>
                  </a:lnTo>
                  <a:lnTo>
                    <a:pt x="19094" y="49169"/>
                  </a:lnTo>
                  <a:lnTo>
                    <a:pt x="18640" y="46658"/>
                  </a:lnTo>
                  <a:lnTo>
                    <a:pt x="18337" y="43992"/>
                  </a:lnTo>
                  <a:lnTo>
                    <a:pt x="18135" y="41222"/>
                  </a:lnTo>
                  <a:lnTo>
                    <a:pt x="18000" y="38383"/>
                  </a:lnTo>
                  <a:lnTo>
                    <a:pt x="17851" y="32584"/>
                  </a:lnTo>
                  <a:lnTo>
                    <a:pt x="18805" y="30640"/>
                  </a:lnTo>
                  <a:lnTo>
                    <a:pt x="20434" y="29344"/>
                  </a:lnTo>
                  <a:lnTo>
                    <a:pt x="22513" y="28481"/>
                  </a:lnTo>
                  <a:lnTo>
                    <a:pt x="23898" y="26912"/>
                  </a:lnTo>
                  <a:lnTo>
                    <a:pt x="24822" y="24875"/>
                  </a:lnTo>
                  <a:lnTo>
                    <a:pt x="25438" y="22525"/>
                  </a:lnTo>
                  <a:lnTo>
                    <a:pt x="26842" y="19965"/>
                  </a:lnTo>
                  <a:lnTo>
                    <a:pt x="28771" y="17267"/>
                  </a:lnTo>
                  <a:lnTo>
                    <a:pt x="31050" y="14476"/>
                  </a:lnTo>
                  <a:lnTo>
                    <a:pt x="34556" y="12615"/>
                  </a:lnTo>
                  <a:lnTo>
                    <a:pt x="38880" y="11375"/>
                  </a:lnTo>
                  <a:lnTo>
                    <a:pt x="43749" y="10548"/>
                  </a:lnTo>
                  <a:lnTo>
                    <a:pt x="47987" y="9004"/>
                  </a:lnTo>
                  <a:lnTo>
                    <a:pt x="51806" y="6983"/>
                  </a:lnTo>
                  <a:lnTo>
                    <a:pt x="60327" y="1350"/>
                  </a:lnTo>
                  <a:lnTo>
                    <a:pt x="62020" y="888"/>
                  </a:lnTo>
                  <a:lnTo>
                    <a:pt x="64141" y="580"/>
                  </a:lnTo>
                  <a:lnTo>
                    <a:pt x="66548" y="375"/>
                  </a:lnTo>
                  <a:lnTo>
                    <a:pt x="69146" y="238"/>
                  </a:lnTo>
                  <a:lnTo>
                    <a:pt x="78636" y="0"/>
                  </a:lnTo>
                  <a:lnTo>
                    <a:pt x="80184" y="980"/>
                  </a:lnTo>
                  <a:lnTo>
                    <a:pt x="82210" y="2626"/>
                  </a:lnTo>
                  <a:lnTo>
                    <a:pt x="84553" y="4715"/>
                  </a:lnTo>
                  <a:lnTo>
                    <a:pt x="89805" y="9682"/>
                  </a:lnTo>
                  <a:lnTo>
                    <a:pt x="92597" y="12396"/>
                  </a:lnTo>
                  <a:lnTo>
                    <a:pt x="94457" y="15197"/>
                  </a:lnTo>
                  <a:lnTo>
                    <a:pt x="95698" y="18057"/>
                  </a:lnTo>
                  <a:lnTo>
                    <a:pt x="96524" y="20956"/>
                  </a:lnTo>
                  <a:lnTo>
                    <a:pt x="97076" y="24872"/>
                  </a:lnTo>
                  <a:lnTo>
                    <a:pt x="97443" y="29468"/>
                  </a:lnTo>
                  <a:lnTo>
                    <a:pt x="97852" y="38874"/>
                  </a:lnTo>
                  <a:lnTo>
                    <a:pt x="98034" y="46361"/>
                  </a:lnTo>
                  <a:lnTo>
                    <a:pt x="97089" y="49747"/>
                  </a:lnTo>
                  <a:lnTo>
                    <a:pt x="95466" y="52996"/>
                  </a:lnTo>
                  <a:lnTo>
                    <a:pt x="93390" y="56155"/>
                  </a:lnTo>
                  <a:lnTo>
                    <a:pt x="91014" y="59253"/>
                  </a:lnTo>
                  <a:lnTo>
                    <a:pt x="88436" y="62310"/>
                  </a:lnTo>
                  <a:lnTo>
                    <a:pt x="85725" y="65341"/>
                  </a:lnTo>
                  <a:lnTo>
                    <a:pt x="83917" y="68353"/>
                  </a:lnTo>
                  <a:lnTo>
                    <a:pt x="82711" y="71354"/>
                  </a:lnTo>
                  <a:lnTo>
                    <a:pt x="81908" y="74346"/>
                  </a:lnTo>
                  <a:lnTo>
                    <a:pt x="80380" y="77333"/>
                  </a:lnTo>
                  <a:lnTo>
                    <a:pt x="78367" y="80317"/>
                  </a:lnTo>
                  <a:lnTo>
                    <a:pt x="76033" y="83298"/>
                  </a:lnTo>
                  <a:lnTo>
                    <a:pt x="73483" y="85286"/>
                  </a:lnTo>
                  <a:lnTo>
                    <a:pt x="70789" y="86611"/>
                  </a:lnTo>
                  <a:lnTo>
                    <a:pt x="68002" y="87494"/>
                  </a:lnTo>
                  <a:lnTo>
                    <a:pt x="65148" y="88083"/>
                  </a:lnTo>
                  <a:lnTo>
                    <a:pt x="62255" y="88476"/>
                  </a:lnTo>
                  <a:lnTo>
                    <a:pt x="55218" y="89106"/>
                  </a:lnTo>
                  <a:lnTo>
                    <a:pt x="48959" y="89192"/>
                  </a:lnTo>
                  <a:lnTo>
                    <a:pt x="23949" y="89257"/>
                  </a:lnTo>
                  <a:lnTo>
                    <a:pt x="20883" y="88266"/>
                  </a:lnTo>
                  <a:lnTo>
                    <a:pt x="17847" y="86613"/>
                  </a:lnTo>
                  <a:lnTo>
                    <a:pt x="14828" y="84519"/>
                  </a:lnTo>
                  <a:lnTo>
                    <a:pt x="12817" y="82131"/>
                  </a:lnTo>
                  <a:lnTo>
                    <a:pt x="11475" y="79547"/>
                  </a:lnTo>
                  <a:lnTo>
                    <a:pt x="10581" y="76832"/>
                  </a:lnTo>
                  <a:lnTo>
                    <a:pt x="8992" y="75022"/>
                  </a:lnTo>
                  <a:lnTo>
                    <a:pt x="6940" y="73815"/>
                  </a:lnTo>
                  <a:lnTo>
                    <a:pt x="4578" y="73011"/>
                  </a:lnTo>
                  <a:lnTo>
                    <a:pt x="3003" y="70490"/>
                  </a:lnTo>
                  <a:lnTo>
                    <a:pt x="1953" y="66825"/>
                  </a:lnTo>
                  <a:lnTo>
                    <a:pt x="269" y="56166"/>
                  </a:lnTo>
                  <a:lnTo>
                    <a:pt x="1124" y="54299"/>
                  </a:lnTo>
                  <a:lnTo>
                    <a:pt x="2687" y="52062"/>
                  </a:lnTo>
                  <a:lnTo>
                    <a:pt x="4722" y="49579"/>
                  </a:lnTo>
                  <a:lnTo>
                    <a:pt x="6079" y="46931"/>
                  </a:lnTo>
                  <a:lnTo>
                    <a:pt x="6984" y="44174"/>
                  </a:lnTo>
                  <a:lnTo>
                    <a:pt x="7587" y="41344"/>
                  </a:lnTo>
                  <a:lnTo>
                    <a:pt x="8982" y="39457"/>
                  </a:lnTo>
                  <a:lnTo>
                    <a:pt x="10906" y="38199"/>
                  </a:lnTo>
                  <a:lnTo>
                    <a:pt x="13181" y="37360"/>
                  </a:lnTo>
                  <a:lnTo>
                    <a:pt x="15691" y="35809"/>
                  </a:lnTo>
                  <a:lnTo>
                    <a:pt x="18358" y="33782"/>
                  </a:lnTo>
                  <a:lnTo>
                    <a:pt x="25028" y="28141"/>
                  </a:lnTo>
                  <a:lnTo>
                    <a:pt x="26569" y="27678"/>
                  </a:lnTo>
                  <a:lnTo>
                    <a:pt x="28589" y="27370"/>
                  </a:lnTo>
                  <a:lnTo>
                    <a:pt x="30929" y="27165"/>
                  </a:lnTo>
                  <a:lnTo>
                    <a:pt x="33482" y="27027"/>
                  </a:lnTo>
                  <a:lnTo>
                    <a:pt x="38967" y="26875"/>
                  </a:lnTo>
                  <a:lnTo>
                    <a:pt x="40827" y="27827"/>
                  </a:lnTo>
                  <a:lnTo>
                    <a:pt x="42067" y="29453"/>
                  </a:lnTo>
                  <a:lnTo>
                    <a:pt x="42893" y="31530"/>
                  </a:lnTo>
                  <a:lnTo>
                    <a:pt x="44438" y="32914"/>
                  </a:lnTo>
                  <a:lnTo>
                    <a:pt x="46461" y="33837"/>
                  </a:lnTo>
                  <a:lnTo>
                    <a:pt x="48803" y="34452"/>
                  </a:lnTo>
                  <a:lnTo>
                    <a:pt x="50364" y="35855"/>
                  </a:lnTo>
                  <a:lnTo>
                    <a:pt x="51404" y="37782"/>
                  </a:lnTo>
                  <a:lnTo>
                    <a:pt x="52098" y="40059"/>
                  </a:lnTo>
                  <a:lnTo>
                    <a:pt x="52560" y="42569"/>
                  </a:lnTo>
                  <a:lnTo>
                    <a:pt x="52868" y="45234"/>
                  </a:lnTo>
                  <a:lnTo>
                    <a:pt x="53074" y="48004"/>
                  </a:lnTo>
                  <a:lnTo>
                    <a:pt x="53212" y="50842"/>
                  </a:lnTo>
                  <a:lnTo>
                    <a:pt x="53450" y="60744"/>
                  </a:lnTo>
                  <a:lnTo>
                    <a:pt x="53482" y="70009"/>
                  </a:lnTo>
                  <a:lnTo>
                    <a:pt x="52490" y="71465"/>
                  </a:lnTo>
                  <a:lnTo>
                    <a:pt x="50836" y="73428"/>
                  </a:lnTo>
                  <a:lnTo>
                    <a:pt x="48740" y="75729"/>
                  </a:lnTo>
                  <a:lnTo>
                    <a:pt x="46349" y="77263"/>
                  </a:lnTo>
                  <a:lnTo>
                    <a:pt x="43762" y="78286"/>
                  </a:lnTo>
                  <a:lnTo>
                    <a:pt x="41044" y="78968"/>
                  </a:lnTo>
                  <a:lnTo>
                    <a:pt x="38239" y="79422"/>
                  </a:lnTo>
                  <a:lnTo>
                    <a:pt x="35376" y="79725"/>
                  </a:lnTo>
                  <a:lnTo>
                    <a:pt x="32474" y="79927"/>
                  </a:lnTo>
                  <a:lnTo>
                    <a:pt x="29546" y="80062"/>
                  </a:lnTo>
                  <a:lnTo>
                    <a:pt x="19483" y="80296"/>
                  </a:lnTo>
                  <a:lnTo>
                    <a:pt x="17906" y="79315"/>
                  </a:lnTo>
                  <a:lnTo>
                    <a:pt x="15861" y="77670"/>
                  </a:lnTo>
                  <a:lnTo>
                    <a:pt x="13505" y="75580"/>
                  </a:lnTo>
                  <a:lnTo>
                    <a:pt x="10942" y="74187"/>
                  </a:lnTo>
                  <a:lnTo>
                    <a:pt x="8238" y="73259"/>
                  </a:lnTo>
                  <a:lnTo>
                    <a:pt x="5444" y="72640"/>
                  </a:lnTo>
                  <a:lnTo>
                    <a:pt x="3580" y="71235"/>
                  </a:lnTo>
                  <a:lnTo>
                    <a:pt x="2339" y="69306"/>
                  </a:lnTo>
                  <a:lnTo>
                    <a:pt x="1511" y="67028"/>
                  </a:lnTo>
                  <a:lnTo>
                    <a:pt x="959" y="64517"/>
                  </a:lnTo>
                  <a:lnTo>
                    <a:pt x="591" y="61851"/>
                  </a:lnTo>
                  <a:lnTo>
                    <a:pt x="0" y="55183"/>
                  </a:lnTo>
                  <a:lnTo>
                    <a:pt x="945" y="53644"/>
                  </a:lnTo>
                  <a:lnTo>
                    <a:pt x="2567" y="51626"/>
                  </a:lnTo>
                  <a:lnTo>
                    <a:pt x="8429" y="45023"/>
                  </a:lnTo>
                  <a:lnTo>
                    <a:pt x="11279" y="44795"/>
                  </a:lnTo>
                  <a:lnTo>
                    <a:pt x="17731" y="446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118"/>
            <p:cNvSpPr/>
            <p:nvPr/>
          </p:nvSpPr>
          <p:spPr>
            <a:xfrm>
              <a:off x="6055802" y="2160985"/>
              <a:ext cx="581009" cy="8930"/>
            </a:xfrm>
            <a:custGeom>
              <a:avLst/>
              <a:gdLst/>
              <a:ahLst/>
              <a:cxnLst/>
              <a:rect l="0" t="0" r="0" b="0"/>
              <a:pathLst>
                <a:path w="581009" h="8930">
                  <a:moveTo>
                    <a:pt x="0" y="8929"/>
                  </a:moveTo>
                  <a:lnTo>
                    <a:pt x="439572" y="8929"/>
                  </a:lnTo>
                  <a:lnTo>
                    <a:pt x="444011" y="7937"/>
                  </a:lnTo>
                  <a:lnTo>
                    <a:pt x="448957" y="6283"/>
                  </a:lnTo>
                  <a:lnTo>
                    <a:pt x="454240" y="4189"/>
                  </a:lnTo>
                  <a:lnTo>
                    <a:pt x="458755" y="2792"/>
                  </a:lnTo>
                  <a:lnTo>
                    <a:pt x="462758" y="1861"/>
                  </a:lnTo>
                  <a:lnTo>
                    <a:pt x="466421" y="1241"/>
                  </a:lnTo>
                  <a:lnTo>
                    <a:pt x="470849" y="827"/>
                  </a:lnTo>
                  <a:lnTo>
                    <a:pt x="475787" y="551"/>
                  </a:lnTo>
                  <a:lnTo>
                    <a:pt x="485577" y="245"/>
                  </a:lnTo>
                  <a:lnTo>
                    <a:pt x="503136" y="32"/>
                  </a:lnTo>
                  <a:lnTo>
                    <a:pt x="5810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119"/>
            <p:cNvSpPr/>
            <p:nvPr/>
          </p:nvSpPr>
          <p:spPr>
            <a:xfrm>
              <a:off x="6341837" y="1995180"/>
              <a:ext cx="134080" cy="112227"/>
            </a:xfrm>
            <a:custGeom>
              <a:avLst/>
              <a:gdLst/>
              <a:ahLst/>
              <a:cxnLst/>
              <a:rect l="0" t="0" r="0" b="0"/>
              <a:pathLst>
                <a:path w="134080" h="112227">
                  <a:moveTo>
                    <a:pt x="0" y="31859"/>
                  </a:moveTo>
                  <a:lnTo>
                    <a:pt x="0" y="18221"/>
                  </a:lnTo>
                  <a:lnTo>
                    <a:pt x="993" y="16814"/>
                  </a:lnTo>
                  <a:lnTo>
                    <a:pt x="2648" y="15876"/>
                  </a:lnTo>
                  <a:lnTo>
                    <a:pt x="4745" y="15250"/>
                  </a:lnTo>
                  <a:lnTo>
                    <a:pt x="7136" y="14834"/>
                  </a:lnTo>
                  <a:lnTo>
                    <a:pt x="9723" y="14556"/>
                  </a:lnTo>
                  <a:lnTo>
                    <a:pt x="12441" y="14370"/>
                  </a:lnTo>
                  <a:lnTo>
                    <a:pt x="15247" y="13255"/>
                  </a:lnTo>
                  <a:lnTo>
                    <a:pt x="18110" y="11518"/>
                  </a:lnTo>
                  <a:lnTo>
                    <a:pt x="21012" y="9369"/>
                  </a:lnTo>
                  <a:lnTo>
                    <a:pt x="23940" y="7936"/>
                  </a:lnTo>
                  <a:lnTo>
                    <a:pt x="26885" y="6981"/>
                  </a:lnTo>
                  <a:lnTo>
                    <a:pt x="29842" y="6344"/>
                  </a:lnTo>
                  <a:lnTo>
                    <a:pt x="33799" y="5919"/>
                  </a:lnTo>
                  <a:lnTo>
                    <a:pt x="38424" y="5636"/>
                  </a:lnTo>
                  <a:lnTo>
                    <a:pt x="43493" y="5447"/>
                  </a:lnTo>
                  <a:lnTo>
                    <a:pt x="47866" y="4329"/>
                  </a:lnTo>
                  <a:lnTo>
                    <a:pt x="51774" y="2592"/>
                  </a:lnTo>
                  <a:lnTo>
                    <a:pt x="55373" y="441"/>
                  </a:lnTo>
                  <a:lnTo>
                    <a:pt x="58765" y="0"/>
                  </a:lnTo>
                  <a:lnTo>
                    <a:pt x="62020" y="698"/>
                  </a:lnTo>
                  <a:lnTo>
                    <a:pt x="65183" y="2155"/>
                  </a:lnTo>
                  <a:lnTo>
                    <a:pt x="68285" y="3127"/>
                  </a:lnTo>
                  <a:lnTo>
                    <a:pt x="71346" y="3774"/>
                  </a:lnTo>
                  <a:lnTo>
                    <a:pt x="78650" y="4814"/>
                  </a:lnTo>
                  <a:lnTo>
                    <a:pt x="82296" y="7602"/>
                  </a:lnTo>
                  <a:lnTo>
                    <a:pt x="88971" y="13625"/>
                  </a:lnTo>
                  <a:lnTo>
                    <a:pt x="89201" y="16479"/>
                  </a:lnTo>
                  <a:lnTo>
                    <a:pt x="89263" y="18629"/>
                  </a:lnTo>
                  <a:lnTo>
                    <a:pt x="88311" y="21054"/>
                  </a:lnTo>
                  <a:lnTo>
                    <a:pt x="86682" y="23664"/>
                  </a:lnTo>
                  <a:lnTo>
                    <a:pt x="84605" y="26395"/>
                  </a:lnTo>
                  <a:lnTo>
                    <a:pt x="82225" y="29209"/>
                  </a:lnTo>
                  <a:lnTo>
                    <a:pt x="79647" y="32077"/>
                  </a:lnTo>
                  <a:lnTo>
                    <a:pt x="76934" y="34981"/>
                  </a:lnTo>
                  <a:lnTo>
                    <a:pt x="55425" y="56805"/>
                  </a:lnTo>
                  <a:lnTo>
                    <a:pt x="19652" y="92593"/>
                  </a:lnTo>
                  <a:lnTo>
                    <a:pt x="19061" y="94177"/>
                  </a:lnTo>
                  <a:lnTo>
                    <a:pt x="18666" y="96225"/>
                  </a:lnTo>
                  <a:lnTo>
                    <a:pt x="18403" y="98582"/>
                  </a:lnTo>
                  <a:lnTo>
                    <a:pt x="19221" y="100153"/>
                  </a:lnTo>
                  <a:lnTo>
                    <a:pt x="20759" y="101201"/>
                  </a:lnTo>
                  <a:lnTo>
                    <a:pt x="22778" y="101900"/>
                  </a:lnTo>
                  <a:lnTo>
                    <a:pt x="25117" y="103357"/>
                  </a:lnTo>
                  <a:lnTo>
                    <a:pt x="27670" y="105321"/>
                  </a:lnTo>
                  <a:lnTo>
                    <a:pt x="30364" y="107623"/>
                  </a:lnTo>
                  <a:lnTo>
                    <a:pt x="33154" y="109157"/>
                  </a:lnTo>
                  <a:lnTo>
                    <a:pt x="36008" y="110180"/>
                  </a:lnTo>
                  <a:lnTo>
                    <a:pt x="38903" y="110862"/>
                  </a:lnTo>
                  <a:lnTo>
                    <a:pt x="41826" y="111317"/>
                  </a:lnTo>
                  <a:lnTo>
                    <a:pt x="44769" y="111620"/>
                  </a:lnTo>
                  <a:lnTo>
                    <a:pt x="47723" y="111822"/>
                  </a:lnTo>
                  <a:lnTo>
                    <a:pt x="50685" y="111957"/>
                  </a:lnTo>
                  <a:lnTo>
                    <a:pt x="56626" y="112106"/>
                  </a:lnTo>
                  <a:lnTo>
                    <a:pt x="134078" y="112226"/>
                  </a:lnTo>
                  <a:lnTo>
                    <a:pt x="134079" y="103405"/>
                  </a:lnTo>
                  <a:lnTo>
                    <a:pt x="134079" y="1122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120"/>
            <p:cNvSpPr/>
            <p:nvPr/>
          </p:nvSpPr>
          <p:spPr>
            <a:xfrm>
              <a:off x="5698260" y="2259211"/>
              <a:ext cx="133553" cy="124897"/>
            </a:xfrm>
            <a:custGeom>
              <a:avLst/>
              <a:gdLst/>
              <a:ahLst/>
              <a:cxnLst/>
              <a:rect l="0" t="0" r="0" b="0"/>
              <a:pathLst>
                <a:path w="133553" h="124897">
                  <a:moveTo>
                    <a:pt x="80447" y="0"/>
                  </a:moveTo>
                  <a:lnTo>
                    <a:pt x="66872" y="0"/>
                  </a:lnTo>
                  <a:lnTo>
                    <a:pt x="65438" y="992"/>
                  </a:lnTo>
                  <a:lnTo>
                    <a:pt x="64482" y="2646"/>
                  </a:lnTo>
                  <a:lnTo>
                    <a:pt x="63845" y="4740"/>
                  </a:lnTo>
                  <a:lnTo>
                    <a:pt x="62427" y="6137"/>
                  </a:lnTo>
                  <a:lnTo>
                    <a:pt x="60488" y="7068"/>
                  </a:lnTo>
                  <a:lnTo>
                    <a:pt x="58203" y="7688"/>
                  </a:lnTo>
                  <a:lnTo>
                    <a:pt x="55686" y="9094"/>
                  </a:lnTo>
                  <a:lnTo>
                    <a:pt x="53015" y="11024"/>
                  </a:lnTo>
                  <a:lnTo>
                    <a:pt x="50241" y="13302"/>
                  </a:lnTo>
                  <a:lnTo>
                    <a:pt x="46405" y="15814"/>
                  </a:lnTo>
                  <a:lnTo>
                    <a:pt x="41862" y="18480"/>
                  </a:lnTo>
                  <a:lnTo>
                    <a:pt x="36847" y="21249"/>
                  </a:lnTo>
                  <a:lnTo>
                    <a:pt x="32510" y="24088"/>
                  </a:lnTo>
                  <a:lnTo>
                    <a:pt x="28625" y="26973"/>
                  </a:lnTo>
                  <a:lnTo>
                    <a:pt x="25043" y="29888"/>
                  </a:lnTo>
                  <a:lnTo>
                    <a:pt x="21661" y="31832"/>
                  </a:lnTo>
                  <a:lnTo>
                    <a:pt x="18413" y="33127"/>
                  </a:lnTo>
                  <a:lnTo>
                    <a:pt x="15255" y="33991"/>
                  </a:lnTo>
                  <a:lnTo>
                    <a:pt x="13150" y="35559"/>
                  </a:lnTo>
                  <a:lnTo>
                    <a:pt x="11746" y="37597"/>
                  </a:lnTo>
                  <a:lnTo>
                    <a:pt x="10811" y="39947"/>
                  </a:lnTo>
                  <a:lnTo>
                    <a:pt x="9193" y="41514"/>
                  </a:lnTo>
                  <a:lnTo>
                    <a:pt x="7122" y="42559"/>
                  </a:lnTo>
                  <a:lnTo>
                    <a:pt x="4748" y="43256"/>
                  </a:lnTo>
                  <a:lnTo>
                    <a:pt x="4158" y="43720"/>
                  </a:lnTo>
                  <a:lnTo>
                    <a:pt x="4759" y="44029"/>
                  </a:lnTo>
                  <a:lnTo>
                    <a:pt x="8113" y="44526"/>
                  </a:lnTo>
                  <a:lnTo>
                    <a:pt x="11220" y="47240"/>
                  </a:lnTo>
                  <a:lnTo>
                    <a:pt x="13439" y="49352"/>
                  </a:lnTo>
                  <a:lnTo>
                    <a:pt x="15911" y="49769"/>
                  </a:lnTo>
                  <a:lnTo>
                    <a:pt x="18553" y="49054"/>
                  </a:lnTo>
                  <a:lnTo>
                    <a:pt x="21307" y="47586"/>
                  </a:lnTo>
                  <a:lnTo>
                    <a:pt x="25130" y="46606"/>
                  </a:lnTo>
                  <a:lnTo>
                    <a:pt x="29664" y="45954"/>
                  </a:lnTo>
                  <a:lnTo>
                    <a:pt x="34674" y="45518"/>
                  </a:lnTo>
                  <a:lnTo>
                    <a:pt x="39006" y="45229"/>
                  </a:lnTo>
                  <a:lnTo>
                    <a:pt x="46469" y="44906"/>
                  </a:lnTo>
                  <a:lnTo>
                    <a:pt x="61000" y="44725"/>
                  </a:lnTo>
                  <a:lnTo>
                    <a:pt x="65496" y="45692"/>
                  </a:lnTo>
                  <a:lnTo>
                    <a:pt x="69486" y="47328"/>
                  </a:lnTo>
                  <a:lnTo>
                    <a:pt x="73140" y="49412"/>
                  </a:lnTo>
                  <a:lnTo>
                    <a:pt x="77562" y="50800"/>
                  </a:lnTo>
                  <a:lnTo>
                    <a:pt x="82496" y="51726"/>
                  </a:lnTo>
                  <a:lnTo>
                    <a:pt x="87772" y="52344"/>
                  </a:lnTo>
                  <a:lnTo>
                    <a:pt x="92283" y="52755"/>
                  </a:lnTo>
                  <a:lnTo>
                    <a:pt x="96283" y="53029"/>
                  </a:lnTo>
                  <a:lnTo>
                    <a:pt x="99943" y="53212"/>
                  </a:lnTo>
                  <a:lnTo>
                    <a:pt x="106658" y="53416"/>
                  </a:lnTo>
                  <a:lnTo>
                    <a:pt x="109839" y="53470"/>
                  </a:lnTo>
                  <a:lnTo>
                    <a:pt x="112953" y="54498"/>
                  </a:lnTo>
                  <a:lnTo>
                    <a:pt x="116023" y="56176"/>
                  </a:lnTo>
                  <a:lnTo>
                    <a:pt x="119062" y="58286"/>
                  </a:lnTo>
                  <a:lnTo>
                    <a:pt x="122081" y="59694"/>
                  </a:lnTo>
                  <a:lnTo>
                    <a:pt x="125087" y="60632"/>
                  </a:lnTo>
                  <a:lnTo>
                    <a:pt x="128084" y="61257"/>
                  </a:lnTo>
                  <a:lnTo>
                    <a:pt x="130083" y="62666"/>
                  </a:lnTo>
                  <a:lnTo>
                    <a:pt x="131414" y="64598"/>
                  </a:lnTo>
                  <a:lnTo>
                    <a:pt x="132303" y="66878"/>
                  </a:lnTo>
                  <a:lnTo>
                    <a:pt x="132895" y="69390"/>
                  </a:lnTo>
                  <a:lnTo>
                    <a:pt x="133289" y="72057"/>
                  </a:lnTo>
                  <a:lnTo>
                    <a:pt x="133552" y="74827"/>
                  </a:lnTo>
                  <a:lnTo>
                    <a:pt x="132734" y="77666"/>
                  </a:lnTo>
                  <a:lnTo>
                    <a:pt x="131195" y="80551"/>
                  </a:lnTo>
                  <a:lnTo>
                    <a:pt x="129177" y="83466"/>
                  </a:lnTo>
                  <a:lnTo>
                    <a:pt x="127832" y="86402"/>
                  </a:lnTo>
                  <a:lnTo>
                    <a:pt x="126934" y="89351"/>
                  </a:lnTo>
                  <a:lnTo>
                    <a:pt x="126337" y="92310"/>
                  </a:lnTo>
                  <a:lnTo>
                    <a:pt x="124944" y="94282"/>
                  </a:lnTo>
                  <a:lnTo>
                    <a:pt x="123023" y="95597"/>
                  </a:lnTo>
                  <a:lnTo>
                    <a:pt x="120749" y="96474"/>
                  </a:lnTo>
                  <a:lnTo>
                    <a:pt x="118240" y="98050"/>
                  </a:lnTo>
                  <a:lnTo>
                    <a:pt x="115575" y="100093"/>
                  </a:lnTo>
                  <a:lnTo>
                    <a:pt x="112804" y="102448"/>
                  </a:lnTo>
                  <a:lnTo>
                    <a:pt x="109964" y="104017"/>
                  </a:lnTo>
                  <a:lnTo>
                    <a:pt x="107077" y="105064"/>
                  </a:lnTo>
                  <a:lnTo>
                    <a:pt x="104160" y="105761"/>
                  </a:lnTo>
                  <a:lnTo>
                    <a:pt x="101221" y="107218"/>
                  </a:lnTo>
                  <a:lnTo>
                    <a:pt x="98270" y="109182"/>
                  </a:lnTo>
                  <a:lnTo>
                    <a:pt x="95308" y="111483"/>
                  </a:lnTo>
                  <a:lnTo>
                    <a:pt x="91348" y="113018"/>
                  </a:lnTo>
                  <a:lnTo>
                    <a:pt x="86721" y="114040"/>
                  </a:lnTo>
                  <a:lnTo>
                    <a:pt x="81650" y="114723"/>
                  </a:lnTo>
                  <a:lnTo>
                    <a:pt x="77276" y="116169"/>
                  </a:lnTo>
                  <a:lnTo>
                    <a:pt x="73368" y="118126"/>
                  </a:lnTo>
                  <a:lnTo>
                    <a:pt x="69768" y="120422"/>
                  </a:lnTo>
                  <a:lnTo>
                    <a:pt x="66376" y="121954"/>
                  </a:lnTo>
                  <a:lnTo>
                    <a:pt x="63121" y="122974"/>
                  </a:lnTo>
                  <a:lnTo>
                    <a:pt x="59958" y="123655"/>
                  </a:lnTo>
                  <a:lnTo>
                    <a:pt x="55863" y="124108"/>
                  </a:lnTo>
                  <a:lnTo>
                    <a:pt x="51146" y="124411"/>
                  </a:lnTo>
                  <a:lnTo>
                    <a:pt x="41602" y="124747"/>
                  </a:lnTo>
                  <a:lnTo>
                    <a:pt x="34049" y="124896"/>
                  </a:lnTo>
                  <a:lnTo>
                    <a:pt x="30645" y="123944"/>
                  </a:lnTo>
                  <a:lnTo>
                    <a:pt x="27382" y="122317"/>
                  </a:lnTo>
                  <a:lnTo>
                    <a:pt x="24214" y="120240"/>
                  </a:lnTo>
                  <a:lnTo>
                    <a:pt x="21108" y="118855"/>
                  </a:lnTo>
                  <a:lnTo>
                    <a:pt x="18045" y="117932"/>
                  </a:lnTo>
                  <a:lnTo>
                    <a:pt x="15010" y="117317"/>
                  </a:lnTo>
                  <a:lnTo>
                    <a:pt x="11993" y="116907"/>
                  </a:lnTo>
                  <a:lnTo>
                    <a:pt x="8989" y="116633"/>
                  </a:lnTo>
                  <a:lnTo>
                    <a:pt x="0" y="1160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121"/>
            <p:cNvSpPr/>
            <p:nvPr/>
          </p:nvSpPr>
          <p:spPr>
            <a:xfrm>
              <a:off x="5877031" y="2241352"/>
              <a:ext cx="8940" cy="169665"/>
            </a:xfrm>
            <a:custGeom>
              <a:avLst/>
              <a:gdLst/>
              <a:ahLst/>
              <a:cxnLst/>
              <a:rect l="0" t="0" r="0" b="0"/>
              <a:pathLst>
                <a:path w="8940" h="169665">
                  <a:moveTo>
                    <a:pt x="0" y="0"/>
                  </a:moveTo>
                  <a:lnTo>
                    <a:pt x="7697" y="7688"/>
                  </a:lnTo>
                  <a:lnTo>
                    <a:pt x="8111" y="10086"/>
                  </a:lnTo>
                  <a:lnTo>
                    <a:pt x="8387" y="13669"/>
                  </a:lnTo>
                  <a:lnTo>
                    <a:pt x="8693" y="21950"/>
                  </a:lnTo>
                  <a:lnTo>
                    <a:pt x="8867" y="32190"/>
                  </a:lnTo>
                  <a:lnTo>
                    <a:pt x="8939" y="1696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122"/>
            <p:cNvSpPr/>
            <p:nvPr/>
          </p:nvSpPr>
          <p:spPr>
            <a:xfrm>
              <a:off x="5841277" y="2321719"/>
              <a:ext cx="53632" cy="17860"/>
            </a:xfrm>
            <a:custGeom>
              <a:avLst/>
              <a:gdLst/>
              <a:ahLst/>
              <a:cxnLst/>
              <a:rect l="0" t="0" r="0" b="0"/>
              <a:pathLst>
                <a:path w="53632" h="17860">
                  <a:moveTo>
                    <a:pt x="0" y="17859"/>
                  </a:moveTo>
                  <a:lnTo>
                    <a:pt x="0" y="9297"/>
                  </a:lnTo>
                  <a:lnTo>
                    <a:pt x="992" y="9175"/>
                  </a:lnTo>
                  <a:lnTo>
                    <a:pt x="2648" y="9093"/>
                  </a:lnTo>
                  <a:lnTo>
                    <a:pt x="7136" y="9002"/>
                  </a:lnTo>
                  <a:lnTo>
                    <a:pt x="12441" y="8962"/>
                  </a:lnTo>
                  <a:lnTo>
                    <a:pt x="15246" y="7959"/>
                  </a:lnTo>
                  <a:lnTo>
                    <a:pt x="18109" y="6298"/>
                  </a:lnTo>
                  <a:lnTo>
                    <a:pt x="21011" y="4199"/>
                  </a:lnTo>
                  <a:lnTo>
                    <a:pt x="23939" y="2799"/>
                  </a:lnTo>
                  <a:lnTo>
                    <a:pt x="26885" y="1866"/>
                  </a:lnTo>
                  <a:lnTo>
                    <a:pt x="29841" y="1244"/>
                  </a:lnTo>
                  <a:lnTo>
                    <a:pt x="32806" y="829"/>
                  </a:lnTo>
                  <a:lnTo>
                    <a:pt x="35774" y="553"/>
                  </a:lnTo>
                  <a:lnTo>
                    <a:pt x="38747" y="369"/>
                  </a:lnTo>
                  <a:lnTo>
                    <a:pt x="44699" y="164"/>
                  </a:lnTo>
                  <a:lnTo>
                    <a:pt x="536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123"/>
            <p:cNvSpPr/>
            <p:nvPr/>
          </p:nvSpPr>
          <p:spPr>
            <a:xfrm>
              <a:off x="5939612" y="2321719"/>
              <a:ext cx="80314" cy="98182"/>
            </a:xfrm>
            <a:custGeom>
              <a:avLst/>
              <a:gdLst/>
              <a:ahLst/>
              <a:cxnLst/>
              <a:rect l="0" t="0" r="0" b="0"/>
              <a:pathLst>
                <a:path w="80314" h="98182">
                  <a:moveTo>
                    <a:pt x="62559" y="0"/>
                  </a:moveTo>
                  <a:lnTo>
                    <a:pt x="41212" y="0"/>
                  </a:lnTo>
                  <a:lnTo>
                    <a:pt x="39389" y="992"/>
                  </a:lnTo>
                  <a:lnTo>
                    <a:pt x="38174" y="2646"/>
                  </a:lnTo>
                  <a:lnTo>
                    <a:pt x="37364" y="4741"/>
                  </a:lnTo>
                  <a:lnTo>
                    <a:pt x="35831" y="6137"/>
                  </a:lnTo>
                  <a:lnTo>
                    <a:pt x="33816" y="7068"/>
                  </a:lnTo>
                  <a:lnTo>
                    <a:pt x="28190" y="8562"/>
                  </a:lnTo>
                  <a:lnTo>
                    <a:pt x="26735" y="9676"/>
                  </a:lnTo>
                  <a:lnTo>
                    <a:pt x="24772" y="11412"/>
                  </a:lnTo>
                  <a:lnTo>
                    <a:pt x="19230" y="16586"/>
                  </a:lnTo>
                  <a:lnTo>
                    <a:pt x="13526" y="22222"/>
                  </a:lnTo>
                  <a:lnTo>
                    <a:pt x="11993" y="24737"/>
                  </a:lnTo>
                  <a:lnTo>
                    <a:pt x="10972" y="27405"/>
                  </a:lnTo>
                  <a:lnTo>
                    <a:pt x="10290" y="30176"/>
                  </a:lnTo>
                  <a:lnTo>
                    <a:pt x="8842" y="33016"/>
                  </a:lnTo>
                  <a:lnTo>
                    <a:pt x="6885" y="35901"/>
                  </a:lnTo>
                  <a:lnTo>
                    <a:pt x="4586" y="38817"/>
                  </a:lnTo>
                  <a:lnTo>
                    <a:pt x="3054" y="41753"/>
                  </a:lnTo>
                  <a:lnTo>
                    <a:pt x="2033" y="44702"/>
                  </a:lnTo>
                  <a:lnTo>
                    <a:pt x="1351" y="47661"/>
                  </a:lnTo>
                  <a:lnTo>
                    <a:pt x="897" y="50625"/>
                  </a:lnTo>
                  <a:lnTo>
                    <a:pt x="594" y="53594"/>
                  </a:lnTo>
                  <a:lnTo>
                    <a:pt x="394" y="56565"/>
                  </a:lnTo>
                  <a:lnTo>
                    <a:pt x="258" y="59538"/>
                  </a:lnTo>
                  <a:lnTo>
                    <a:pt x="108" y="65488"/>
                  </a:lnTo>
                  <a:lnTo>
                    <a:pt x="0" y="83344"/>
                  </a:lnTo>
                  <a:lnTo>
                    <a:pt x="989" y="86320"/>
                  </a:lnTo>
                  <a:lnTo>
                    <a:pt x="2643" y="89297"/>
                  </a:lnTo>
                  <a:lnTo>
                    <a:pt x="4738" y="92273"/>
                  </a:lnTo>
                  <a:lnTo>
                    <a:pt x="7127" y="94258"/>
                  </a:lnTo>
                  <a:lnTo>
                    <a:pt x="9714" y="95581"/>
                  </a:lnTo>
                  <a:lnTo>
                    <a:pt x="12432" y="96463"/>
                  </a:lnTo>
                  <a:lnTo>
                    <a:pt x="15237" y="97051"/>
                  </a:lnTo>
                  <a:lnTo>
                    <a:pt x="18100" y="97443"/>
                  </a:lnTo>
                  <a:lnTo>
                    <a:pt x="21001" y="97704"/>
                  </a:lnTo>
                  <a:lnTo>
                    <a:pt x="23929" y="97878"/>
                  </a:lnTo>
                  <a:lnTo>
                    <a:pt x="29830" y="98072"/>
                  </a:lnTo>
                  <a:lnTo>
                    <a:pt x="38736" y="98181"/>
                  </a:lnTo>
                  <a:lnTo>
                    <a:pt x="41712" y="97204"/>
                  </a:lnTo>
                  <a:lnTo>
                    <a:pt x="44688" y="95560"/>
                  </a:lnTo>
                  <a:lnTo>
                    <a:pt x="47665" y="93472"/>
                  </a:lnTo>
                  <a:lnTo>
                    <a:pt x="50644" y="91088"/>
                  </a:lnTo>
                  <a:lnTo>
                    <a:pt x="53623" y="88507"/>
                  </a:lnTo>
                  <a:lnTo>
                    <a:pt x="56601" y="85794"/>
                  </a:lnTo>
                  <a:lnTo>
                    <a:pt x="62560" y="80133"/>
                  </a:lnTo>
                  <a:lnTo>
                    <a:pt x="65539" y="77235"/>
                  </a:lnTo>
                  <a:lnTo>
                    <a:pt x="67525" y="74310"/>
                  </a:lnTo>
                  <a:lnTo>
                    <a:pt x="68850" y="71368"/>
                  </a:lnTo>
                  <a:lnTo>
                    <a:pt x="69732" y="68415"/>
                  </a:lnTo>
                  <a:lnTo>
                    <a:pt x="71314" y="65454"/>
                  </a:lnTo>
                  <a:lnTo>
                    <a:pt x="73361" y="62487"/>
                  </a:lnTo>
                  <a:lnTo>
                    <a:pt x="75719" y="59517"/>
                  </a:lnTo>
                  <a:lnTo>
                    <a:pt x="77291" y="56545"/>
                  </a:lnTo>
                  <a:lnTo>
                    <a:pt x="78339" y="53572"/>
                  </a:lnTo>
                  <a:lnTo>
                    <a:pt x="79038" y="50598"/>
                  </a:lnTo>
                  <a:lnTo>
                    <a:pt x="79504" y="47622"/>
                  </a:lnTo>
                  <a:lnTo>
                    <a:pt x="79814" y="44647"/>
                  </a:lnTo>
                  <a:lnTo>
                    <a:pt x="80022" y="41671"/>
                  </a:lnTo>
                  <a:lnTo>
                    <a:pt x="80160" y="38694"/>
                  </a:lnTo>
                  <a:lnTo>
                    <a:pt x="80313" y="32742"/>
                  </a:lnTo>
                  <a:lnTo>
                    <a:pt x="79361" y="29765"/>
                  </a:lnTo>
                  <a:lnTo>
                    <a:pt x="77733" y="26789"/>
                  </a:lnTo>
                  <a:lnTo>
                    <a:pt x="72730" y="19623"/>
                  </a:lnTo>
                  <a:lnTo>
                    <a:pt x="71325" y="18043"/>
                  </a:lnTo>
                  <a:lnTo>
                    <a:pt x="63910" y="10326"/>
                  </a:lnTo>
                  <a:lnTo>
                    <a:pt x="62467" y="9860"/>
                  </a:lnTo>
                  <a:lnTo>
                    <a:pt x="60511" y="9550"/>
                  </a:lnTo>
                  <a:lnTo>
                    <a:pt x="54982" y="9052"/>
                  </a:lnTo>
                  <a:lnTo>
                    <a:pt x="53535" y="9011"/>
                  </a:lnTo>
                  <a:lnTo>
                    <a:pt x="44682" y="89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124"/>
            <p:cNvSpPr/>
            <p:nvPr/>
          </p:nvSpPr>
          <p:spPr>
            <a:xfrm>
              <a:off x="6055813" y="2321730"/>
              <a:ext cx="62561" cy="107146"/>
            </a:xfrm>
            <a:custGeom>
              <a:avLst/>
              <a:gdLst/>
              <a:ahLst/>
              <a:cxnLst/>
              <a:rect l="0" t="0" r="0" b="0"/>
              <a:pathLst>
                <a:path w="62561" h="107146">
                  <a:moveTo>
                    <a:pt x="26805" y="107145"/>
                  </a:moveTo>
                  <a:lnTo>
                    <a:pt x="26805" y="93843"/>
                  </a:lnTo>
                  <a:lnTo>
                    <a:pt x="25812" y="91332"/>
                  </a:lnTo>
                  <a:lnTo>
                    <a:pt x="24157" y="88666"/>
                  </a:lnTo>
                  <a:lnTo>
                    <a:pt x="19109" y="81998"/>
                  </a:lnTo>
                  <a:lnTo>
                    <a:pt x="18695" y="79466"/>
                  </a:lnTo>
                  <a:lnTo>
                    <a:pt x="18419" y="75794"/>
                  </a:lnTo>
                  <a:lnTo>
                    <a:pt x="18235" y="71362"/>
                  </a:lnTo>
                  <a:lnTo>
                    <a:pt x="17120" y="67415"/>
                  </a:lnTo>
                  <a:lnTo>
                    <a:pt x="15382" y="63791"/>
                  </a:lnTo>
                  <a:lnTo>
                    <a:pt x="13231" y="60383"/>
                  </a:lnTo>
                  <a:lnTo>
                    <a:pt x="11796" y="57119"/>
                  </a:lnTo>
                  <a:lnTo>
                    <a:pt x="10841" y="53951"/>
                  </a:lnTo>
                  <a:lnTo>
                    <a:pt x="10204" y="50846"/>
                  </a:lnTo>
                  <a:lnTo>
                    <a:pt x="8785" y="47784"/>
                  </a:lnTo>
                  <a:lnTo>
                    <a:pt x="6846" y="44751"/>
                  </a:lnTo>
                  <a:lnTo>
                    <a:pt x="4561" y="41737"/>
                  </a:lnTo>
                  <a:lnTo>
                    <a:pt x="3037" y="38735"/>
                  </a:lnTo>
                  <a:lnTo>
                    <a:pt x="2022" y="35742"/>
                  </a:lnTo>
                  <a:lnTo>
                    <a:pt x="1344" y="32754"/>
                  </a:lnTo>
                  <a:lnTo>
                    <a:pt x="892" y="29770"/>
                  </a:lnTo>
                  <a:lnTo>
                    <a:pt x="592" y="26788"/>
                  </a:lnTo>
                  <a:lnTo>
                    <a:pt x="108" y="19614"/>
                  </a:lnTo>
                  <a:lnTo>
                    <a:pt x="43" y="15987"/>
                  </a:lnTo>
                  <a:lnTo>
                    <a:pt x="0" y="10315"/>
                  </a:lnTo>
                  <a:lnTo>
                    <a:pt x="990" y="8857"/>
                  </a:lnTo>
                  <a:lnTo>
                    <a:pt x="2643" y="6893"/>
                  </a:lnTo>
                  <a:lnTo>
                    <a:pt x="4738" y="4592"/>
                  </a:lnTo>
                  <a:lnTo>
                    <a:pt x="7128" y="3058"/>
                  </a:lnTo>
                  <a:lnTo>
                    <a:pt x="9714" y="2035"/>
                  </a:lnTo>
                  <a:lnTo>
                    <a:pt x="16256" y="393"/>
                  </a:lnTo>
                  <a:lnTo>
                    <a:pt x="17787" y="258"/>
                  </a:lnTo>
                  <a:lnTo>
                    <a:pt x="19799" y="169"/>
                  </a:lnTo>
                  <a:lnTo>
                    <a:pt x="24685" y="69"/>
                  </a:lnTo>
                  <a:lnTo>
                    <a:pt x="43581" y="0"/>
                  </a:lnTo>
                  <a:lnTo>
                    <a:pt x="46928" y="988"/>
                  </a:lnTo>
                  <a:lnTo>
                    <a:pt x="49159" y="2640"/>
                  </a:lnTo>
                  <a:lnTo>
                    <a:pt x="50647" y="4733"/>
                  </a:lnTo>
                  <a:lnTo>
                    <a:pt x="52631" y="6128"/>
                  </a:lnTo>
                  <a:lnTo>
                    <a:pt x="54948" y="7058"/>
                  </a:lnTo>
                  <a:lnTo>
                    <a:pt x="62560" y="89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125"/>
            <p:cNvSpPr/>
            <p:nvPr/>
          </p:nvSpPr>
          <p:spPr>
            <a:xfrm>
              <a:off x="6154127" y="2307741"/>
              <a:ext cx="125141" cy="103276"/>
            </a:xfrm>
            <a:custGeom>
              <a:avLst/>
              <a:gdLst/>
              <a:ahLst/>
              <a:cxnLst/>
              <a:rect l="0" t="0" r="0" b="0"/>
              <a:pathLst>
                <a:path w="125141" h="103276">
                  <a:moveTo>
                    <a:pt x="0" y="58626"/>
                  </a:moveTo>
                  <a:lnTo>
                    <a:pt x="31181" y="58626"/>
                  </a:lnTo>
                  <a:lnTo>
                    <a:pt x="33698" y="57634"/>
                  </a:lnTo>
                  <a:lnTo>
                    <a:pt x="36370" y="55980"/>
                  </a:lnTo>
                  <a:lnTo>
                    <a:pt x="39144" y="53886"/>
                  </a:lnTo>
                  <a:lnTo>
                    <a:pt x="41987" y="52489"/>
                  </a:lnTo>
                  <a:lnTo>
                    <a:pt x="44875" y="51558"/>
                  </a:lnTo>
                  <a:lnTo>
                    <a:pt x="51902" y="50064"/>
                  </a:lnTo>
                  <a:lnTo>
                    <a:pt x="55511" y="47214"/>
                  </a:lnTo>
                  <a:lnTo>
                    <a:pt x="57864" y="45065"/>
                  </a:lnTo>
                  <a:lnTo>
                    <a:pt x="60426" y="43632"/>
                  </a:lnTo>
                  <a:lnTo>
                    <a:pt x="63127" y="42677"/>
                  </a:lnTo>
                  <a:lnTo>
                    <a:pt x="65921" y="42040"/>
                  </a:lnTo>
                  <a:lnTo>
                    <a:pt x="67784" y="40624"/>
                  </a:lnTo>
                  <a:lnTo>
                    <a:pt x="69025" y="38687"/>
                  </a:lnTo>
                  <a:lnTo>
                    <a:pt x="69852" y="36404"/>
                  </a:lnTo>
                  <a:lnTo>
                    <a:pt x="71398" y="33889"/>
                  </a:lnTo>
                  <a:lnTo>
                    <a:pt x="73421" y="31221"/>
                  </a:lnTo>
                  <a:lnTo>
                    <a:pt x="79060" y="24550"/>
                  </a:lnTo>
                  <a:lnTo>
                    <a:pt x="79522" y="23010"/>
                  </a:lnTo>
                  <a:lnTo>
                    <a:pt x="79830" y="20991"/>
                  </a:lnTo>
                  <a:lnTo>
                    <a:pt x="80036" y="18653"/>
                  </a:lnTo>
                  <a:lnTo>
                    <a:pt x="80172" y="16103"/>
                  </a:lnTo>
                  <a:lnTo>
                    <a:pt x="80411" y="6700"/>
                  </a:lnTo>
                  <a:lnTo>
                    <a:pt x="79429" y="6149"/>
                  </a:lnTo>
                  <a:lnTo>
                    <a:pt x="75691" y="5537"/>
                  </a:lnTo>
                  <a:lnTo>
                    <a:pt x="73304" y="4382"/>
                  </a:lnTo>
                  <a:lnTo>
                    <a:pt x="70719" y="2620"/>
                  </a:lnTo>
                  <a:lnTo>
                    <a:pt x="68003" y="453"/>
                  </a:lnTo>
                  <a:lnTo>
                    <a:pt x="65198" y="0"/>
                  </a:lnTo>
                  <a:lnTo>
                    <a:pt x="62337" y="691"/>
                  </a:lnTo>
                  <a:lnTo>
                    <a:pt x="59435" y="2143"/>
                  </a:lnTo>
                  <a:lnTo>
                    <a:pt x="56507" y="3111"/>
                  </a:lnTo>
                  <a:lnTo>
                    <a:pt x="53562" y="3757"/>
                  </a:lnTo>
                  <a:lnTo>
                    <a:pt x="50606" y="4187"/>
                  </a:lnTo>
                  <a:lnTo>
                    <a:pt x="47642" y="5466"/>
                  </a:lnTo>
                  <a:lnTo>
                    <a:pt x="44673" y="7311"/>
                  </a:lnTo>
                  <a:lnTo>
                    <a:pt x="41700" y="9533"/>
                  </a:lnTo>
                  <a:lnTo>
                    <a:pt x="38725" y="12007"/>
                  </a:lnTo>
                  <a:lnTo>
                    <a:pt x="35748" y="14648"/>
                  </a:lnTo>
                  <a:lnTo>
                    <a:pt x="29793" y="20229"/>
                  </a:lnTo>
                  <a:lnTo>
                    <a:pt x="14898" y="34853"/>
                  </a:lnTo>
                  <a:lnTo>
                    <a:pt x="5959" y="43755"/>
                  </a:lnTo>
                  <a:lnTo>
                    <a:pt x="3973" y="47720"/>
                  </a:lnTo>
                  <a:lnTo>
                    <a:pt x="2648" y="52348"/>
                  </a:lnTo>
                  <a:lnTo>
                    <a:pt x="1765" y="57417"/>
                  </a:lnTo>
                  <a:lnTo>
                    <a:pt x="1177" y="61789"/>
                  </a:lnTo>
                  <a:lnTo>
                    <a:pt x="785" y="65696"/>
                  </a:lnTo>
                  <a:lnTo>
                    <a:pt x="523" y="69292"/>
                  </a:lnTo>
                  <a:lnTo>
                    <a:pt x="349" y="72682"/>
                  </a:lnTo>
                  <a:lnTo>
                    <a:pt x="155" y="79095"/>
                  </a:lnTo>
                  <a:lnTo>
                    <a:pt x="1097" y="82194"/>
                  </a:lnTo>
                  <a:lnTo>
                    <a:pt x="2717" y="85252"/>
                  </a:lnTo>
                  <a:lnTo>
                    <a:pt x="4792" y="88283"/>
                  </a:lnTo>
                  <a:lnTo>
                    <a:pt x="7166" y="91296"/>
                  </a:lnTo>
                  <a:lnTo>
                    <a:pt x="9744" y="94296"/>
                  </a:lnTo>
                  <a:lnTo>
                    <a:pt x="12455" y="97289"/>
                  </a:lnTo>
                  <a:lnTo>
                    <a:pt x="15256" y="99284"/>
                  </a:lnTo>
                  <a:lnTo>
                    <a:pt x="18115" y="100614"/>
                  </a:lnTo>
                  <a:lnTo>
                    <a:pt x="21016" y="101501"/>
                  </a:lnTo>
                  <a:lnTo>
                    <a:pt x="24935" y="102092"/>
                  </a:lnTo>
                  <a:lnTo>
                    <a:pt x="29535" y="102486"/>
                  </a:lnTo>
                  <a:lnTo>
                    <a:pt x="38949" y="102924"/>
                  </a:lnTo>
                  <a:lnTo>
                    <a:pt x="46444" y="103119"/>
                  </a:lnTo>
                  <a:lnTo>
                    <a:pt x="125140" y="1032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126"/>
            <p:cNvSpPr/>
            <p:nvPr/>
          </p:nvSpPr>
          <p:spPr>
            <a:xfrm>
              <a:off x="6565301" y="2187774"/>
              <a:ext cx="581009" cy="982267"/>
            </a:xfrm>
            <a:custGeom>
              <a:avLst/>
              <a:gdLst/>
              <a:ahLst/>
              <a:cxnLst/>
              <a:rect l="0" t="0" r="0" b="0"/>
              <a:pathLst>
                <a:path w="581009" h="982267">
                  <a:moveTo>
                    <a:pt x="0" y="0"/>
                  </a:moveTo>
                  <a:lnTo>
                    <a:pt x="4744" y="0"/>
                  </a:lnTo>
                  <a:lnTo>
                    <a:pt x="6144" y="992"/>
                  </a:lnTo>
                  <a:lnTo>
                    <a:pt x="7075" y="2645"/>
                  </a:lnTo>
                  <a:lnTo>
                    <a:pt x="8571" y="7688"/>
                  </a:lnTo>
                  <a:lnTo>
                    <a:pt x="8906" y="16509"/>
                  </a:lnTo>
                  <a:lnTo>
                    <a:pt x="15076" y="24721"/>
                  </a:lnTo>
                  <a:lnTo>
                    <a:pt x="18040" y="33011"/>
                  </a:lnTo>
                  <a:lnTo>
                    <a:pt x="27436" y="44701"/>
                  </a:lnTo>
                  <a:lnTo>
                    <a:pt x="44747" y="62512"/>
                  </a:lnTo>
                  <a:lnTo>
                    <a:pt x="50676" y="69455"/>
                  </a:lnTo>
                  <a:lnTo>
                    <a:pt x="65552" y="91032"/>
                  </a:lnTo>
                  <a:lnTo>
                    <a:pt x="77469" y="104926"/>
                  </a:lnTo>
                  <a:lnTo>
                    <a:pt x="92365" y="131459"/>
                  </a:lnTo>
                  <a:lnTo>
                    <a:pt x="110426" y="154878"/>
                  </a:lnTo>
                  <a:lnTo>
                    <a:pt x="127236" y="178613"/>
                  </a:lnTo>
                  <a:lnTo>
                    <a:pt x="132496" y="184559"/>
                  </a:lnTo>
                  <a:lnTo>
                    <a:pt x="140990" y="199105"/>
                  </a:lnTo>
                  <a:lnTo>
                    <a:pt x="154535" y="227955"/>
                  </a:lnTo>
                  <a:lnTo>
                    <a:pt x="168500" y="251428"/>
                  </a:lnTo>
                  <a:lnTo>
                    <a:pt x="184872" y="279889"/>
                  </a:lnTo>
                  <a:lnTo>
                    <a:pt x="199560" y="304518"/>
                  </a:lnTo>
                  <a:lnTo>
                    <a:pt x="211637" y="329676"/>
                  </a:lnTo>
                  <a:lnTo>
                    <a:pt x="227353" y="351130"/>
                  </a:lnTo>
                  <a:lnTo>
                    <a:pt x="244590" y="376890"/>
                  </a:lnTo>
                  <a:lnTo>
                    <a:pt x="262278" y="408225"/>
                  </a:lnTo>
                  <a:lnTo>
                    <a:pt x="280099" y="436802"/>
                  </a:lnTo>
                  <a:lnTo>
                    <a:pt x="296967" y="464121"/>
                  </a:lnTo>
                  <a:lnTo>
                    <a:pt x="309689" y="491067"/>
                  </a:lnTo>
                  <a:lnTo>
                    <a:pt x="325598" y="518895"/>
                  </a:lnTo>
                  <a:lnTo>
                    <a:pt x="337055" y="540513"/>
                  </a:lnTo>
                  <a:lnTo>
                    <a:pt x="354673" y="570256"/>
                  </a:lnTo>
                  <a:lnTo>
                    <a:pt x="372473" y="597921"/>
                  </a:lnTo>
                  <a:lnTo>
                    <a:pt x="390327" y="624969"/>
                  </a:lnTo>
                  <a:lnTo>
                    <a:pt x="403453" y="651835"/>
                  </a:lnTo>
                  <a:lnTo>
                    <a:pt x="418377" y="678647"/>
                  </a:lnTo>
                  <a:lnTo>
                    <a:pt x="435379" y="705443"/>
                  </a:lnTo>
                  <a:lnTo>
                    <a:pt x="448252" y="732234"/>
                  </a:lnTo>
                  <a:lnTo>
                    <a:pt x="463101" y="754283"/>
                  </a:lnTo>
                  <a:lnTo>
                    <a:pt x="475336" y="778124"/>
                  </a:lnTo>
                  <a:lnTo>
                    <a:pt x="488368" y="806710"/>
                  </a:lnTo>
                  <a:lnTo>
                    <a:pt x="500506" y="834699"/>
                  </a:lnTo>
                  <a:lnTo>
                    <a:pt x="515451" y="860785"/>
                  </a:lnTo>
                  <a:lnTo>
                    <a:pt x="530355" y="890066"/>
                  </a:lnTo>
                  <a:lnTo>
                    <a:pt x="533666" y="899286"/>
                  </a:lnTo>
                  <a:lnTo>
                    <a:pt x="536131" y="907683"/>
                  </a:lnTo>
                  <a:lnTo>
                    <a:pt x="543157" y="926596"/>
                  </a:lnTo>
                  <a:lnTo>
                    <a:pt x="543856" y="930270"/>
                  </a:lnTo>
                  <a:lnTo>
                    <a:pt x="547280" y="936998"/>
                  </a:lnTo>
                  <a:lnTo>
                    <a:pt x="549584" y="940181"/>
                  </a:lnTo>
                  <a:lnTo>
                    <a:pt x="552144" y="946364"/>
                  </a:lnTo>
                  <a:lnTo>
                    <a:pt x="552827" y="949401"/>
                  </a:lnTo>
                  <a:lnTo>
                    <a:pt x="554275" y="951427"/>
                  </a:lnTo>
                  <a:lnTo>
                    <a:pt x="556234" y="952777"/>
                  </a:lnTo>
                  <a:lnTo>
                    <a:pt x="558532" y="953677"/>
                  </a:lnTo>
                  <a:lnTo>
                    <a:pt x="560065" y="955269"/>
                  </a:lnTo>
                  <a:lnTo>
                    <a:pt x="561086" y="957323"/>
                  </a:lnTo>
                  <a:lnTo>
                    <a:pt x="561768" y="959684"/>
                  </a:lnTo>
                  <a:lnTo>
                    <a:pt x="563216" y="961258"/>
                  </a:lnTo>
                  <a:lnTo>
                    <a:pt x="565173" y="962308"/>
                  </a:lnTo>
                  <a:lnTo>
                    <a:pt x="567472" y="963007"/>
                  </a:lnTo>
                  <a:lnTo>
                    <a:pt x="569005" y="964466"/>
                  </a:lnTo>
                  <a:lnTo>
                    <a:pt x="570026" y="966431"/>
                  </a:lnTo>
                  <a:lnTo>
                    <a:pt x="571949" y="972932"/>
                  </a:lnTo>
                  <a:lnTo>
                    <a:pt x="572058" y="980989"/>
                  </a:lnTo>
                  <a:lnTo>
                    <a:pt x="573056" y="981415"/>
                  </a:lnTo>
                  <a:lnTo>
                    <a:pt x="580639" y="982233"/>
                  </a:lnTo>
                  <a:lnTo>
                    <a:pt x="581008" y="952090"/>
                  </a:lnTo>
                  <a:lnTo>
                    <a:pt x="581008" y="934605"/>
                  </a:lnTo>
                  <a:lnTo>
                    <a:pt x="580015" y="932632"/>
                  </a:lnTo>
                  <a:lnTo>
                    <a:pt x="578360" y="931318"/>
                  </a:lnTo>
                  <a:lnTo>
                    <a:pt x="576263" y="930441"/>
                  </a:lnTo>
                  <a:lnTo>
                    <a:pt x="574865" y="928864"/>
                  </a:lnTo>
                  <a:lnTo>
                    <a:pt x="573933" y="926821"/>
                  </a:lnTo>
                  <a:lnTo>
                    <a:pt x="572897" y="921905"/>
                  </a:lnTo>
                  <a:lnTo>
                    <a:pt x="572178" y="907743"/>
                  </a:lnTo>
                  <a:lnTo>
                    <a:pt x="571149" y="904803"/>
                  </a:lnTo>
                  <a:lnTo>
                    <a:pt x="567357" y="898890"/>
                  </a:lnTo>
                  <a:lnTo>
                    <a:pt x="565010" y="890309"/>
                  </a:lnTo>
                  <a:lnTo>
                    <a:pt x="563502" y="878112"/>
                  </a:lnTo>
                  <a:lnTo>
                    <a:pt x="560647" y="873798"/>
                  </a:lnTo>
                  <a:lnTo>
                    <a:pt x="558495" y="871259"/>
                  </a:lnTo>
                  <a:lnTo>
                    <a:pt x="557061" y="868574"/>
                  </a:lnTo>
                  <a:lnTo>
                    <a:pt x="554570" y="858938"/>
                  </a:lnTo>
                  <a:lnTo>
                    <a:pt x="554193" y="848357"/>
                  </a:lnTo>
                  <a:lnTo>
                    <a:pt x="554192" y="860753"/>
                  </a:lnTo>
                  <a:lnTo>
                    <a:pt x="555185" y="862562"/>
                  </a:lnTo>
                  <a:lnTo>
                    <a:pt x="556840" y="863768"/>
                  </a:lnTo>
                  <a:lnTo>
                    <a:pt x="558937" y="864572"/>
                  </a:lnTo>
                  <a:lnTo>
                    <a:pt x="560335" y="866100"/>
                  </a:lnTo>
                  <a:lnTo>
                    <a:pt x="561266" y="868111"/>
                  </a:lnTo>
                  <a:lnTo>
                    <a:pt x="562302" y="872991"/>
                  </a:lnTo>
                  <a:lnTo>
                    <a:pt x="563022" y="887129"/>
                  </a:lnTo>
                  <a:lnTo>
                    <a:pt x="564051" y="889076"/>
                  </a:lnTo>
                  <a:lnTo>
                    <a:pt x="565730" y="890374"/>
                  </a:lnTo>
                  <a:lnTo>
                    <a:pt x="567843" y="891238"/>
                  </a:lnTo>
                  <a:lnTo>
                    <a:pt x="569252" y="892808"/>
                  </a:lnTo>
                  <a:lnTo>
                    <a:pt x="570191" y="894846"/>
                  </a:lnTo>
                  <a:lnTo>
                    <a:pt x="571234" y="899756"/>
                  </a:lnTo>
                  <a:lnTo>
                    <a:pt x="572063" y="928510"/>
                  </a:lnTo>
                  <a:lnTo>
                    <a:pt x="572069" y="954090"/>
                  </a:lnTo>
                  <a:lnTo>
                    <a:pt x="567324" y="959806"/>
                  </a:lnTo>
                  <a:lnTo>
                    <a:pt x="559628" y="967784"/>
                  </a:lnTo>
                  <a:lnTo>
                    <a:pt x="556822" y="969635"/>
                  </a:lnTo>
                  <a:lnTo>
                    <a:pt x="551058" y="971691"/>
                  </a:lnTo>
                  <a:lnTo>
                    <a:pt x="539264" y="973011"/>
                  </a:lnTo>
                  <a:lnTo>
                    <a:pt x="533322" y="973192"/>
                  </a:lnTo>
                  <a:lnTo>
                    <a:pt x="530347" y="974232"/>
                  </a:lnTo>
                  <a:lnTo>
                    <a:pt x="521414" y="979445"/>
                  </a:lnTo>
                  <a:lnTo>
                    <a:pt x="515457" y="981012"/>
                  </a:lnTo>
                  <a:lnTo>
                    <a:pt x="497912" y="982101"/>
                  </a:lnTo>
                  <a:lnTo>
                    <a:pt x="420114" y="982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127"/>
            <p:cNvSpPr/>
            <p:nvPr/>
          </p:nvSpPr>
          <p:spPr>
            <a:xfrm>
              <a:off x="7218351" y="2750767"/>
              <a:ext cx="187177" cy="285328"/>
            </a:xfrm>
            <a:custGeom>
              <a:avLst/>
              <a:gdLst/>
              <a:ahLst/>
              <a:cxnLst/>
              <a:rect l="0" t="0" r="0" b="0"/>
              <a:pathLst>
                <a:path w="187177" h="285328">
                  <a:moveTo>
                    <a:pt x="133544" y="285327"/>
                  </a:moveTo>
                  <a:lnTo>
                    <a:pt x="133544" y="280586"/>
                  </a:lnTo>
                  <a:lnTo>
                    <a:pt x="132551" y="278198"/>
                  </a:lnTo>
                  <a:lnTo>
                    <a:pt x="127401" y="270096"/>
                  </a:lnTo>
                  <a:lnTo>
                    <a:pt x="125849" y="264336"/>
                  </a:lnTo>
                  <a:lnTo>
                    <a:pt x="124975" y="255515"/>
                  </a:lnTo>
                  <a:lnTo>
                    <a:pt x="122121" y="246942"/>
                  </a:lnTo>
                  <a:lnTo>
                    <a:pt x="119970" y="241878"/>
                  </a:lnTo>
                  <a:lnTo>
                    <a:pt x="114932" y="230959"/>
                  </a:lnTo>
                  <a:lnTo>
                    <a:pt x="103604" y="207780"/>
                  </a:lnTo>
                  <a:lnTo>
                    <a:pt x="99680" y="201879"/>
                  </a:lnTo>
                  <a:lnTo>
                    <a:pt x="95078" y="195961"/>
                  </a:lnTo>
                  <a:lnTo>
                    <a:pt x="90022" y="190031"/>
                  </a:lnTo>
                  <a:lnTo>
                    <a:pt x="85660" y="184093"/>
                  </a:lnTo>
                  <a:lnTo>
                    <a:pt x="81758" y="178150"/>
                  </a:lnTo>
                  <a:lnTo>
                    <a:pt x="78164" y="172204"/>
                  </a:lnTo>
                  <a:lnTo>
                    <a:pt x="73781" y="166255"/>
                  </a:lnTo>
                  <a:lnTo>
                    <a:pt x="68873" y="160306"/>
                  </a:lnTo>
                  <a:lnTo>
                    <a:pt x="59116" y="149395"/>
                  </a:lnTo>
                  <a:lnTo>
                    <a:pt x="51469" y="141238"/>
                  </a:lnTo>
                  <a:lnTo>
                    <a:pt x="36834" y="126328"/>
                  </a:lnTo>
                  <a:lnTo>
                    <a:pt x="32323" y="120788"/>
                  </a:lnTo>
                  <a:lnTo>
                    <a:pt x="28324" y="115111"/>
                  </a:lnTo>
                  <a:lnTo>
                    <a:pt x="24663" y="109342"/>
                  </a:lnTo>
                  <a:lnTo>
                    <a:pt x="21230" y="104503"/>
                  </a:lnTo>
                  <a:lnTo>
                    <a:pt x="17948" y="100286"/>
                  </a:lnTo>
                  <a:lnTo>
                    <a:pt x="14767" y="96482"/>
                  </a:lnTo>
                  <a:lnTo>
                    <a:pt x="11653" y="92954"/>
                  </a:lnTo>
                  <a:lnTo>
                    <a:pt x="5544" y="86388"/>
                  </a:lnTo>
                  <a:lnTo>
                    <a:pt x="3518" y="82255"/>
                  </a:lnTo>
                  <a:lnTo>
                    <a:pt x="2168" y="77516"/>
                  </a:lnTo>
                  <a:lnTo>
                    <a:pt x="1267" y="72373"/>
                  </a:lnTo>
                  <a:lnTo>
                    <a:pt x="267" y="64011"/>
                  </a:lnTo>
                  <a:lnTo>
                    <a:pt x="0" y="60393"/>
                  </a:lnTo>
                  <a:lnTo>
                    <a:pt x="815" y="56988"/>
                  </a:lnTo>
                  <a:lnTo>
                    <a:pt x="4370" y="50559"/>
                  </a:lnTo>
                  <a:lnTo>
                    <a:pt x="9260" y="44394"/>
                  </a:lnTo>
                  <a:lnTo>
                    <a:pt x="11954" y="41362"/>
                  </a:lnTo>
                  <a:lnTo>
                    <a:pt x="20245" y="32700"/>
                  </a:lnTo>
                  <a:lnTo>
                    <a:pt x="25237" y="27612"/>
                  </a:lnTo>
                  <a:lnTo>
                    <a:pt x="30551" y="23228"/>
                  </a:lnTo>
                  <a:lnTo>
                    <a:pt x="36081" y="19313"/>
                  </a:lnTo>
                  <a:lnTo>
                    <a:pt x="41753" y="15711"/>
                  </a:lnTo>
                  <a:lnTo>
                    <a:pt x="47520" y="13309"/>
                  </a:lnTo>
                  <a:lnTo>
                    <a:pt x="53352" y="11708"/>
                  </a:lnTo>
                  <a:lnTo>
                    <a:pt x="59226" y="10641"/>
                  </a:lnTo>
                  <a:lnTo>
                    <a:pt x="65129" y="8937"/>
                  </a:lnTo>
                  <a:lnTo>
                    <a:pt x="71051" y="6809"/>
                  </a:lnTo>
                  <a:lnTo>
                    <a:pt x="76984" y="4399"/>
                  </a:lnTo>
                  <a:lnTo>
                    <a:pt x="82927" y="2791"/>
                  </a:lnTo>
                  <a:lnTo>
                    <a:pt x="88874" y="1720"/>
                  </a:lnTo>
                  <a:lnTo>
                    <a:pt x="94827" y="1006"/>
                  </a:lnTo>
                  <a:lnTo>
                    <a:pt x="100781" y="530"/>
                  </a:lnTo>
                  <a:lnTo>
                    <a:pt x="106735" y="212"/>
                  </a:lnTo>
                  <a:lnTo>
                    <a:pt x="112692" y="0"/>
                  </a:lnTo>
                  <a:lnTo>
                    <a:pt x="118650" y="851"/>
                  </a:lnTo>
                  <a:lnTo>
                    <a:pt x="124609" y="2411"/>
                  </a:lnTo>
                  <a:lnTo>
                    <a:pt x="130566" y="4443"/>
                  </a:lnTo>
                  <a:lnTo>
                    <a:pt x="136525" y="5797"/>
                  </a:lnTo>
                  <a:lnTo>
                    <a:pt x="142483" y="6700"/>
                  </a:lnTo>
                  <a:lnTo>
                    <a:pt x="148443" y="7303"/>
                  </a:lnTo>
                  <a:lnTo>
                    <a:pt x="153408" y="8696"/>
                  </a:lnTo>
                  <a:lnTo>
                    <a:pt x="157712" y="10617"/>
                  </a:lnTo>
                  <a:lnTo>
                    <a:pt x="161574" y="12890"/>
                  </a:lnTo>
                  <a:lnTo>
                    <a:pt x="165143" y="14406"/>
                  </a:lnTo>
                  <a:lnTo>
                    <a:pt x="168514" y="15416"/>
                  </a:lnTo>
                  <a:lnTo>
                    <a:pt x="171756" y="16089"/>
                  </a:lnTo>
                  <a:lnTo>
                    <a:pt x="174909" y="17531"/>
                  </a:lnTo>
                  <a:lnTo>
                    <a:pt x="178005" y="19483"/>
                  </a:lnTo>
                  <a:lnTo>
                    <a:pt x="181062" y="21778"/>
                  </a:lnTo>
                  <a:lnTo>
                    <a:pt x="183100" y="24299"/>
                  </a:lnTo>
                  <a:lnTo>
                    <a:pt x="184459" y="26973"/>
                  </a:lnTo>
                  <a:lnTo>
                    <a:pt x="185968" y="32589"/>
                  </a:lnTo>
                  <a:lnTo>
                    <a:pt x="186371" y="35476"/>
                  </a:lnTo>
                  <a:lnTo>
                    <a:pt x="187176" y="442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128"/>
            <p:cNvSpPr/>
            <p:nvPr/>
          </p:nvSpPr>
          <p:spPr>
            <a:xfrm>
              <a:off x="7182172" y="2928938"/>
              <a:ext cx="196541" cy="35710"/>
            </a:xfrm>
            <a:custGeom>
              <a:avLst/>
              <a:gdLst/>
              <a:ahLst/>
              <a:cxnLst/>
              <a:rect l="0" t="0" r="0" b="0"/>
              <a:pathLst>
                <a:path w="196541" h="35710">
                  <a:moveTo>
                    <a:pt x="8830" y="26789"/>
                  </a:moveTo>
                  <a:lnTo>
                    <a:pt x="8830" y="31529"/>
                  </a:lnTo>
                  <a:lnTo>
                    <a:pt x="7837" y="32926"/>
                  </a:lnTo>
                  <a:lnTo>
                    <a:pt x="6182" y="33857"/>
                  </a:lnTo>
                  <a:lnTo>
                    <a:pt x="0" y="35686"/>
                  </a:lnTo>
                  <a:lnTo>
                    <a:pt x="4668" y="35709"/>
                  </a:lnTo>
                  <a:lnTo>
                    <a:pt x="8042" y="34720"/>
                  </a:lnTo>
                  <a:lnTo>
                    <a:pt x="12277" y="33069"/>
                  </a:lnTo>
                  <a:lnTo>
                    <a:pt x="17087" y="30975"/>
                  </a:lnTo>
                  <a:lnTo>
                    <a:pt x="21287" y="29580"/>
                  </a:lnTo>
                  <a:lnTo>
                    <a:pt x="25080" y="28649"/>
                  </a:lnTo>
                  <a:lnTo>
                    <a:pt x="28602" y="28029"/>
                  </a:lnTo>
                  <a:lnTo>
                    <a:pt x="32936" y="26623"/>
                  </a:lnTo>
                  <a:lnTo>
                    <a:pt x="37811" y="24694"/>
                  </a:lnTo>
                  <a:lnTo>
                    <a:pt x="43049" y="22416"/>
                  </a:lnTo>
                  <a:lnTo>
                    <a:pt x="49519" y="20897"/>
                  </a:lnTo>
                  <a:lnTo>
                    <a:pt x="56813" y="19884"/>
                  </a:lnTo>
                  <a:lnTo>
                    <a:pt x="64655" y="19209"/>
                  </a:lnTo>
                  <a:lnTo>
                    <a:pt x="71869" y="17767"/>
                  </a:lnTo>
                  <a:lnTo>
                    <a:pt x="78664" y="15813"/>
                  </a:lnTo>
                  <a:lnTo>
                    <a:pt x="85181" y="13519"/>
                  </a:lnTo>
                  <a:lnTo>
                    <a:pt x="91512" y="11989"/>
                  </a:lnTo>
                  <a:lnTo>
                    <a:pt x="97720" y="10969"/>
                  </a:lnTo>
                  <a:lnTo>
                    <a:pt x="103843" y="10289"/>
                  </a:lnTo>
                  <a:lnTo>
                    <a:pt x="110906" y="8844"/>
                  </a:lnTo>
                  <a:lnTo>
                    <a:pt x="118594" y="6888"/>
                  </a:lnTo>
                  <a:lnTo>
                    <a:pt x="126699" y="4592"/>
                  </a:lnTo>
                  <a:lnTo>
                    <a:pt x="134088" y="3061"/>
                  </a:lnTo>
                  <a:lnTo>
                    <a:pt x="141001" y="2040"/>
                  </a:lnTo>
                  <a:lnTo>
                    <a:pt x="147595" y="1360"/>
                  </a:lnTo>
                  <a:lnTo>
                    <a:pt x="153979" y="906"/>
                  </a:lnTo>
                  <a:lnTo>
                    <a:pt x="160220" y="604"/>
                  </a:lnTo>
                  <a:lnTo>
                    <a:pt x="172452" y="268"/>
                  </a:lnTo>
                  <a:lnTo>
                    <a:pt x="1965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129"/>
            <p:cNvSpPr/>
            <p:nvPr/>
          </p:nvSpPr>
          <p:spPr>
            <a:xfrm>
              <a:off x="7391542" y="2920153"/>
              <a:ext cx="94433" cy="124869"/>
            </a:xfrm>
            <a:custGeom>
              <a:avLst/>
              <a:gdLst/>
              <a:ahLst/>
              <a:cxnLst/>
              <a:rect l="0" t="0" r="0" b="0"/>
              <a:pathLst>
                <a:path w="94433" h="124869">
                  <a:moveTo>
                    <a:pt x="40800" y="115941"/>
                  </a:moveTo>
                  <a:lnTo>
                    <a:pt x="40800" y="120682"/>
                  </a:lnTo>
                  <a:lnTo>
                    <a:pt x="41793" y="122078"/>
                  </a:lnTo>
                  <a:lnTo>
                    <a:pt x="43449" y="123009"/>
                  </a:lnTo>
                  <a:lnTo>
                    <a:pt x="49707" y="124861"/>
                  </a:lnTo>
                  <a:lnTo>
                    <a:pt x="49729" y="124868"/>
                  </a:lnTo>
                  <a:lnTo>
                    <a:pt x="49739" y="111568"/>
                  </a:lnTo>
                  <a:lnTo>
                    <a:pt x="48746" y="109057"/>
                  </a:lnTo>
                  <a:lnTo>
                    <a:pt x="47091" y="106391"/>
                  </a:lnTo>
                  <a:lnTo>
                    <a:pt x="44994" y="103621"/>
                  </a:lnTo>
                  <a:lnTo>
                    <a:pt x="42603" y="100782"/>
                  </a:lnTo>
                  <a:lnTo>
                    <a:pt x="40016" y="97898"/>
                  </a:lnTo>
                  <a:lnTo>
                    <a:pt x="34492" y="92047"/>
                  </a:lnTo>
                  <a:lnTo>
                    <a:pt x="28728" y="86139"/>
                  </a:lnTo>
                  <a:lnTo>
                    <a:pt x="25801" y="82182"/>
                  </a:lnTo>
                  <a:lnTo>
                    <a:pt x="22855" y="77560"/>
                  </a:lnTo>
                  <a:lnTo>
                    <a:pt x="19899" y="72495"/>
                  </a:lnTo>
                  <a:lnTo>
                    <a:pt x="16934" y="68125"/>
                  </a:lnTo>
                  <a:lnTo>
                    <a:pt x="13965" y="64220"/>
                  </a:lnTo>
                  <a:lnTo>
                    <a:pt x="10992" y="60625"/>
                  </a:lnTo>
                  <a:lnTo>
                    <a:pt x="9009" y="57235"/>
                  </a:lnTo>
                  <a:lnTo>
                    <a:pt x="7689" y="53984"/>
                  </a:lnTo>
                  <a:lnTo>
                    <a:pt x="6808" y="50823"/>
                  </a:lnTo>
                  <a:lnTo>
                    <a:pt x="6220" y="47725"/>
                  </a:lnTo>
                  <a:lnTo>
                    <a:pt x="5830" y="44666"/>
                  </a:lnTo>
                  <a:lnTo>
                    <a:pt x="5569" y="41636"/>
                  </a:lnTo>
                  <a:lnTo>
                    <a:pt x="4401" y="38623"/>
                  </a:lnTo>
                  <a:lnTo>
                    <a:pt x="2631" y="35622"/>
                  </a:lnTo>
                  <a:lnTo>
                    <a:pt x="456" y="32629"/>
                  </a:lnTo>
                  <a:lnTo>
                    <a:pt x="0" y="29642"/>
                  </a:lnTo>
                  <a:lnTo>
                    <a:pt x="689" y="26658"/>
                  </a:lnTo>
                  <a:lnTo>
                    <a:pt x="4186" y="19481"/>
                  </a:lnTo>
                  <a:lnTo>
                    <a:pt x="5465" y="17900"/>
                  </a:lnTo>
                  <a:lnTo>
                    <a:pt x="7312" y="15854"/>
                  </a:lnTo>
                  <a:lnTo>
                    <a:pt x="12012" y="10934"/>
                  </a:lnTo>
                  <a:lnTo>
                    <a:pt x="17412" y="5441"/>
                  </a:lnTo>
                  <a:lnTo>
                    <a:pt x="20243" y="3579"/>
                  </a:lnTo>
                  <a:lnTo>
                    <a:pt x="23122" y="2337"/>
                  </a:lnTo>
                  <a:lnTo>
                    <a:pt x="26035" y="1510"/>
                  </a:lnTo>
                  <a:lnTo>
                    <a:pt x="28972" y="958"/>
                  </a:lnTo>
                  <a:lnTo>
                    <a:pt x="31921" y="590"/>
                  </a:lnTo>
                  <a:lnTo>
                    <a:pt x="34881" y="345"/>
                  </a:lnTo>
                  <a:lnTo>
                    <a:pt x="37847" y="182"/>
                  </a:lnTo>
                  <a:lnTo>
                    <a:pt x="43792" y="0"/>
                  </a:lnTo>
                  <a:lnTo>
                    <a:pt x="47761" y="944"/>
                  </a:lnTo>
                  <a:lnTo>
                    <a:pt x="52393" y="2565"/>
                  </a:lnTo>
                  <a:lnTo>
                    <a:pt x="57468" y="4638"/>
                  </a:lnTo>
                  <a:lnTo>
                    <a:pt x="61844" y="7013"/>
                  </a:lnTo>
                  <a:lnTo>
                    <a:pt x="65755" y="9588"/>
                  </a:lnTo>
                  <a:lnTo>
                    <a:pt x="69355" y="12296"/>
                  </a:lnTo>
                  <a:lnTo>
                    <a:pt x="73740" y="15095"/>
                  </a:lnTo>
                  <a:lnTo>
                    <a:pt x="78652" y="17952"/>
                  </a:lnTo>
                  <a:lnTo>
                    <a:pt x="94432" y="266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130"/>
            <p:cNvSpPr/>
            <p:nvPr/>
          </p:nvSpPr>
          <p:spPr>
            <a:xfrm>
              <a:off x="7548545" y="2946797"/>
              <a:ext cx="1" cy="98228"/>
            </a:xfrm>
            <a:custGeom>
              <a:avLst/>
              <a:gdLst/>
              <a:ahLst/>
              <a:cxnLst/>
              <a:rect l="0" t="0" r="0" b="0"/>
              <a:pathLst>
                <a:path w="1" h="98228">
                  <a:moveTo>
                    <a:pt x="0" y="0"/>
                  </a:moveTo>
                  <a:lnTo>
                    <a:pt x="0" y="982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131"/>
            <p:cNvSpPr/>
            <p:nvPr/>
          </p:nvSpPr>
          <p:spPr>
            <a:xfrm>
              <a:off x="7503851" y="2866430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132"/>
            <p:cNvSpPr/>
            <p:nvPr/>
          </p:nvSpPr>
          <p:spPr>
            <a:xfrm>
              <a:off x="7602176" y="2921372"/>
              <a:ext cx="89386" cy="114723"/>
            </a:xfrm>
            <a:custGeom>
              <a:avLst/>
              <a:gdLst/>
              <a:ahLst/>
              <a:cxnLst/>
              <a:rect l="0" t="0" r="0" b="0"/>
              <a:pathLst>
                <a:path w="89386" h="114723">
                  <a:moveTo>
                    <a:pt x="0" y="61144"/>
                  </a:moveTo>
                  <a:lnTo>
                    <a:pt x="13315" y="61144"/>
                  </a:lnTo>
                  <a:lnTo>
                    <a:pt x="15830" y="60152"/>
                  </a:lnTo>
                  <a:lnTo>
                    <a:pt x="18498" y="58498"/>
                  </a:lnTo>
                  <a:lnTo>
                    <a:pt x="21270" y="56403"/>
                  </a:lnTo>
                  <a:lnTo>
                    <a:pt x="24113" y="55007"/>
                  </a:lnTo>
                  <a:lnTo>
                    <a:pt x="26999" y="54076"/>
                  </a:lnTo>
                  <a:lnTo>
                    <a:pt x="29918" y="53456"/>
                  </a:lnTo>
                  <a:lnTo>
                    <a:pt x="33849" y="53042"/>
                  </a:lnTo>
                  <a:lnTo>
                    <a:pt x="38458" y="52766"/>
                  </a:lnTo>
                  <a:lnTo>
                    <a:pt x="43515" y="52582"/>
                  </a:lnTo>
                  <a:lnTo>
                    <a:pt x="46887" y="51467"/>
                  </a:lnTo>
                  <a:lnTo>
                    <a:pt x="49135" y="49732"/>
                  </a:lnTo>
                  <a:lnTo>
                    <a:pt x="50634" y="47582"/>
                  </a:lnTo>
                  <a:lnTo>
                    <a:pt x="52626" y="45158"/>
                  </a:lnTo>
                  <a:lnTo>
                    <a:pt x="54947" y="42549"/>
                  </a:lnTo>
                  <a:lnTo>
                    <a:pt x="60176" y="37004"/>
                  </a:lnTo>
                  <a:lnTo>
                    <a:pt x="65809" y="31233"/>
                  </a:lnTo>
                  <a:lnTo>
                    <a:pt x="67709" y="28305"/>
                  </a:lnTo>
                  <a:lnTo>
                    <a:pt x="68975" y="25361"/>
                  </a:lnTo>
                  <a:lnTo>
                    <a:pt x="71008" y="18247"/>
                  </a:lnTo>
                  <a:lnTo>
                    <a:pt x="71174" y="16671"/>
                  </a:lnTo>
                  <a:lnTo>
                    <a:pt x="71286" y="14628"/>
                  </a:lnTo>
                  <a:lnTo>
                    <a:pt x="71360" y="12274"/>
                  </a:lnTo>
                  <a:lnTo>
                    <a:pt x="70416" y="10704"/>
                  </a:lnTo>
                  <a:lnTo>
                    <a:pt x="68794" y="9658"/>
                  </a:lnTo>
                  <a:lnTo>
                    <a:pt x="66719" y="8961"/>
                  </a:lnTo>
                  <a:lnTo>
                    <a:pt x="65336" y="7503"/>
                  </a:lnTo>
                  <a:lnTo>
                    <a:pt x="64413" y="5540"/>
                  </a:lnTo>
                  <a:lnTo>
                    <a:pt x="63799" y="3238"/>
                  </a:lnTo>
                  <a:lnTo>
                    <a:pt x="61404" y="1705"/>
                  </a:lnTo>
                  <a:lnTo>
                    <a:pt x="57818" y="682"/>
                  </a:lnTo>
                  <a:lnTo>
                    <a:pt x="53443" y="0"/>
                  </a:lnTo>
                  <a:lnTo>
                    <a:pt x="49533" y="537"/>
                  </a:lnTo>
                  <a:lnTo>
                    <a:pt x="45934" y="1888"/>
                  </a:lnTo>
                  <a:lnTo>
                    <a:pt x="42540" y="3780"/>
                  </a:lnTo>
                  <a:lnTo>
                    <a:pt x="39285" y="6035"/>
                  </a:lnTo>
                  <a:lnTo>
                    <a:pt x="36122" y="8529"/>
                  </a:lnTo>
                  <a:lnTo>
                    <a:pt x="33020" y="11185"/>
                  </a:lnTo>
                  <a:lnTo>
                    <a:pt x="29959" y="13947"/>
                  </a:lnTo>
                  <a:lnTo>
                    <a:pt x="23909" y="19662"/>
                  </a:lnTo>
                  <a:lnTo>
                    <a:pt x="14919" y="28458"/>
                  </a:lnTo>
                  <a:lnTo>
                    <a:pt x="11933" y="32408"/>
                  </a:lnTo>
                  <a:lnTo>
                    <a:pt x="8948" y="37026"/>
                  </a:lnTo>
                  <a:lnTo>
                    <a:pt x="5966" y="42089"/>
                  </a:lnTo>
                  <a:lnTo>
                    <a:pt x="3978" y="46456"/>
                  </a:lnTo>
                  <a:lnTo>
                    <a:pt x="2651" y="50360"/>
                  </a:lnTo>
                  <a:lnTo>
                    <a:pt x="1768" y="53954"/>
                  </a:lnTo>
                  <a:lnTo>
                    <a:pt x="1179" y="58335"/>
                  </a:lnTo>
                  <a:lnTo>
                    <a:pt x="786" y="63240"/>
                  </a:lnTo>
                  <a:lnTo>
                    <a:pt x="524" y="68495"/>
                  </a:lnTo>
                  <a:lnTo>
                    <a:pt x="1342" y="72990"/>
                  </a:lnTo>
                  <a:lnTo>
                    <a:pt x="2882" y="76979"/>
                  </a:lnTo>
                  <a:lnTo>
                    <a:pt x="4901" y="80630"/>
                  </a:lnTo>
                  <a:lnTo>
                    <a:pt x="6246" y="85049"/>
                  </a:lnTo>
                  <a:lnTo>
                    <a:pt x="7144" y="89979"/>
                  </a:lnTo>
                  <a:lnTo>
                    <a:pt x="7742" y="95250"/>
                  </a:lnTo>
                  <a:lnTo>
                    <a:pt x="10128" y="98764"/>
                  </a:lnTo>
                  <a:lnTo>
                    <a:pt x="13703" y="101107"/>
                  </a:lnTo>
                  <a:lnTo>
                    <a:pt x="18074" y="102669"/>
                  </a:lnTo>
                  <a:lnTo>
                    <a:pt x="21981" y="104702"/>
                  </a:lnTo>
                  <a:lnTo>
                    <a:pt x="25579" y="107050"/>
                  </a:lnTo>
                  <a:lnTo>
                    <a:pt x="28971" y="109607"/>
                  </a:lnTo>
                  <a:lnTo>
                    <a:pt x="33218" y="111312"/>
                  </a:lnTo>
                  <a:lnTo>
                    <a:pt x="38036" y="112449"/>
                  </a:lnTo>
                  <a:lnTo>
                    <a:pt x="43234" y="113207"/>
                  </a:lnTo>
                  <a:lnTo>
                    <a:pt x="47693" y="113712"/>
                  </a:lnTo>
                  <a:lnTo>
                    <a:pt x="51659" y="114048"/>
                  </a:lnTo>
                  <a:lnTo>
                    <a:pt x="55295" y="114273"/>
                  </a:lnTo>
                  <a:lnTo>
                    <a:pt x="67282" y="114523"/>
                  </a:lnTo>
                  <a:lnTo>
                    <a:pt x="89385" y="1147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133"/>
            <p:cNvSpPr/>
            <p:nvPr/>
          </p:nvSpPr>
          <p:spPr>
            <a:xfrm>
              <a:off x="7745561" y="2928984"/>
              <a:ext cx="124773" cy="124971"/>
            </a:xfrm>
            <a:custGeom>
              <a:avLst/>
              <a:gdLst/>
              <a:ahLst/>
              <a:cxnLst/>
              <a:rect l="0" t="0" r="0" b="0"/>
              <a:pathLst>
                <a:path w="124773" h="124971">
                  <a:moveTo>
                    <a:pt x="8570" y="116040"/>
                  </a:moveTo>
                  <a:lnTo>
                    <a:pt x="8570" y="123728"/>
                  </a:lnTo>
                  <a:lnTo>
                    <a:pt x="8570" y="95078"/>
                  </a:lnTo>
                  <a:lnTo>
                    <a:pt x="7577" y="91152"/>
                  </a:lnTo>
                  <a:lnTo>
                    <a:pt x="5922" y="86549"/>
                  </a:lnTo>
                  <a:lnTo>
                    <a:pt x="3826" y="81496"/>
                  </a:lnTo>
                  <a:lnTo>
                    <a:pt x="2427" y="76144"/>
                  </a:lnTo>
                  <a:lnTo>
                    <a:pt x="1495" y="70591"/>
                  </a:lnTo>
                  <a:lnTo>
                    <a:pt x="874" y="64905"/>
                  </a:lnTo>
                  <a:lnTo>
                    <a:pt x="459" y="59130"/>
                  </a:lnTo>
                  <a:lnTo>
                    <a:pt x="184" y="53295"/>
                  </a:lnTo>
                  <a:lnTo>
                    <a:pt x="0" y="47421"/>
                  </a:lnTo>
                  <a:lnTo>
                    <a:pt x="870" y="42512"/>
                  </a:lnTo>
                  <a:lnTo>
                    <a:pt x="2444" y="38248"/>
                  </a:lnTo>
                  <a:lnTo>
                    <a:pt x="4486" y="34413"/>
                  </a:lnTo>
                  <a:lnTo>
                    <a:pt x="5847" y="30864"/>
                  </a:lnTo>
                  <a:lnTo>
                    <a:pt x="6755" y="27506"/>
                  </a:lnTo>
                  <a:lnTo>
                    <a:pt x="7360" y="24275"/>
                  </a:lnTo>
                  <a:lnTo>
                    <a:pt x="8757" y="21129"/>
                  </a:lnTo>
                  <a:lnTo>
                    <a:pt x="10680" y="18039"/>
                  </a:lnTo>
                  <a:lnTo>
                    <a:pt x="12956" y="14988"/>
                  </a:lnTo>
                  <a:lnTo>
                    <a:pt x="15468" y="11961"/>
                  </a:lnTo>
                  <a:lnTo>
                    <a:pt x="18134" y="8951"/>
                  </a:lnTo>
                  <a:lnTo>
                    <a:pt x="20904" y="5952"/>
                  </a:lnTo>
                  <a:lnTo>
                    <a:pt x="23746" y="3952"/>
                  </a:lnTo>
                  <a:lnTo>
                    <a:pt x="26633" y="2620"/>
                  </a:lnTo>
                  <a:lnTo>
                    <a:pt x="29550" y="1731"/>
                  </a:lnTo>
                  <a:lnTo>
                    <a:pt x="32489" y="1139"/>
                  </a:lnTo>
                  <a:lnTo>
                    <a:pt x="35440" y="744"/>
                  </a:lnTo>
                  <a:lnTo>
                    <a:pt x="38402" y="480"/>
                  </a:lnTo>
                  <a:lnTo>
                    <a:pt x="42362" y="305"/>
                  </a:lnTo>
                  <a:lnTo>
                    <a:pt x="56434" y="58"/>
                  </a:lnTo>
                  <a:lnTo>
                    <a:pt x="63942" y="0"/>
                  </a:lnTo>
                  <a:lnTo>
                    <a:pt x="67335" y="977"/>
                  </a:lnTo>
                  <a:lnTo>
                    <a:pt x="70589" y="2620"/>
                  </a:lnTo>
                  <a:lnTo>
                    <a:pt x="73753" y="4708"/>
                  </a:lnTo>
                  <a:lnTo>
                    <a:pt x="76855" y="8084"/>
                  </a:lnTo>
                  <a:lnTo>
                    <a:pt x="79916" y="12319"/>
                  </a:lnTo>
                  <a:lnTo>
                    <a:pt x="82950" y="17127"/>
                  </a:lnTo>
                  <a:lnTo>
                    <a:pt x="85966" y="21325"/>
                  </a:lnTo>
                  <a:lnTo>
                    <a:pt x="88969" y="25115"/>
                  </a:lnTo>
                  <a:lnTo>
                    <a:pt x="91964" y="28634"/>
                  </a:lnTo>
                  <a:lnTo>
                    <a:pt x="94955" y="32965"/>
                  </a:lnTo>
                  <a:lnTo>
                    <a:pt x="97942" y="37836"/>
                  </a:lnTo>
                  <a:lnTo>
                    <a:pt x="100926" y="43068"/>
                  </a:lnTo>
                  <a:lnTo>
                    <a:pt x="103909" y="47548"/>
                  </a:lnTo>
                  <a:lnTo>
                    <a:pt x="106890" y="51527"/>
                  </a:lnTo>
                  <a:lnTo>
                    <a:pt x="109872" y="55172"/>
                  </a:lnTo>
                  <a:lnTo>
                    <a:pt x="111859" y="59586"/>
                  </a:lnTo>
                  <a:lnTo>
                    <a:pt x="113183" y="64514"/>
                  </a:lnTo>
                  <a:lnTo>
                    <a:pt x="114067" y="69783"/>
                  </a:lnTo>
                  <a:lnTo>
                    <a:pt x="115649" y="74288"/>
                  </a:lnTo>
                  <a:lnTo>
                    <a:pt x="117697" y="78283"/>
                  </a:lnTo>
                  <a:lnTo>
                    <a:pt x="120055" y="81939"/>
                  </a:lnTo>
                  <a:lnTo>
                    <a:pt x="121628" y="85369"/>
                  </a:lnTo>
                  <a:lnTo>
                    <a:pt x="122676" y="88647"/>
                  </a:lnTo>
                  <a:lnTo>
                    <a:pt x="123374" y="91825"/>
                  </a:lnTo>
                  <a:lnTo>
                    <a:pt x="123840" y="94935"/>
                  </a:lnTo>
                  <a:lnTo>
                    <a:pt x="124151" y="98001"/>
                  </a:lnTo>
                  <a:lnTo>
                    <a:pt x="124358" y="101038"/>
                  </a:lnTo>
                  <a:lnTo>
                    <a:pt x="124497" y="104054"/>
                  </a:lnTo>
                  <a:lnTo>
                    <a:pt x="124735" y="114266"/>
                  </a:lnTo>
                  <a:lnTo>
                    <a:pt x="124772" y="1249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134"/>
            <p:cNvSpPr/>
            <p:nvPr/>
          </p:nvSpPr>
          <p:spPr>
            <a:xfrm>
              <a:off x="7861395" y="2821781"/>
              <a:ext cx="142859" cy="223053"/>
            </a:xfrm>
            <a:custGeom>
              <a:avLst/>
              <a:gdLst/>
              <a:ahLst/>
              <a:cxnLst/>
              <a:rect l="0" t="0" r="0" b="0"/>
              <a:pathLst>
                <a:path w="142859" h="223053">
                  <a:moveTo>
                    <a:pt x="116201" y="125016"/>
                  </a:moveTo>
                  <a:lnTo>
                    <a:pt x="116201" y="116454"/>
                  </a:lnTo>
                  <a:lnTo>
                    <a:pt x="113553" y="116250"/>
                  </a:lnTo>
                  <a:lnTo>
                    <a:pt x="109065" y="116159"/>
                  </a:lnTo>
                  <a:lnTo>
                    <a:pt x="86360" y="116089"/>
                  </a:lnTo>
                  <a:lnTo>
                    <a:pt x="83395" y="117080"/>
                  </a:lnTo>
                  <a:lnTo>
                    <a:pt x="80426" y="118734"/>
                  </a:lnTo>
                  <a:lnTo>
                    <a:pt x="77454" y="120828"/>
                  </a:lnTo>
                  <a:lnTo>
                    <a:pt x="74479" y="124208"/>
                  </a:lnTo>
                  <a:lnTo>
                    <a:pt x="71501" y="128446"/>
                  </a:lnTo>
                  <a:lnTo>
                    <a:pt x="68525" y="133256"/>
                  </a:lnTo>
                  <a:lnTo>
                    <a:pt x="65547" y="137454"/>
                  </a:lnTo>
                  <a:lnTo>
                    <a:pt x="62567" y="141246"/>
                  </a:lnTo>
                  <a:lnTo>
                    <a:pt x="59588" y="144765"/>
                  </a:lnTo>
                  <a:lnTo>
                    <a:pt x="56609" y="149096"/>
                  </a:lnTo>
                  <a:lnTo>
                    <a:pt x="53630" y="153968"/>
                  </a:lnTo>
                  <a:lnTo>
                    <a:pt x="50651" y="159200"/>
                  </a:lnTo>
                  <a:lnTo>
                    <a:pt x="48664" y="164673"/>
                  </a:lnTo>
                  <a:lnTo>
                    <a:pt x="47341" y="170305"/>
                  </a:lnTo>
                  <a:lnTo>
                    <a:pt x="46458" y="176045"/>
                  </a:lnTo>
                  <a:lnTo>
                    <a:pt x="46863" y="180863"/>
                  </a:lnTo>
                  <a:lnTo>
                    <a:pt x="48125" y="185068"/>
                  </a:lnTo>
                  <a:lnTo>
                    <a:pt x="49961" y="188863"/>
                  </a:lnTo>
                  <a:lnTo>
                    <a:pt x="51184" y="193378"/>
                  </a:lnTo>
                  <a:lnTo>
                    <a:pt x="51999" y="198372"/>
                  </a:lnTo>
                  <a:lnTo>
                    <a:pt x="52544" y="203685"/>
                  </a:lnTo>
                  <a:lnTo>
                    <a:pt x="53899" y="208220"/>
                  </a:lnTo>
                  <a:lnTo>
                    <a:pt x="55796" y="212236"/>
                  </a:lnTo>
                  <a:lnTo>
                    <a:pt x="58054" y="215905"/>
                  </a:lnTo>
                  <a:lnTo>
                    <a:pt x="61545" y="218350"/>
                  </a:lnTo>
                  <a:lnTo>
                    <a:pt x="65859" y="219981"/>
                  </a:lnTo>
                  <a:lnTo>
                    <a:pt x="70722" y="221068"/>
                  </a:lnTo>
                  <a:lnTo>
                    <a:pt x="74956" y="221793"/>
                  </a:lnTo>
                  <a:lnTo>
                    <a:pt x="78773" y="222276"/>
                  </a:lnTo>
                  <a:lnTo>
                    <a:pt x="82310" y="222598"/>
                  </a:lnTo>
                  <a:lnTo>
                    <a:pt x="85662" y="222813"/>
                  </a:lnTo>
                  <a:lnTo>
                    <a:pt x="92034" y="223052"/>
                  </a:lnTo>
                  <a:lnTo>
                    <a:pt x="96117" y="222123"/>
                  </a:lnTo>
                  <a:lnTo>
                    <a:pt x="100824" y="220512"/>
                  </a:lnTo>
                  <a:lnTo>
                    <a:pt x="105950" y="218446"/>
                  </a:lnTo>
                  <a:lnTo>
                    <a:pt x="110361" y="215084"/>
                  </a:lnTo>
                  <a:lnTo>
                    <a:pt x="114293" y="210858"/>
                  </a:lnTo>
                  <a:lnTo>
                    <a:pt x="117909" y="206056"/>
                  </a:lnTo>
                  <a:lnTo>
                    <a:pt x="121312" y="201863"/>
                  </a:lnTo>
                  <a:lnTo>
                    <a:pt x="124574" y="198076"/>
                  </a:lnTo>
                  <a:lnTo>
                    <a:pt x="127742" y="194559"/>
                  </a:lnTo>
                  <a:lnTo>
                    <a:pt x="130847" y="190229"/>
                  </a:lnTo>
                  <a:lnTo>
                    <a:pt x="133911" y="185359"/>
                  </a:lnTo>
                  <a:lnTo>
                    <a:pt x="136945" y="180127"/>
                  </a:lnTo>
                  <a:lnTo>
                    <a:pt x="138970" y="174655"/>
                  </a:lnTo>
                  <a:lnTo>
                    <a:pt x="140319" y="169023"/>
                  </a:lnTo>
                  <a:lnTo>
                    <a:pt x="141218" y="163284"/>
                  </a:lnTo>
                  <a:lnTo>
                    <a:pt x="141817" y="157473"/>
                  </a:lnTo>
                  <a:lnTo>
                    <a:pt x="142217" y="151615"/>
                  </a:lnTo>
                  <a:lnTo>
                    <a:pt x="142484" y="145725"/>
                  </a:lnTo>
                  <a:lnTo>
                    <a:pt x="142779" y="131243"/>
                  </a:lnTo>
                  <a:lnTo>
                    <a:pt x="142858" y="123215"/>
                  </a:lnTo>
                  <a:lnTo>
                    <a:pt x="141918" y="115877"/>
                  </a:lnTo>
                  <a:lnTo>
                    <a:pt x="140298" y="109002"/>
                  </a:lnTo>
                  <a:lnTo>
                    <a:pt x="138225" y="102433"/>
                  </a:lnTo>
                  <a:lnTo>
                    <a:pt x="134856" y="96071"/>
                  </a:lnTo>
                  <a:lnTo>
                    <a:pt x="130624" y="89844"/>
                  </a:lnTo>
                  <a:lnTo>
                    <a:pt x="125816" y="83709"/>
                  </a:lnTo>
                  <a:lnTo>
                    <a:pt x="120625" y="77634"/>
                  </a:lnTo>
                  <a:lnTo>
                    <a:pt x="115177" y="71600"/>
                  </a:lnTo>
                  <a:lnTo>
                    <a:pt x="103827" y="59604"/>
                  </a:lnTo>
                  <a:lnTo>
                    <a:pt x="92162" y="47657"/>
                  </a:lnTo>
                  <a:lnTo>
                    <a:pt x="85278" y="42686"/>
                  </a:lnTo>
                  <a:lnTo>
                    <a:pt x="77707" y="38379"/>
                  </a:lnTo>
                  <a:lnTo>
                    <a:pt x="48896" y="24338"/>
                  </a:lnTo>
                  <a:lnTo>
                    <a:pt x="43522" y="21187"/>
                  </a:lnTo>
                  <a:lnTo>
                    <a:pt x="38946" y="18093"/>
                  </a:lnTo>
                  <a:lnTo>
                    <a:pt x="34903" y="15039"/>
                  </a:lnTo>
                  <a:lnTo>
                    <a:pt x="30220" y="12011"/>
                  </a:lnTo>
                  <a:lnTo>
                    <a:pt x="25112" y="8999"/>
                  </a:lnTo>
                  <a:lnTo>
                    <a:pt x="19721" y="6000"/>
                  </a:lnTo>
                  <a:lnTo>
                    <a:pt x="15133" y="4000"/>
                  </a:lnTo>
                  <a:lnTo>
                    <a:pt x="11083" y="266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135"/>
            <p:cNvSpPr/>
            <p:nvPr/>
          </p:nvSpPr>
          <p:spPr>
            <a:xfrm>
              <a:off x="8040166" y="2848570"/>
              <a:ext cx="26816" cy="17861"/>
            </a:xfrm>
            <a:custGeom>
              <a:avLst/>
              <a:gdLst/>
              <a:ahLst/>
              <a:cxnLst/>
              <a:rect l="0" t="0" r="0" b="0"/>
              <a:pathLst>
                <a:path w="26816" h="17861">
                  <a:moveTo>
                    <a:pt x="0" y="0"/>
                  </a:moveTo>
                  <a:lnTo>
                    <a:pt x="16525" y="16510"/>
                  </a:lnTo>
                  <a:lnTo>
                    <a:pt x="17968" y="16960"/>
                  </a:lnTo>
                  <a:lnTo>
                    <a:pt x="19925" y="17260"/>
                  </a:lnTo>
                  <a:lnTo>
                    <a:pt x="26815" y="178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136"/>
            <p:cNvSpPr/>
            <p:nvPr/>
          </p:nvSpPr>
          <p:spPr>
            <a:xfrm>
              <a:off x="8031228" y="2902148"/>
              <a:ext cx="132681" cy="115684"/>
            </a:xfrm>
            <a:custGeom>
              <a:avLst/>
              <a:gdLst/>
              <a:ahLst/>
              <a:cxnLst/>
              <a:rect l="0" t="0" r="0" b="0"/>
              <a:pathLst>
                <a:path w="132681" h="115684">
                  <a:moveTo>
                    <a:pt x="116200" y="0"/>
                  </a:moveTo>
                  <a:lnTo>
                    <a:pt x="116200" y="7689"/>
                  </a:lnTo>
                  <a:lnTo>
                    <a:pt x="115207" y="8103"/>
                  </a:lnTo>
                  <a:lnTo>
                    <a:pt x="111455" y="8563"/>
                  </a:lnTo>
                  <a:lnTo>
                    <a:pt x="108505" y="8821"/>
                  </a:lnTo>
                  <a:lnTo>
                    <a:pt x="105165" y="11528"/>
                  </a:lnTo>
                  <a:lnTo>
                    <a:pt x="102885" y="13638"/>
                  </a:lnTo>
                  <a:lnTo>
                    <a:pt x="99378" y="15046"/>
                  </a:lnTo>
                  <a:lnTo>
                    <a:pt x="95054" y="15984"/>
                  </a:lnTo>
                  <a:lnTo>
                    <a:pt x="90184" y="16609"/>
                  </a:lnTo>
                  <a:lnTo>
                    <a:pt x="85946" y="17026"/>
                  </a:lnTo>
                  <a:lnTo>
                    <a:pt x="82126" y="17304"/>
                  </a:lnTo>
                  <a:lnTo>
                    <a:pt x="73605" y="17750"/>
                  </a:lnTo>
                  <a:lnTo>
                    <a:pt x="69791" y="20457"/>
                  </a:lnTo>
                  <a:lnTo>
                    <a:pt x="62992" y="26419"/>
                  </a:lnTo>
                  <a:lnTo>
                    <a:pt x="65405" y="29271"/>
                  </a:lnTo>
                  <a:lnTo>
                    <a:pt x="67440" y="31420"/>
                  </a:lnTo>
                  <a:lnTo>
                    <a:pt x="69788" y="32853"/>
                  </a:lnTo>
                  <a:lnTo>
                    <a:pt x="72348" y="33808"/>
                  </a:lnTo>
                  <a:lnTo>
                    <a:pt x="75047" y="34446"/>
                  </a:lnTo>
                  <a:lnTo>
                    <a:pt x="77840" y="35862"/>
                  </a:lnTo>
                  <a:lnTo>
                    <a:pt x="80695" y="37799"/>
                  </a:lnTo>
                  <a:lnTo>
                    <a:pt x="83591" y="40082"/>
                  </a:lnTo>
                  <a:lnTo>
                    <a:pt x="86516" y="41605"/>
                  </a:lnTo>
                  <a:lnTo>
                    <a:pt x="89458" y="42619"/>
                  </a:lnTo>
                  <a:lnTo>
                    <a:pt x="92413" y="43296"/>
                  </a:lnTo>
                  <a:lnTo>
                    <a:pt x="95376" y="44739"/>
                  </a:lnTo>
                  <a:lnTo>
                    <a:pt x="98345" y="46694"/>
                  </a:lnTo>
                  <a:lnTo>
                    <a:pt x="101317" y="48989"/>
                  </a:lnTo>
                  <a:lnTo>
                    <a:pt x="104292" y="50519"/>
                  </a:lnTo>
                  <a:lnTo>
                    <a:pt x="107268" y="51539"/>
                  </a:lnTo>
                  <a:lnTo>
                    <a:pt x="110246" y="52219"/>
                  </a:lnTo>
                  <a:lnTo>
                    <a:pt x="113224" y="53664"/>
                  </a:lnTo>
                  <a:lnTo>
                    <a:pt x="116203" y="55620"/>
                  </a:lnTo>
                  <a:lnTo>
                    <a:pt x="119181" y="57916"/>
                  </a:lnTo>
                  <a:lnTo>
                    <a:pt x="121167" y="60439"/>
                  </a:lnTo>
                  <a:lnTo>
                    <a:pt x="122491" y="63113"/>
                  </a:lnTo>
                  <a:lnTo>
                    <a:pt x="123373" y="65888"/>
                  </a:lnTo>
                  <a:lnTo>
                    <a:pt x="124955" y="68731"/>
                  </a:lnTo>
                  <a:lnTo>
                    <a:pt x="127003" y="71617"/>
                  </a:lnTo>
                  <a:lnTo>
                    <a:pt x="129361" y="74534"/>
                  </a:lnTo>
                  <a:lnTo>
                    <a:pt x="130933" y="77471"/>
                  </a:lnTo>
                  <a:lnTo>
                    <a:pt x="131981" y="80421"/>
                  </a:lnTo>
                  <a:lnTo>
                    <a:pt x="132680" y="83380"/>
                  </a:lnTo>
                  <a:lnTo>
                    <a:pt x="132153" y="85352"/>
                  </a:lnTo>
                  <a:lnTo>
                    <a:pt x="130808" y="86667"/>
                  </a:lnTo>
                  <a:lnTo>
                    <a:pt x="128918" y="87544"/>
                  </a:lnTo>
                  <a:lnTo>
                    <a:pt x="127658" y="89121"/>
                  </a:lnTo>
                  <a:lnTo>
                    <a:pt x="126818" y="91164"/>
                  </a:lnTo>
                  <a:lnTo>
                    <a:pt x="126259" y="93518"/>
                  </a:lnTo>
                  <a:lnTo>
                    <a:pt x="124893" y="95088"/>
                  </a:lnTo>
                  <a:lnTo>
                    <a:pt x="122989" y="96134"/>
                  </a:lnTo>
                  <a:lnTo>
                    <a:pt x="120726" y="96832"/>
                  </a:lnTo>
                  <a:lnTo>
                    <a:pt x="118224" y="98289"/>
                  </a:lnTo>
                  <a:lnTo>
                    <a:pt x="115563" y="100253"/>
                  </a:lnTo>
                  <a:lnTo>
                    <a:pt x="112796" y="102554"/>
                  </a:lnTo>
                  <a:lnTo>
                    <a:pt x="109958" y="104088"/>
                  </a:lnTo>
                  <a:lnTo>
                    <a:pt x="107072" y="105111"/>
                  </a:lnTo>
                  <a:lnTo>
                    <a:pt x="104157" y="105793"/>
                  </a:lnTo>
                  <a:lnTo>
                    <a:pt x="100226" y="107240"/>
                  </a:lnTo>
                  <a:lnTo>
                    <a:pt x="95619" y="109196"/>
                  </a:lnTo>
                  <a:lnTo>
                    <a:pt x="90561" y="111493"/>
                  </a:lnTo>
                  <a:lnTo>
                    <a:pt x="86197" y="113024"/>
                  </a:lnTo>
                  <a:lnTo>
                    <a:pt x="82293" y="114045"/>
                  </a:lnTo>
                  <a:lnTo>
                    <a:pt x="78698" y="114726"/>
                  </a:lnTo>
                  <a:lnTo>
                    <a:pt x="74315" y="115179"/>
                  </a:lnTo>
                  <a:lnTo>
                    <a:pt x="69406" y="115482"/>
                  </a:lnTo>
                  <a:lnTo>
                    <a:pt x="64148" y="115683"/>
                  </a:lnTo>
                  <a:lnTo>
                    <a:pt x="58656" y="114826"/>
                  </a:lnTo>
                  <a:lnTo>
                    <a:pt x="53008" y="113262"/>
                  </a:lnTo>
                  <a:lnTo>
                    <a:pt x="47256" y="111227"/>
                  </a:lnTo>
                  <a:lnTo>
                    <a:pt x="41436" y="109870"/>
                  </a:lnTo>
                  <a:lnTo>
                    <a:pt x="35569" y="108966"/>
                  </a:lnTo>
                  <a:lnTo>
                    <a:pt x="29671" y="108363"/>
                  </a:lnTo>
                  <a:lnTo>
                    <a:pt x="24747" y="107961"/>
                  </a:lnTo>
                  <a:lnTo>
                    <a:pt x="20471" y="107693"/>
                  </a:lnTo>
                  <a:lnTo>
                    <a:pt x="13071" y="107395"/>
                  </a:lnTo>
                  <a:lnTo>
                    <a:pt x="0" y="1071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137"/>
            <p:cNvSpPr/>
            <p:nvPr/>
          </p:nvSpPr>
          <p:spPr>
            <a:xfrm>
              <a:off x="7164186" y="3134321"/>
              <a:ext cx="187710" cy="214313"/>
            </a:xfrm>
            <a:custGeom>
              <a:avLst/>
              <a:gdLst/>
              <a:ahLst/>
              <a:cxnLst/>
              <a:rect l="0" t="0" r="0" b="0"/>
              <a:pathLst>
                <a:path w="187710" h="214313">
                  <a:moveTo>
                    <a:pt x="0" y="0"/>
                  </a:moveTo>
                  <a:lnTo>
                    <a:pt x="0" y="7688"/>
                  </a:lnTo>
                  <a:lnTo>
                    <a:pt x="4745" y="13302"/>
                  </a:lnTo>
                  <a:lnTo>
                    <a:pt x="6143" y="15813"/>
                  </a:lnTo>
                  <a:lnTo>
                    <a:pt x="7696" y="21249"/>
                  </a:lnTo>
                  <a:lnTo>
                    <a:pt x="8110" y="25080"/>
                  </a:lnTo>
                  <a:lnTo>
                    <a:pt x="8386" y="29618"/>
                  </a:lnTo>
                  <a:lnTo>
                    <a:pt x="8692" y="38960"/>
                  </a:lnTo>
                  <a:lnTo>
                    <a:pt x="8866" y="50790"/>
                  </a:lnTo>
                  <a:lnTo>
                    <a:pt x="8906" y="60938"/>
                  </a:lnTo>
                  <a:lnTo>
                    <a:pt x="9909" y="66422"/>
                  </a:lnTo>
                  <a:lnTo>
                    <a:pt x="11572" y="72062"/>
                  </a:lnTo>
                  <a:lnTo>
                    <a:pt x="13674" y="77807"/>
                  </a:lnTo>
                  <a:lnTo>
                    <a:pt x="15075" y="83621"/>
                  </a:lnTo>
                  <a:lnTo>
                    <a:pt x="16009" y="89482"/>
                  </a:lnTo>
                  <a:lnTo>
                    <a:pt x="16632" y="95373"/>
                  </a:lnTo>
                  <a:lnTo>
                    <a:pt x="18040" y="101285"/>
                  </a:lnTo>
                  <a:lnTo>
                    <a:pt x="19972" y="107211"/>
                  </a:lnTo>
                  <a:lnTo>
                    <a:pt x="22253" y="113146"/>
                  </a:lnTo>
                  <a:lnTo>
                    <a:pt x="23774" y="119086"/>
                  </a:lnTo>
                  <a:lnTo>
                    <a:pt x="24788" y="125031"/>
                  </a:lnTo>
                  <a:lnTo>
                    <a:pt x="25464" y="130979"/>
                  </a:lnTo>
                  <a:lnTo>
                    <a:pt x="26908" y="136928"/>
                  </a:lnTo>
                  <a:lnTo>
                    <a:pt x="28863" y="142879"/>
                  </a:lnTo>
                  <a:lnTo>
                    <a:pt x="31160" y="148831"/>
                  </a:lnTo>
                  <a:lnTo>
                    <a:pt x="32691" y="154783"/>
                  </a:lnTo>
                  <a:lnTo>
                    <a:pt x="33713" y="160735"/>
                  </a:lnTo>
                  <a:lnTo>
                    <a:pt x="34393" y="166688"/>
                  </a:lnTo>
                  <a:lnTo>
                    <a:pt x="35839" y="171649"/>
                  </a:lnTo>
                  <a:lnTo>
                    <a:pt x="37798" y="175948"/>
                  </a:lnTo>
                  <a:lnTo>
                    <a:pt x="40096" y="179806"/>
                  </a:lnTo>
                  <a:lnTo>
                    <a:pt x="41628" y="183371"/>
                  </a:lnTo>
                  <a:lnTo>
                    <a:pt x="43330" y="189977"/>
                  </a:lnTo>
                  <a:lnTo>
                    <a:pt x="46736" y="196220"/>
                  </a:lnTo>
                  <a:lnTo>
                    <a:pt x="49033" y="199274"/>
                  </a:lnTo>
                  <a:lnTo>
                    <a:pt x="51588" y="205314"/>
                  </a:lnTo>
                  <a:lnTo>
                    <a:pt x="52269" y="208313"/>
                  </a:lnTo>
                  <a:lnTo>
                    <a:pt x="53716" y="210312"/>
                  </a:lnTo>
                  <a:lnTo>
                    <a:pt x="55674" y="211646"/>
                  </a:lnTo>
                  <a:lnTo>
                    <a:pt x="62166" y="214156"/>
                  </a:lnTo>
                  <a:lnTo>
                    <a:pt x="62450" y="209525"/>
                  </a:lnTo>
                  <a:lnTo>
                    <a:pt x="61496" y="207152"/>
                  </a:lnTo>
                  <a:lnTo>
                    <a:pt x="57789" y="201869"/>
                  </a:lnTo>
                  <a:lnTo>
                    <a:pt x="55480" y="196214"/>
                  </a:lnTo>
                  <a:lnTo>
                    <a:pt x="54452" y="190393"/>
                  </a:lnTo>
                  <a:lnTo>
                    <a:pt x="53996" y="184499"/>
                  </a:lnTo>
                  <a:lnTo>
                    <a:pt x="52881" y="181538"/>
                  </a:lnTo>
                  <a:lnTo>
                    <a:pt x="48994" y="175603"/>
                  </a:lnTo>
                  <a:lnTo>
                    <a:pt x="46567" y="171638"/>
                  </a:lnTo>
                  <a:lnTo>
                    <a:pt x="43956" y="167012"/>
                  </a:lnTo>
                  <a:lnTo>
                    <a:pt x="41222" y="161943"/>
                  </a:lnTo>
                  <a:lnTo>
                    <a:pt x="39399" y="157571"/>
                  </a:lnTo>
                  <a:lnTo>
                    <a:pt x="38184" y="153664"/>
                  </a:lnTo>
                  <a:lnTo>
                    <a:pt x="37374" y="150068"/>
                  </a:lnTo>
                  <a:lnTo>
                    <a:pt x="36833" y="145685"/>
                  </a:lnTo>
                  <a:lnTo>
                    <a:pt x="36474" y="140780"/>
                  </a:lnTo>
                  <a:lnTo>
                    <a:pt x="36074" y="131030"/>
                  </a:lnTo>
                  <a:lnTo>
                    <a:pt x="35849" y="119962"/>
                  </a:lnTo>
                  <a:lnTo>
                    <a:pt x="35795" y="113509"/>
                  </a:lnTo>
                  <a:lnTo>
                    <a:pt x="36775" y="110399"/>
                  </a:lnTo>
                  <a:lnTo>
                    <a:pt x="40511" y="104298"/>
                  </a:lnTo>
                  <a:lnTo>
                    <a:pt x="45482" y="98279"/>
                  </a:lnTo>
                  <a:lnTo>
                    <a:pt x="48199" y="95285"/>
                  </a:lnTo>
                  <a:lnTo>
                    <a:pt x="51003" y="93288"/>
                  </a:lnTo>
                  <a:lnTo>
                    <a:pt x="56767" y="91071"/>
                  </a:lnTo>
                  <a:lnTo>
                    <a:pt x="59693" y="89487"/>
                  </a:lnTo>
                  <a:lnTo>
                    <a:pt x="62639" y="87439"/>
                  </a:lnTo>
                  <a:lnTo>
                    <a:pt x="65595" y="85082"/>
                  </a:lnTo>
                  <a:lnTo>
                    <a:pt x="69553" y="83510"/>
                  </a:lnTo>
                  <a:lnTo>
                    <a:pt x="74177" y="82462"/>
                  </a:lnTo>
                  <a:lnTo>
                    <a:pt x="79246" y="81764"/>
                  </a:lnTo>
                  <a:lnTo>
                    <a:pt x="84613" y="81298"/>
                  </a:lnTo>
                  <a:lnTo>
                    <a:pt x="90176" y="80988"/>
                  </a:lnTo>
                  <a:lnTo>
                    <a:pt x="100662" y="80643"/>
                  </a:lnTo>
                  <a:lnTo>
                    <a:pt x="108633" y="80489"/>
                  </a:lnTo>
                  <a:lnTo>
                    <a:pt x="112149" y="81441"/>
                  </a:lnTo>
                  <a:lnTo>
                    <a:pt x="115486" y="83067"/>
                  </a:lnTo>
                  <a:lnTo>
                    <a:pt x="118704" y="85144"/>
                  </a:lnTo>
                  <a:lnTo>
                    <a:pt x="121842" y="86528"/>
                  </a:lnTo>
                  <a:lnTo>
                    <a:pt x="124928" y="87451"/>
                  </a:lnTo>
                  <a:lnTo>
                    <a:pt x="127977" y="88066"/>
                  </a:lnTo>
                  <a:lnTo>
                    <a:pt x="131997" y="89468"/>
                  </a:lnTo>
                  <a:lnTo>
                    <a:pt x="136664" y="91395"/>
                  </a:lnTo>
                  <a:lnTo>
                    <a:pt x="141761" y="93672"/>
                  </a:lnTo>
                  <a:lnTo>
                    <a:pt x="146152" y="96183"/>
                  </a:lnTo>
                  <a:lnTo>
                    <a:pt x="150073" y="98848"/>
                  </a:lnTo>
                  <a:lnTo>
                    <a:pt x="153681" y="101617"/>
                  </a:lnTo>
                  <a:lnTo>
                    <a:pt x="157078" y="105448"/>
                  </a:lnTo>
                  <a:lnTo>
                    <a:pt x="160337" y="109986"/>
                  </a:lnTo>
                  <a:lnTo>
                    <a:pt x="163502" y="114996"/>
                  </a:lnTo>
                  <a:lnTo>
                    <a:pt x="166605" y="119328"/>
                  </a:lnTo>
                  <a:lnTo>
                    <a:pt x="169667" y="123208"/>
                  </a:lnTo>
                  <a:lnTo>
                    <a:pt x="172702" y="126787"/>
                  </a:lnTo>
                  <a:lnTo>
                    <a:pt x="176074" y="133409"/>
                  </a:lnTo>
                  <a:lnTo>
                    <a:pt x="176973" y="136564"/>
                  </a:lnTo>
                  <a:lnTo>
                    <a:pt x="178565" y="140652"/>
                  </a:lnTo>
                  <a:lnTo>
                    <a:pt x="180620" y="145361"/>
                  </a:lnTo>
                  <a:lnTo>
                    <a:pt x="182983" y="150485"/>
                  </a:lnTo>
                  <a:lnTo>
                    <a:pt x="184559" y="154894"/>
                  </a:lnTo>
                  <a:lnTo>
                    <a:pt x="185609" y="158825"/>
                  </a:lnTo>
                  <a:lnTo>
                    <a:pt x="186310" y="162438"/>
                  </a:lnTo>
                  <a:lnTo>
                    <a:pt x="187088" y="169098"/>
                  </a:lnTo>
                  <a:lnTo>
                    <a:pt x="187433" y="175365"/>
                  </a:lnTo>
                  <a:lnTo>
                    <a:pt x="187587" y="181458"/>
                  </a:lnTo>
                  <a:lnTo>
                    <a:pt x="187709" y="214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138"/>
            <p:cNvSpPr/>
            <p:nvPr/>
          </p:nvSpPr>
          <p:spPr>
            <a:xfrm>
              <a:off x="7352054" y="3223617"/>
              <a:ext cx="133385" cy="115929"/>
            </a:xfrm>
            <a:custGeom>
              <a:avLst/>
              <a:gdLst/>
              <a:ahLst/>
              <a:cxnLst/>
              <a:rect l="0" t="0" r="0" b="0"/>
              <a:pathLst>
                <a:path w="133385" h="115929">
                  <a:moveTo>
                    <a:pt x="107105" y="17860"/>
                  </a:moveTo>
                  <a:lnTo>
                    <a:pt x="98535" y="17860"/>
                  </a:lnTo>
                  <a:lnTo>
                    <a:pt x="98330" y="15214"/>
                  </a:lnTo>
                  <a:lnTo>
                    <a:pt x="98276" y="13119"/>
                  </a:lnTo>
                  <a:lnTo>
                    <a:pt x="97246" y="11723"/>
                  </a:lnTo>
                  <a:lnTo>
                    <a:pt x="95567" y="10792"/>
                  </a:lnTo>
                  <a:lnTo>
                    <a:pt x="93454" y="10171"/>
                  </a:lnTo>
                  <a:lnTo>
                    <a:pt x="91052" y="9758"/>
                  </a:lnTo>
                  <a:lnTo>
                    <a:pt x="88457" y="9482"/>
                  </a:lnTo>
                  <a:lnTo>
                    <a:pt x="85735" y="9298"/>
                  </a:lnTo>
                  <a:lnTo>
                    <a:pt x="82926" y="9176"/>
                  </a:lnTo>
                  <a:lnTo>
                    <a:pt x="77158" y="9039"/>
                  </a:lnTo>
                  <a:lnTo>
                    <a:pt x="73235" y="9995"/>
                  </a:lnTo>
                  <a:lnTo>
                    <a:pt x="68634" y="11624"/>
                  </a:lnTo>
                  <a:lnTo>
                    <a:pt x="63581" y="13703"/>
                  </a:lnTo>
                  <a:lnTo>
                    <a:pt x="59218" y="16081"/>
                  </a:lnTo>
                  <a:lnTo>
                    <a:pt x="55317" y="18658"/>
                  </a:lnTo>
                  <a:lnTo>
                    <a:pt x="51723" y="21369"/>
                  </a:lnTo>
                  <a:lnTo>
                    <a:pt x="47341" y="24168"/>
                  </a:lnTo>
                  <a:lnTo>
                    <a:pt x="42433" y="27026"/>
                  </a:lnTo>
                  <a:lnTo>
                    <a:pt x="37174" y="29924"/>
                  </a:lnTo>
                  <a:lnTo>
                    <a:pt x="32676" y="32848"/>
                  </a:lnTo>
                  <a:lnTo>
                    <a:pt x="28683" y="35789"/>
                  </a:lnTo>
                  <a:lnTo>
                    <a:pt x="25028" y="38743"/>
                  </a:lnTo>
                  <a:lnTo>
                    <a:pt x="21598" y="41703"/>
                  </a:lnTo>
                  <a:lnTo>
                    <a:pt x="18319" y="44670"/>
                  </a:lnTo>
                  <a:lnTo>
                    <a:pt x="15140" y="47640"/>
                  </a:lnTo>
                  <a:lnTo>
                    <a:pt x="12027" y="51604"/>
                  </a:lnTo>
                  <a:lnTo>
                    <a:pt x="8958" y="56231"/>
                  </a:lnTo>
                  <a:lnTo>
                    <a:pt x="5919" y="61300"/>
                  </a:lnTo>
                  <a:lnTo>
                    <a:pt x="3893" y="66664"/>
                  </a:lnTo>
                  <a:lnTo>
                    <a:pt x="2543" y="72224"/>
                  </a:lnTo>
                  <a:lnTo>
                    <a:pt x="1643" y="77915"/>
                  </a:lnTo>
                  <a:lnTo>
                    <a:pt x="1042" y="82701"/>
                  </a:lnTo>
                  <a:lnTo>
                    <a:pt x="642" y="86885"/>
                  </a:lnTo>
                  <a:lnTo>
                    <a:pt x="376" y="90666"/>
                  </a:lnTo>
                  <a:lnTo>
                    <a:pt x="197" y="94178"/>
                  </a:lnTo>
                  <a:lnTo>
                    <a:pt x="0" y="100727"/>
                  </a:lnTo>
                  <a:lnTo>
                    <a:pt x="1934" y="103863"/>
                  </a:lnTo>
                  <a:lnTo>
                    <a:pt x="5209" y="106945"/>
                  </a:lnTo>
                  <a:lnTo>
                    <a:pt x="9379" y="109993"/>
                  </a:lnTo>
                  <a:lnTo>
                    <a:pt x="13152" y="112024"/>
                  </a:lnTo>
                  <a:lnTo>
                    <a:pt x="16661" y="113378"/>
                  </a:lnTo>
                  <a:lnTo>
                    <a:pt x="19993" y="114281"/>
                  </a:lnTo>
                  <a:lnTo>
                    <a:pt x="23208" y="114883"/>
                  </a:lnTo>
                  <a:lnTo>
                    <a:pt x="26344" y="115284"/>
                  </a:lnTo>
                  <a:lnTo>
                    <a:pt x="29428" y="115552"/>
                  </a:lnTo>
                  <a:lnTo>
                    <a:pt x="33470" y="115730"/>
                  </a:lnTo>
                  <a:lnTo>
                    <a:pt x="43259" y="115928"/>
                  </a:lnTo>
                  <a:lnTo>
                    <a:pt x="48650" y="114989"/>
                  </a:lnTo>
                  <a:lnTo>
                    <a:pt x="54230" y="113370"/>
                  </a:lnTo>
                  <a:lnTo>
                    <a:pt x="59937" y="111299"/>
                  </a:lnTo>
                  <a:lnTo>
                    <a:pt x="65728" y="108926"/>
                  </a:lnTo>
                  <a:lnTo>
                    <a:pt x="71575" y="106352"/>
                  </a:lnTo>
                  <a:lnTo>
                    <a:pt x="83368" y="100846"/>
                  </a:lnTo>
                  <a:lnTo>
                    <a:pt x="95231" y="95092"/>
                  </a:lnTo>
                  <a:lnTo>
                    <a:pt x="100183" y="92168"/>
                  </a:lnTo>
                  <a:lnTo>
                    <a:pt x="104475" y="89227"/>
                  </a:lnTo>
                  <a:lnTo>
                    <a:pt x="108332" y="86274"/>
                  </a:lnTo>
                  <a:lnTo>
                    <a:pt x="111895" y="83313"/>
                  </a:lnTo>
                  <a:lnTo>
                    <a:pt x="115265" y="80347"/>
                  </a:lnTo>
                  <a:lnTo>
                    <a:pt x="118504" y="77377"/>
                  </a:lnTo>
                  <a:lnTo>
                    <a:pt x="121656" y="73413"/>
                  </a:lnTo>
                  <a:lnTo>
                    <a:pt x="124752" y="68786"/>
                  </a:lnTo>
                  <a:lnTo>
                    <a:pt x="127808" y="63717"/>
                  </a:lnTo>
                  <a:lnTo>
                    <a:pt x="129845" y="59345"/>
                  </a:lnTo>
                  <a:lnTo>
                    <a:pt x="131204" y="55439"/>
                  </a:lnTo>
                  <a:lnTo>
                    <a:pt x="132109" y="51842"/>
                  </a:lnTo>
                  <a:lnTo>
                    <a:pt x="132713" y="48452"/>
                  </a:lnTo>
                  <a:lnTo>
                    <a:pt x="133115" y="45200"/>
                  </a:lnTo>
                  <a:lnTo>
                    <a:pt x="133384" y="42040"/>
                  </a:lnTo>
                  <a:lnTo>
                    <a:pt x="132570" y="37949"/>
                  </a:lnTo>
                  <a:lnTo>
                    <a:pt x="131033" y="33237"/>
                  </a:lnTo>
                  <a:lnTo>
                    <a:pt x="126178" y="20897"/>
                  </a:lnTo>
                  <a:lnTo>
                    <a:pt x="123793" y="18893"/>
                  </a:lnTo>
                  <a:lnTo>
                    <a:pt x="120217" y="16564"/>
                  </a:lnTo>
                  <a:lnTo>
                    <a:pt x="115846" y="14019"/>
                  </a:lnTo>
                  <a:lnTo>
                    <a:pt x="111939" y="11331"/>
                  </a:lnTo>
                  <a:lnTo>
                    <a:pt x="108342" y="8546"/>
                  </a:lnTo>
                  <a:lnTo>
                    <a:pt x="104950" y="5698"/>
                  </a:lnTo>
                  <a:lnTo>
                    <a:pt x="101696" y="3798"/>
                  </a:lnTo>
                  <a:lnTo>
                    <a:pt x="98533" y="2533"/>
                  </a:lnTo>
                  <a:lnTo>
                    <a:pt x="95431" y="1688"/>
                  </a:lnTo>
                  <a:lnTo>
                    <a:pt x="92371" y="1126"/>
                  </a:lnTo>
                  <a:lnTo>
                    <a:pt x="89336" y="751"/>
                  </a:lnTo>
                  <a:lnTo>
                    <a:pt x="86321" y="501"/>
                  </a:lnTo>
                  <a:lnTo>
                    <a:pt x="83317" y="334"/>
                  </a:lnTo>
                  <a:lnTo>
                    <a:pt x="713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139"/>
            <p:cNvSpPr/>
            <p:nvPr/>
          </p:nvSpPr>
          <p:spPr>
            <a:xfrm>
              <a:off x="7530777" y="3228413"/>
              <a:ext cx="214416" cy="111255"/>
            </a:xfrm>
            <a:custGeom>
              <a:avLst/>
              <a:gdLst/>
              <a:ahLst/>
              <a:cxnLst/>
              <a:rect l="0" t="0" r="0" b="0"/>
              <a:pathLst>
                <a:path w="214416" h="111255">
                  <a:moveTo>
                    <a:pt x="8829" y="30923"/>
                  </a:moveTo>
                  <a:lnTo>
                    <a:pt x="8829" y="44226"/>
                  </a:lnTo>
                  <a:lnTo>
                    <a:pt x="7836" y="45745"/>
                  </a:lnTo>
                  <a:lnTo>
                    <a:pt x="6182" y="46758"/>
                  </a:lnTo>
                  <a:lnTo>
                    <a:pt x="4085" y="47432"/>
                  </a:lnTo>
                  <a:lnTo>
                    <a:pt x="2686" y="48875"/>
                  </a:lnTo>
                  <a:lnTo>
                    <a:pt x="1754" y="50828"/>
                  </a:lnTo>
                  <a:lnTo>
                    <a:pt x="1132" y="53123"/>
                  </a:lnTo>
                  <a:lnTo>
                    <a:pt x="718" y="55645"/>
                  </a:lnTo>
                  <a:lnTo>
                    <a:pt x="443" y="58319"/>
                  </a:lnTo>
                  <a:lnTo>
                    <a:pt x="0" y="64998"/>
                  </a:lnTo>
                  <a:lnTo>
                    <a:pt x="957" y="66539"/>
                  </a:lnTo>
                  <a:lnTo>
                    <a:pt x="2587" y="68557"/>
                  </a:lnTo>
                  <a:lnTo>
                    <a:pt x="4668" y="70896"/>
                  </a:lnTo>
                  <a:lnTo>
                    <a:pt x="6054" y="73447"/>
                  </a:lnTo>
                  <a:lnTo>
                    <a:pt x="6979" y="76140"/>
                  </a:lnTo>
                  <a:lnTo>
                    <a:pt x="7596" y="78927"/>
                  </a:lnTo>
                  <a:lnTo>
                    <a:pt x="8007" y="81777"/>
                  </a:lnTo>
                  <a:lnTo>
                    <a:pt x="8281" y="84670"/>
                  </a:lnTo>
                  <a:lnTo>
                    <a:pt x="8464" y="87590"/>
                  </a:lnTo>
                  <a:lnTo>
                    <a:pt x="8586" y="90529"/>
                  </a:lnTo>
                  <a:lnTo>
                    <a:pt x="8797" y="100607"/>
                  </a:lnTo>
                  <a:lnTo>
                    <a:pt x="8820" y="106582"/>
                  </a:lnTo>
                  <a:lnTo>
                    <a:pt x="9815" y="108151"/>
                  </a:lnTo>
                  <a:lnTo>
                    <a:pt x="11473" y="109198"/>
                  </a:lnTo>
                  <a:lnTo>
                    <a:pt x="13572" y="109896"/>
                  </a:lnTo>
                  <a:lnTo>
                    <a:pt x="13977" y="110361"/>
                  </a:lnTo>
                  <a:lnTo>
                    <a:pt x="13254" y="110670"/>
                  </a:lnTo>
                  <a:lnTo>
                    <a:pt x="11779" y="110877"/>
                  </a:lnTo>
                  <a:lnTo>
                    <a:pt x="11789" y="111015"/>
                  </a:lnTo>
                  <a:lnTo>
                    <a:pt x="14448" y="111168"/>
                  </a:lnTo>
                  <a:lnTo>
                    <a:pt x="14562" y="111209"/>
                  </a:lnTo>
                  <a:lnTo>
                    <a:pt x="12039" y="111254"/>
                  </a:lnTo>
                  <a:lnTo>
                    <a:pt x="10970" y="110274"/>
                  </a:lnTo>
                  <a:lnTo>
                    <a:pt x="10256" y="108629"/>
                  </a:lnTo>
                  <a:lnTo>
                    <a:pt x="9780" y="106539"/>
                  </a:lnTo>
                  <a:lnTo>
                    <a:pt x="9464" y="104155"/>
                  </a:lnTo>
                  <a:lnTo>
                    <a:pt x="9252" y="101572"/>
                  </a:lnTo>
                  <a:lnTo>
                    <a:pt x="9111" y="98859"/>
                  </a:lnTo>
                  <a:lnTo>
                    <a:pt x="8954" y="93197"/>
                  </a:lnTo>
                  <a:lnTo>
                    <a:pt x="8837" y="64893"/>
                  </a:lnTo>
                  <a:lnTo>
                    <a:pt x="9827" y="60515"/>
                  </a:lnTo>
                  <a:lnTo>
                    <a:pt x="11481" y="55612"/>
                  </a:lnTo>
                  <a:lnTo>
                    <a:pt x="13576" y="50359"/>
                  </a:lnTo>
                  <a:lnTo>
                    <a:pt x="14973" y="45865"/>
                  </a:lnTo>
                  <a:lnTo>
                    <a:pt x="15905" y="41877"/>
                  </a:lnTo>
                  <a:lnTo>
                    <a:pt x="16527" y="38225"/>
                  </a:lnTo>
                  <a:lnTo>
                    <a:pt x="17934" y="33807"/>
                  </a:lnTo>
                  <a:lnTo>
                    <a:pt x="19864" y="28877"/>
                  </a:lnTo>
                  <a:lnTo>
                    <a:pt x="22145" y="23606"/>
                  </a:lnTo>
                  <a:lnTo>
                    <a:pt x="24659" y="20092"/>
                  </a:lnTo>
                  <a:lnTo>
                    <a:pt x="27328" y="17750"/>
                  </a:lnTo>
                  <a:lnTo>
                    <a:pt x="30100" y="16188"/>
                  </a:lnTo>
                  <a:lnTo>
                    <a:pt x="38477" y="11806"/>
                  </a:lnTo>
                  <a:lnTo>
                    <a:pt x="43492" y="9249"/>
                  </a:lnTo>
                  <a:lnTo>
                    <a:pt x="47829" y="6552"/>
                  </a:lnTo>
                  <a:lnTo>
                    <a:pt x="51713" y="3762"/>
                  </a:lnTo>
                  <a:lnTo>
                    <a:pt x="55295" y="909"/>
                  </a:lnTo>
                  <a:lnTo>
                    <a:pt x="58677" y="0"/>
                  </a:lnTo>
                  <a:lnTo>
                    <a:pt x="61925" y="386"/>
                  </a:lnTo>
                  <a:lnTo>
                    <a:pt x="68181" y="2468"/>
                  </a:lnTo>
                  <a:lnTo>
                    <a:pt x="74273" y="3394"/>
                  </a:lnTo>
                  <a:lnTo>
                    <a:pt x="77287" y="4633"/>
                  </a:lnTo>
                  <a:lnTo>
                    <a:pt x="80290" y="6451"/>
                  </a:lnTo>
                  <a:lnTo>
                    <a:pt x="83285" y="8655"/>
                  </a:lnTo>
                  <a:lnTo>
                    <a:pt x="86275" y="11117"/>
                  </a:lnTo>
                  <a:lnTo>
                    <a:pt x="89262" y="13751"/>
                  </a:lnTo>
                  <a:lnTo>
                    <a:pt x="95228" y="19322"/>
                  </a:lnTo>
                  <a:lnTo>
                    <a:pt x="101191" y="25106"/>
                  </a:lnTo>
                  <a:lnTo>
                    <a:pt x="103179" y="28037"/>
                  </a:lnTo>
                  <a:lnTo>
                    <a:pt x="104503" y="30984"/>
                  </a:lnTo>
                  <a:lnTo>
                    <a:pt x="105386" y="33940"/>
                  </a:lnTo>
                  <a:lnTo>
                    <a:pt x="106968" y="37896"/>
                  </a:lnTo>
                  <a:lnTo>
                    <a:pt x="109016" y="42517"/>
                  </a:lnTo>
                  <a:lnTo>
                    <a:pt x="111374" y="47582"/>
                  </a:lnTo>
                  <a:lnTo>
                    <a:pt x="112947" y="51951"/>
                  </a:lnTo>
                  <a:lnTo>
                    <a:pt x="113995" y="55856"/>
                  </a:lnTo>
                  <a:lnTo>
                    <a:pt x="114694" y="59451"/>
                  </a:lnTo>
                  <a:lnTo>
                    <a:pt x="115159" y="63833"/>
                  </a:lnTo>
                  <a:lnTo>
                    <a:pt x="115470" y="68738"/>
                  </a:lnTo>
                  <a:lnTo>
                    <a:pt x="115677" y="73993"/>
                  </a:lnTo>
                  <a:lnTo>
                    <a:pt x="114822" y="77496"/>
                  </a:lnTo>
                  <a:lnTo>
                    <a:pt x="113260" y="79831"/>
                  </a:lnTo>
                  <a:lnTo>
                    <a:pt x="111223" y="81388"/>
                  </a:lnTo>
                  <a:lnTo>
                    <a:pt x="109867" y="83418"/>
                  </a:lnTo>
                  <a:lnTo>
                    <a:pt x="108962" y="85763"/>
                  </a:lnTo>
                  <a:lnTo>
                    <a:pt x="107259" y="92983"/>
                  </a:lnTo>
                  <a:lnTo>
                    <a:pt x="107200" y="90586"/>
                  </a:lnTo>
                  <a:lnTo>
                    <a:pt x="107154" y="47011"/>
                  </a:lnTo>
                  <a:lnTo>
                    <a:pt x="108147" y="42641"/>
                  </a:lnTo>
                  <a:lnTo>
                    <a:pt x="109802" y="37743"/>
                  </a:lnTo>
                  <a:lnTo>
                    <a:pt x="111898" y="32493"/>
                  </a:lnTo>
                  <a:lnTo>
                    <a:pt x="113296" y="28001"/>
                  </a:lnTo>
                  <a:lnTo>
                    <a:pt x="114228" y="24014"/>
                  </a:lnTo>
                  <a:lnTo>
                    <a:pt x="114849" y="20364"/>
                  </a:lnTo>
                  <a:lnTo>
                    <a:pt x="116256" y="17931"/>
                  </a:lnTo>
                  <a:lnTo>
                    <a:pt x="118188" y="16309"/>
                  </a:lnTo>
                  <a:lnTo>
                    <a:pt x="120469" y="15227"/>
                  </a:lnTo>
                  <a:lnTo>
                    <a:pt x="122983" y="13514"/>
                  </a:lnTo>
                  <a:lnTo>
                    <a:pt x="125652" y="11380"/>
                  </a:lnTo>
                  <a:lnTo>
                    <a:pt x="128424" y="8964"/>
                  </a:lnTo>
                  <a:lnTo>
                    <a:pt x="131265" y="7354"/>
                  </a:lnTo>
                  <a:lnTo>
                    <a:pt x="137071" y="5566"/>
                  </a:lnTo>
                  <a:lnTo>
                    <a:pt x="142962" y="4770"/>
                  </a:lnTo>
                  <a:lnTo>
                    <a:pt x="148891" y="4417"/>
                  </a:lnTo>
                  <a:lnTo>
                    <a:pt x="154836" y="4260"/>
                  </a:lnTo>
                  <a:lnTo>
                    <a:pt x="158805" y="5210"/>
                  </a:lnTo>
                  <a:lnTo>
                    <a:pt x="163437" y="6836"/>
                  </a:lnTo>
                  <a:lnTo>
                    <a:pt x="175654" y="11834"/>
                  </a:lnTo>
                  <a:lnTo>
                    <a:pt x="179973" y="15163"/>
                  </a:lnTo>
                  <a:lnTo>
                    <a:pt x="182515" y="17440"/>
                  </a:lnTo>
                  <a:lnTo>
                    <a:pt x="187988" y="22615"/>
                  </a:lnTo>
                  <a:lnTo>
                    <a:pt x="190839" y="25385"/>
                  </a:lnTo>
                  <a:lnTo>
                    <a:pt x="193731" y="29215"/>
                  </a:lnTo>
                  <a:lnTo>
                    <a:pt x="196654" y="33753"/>
                  </a:lnTo>
                  <a:lnTo>
                    <a:pt x="199595" y="38763"/>
                  </a:lnTo>
                  <a:lnTo>
                    <a:pt x="201556" y="43095"/>
                  </a:lnTo>
                  <a:lnTo>
                    <a:pt x="202863" y="46975"/>
                  </a:lnTo>
                  <a:lnTo>
                    <a:pt x="203734" y="50554"/>
                  </a:lnTo>
                  <a:lnTo>
                    <a:pt x="205308" y="53933"/>
                  </a:lnTo>
                  <a:lnTo>
                    <a:pt x="207351" y="57177"/>
                  </a:lnTo>
                  <a:lnTo>
                    <a:pt x="209706" y="60332"/>
                  </a:lnTo>
                  <a:lnTo>
                    <a:pt x="211276" y="64420"/>
                  </a:lnTo>
                  <a:lnTo>
                    <a:pt x="212323" y="69130"/>
                  </a:lnTo>
                  <a:lnTo>
                    <a:pt x="214002" y="81465"/>
                  </a:lnTo>
                  <a:lnTo>
                    <a:pt x="214140" y="83470"/>
                  </a:lnTo>
                  <a:lnTo>
                    <a:pt x="214232" y="85798"/>
                  </a:lnTo>
                  <a:lnTo>
                    <a:pt x="214380" y="91924"/>
                  </a:lnTo>
                  <a:lnTo>
                    <a:pt x="214415" y="1023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140"/>
            <p:cNvSpPr/>
            <p:nvPr/>
          </p:nvSpPr>
          <p:spPr>
            <a:xfrm>
              <a:off x="7789886" y="3205880"/>
              <a:ext cx="125140" cy="115951"/>
            </a:xfrm>
            <a:custGeom>
              <a:avLst/>
              <a:gdLst/>
              <a:ahLst/>
              <a:cxnLst/>
              <a:rect l="0" t="0" r="0" b="0"/>
              <a:pathLst>
                <a:path w="125140" h="115951">
                  <a:moveTo>
                    <a:pt x="0" y="62386"/>
                  </a:moveTo>
                  <a:lnTo>
                    <a:pt x="22145" y="62386"/>
                  </a:lnTo>
                  <a:lnTo>
                    <a:pt x="25688" y="61394"/>
                  </a:lnTo>
                  <a:lnTo>
                    <a:pt x="30037" y="59740"/>
                  </a:lnTo>
                  <a:lnTo>
                    <a:pt x="34922" y="57645"/>
                  </a:lnTo>
                  <a:lnTo>
                    <a:pt x="39173" y="55257"/>
                  </a:lnTo>
                  <a:lnTo>
                    <a:pt x="42999" y="52672"/>
                  </a:lnTo>
                  <a:lnTo>
                    <a:pt x="46543" y="49957"/>
                  </a:lnTo>
                  <a:lnTo>
                    <a:pt x="49899" y="47154"/>
                  </a:lnTo>
                  <a:lnTo>
                    <a:pt x="53129" y="44294"/>
                  </a:lnTo>
                  <a:lnTo>
                    <a:pt x="56276" y="41395"/>
                  </a:lnTo>
                  <a:lnTo>
                    <a:pt x="59367" y="39462"/>
                  </a:lnTo>
                  <a:lnTo>
                    <a:pt x="62422" y="38174"/>
                  </a:lnTo>
                  <a:lnTo>
                    <a:pt x="65450" y="37315"/>
                  </a:lnTo>
                  <a:lnTo>
                    <a:pt x="68463" y="35750"/>
                  </a:lnTo>
                  <a:lnTo>
                    <a:pt x="71464" y="33715"/>
                  </a:lnTo>
                  <a:lnTo>
                    <a:pt x="74458" y="31365"/>
                  </a:lnTo>
                  <a:lnTo>
                    <a:pt x="77449" y="29799"/>
                  </a:lnTo>
                  <a:lnTo>
                    <a:pt x="80434" y="28755"/>
                  </a:lnTo>
                  <a:lnTo>
                    <a:pt x="83418" y="28059"/>
                  </a:lnTo>
                  <a:lnTo>
                    <a:pt x="85408" y="26603"/>
                  </a:lnTo>
                  <a:lnTo>
                    <a:pt x="86734" y="24640"/>
                  </a:lnTo>
                  <a:lnTo>
                    <a:pt x="87618" y="22339"/>
                  </a:lnTo>
                  <a:lnTo>
                    <a:pt x="88207" y="19813"/>
                  </a:lnTo>
                  <a:lnTo>
                    <a:pt x="88600" y="17137"/>
                  </a:lnTo>
                  <a:lnTo>
                    <a:pt x="89230" y="10453"/>
                  </a:lnTo>
                  <a:lnTo>
                    <a:pt x="86668" y="6893"/>
                  </a:lnTo>
                  <a:lnTo>
                    <a:pt x="84595" y="4555"/>
                  </a:lnTo>
                  <a:lnTo>
                    <a:pt x="82218" y="2996"/>
                  </a:lnTo>
                  <a:lnTo>
                    <a:pt x="79641" y="1957"/>
                  </a:lnTo>
                  <a:lnTo>
                    <a:pt x="76931" y="1264"/>
                  </a:lnTo>
                  <a:lnTo>
                    <a:pt x="74131" y="802"/>
                  </a:lnTo>
                  <a:lnTo>
                    <a:pt x="71270" y="494"/>
                  </a:lnTo>
                  <a:lnTo>
                    <a:pt x="68369" y="289"/>
                  </a:lnTo>
                  <a:lnTo>
                    <a:pt x="65443" y="152"/>
                  </a:lnTo>
                  <a:lnTo>
                    <a:pt x="59543" y="0"/>
                  </a:lnTo>
                  <a:lnTo>
                    <a:pt x="56579" y="951"/>
                  </a:lnTo>
                  <a:lnTo>
                    <a:pt x="53610" y="2578"/>
                  </a:lnTo>
                  <a:lnTo>
                    <a:pt x="50638" y="4655"/>
                  </a:lnTo>
                  <a:lnTo>
                    <a:pt x="46670" y="7031"/>
                  </a:lnTo>
                  <a:lnTo>
                    <a:pt x="42037" y="9608"/>
                  </a:lnTo>
                  <a:lnTo>
                    <a:pt x="36964" y="12318"/>
                  </a:lnTo>
                  <a:lnTo>
                    <a:pt x="32588" y="16109"/>
                  </a:lnTo>
                  <a:lnTo>
                    <a:pt x="28677" y="20620"/>
                  </a:lnTo>
                  <a:lnTo>
                    <a:pt x="25077" y="25612"/>
                  </a:lnTo>
                  <a:lnTo>
                    <a:pt x="21684" y="29933"/>
                  </a:lnTo>
                  <a:lnTo>
                    <a:pt x="18428" y="33805"/>
                  </a:lnTo>
                  <a:lnTo>
                    <a:pt x="15265" y="37379"/>
                  </a:lnTo>
                  <a:lnTo>
                    <a:pt x="12163" y="41746"/>
                  </a:lnTo>
                  <a:lnTo>
                    <a:pt x="9102" y="46642"/>
                  </a:lnTo>
                  <a:lnTo>
                    <a:pt x="6068" y="51889"/>
                  </a:lnTo>
                  <a:lnTo>
                    <a:pt x="4045" y="57373"/>
                  </a:lnTo>
                  <a:lnTo>
                    <a:pt x="2696" y="63013"/>
                  </a:lnTo>
                  <a:lnTo>
                    <a:pt x="1797" y="68757"/>
                  </a:lnTo>
                  <a:lnTo>
                    <a:pt x="1199" y="73578"/>
                  </a:lnTo>
                  <a:lnTo>
                    <a:pt x="799" y="77785"/>
                  </a:lnTo>
                  <a:lnTo>
                    <a:pt x="533" y="81582"/>
                  </a:lnTo>
                  <a:lnTo>
                    <a:pt x="1349" y="85104"/>
                  </a:lnTo>
                  <a:lnTo>
                    <a:pt x="2886" y="88446"/>
                  </a:lnTo>
                  <a:lnTo>
                    <a:pt x="4903" y="91665"/>
                  </a:lnTo>
                  <a:lnTo>
                    <a:pt x="7241" y="94804"/>
                  </a:lnTo>
                  <a:lnTo>
                    <a:pt x="9794" y="97888"/>
                  </a:lnTo>
                  <a:lnTo>
                    <a:pt x="12488" y="100937"/>
                  </a:lnTo>
                  <a:lnTo>
                    <a:pt x="18130" y="106970"/>
                  </a:lnTo>
                  <a:lnTo>
                    <a:pt x="21026" y="109968"/>
                  </a:lnTo>
                  <a:lnTo>
                    <a:pt x="24942" y="111966"/>
                  </a:lnTo>
                  <a:lnTo>
                    <a:pt x="29539" y="113299"/>
                  </a:lnTo>
                  <a:lnTo>
                    <a:pt x="34591" y="114187"/>
                  </a:lnTo>
                  <a:lnTo>
                    <a:pt x="39945" y="114779"/>
                  </a:lnTo>
                  <a:lnTo>
                    <a:pt x="45500" y="115174"/>
                  </a:lnTo>
                  <a:lnTo>
                    <a:pt x="51190" y="115437"/>
                  </a:lnTo>
                  <a:lnTo>
                    <a:pt x="62808" y="115730"/>
                  </a:lnTo>
                  <a:lnTo>
                    <a:pt x="107247" y="115950"/>
                  </a:lnTo>
                  <a:lnTo>
                    <a:pt x="111226" y="114962"/>
                  </a:lnTo>
                  <a:lnTo>
                    <a:pt x="114870" y="113312"/>
                  </a:lnTo>
                  <a:lnTo>
                    <a:pt x="125139" y="107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141"/>
            <p:cNvSpPr/>
            <p:nvPr/>
          </p:nvSpPr>
          <p:spPr>
            <a:xfrm>
              <a:off x="8121257" y="3187899"/>
              <a:ext cx="150625" cy="107099"/>
            </a:xfrm>
            <a:custGeom>
              <a:avLst/>
              <a:gdLst/>
              <a:ahLst/>
              <a:cxnLst/>
              <a:rect l="0" t="0" r="0" b="0"/>
              <a:pathLst>
                <a:path w="150625" h="107099">
                  <a:moveTo>
                    <a:pt x="124496" y="8930"/>
                  </a:moveTo>
                  <a:lnTo>
                    <a:pt x="116799" y="1241"/>
                  </a:lnTo>
                  <a:lnTo>
                    <a:pt x="113461" y="551"/>
                  </a:lnTo>
                  <a:lnTo>
                    <a:pt x="111180" y="367"/>
                  </a:lnTo>
                  <a:lnTo>
                    <a:pt x="108667" y="245"/>
                  </a:lnTo>
                  <a:lnTo>
                    <a:pt x="103225" y="109"/>
                  </a:lnTo>
                  <a:lnTo>
                    <a:pt x="99391" y="1065"/>
                  </a:lnTo>
                  <a:lnTo>
                    <a:pt x="94848" y="2694"/>
                  </a:lnTo>
                  <a:lnTo>
                    <a:pt x="89833" y="4773"/>
                  </a:lnTo>
                  <a:lnTo>
                    <a:pt x="85496" y="6158"/>
                  </a:lnTo>
                  <a:lnTo>
                    <a:pt x="81612" y="7082"/>
                  </a:lnTo>
                  <a:lnTo>
                    <a:pt x="78029" y="7698"/>
                  </a:lnTo>
                  <a:lnTo>
                    <a:pt x="73654" y="9101"/>
                  </a:lnTo>
                  <a:lnTo>
                    <a:pt x="68752" y="11028"/>
                  </a:lnTo>
                  <a:lnTo>
                    <a:pt x="63497" y="13305"/>
                  </a:lnTo>
                  <a:lnTo>
                    <a:pt x="52361" y="18481"/>
                  </a:lnTo>
                  <a:lnTo>
                    <a:pt x="46611" y="21250"/>
                  </a:lnTo>
                  <a:lnTo>
                    <a:pt x="41784" y="24088"/>
                  </a:lnTo>
                  <a:lnTo>
                    <a:pt x="37574" y="26973"/>
                  </a:lnTo>
                  <a:lnTo>
                    <a:pt x="33772" y="29889"/>
                  </a:lnTo>
                  <a:lnTo>
                    <a:pt x="29252" y="33816"/>
                  </a:lnTo>
                  <a:lnTo>
                    <a:pt x="24253" y="38419"/>
                  </a:lnTo>
                  <a:lnTo>
                    <a:pt x="10375" y="51732"/>
                  </a:lnTo>
                  <a:lnTo>
                    <a:pt x="6702" y="55324"/>
                  </a:lnTo>
                  <a:lnTo>
                    <a:pt x="4252" y="59703"/>
                  </a:lnTo>
                  <a:lnTo>
                    <a:pt x="2620" y="64607"/>
                  </a:lnTo>
                  <a:lnTo>
                    <a:pt x="1532" y="69860"/>
                  </a:lnTo>
                  <a:lnTo>
                    <a:pt x="807" y="75347"/>
                  </a:lnTo>
                  <a:lnTo>
                    <a:pt x="322" y="80989"/>
                  </a:lnTo>
                  <a:lnTo>
                    <a:pt x="0" y="86735"/>
                  </a:lnTo>
                  <a:lnTo>
                    <a:pt x="779" y="91557"/>
                  </a:lnTo>
                  <a:lnTo>
                    <a:pt x="2291" y="95765"/>
                  </a:lnTo>
                  <a:lnTo>
                    <a:pt x="4292" y="99562"/>
                  </a:lnTo>
                  <a:lnTo>
                    <a:pt x="7612" y="102093"/>
                  </a:lnTo>
                  <a:lnTo>
                    <a:pt x="11812" y="103781"/>
                  </a:lnTo>
                  <a:lnTo>
                    <a:pt x="16598" y="104906"/>
                  </a:lnTo>
                  <a:lnTo>
                    <a:pt x="21775" y="105656"/>
                  </a:lnTo>
                  <a:lnTo>
                    <a:pt x="27214" y="106156"/>
                  </a:lnTo>
                  <a:lnTo>
                    <a:pt x="32825" y="106489"/>
                  </a:lnTo>
                  <a:lnTo>
                    <a:pt x="44358" y="106860"/>
                  </a:lnTo>
                  <a:lnTo>
                    <a:pt x="67946" y="107098"/>
                  </a:lnTo>
                  <a:lnTo>
                    <a:pt x="74878" y="106125"/>
                  </a:lnTo>
                  <a:lnTo>
                    <a:pt x="82479" y="104485"/>
                  </a:lnTo>
                  <a:lnTo>
                    <a:pt x="90526" y="102398"/>
                  </a:lnTo>
                  <a:lnTo>
                    <a:pt x="97876" y="101008"/>
                  </a:lnTo>
                  <a:lnTo>
                    <a:pt x="104763" y="100081"/>
                  </a:lnTo>
                  <a:lnTo>
                    <a:pt x="111340" y="99462"/>
                  </a:lnTo>
                  <a:lnTo>
                    <a:pt x="117712" y="98058"/>
                  </a:lnTo>
                  <a:lnTo>
                    <a:pt x="123947" y="96130"/>
                  </a:lnTo>
                  <a:lnTo>
                    <a:pt x="130089" y="93852"/>
                  </a:lnTo>
                  <a:lnTo>
                    <a:pt x="135177" y="91341"/>
                  </a:lnTo>
                  <a:lnTo>
                    <a:pt x="139562" y="88676"/>
                  </a:lnTo>
                  <a:lnTo>
                    <a:pt x="143477" y="85906"/>
                  </a:lnTo>
                  <a:lnTo>
                    <a:pt x="146090" y="83067"/>
                  </a:lnTo>
                  <a:lnTo>
                    <a:pt x="147830" y="80183"/>
                  </a:lnTo>
                  <a:lnTo>
                    <a:pt x="148990" y="77268"/>
                  </a:lnTo>
                  <a:lnTo>
                    <a:pt x="149765" y="73340"/>
                  </a:lnTo>
                  <a:lnTo>
                    <a:pt x="150280" y="68737"/>
                  </a:lnTo>
                  <a:lnTo>
                    <a:pt x="150624" y="63684"/>
                  </a:lnTo>
                  <a:lnTo>
                    <a:pt x="149860" y="59323"/>
                  </a:lnTo>
                  <a:lnTo>
                    <a:pt x="148358" y="55424"/>
                  </a:lnTo>
                  <a:lnTo>
                    <a:pt x="146363" y="51832"/>
                  </a:lnTo>
                  <a:lnTo>
                    <a:pt x="144040" y="48445"/>
                  </a:lnTo>
                  <a:lnTo>
                    <a:pt x="141498" y="45195"/>
                  </a:lnTo>
                  <a:lnTo>
                    <a:pt x="138809" y="42036"/>
                  </a:lnTo>
                  <a:lnTo>
                    <a:pt x="135032" y="38938"/>
                  </a:lnTo>
                  <a:lnTo>
                    <a:pt x="130527" y="35881"/>
                  </a:lnTo>
                  <a:lnTo>
                    <a:pt x="125537" y="32850"/>
                  </a:lnTo>
                  <a:lnTo>
                    <a:pt x="120224" y="29838"/>
                  </a:lnTo>
                  <a:lnTo>
                    <a:pt x="109024" y="23844"/>
                  </a:lnTo>
                  <a:lnTo>
                    <a:pt x="91551" y="14892"/>
                  </a:lnTo>
                  <a:lnTo>
                    <a:pt x="86642" y="12905"/>
                  </a:lnTo>
                  <a:lnTo>
                    <a:pt x="82376" y="11579"/>
                  </a:lnTo>
                  <a:lnTo>
                    <a:pt x="78539" y="10696"/>
                  </a:lnTo>
                  <a:lnTo>
                    <a:pt x="73994" y="9115"/>
                  </a:lnTo>
                  <a:lnTo>
                    <a:pt x="68978" y="7069"/>
                  </a:lnTo>
                  <a:lnTo>
                    <a:pt x="529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142"/>
            <p:cNvSpPr/>
            <p:nvPr/>
          </p:nvSpPr>
          <p:spPr>
            <a:xfrm>
              <a:off x="8299385" y="3179386"/>
              <a:ext cx="187710" cy="124600"/>
            </a:xfrm>
            <a:custGeom>
              <a:avLst/>
              <a:gdLst/>
              <a:ahLst/>
              <a:cxnLst/>
              <a:rect l="0" t="0" r="0" b="0"/>
              <a:pathLst>
                <a:path w="187710" h="124600">
                  <a:moveTo>
                    <a:pt x="0" y="44231"/>
                  </a:moveTo>
                  <a:lnTo>
                    <a:pt x="4745" y="48972"/>
                  </a:lnTo>
                  <a:lnTo>
                    <a:pt x="6143" y="51361"/>
                  </a:lnTo>
                  <a:lnTo>
                    <a:pt x="7075" y="53945"/>
                  </a:lnTo>
                  <a:lnTo>
                    <a:pt x="7696" y="56660"/>
                  </a:lnTo>
                  <a:lnTo>
                    <a:pt x="8109" y="59463"/>
                  </a:lnTo>
                  <a:lnTo>
                    <a:pt x="8386" y="62323"/>
                  </a:lnTo>
                  <a:lnTo>
                    <a:pt x="8570" y="65222"/>
                  </a:lnTo>
                  <a:lnTo>
                    <a:pt x="9686" y="68147"/>
                  </a:lnTo>
                  <a:lnTo>
                    <a:pt x="11423" y="71089"/>
                  </a:lnTo>
                  <a:lnTo>
                    <a:pt x="13574" y="74043"/>
                  </a:lnTo>
                  <a:lnTo>
                    <a:pt x="16001" y="77004"/>
                  </a:lnTo>
                  <a:lnTo>
                    <a:pt x="18613" y="79971"/>
                  </a:lnTo>
                  <a:lnTo>
                    <a:pt x="21347" y="82940"/>
                  </a:lnTo>
                  <a:lnTo>
                    <a:pt x="23170" y="85912"/>
                  </a:lnTo>
                  <a:lnTo>
                    <a:pt x="24384" y="88886"/>
                  </a:lnTo>
                  <a:lnTo>
                    <a:pt x="25195" y="91860"/>
                  </a:lnTo>
                  <a:lnTo>
                    <a:pt x="25735" y="94836"/>
                  </a:lnTo>
                  <a:lnTo>
                    <a:pt x="26094" y="97811"/>
                  </a:lnTo>
                  <a:lnTo>
                    <a:pt x="26673" y="104976"/>
                  </a:lnTo>
                  <a:lnTo>
                    <a:pt x="26752" y="108602"/>
                  </a:lnTo>
                  <a:lnTo>
                    <a:pt x="26803" y="114273"/>
                  </a:lnTo>
                  <a:lnTo>
                    <a:pt x="26815" y="24746"/>
                  </a:lnTo>
                  <a:lnTo>
                    <a:pt x="27808" y="21319"/>
                  </a:lnTo>
                  <a:lnTo>
                    <a:pt x="29464" y="18043"/>
                  </a:lnTo>
                  <a:lnTo>
                    <a:pt x="31561" y="14866"/>
                  </a:lnTo>
                  <a:lnTo>
                    <a:pt x="33951" y="12748"/>
                  </a:lnTo>
                  <a:lnTo>
                    <a:pt x="36538" y="11337"/>
                  </a:lnTo>
                  <a:lnTo>
                    <a:pt x="39256" y="10395"/>
                  </a:lnTo>
                  <a:lnTo>
                    <a:pt x="44925" y="6703"/>
                  </a:lnTo>
                  <a:lnTo>
                    <a:pt x="47827" y="4330"/>
                  </a:lnTo>
                  <a:lnTo>
                    <a:pt x="50755" y="2748"/>
                  </a:lnTo>
                  <a:lnTo>
                    <a:pt x="53700" y="1693"/>
                  </a:lnTo>
                  <a:lnTo>
                    <a:pt x="56656" y="990"/>
                  </a:lnTo>
                  <a:lnTo>
                    <a:pt x="60614" y="521"/>
                  </a:lnTo>
                  <a:lnTo>
                    <a:pt x="65239" y="208"/>
                  </a:lnTo>
                  <a:lnTo>
                    <a:pt x="70307" y="0"/>
                  </a:lnTo>
                  <a:lnTo>
                    <a:pt x="74681" y="853"/>
                  </a:lnTo>
                  <a:lnTo>
                    <a:pt x="78590" y="2414"/>
                  </a:lnTo>
                  <a:lnTo>
                    <a:pt x="82189" y="4447"/>
                  </a:lnTo>
                  <a:lnTo>
                    <a:pt x="85581" y="5803"/>
                  </a:lnTo>
                  <a:lnTo>
                    <a:pt x="88835" y="6706"/>
                  </a:lnTo>
                  <a:lnTo>
                    <a:pt x="91998" y="7308"/>
                  </a:lnTo>
                  <a:lnTo>
                    <a:pt x="96093" y="8702"/>
                  </a:lnTo>
                  <a:lnTo>
                    <a:pt x="100809" y="10623"/>
                  </a:lnTo>
                  <a:lnTo>
                    <a:pt x="105940" y="12896"/>
                  </a:lnTo>
                  <a:lnTo>
                    <a:pt x="110354" y="15404"/>
                  </a:lnTo>
                  <a:lnTo>
                    <a:pt x="114290" y="18067"/>
                  </a:lnTo>
                  <a:lnTo>
                    <a:pt x="117906" y="20836"/>
                  </a:lnTo>
                  <a:lnTo>
                    <a:pt x="121310" y="23674"/>
                  </a:lnTo>
                  <a:lnTo>
                    <a:pt x="124574" y="26557"/>
                  </a:lnTo>
                  <a:lnTo>
                    <a:pt x="127742" y="29472"/>
                  </a:lnTo>
                  <a:lnTo>
                    <a:pt x="130847" y="33400"/>
                  </a:lnTo>
                  <a:lnTo>
                    <a:pt x="133910" y="38002"/>
                  </a:lnTo>
                  <a:lnTo>
                    <a:pt x="136945" y="43055"/>
                  </a:lnTo>
                  <a:lnTo>
                    <a:pt x="139963" y="48408"/>
                  </a:lnTo>
                  <a:lnTo>
                    <a:pt x="145963" y="59648"/>
                  </a:lnTo>
                  <a:lnTo>
                    <a:pt x="148954" y="64431"/>
                  </a:lnTo>
                  <a:lnTo>
                    <a:pt x="151941" y="68612"/>
                  </a:lnTo>
                  <a:lnTo>
                    <a:pt x="154925" y="72391"/>
                  </a:lnTo>
                  <a:lnTo>
                    <a:pt x="156914" y="75903"/>
                  </a:lnTo>
                  <a:lnTo>
                    <a:pt x="158241" y="79236"/>
                  </a:lnTo>
                  <a:lnTo>
                    <a:pt x="159126" y="82451"/>
                  </a:lnTo>
                  <a:lnTo>
                    <a:pt x="160708" y="86578"/>
                  </a:lnTo>
                  <a:lnTo>
                    <a:pt x="162756" y="91314"/>
                  </a:lnTo>
                  <a:lnTo>
                    <a:pt x="165115" y="96456"/>
                  </a:lnTo>
                  <a:lnTo>
                    <a:pt x="166687" y="100876"/>
                  </a:lnTo>
                  <a:lnTo>
                    <a:pt x="167735" y="104815"/>
                  </a:lnTo>
                  <a:lnTo>
                    <a:pt x="168435" y="108433"/>
                  </a:lnTo>
                  <a:lnTo>
                    <a:pt x="169893" y="110845"/>
                  </a:lnTo>
                  <a:lnTo>
                    <a:pt x="171859" y="112453"/>
                  </a:lnTo>
                  <a:lnTo>
                    <a:pt x="174164" y="113525"/>
                  </a:lnTo>
                  <a:lnTo>
                    <a:pt x="179371" y="117362"/>
                  </a:lnTo>
                  <a:lnTo>
                    <a:pt x="187709" y="1245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Annotation143"/>
            <p:cNvSpPr/>
            <p:nvPr/>
          </p:nvSpPr>
          <p:spPr>
            <a:xfrm>
              <a:off x="7826173" y="3429001"/>
              <a:ext cx="205056" cy="124602"/>
            </a:xfrm>
            <a:custGeom>
              <a:avLst/>
              <a:gdLst/>
              <a:ahLst/>
              <a:cxnLst/>
              <a:rect l="0" t="0" r="0" b="0"/>
              <a:pathLst>
                <a:path w="205056" h="124602">
                  <a:moveTo>
                    <a:pt x="79914" y="0"/>
                  </a:moveTo>
                  <a:lnTo>
                    <a:pt x="67473" y="0"/>
                  </a:lnTo>
                  <a:lnTo>
                    <a:pt x="64668" y="992"/>
                  </a:lnTo>
                  <a:lnTo>
                    <a:pt x="58902" y="4740"/>
                  </a:lnTo>
                  <a:lnTo>
                    <a:pt x="55975" y="7129"/>
                  </a:lnTo>
                  <a:lnTo>
                    <a:pt x="53030" y="9713"/>
                  </a:lnTo>
                  <a:lnTo>
                    <a:pt x="50073" y="12428"/>
                  </a:lnTo>
                  <a:lnTo>
                    <a:pt x="46116" y="15231"/>
                  </a:lnTo>
                  <a:lnTo>
                    <a:pt x="41491" y="18092"/>
                  </a:lnTo>
                  <a:lnTo>
                    <a:pt x="36421" y="20991"/>
                  </a:lnTo>
                  <a:lnTo>
                    <a:pt x="32048" y="24908"/>
                  </a:lnTo>
                  <a:lnTo>
                    <a:pt x="28140" y="29504"/>
                  </a:lnTo>
                  <a:lnTo>
                    <a:pt x="24542" y="34552"/>
                  </a:lnTo>
                  <a:lnTo>
                    <a:pt x="21150" y="38909"/>
                  </a:lnTo>
                  <a:lnTo>
                    <a:pt x="17894" y="42807"/>
                  </a:lnTo>
                  <a:lnTo>
                    <a:pt x="14731" y="46397"/>
                  </a:lnTo>
                  <a:lnTo>
                    <a:pt x="11630" y="50775"/>
                  </a:lnTo>
                  <a:lnTo>
                    <a:pt x="8569" y="55678"/>
                  </a:lnTo>
                  <a:lnTo>
                    <a:pt x="5534" y="60931"/>
                  </a:lnTo>
                  <a:lnTo>
                    <a:pt x="3513" y="66418"/>
                  </a:lnTo>
                  <a:lnTo>
                    <a:pt x="2164" y="72060"/>
                  </a:lnTo>
                  <a:lnTo>
                    <a:pt x="1264" y="77805"/>
                  </a:lnTo>
                  <a:lnTo>
                    <a:pt x="666" y="82628"/>
                  </a:lnTo>
                  <a:lnTo>
                    <a:pt x="266" y="86836"/>
                  </a:lnTo>
                  <a:lnTo>
                    <a:pt x="0" y="90632"/>
                  </a:lnTo>
                  <a:lnTo>
                    <a:pt x="815" y="94156"/>
                  </a:lnTo>
                  <a:lnTo>
                    <a:pt x="2352" y="97497"/>
                  </a:lnTo>
                  <a:lnTo>
                    <a:pt x="4370" y="100717"/>
                  </a:lnTo>
                  <a:lnTo>
                    <a:pt x="6708" y="103855"/>
                  </a:lnTo>
                  <a:lnTo>
                    <a:pt x="9260" y="106940"/>
                  </a:lnTo>
                  <a:lnTo>
                    <a:pt x="11955" y="109989"/>
                  </a:lnTo>
                  <a:lnTo>
                    <a:pt x="15737" y="112021"/>
                  </a:lnTo>
                  <a:lnTo>
                    <a:pt x="20246" y="113376"/>
                  </a:lnTo>
                  <a:lnTo>
                    <a:pt x="25238" y="114279"/>
                  </a:lnTo>
                  <a:lnTo>
                    <a:pt x="31545" y="115873"/>
                  </a:lnTo>
                  <a:lnTo>
                    <a:pt x="38729" y="117929"/>
                  </a:lnTo>
                  <a:lnTo>
                    <a:pt x="46498" y="120291"/>
                  </a:lnTo>
                  <a:lnTo>
                    <a:pt x="53664" y="121866"/>
                  </a:lnTo>
                  <a:lnTo>
                    <a:pt x="60429" y="122916"/>
                  </a:lnTo>
                  <a:lnTo>
                    <a:pt x="66924" y="123615"/>
                  </a:lnTo>
                  <a:lnTo>
                    <a:pt x="74233" y="124083"/>
                  </a:lnTo>
                  <a:lnTo>
                    <a:pt x="82085" y="124394"/>
                  </a:lnTo>
                  <a:lnTo>
                    <a:pt x="90300" y="124601"/>
                  </a:lnTo>
                  <a:lnTo>
                    <a:pt x="97763" y="123747"/>
                  </a:lnTo>
                  <a:lnTo>
                    <a:pt x="104724" y="122185"/>
                  </a:lnTo>
                  <a:lnTo>
                    <a:pt x="111352" y="120152"/>
                  </a:lnTo>
                  <a:lnTo>
                    <a:pt x="118750" y="118797"/>
                  </a:lnTo>
                  <a:lnTo>
                    <a:pt x="126662" y="117893"/>
                  </a:lnTo>
                  <a:lnTo>
                    <a:pt x="134915" y="117291"/>
                  </a:lnTo>
                  <a:lnTo>
                    <a:pt x="142404" y="116889"/>
                  </a:lnTo>
                  <a:lnTo>
                    <a:pt x="156022" y="116443"/>
                  </a:lnTo>
                  <a:lnTo>
                    <a:pt x="174856" y="116192"/>
                  </a:lnTo>
                  <a:lnTo>
                    <a:pt x="179956" y="115164"/>
                  </a:lnTo>
                  <a:lnTo>
                    <a:pt x="184350" y="113487"/>
                  </a:lnTo>
                  <a:lnTo>
                    <a:pt x="188271" y="111376"/>
                  </a:lnTo>
                  <a:lnTo>
                    <a:pt x="191879" y="109970"/>
                  </a:lnTo>
                  <a:lnTo>
                    <a:pt x="195278" y="109032"/>
                  </a:lnTo>
                  <a:lnTo>
                    <a:pt x="205055" y="107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Annotation144"/>
            <p:cNvSpPr/>
            <p:nvPr/>
          </p:nvSpPr>
          <p:spPr>
            <a:xfrm>
              <a:off x="8066981" y="3473649"/>
              <a:ext cx="35756" cy="98228"/>
            </a:xfrm>
            <a:custGeom>
              <a:avLst/>
              <a:gdLst/>
              <a:ahLst/>
              <a:cxnLst/>
              <a:rect l="0" t="0" r="0" b="0"/>
              <a:pathLst>
                <a:path w="35756" h="98228">
                  <a:moveTo>
                    <a:pt x="0" y="0"/>
                  </a:moveTo>
                  <a:lnTo>
                    <a:pt x="0" y="4740"/>
                  </a:lnTo>
                  <a:lnTo>
                    <a:pt x="993" y="7129"/>
                  </a:lnTo>
                  <a:lnTo>
                    <a:pt x="2648" y="9714"/>
                  </a:lnTo>
                  <a:lnTo>
                    <a:pt x="4745" y="12429"/>
                  </a:lnTo>
                  <a:lnTo>
                    <a:pt x="6143" y="15231"/>
                  </a:lnTo>
                  <a:lnTo>
                    <a:pt x="7075" y="18092"/>
                  </a:lnTo>
                  <a:lnTo>
                    <a:pt x="7696" y="20991"/>
                  </a:lnTo>
                  <a:lnTo>
                    <a:pt x="8111" y="23915"/>
                  </a:lnTo>
                  <a:lnTo>
                    <a:pt x="8387" y="26858"/>
                  </a:lnTo>
                  <a:lnTo>
                    <a:pt x="8571" y="29812"/>
                  </a:lnTo>
                  <a:lnTo>
                    <a:pt x="8775" y="38385"/>
                  </a:lnTo>
                  <a:lnTo>
                    <a:pt x="8830" y="43449"/>
                  </a:lnTo>
                  <a:lnTo>
                    <a:pt x="9859" y="47818"/>
                  </a:lnTo>
                  <a:lnTo>
                    <a:pt x="11539" y="51722"/>
                  </a:lnTo>
                  <a:lnTo>
                    <a:pt x="13651" y="55318"/>
                  </a:lnTo>
                  <a:lnTo>
                    <a:pt x="15060" y="59699"/>
                  </a:lnTo>
                  <a:lnTo>
                    <a:pt x="15998" y="64604"/>
                  </a:lnTo>
                  <a:lnTo>
                    <a:pt x="16625" y="69858"/>
                  </a:lnTo>
                  <a:lnTo>
                    <a:pt x="18036" y="74353"/>
                  </a:lnTo>
                  <a:lnTo>
                    <a:pt x="19970" y="78343"/>
                  </a:lnTo>
                  <a:lnTo>
                    <a:pt x="25464" y="87133"/>
                  </a:lnTo>
                  <a:lnTo>
                    <a:pt x="26907" y="88846"/>
                  </a:lnTo>
                  <a:lnTo>
                    <a:pt x="28864" y="90981"/>
                  </a:lnTo>
                  <a:lnTo>
                    <a:pt x="35755" y="982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Annotation145"/>
            <p:cNvSpPr/>
            <p:nvPr/>
          </p:nvSpPr>
          <p:spPr>
            <a:xfrm>
              <a:off x="8103261" y="3423938"/>
              <a:ext cx="133554" cy="129676"/>
            </a:xfrm>
            <a:custGeom>
              <a:avLst/>
              <a:gdLst/>
              <a:ahLst/>
              <a:cxnLst/>
              <a:rect l="0" t="0" r="0" b="0"/>
              <a:pathLst>
                <a:path w="133554" h="129676">
                  <a:moveTo>
                    <a:pt x="62044" y="103290"/>
                  </a:moveTo>
                  <a:lnTo>
                    <a:pt x="62044" y="110978"/>
                  </a:lnTo>
                  <a:lnTo>
                    <a:pt x="64693" y="114313"/>
                  </a:lnTo>
                  <a:lnTo>
                    <a:pt x="66790" y="116592"/>
                  </a:lnTo>
                  <a:lnTo>
                    <a:pt x="69180" y="118111"/>
                  </a:lnTo>
                  <a:lnTo>
                    <a:pt x="71768" y="119124"/>
                  </a:lnTo>
                  <a:lnTo>
                    <a:pt x="74486" y="119798"/>
                  </a:lnTo>
                  <a:lnTo>
                    <a:pt x="76298" y="121241"/>
                  </a:lnTo>
                  <a:lnTo>
                    <a:pt x="77506" y="123194"/>
                  </a:lnTo>
                  <a:lnTo>
                    <a:pt x="79781" y="129675"/>
                  </a:lnTo>
                  <a:lnTo>
                    <a:pt x="79859" y="127253"/>
                  </a:lnTo>
                  <a:lnTo>
                    <a:pt x="79909" y="122354"/>
                  </a:lnTo>
                  <a:lnTo>
                    <a:pt x="77268" y="119039"/>
                  </a:lnTo>
                  <a:lnTo>
                    <a:pt x="75173" y="116766"/>
                  </a:lnTo>
                  <a:lnTo>
                    <a:pt x="72783" y="113266"/>
                  </a:lnTo>
                  <a:lnTo>
                    <a:pt x="70197" y="108948"/>
                  </a:lnTo>
                  <a:lnTo>
                    <a:pt x="67478" y="104085"/>
                  </a:lnTo>
                  <a:lnTo>
                    <a:pt x="64675" y="99852"/>
                  </a:lnTo>
                  <a:lnTo>
                    <a:pt x="61812" y="96036"/>
                  </a:lnTo>
                  <a:lnTo>
                    <a:pt x="58910" y="92501"/>
                  </a:lnTo>
                  <a:lnTo>
                    <a:pt x="54989" y="89152"/>
                  </a:lnTo>
                  <a:lnTo>
                    <a:pt x="50388" y="85927"/>
                  </a:lnTo>
                  <a:lnTo>
                    <a:pt x="45335" y="82784"/>
                  </a:lnTo>
                  <a:lnTo>
                    <a:pt x="40973" y="78705"/>
                  </a:lnTo>
                  <a:lnTo>
                    <a:pt x="37072" y="74002"/>
                  </a:lnTo>
                  <a:lnTo>
                    <a:pt x="33478" y="68882"/>
                  </a:lnTo>
                  <a:lnTo>
                    <a:pt x="30089" y="64476"/>
                  </a:lnTo>
                  <a:lnTo>
                    <a:pt x="26836" y="60546"/>
                  </a:lnTo>
                  <a:lnTo>
                    <a:pt x="23675" y="56934"/>
                  </a:lnTo>
                  <a:lnTo>
                    <a:pt x="20573" y="52542"/>
                  </a:lnTo>
                  <a:lnTo>
                    <a:pt x="17514" y="47630"/>
                  </a:lnTo>
                  <a:lnTo>
                    <a:pt x="14480" y="42371"/>
                  </a:lnTo>
                  <a:lnTo>
                    <a:pt x="11464" y="37872"/>
                  </a:lnTo>
                  <a:lnTo>
                    <a:pt x="8461" y="33881"/>
                  </a:lnTo>
                  <a:lnTo>
                    <a:pt x="5466" y="30228"/>
                  </a:lnTo>
                  <a:lnTo>
                    <a:pt x="3469" y="26801"/>
                  </a:lnTo>
                  <a:lnTo>
                    <a:pt x="2137" y="23523"/>
                  </a:lnTo>
                  <a:lnTo>
                    <a:pt x="0" y="15875"/>
                  </a:lnTo>
                  <a:lnTo>
                    <a:pt x="818" y="14255"/>
                  </a:lnTo>
                  <a:lnTo>
                    <a:pt x="2357" y="12184"/>
                  </a:lnTo>
                  <a:lnTo>
                    <a:pt x="4375" y="9810"/>
                  </a:lnTo>
                  <a:lnTo>
                    <a:pt x="6715" y="8228"/>
                  </a:lnTo>
                  <a:lnTo>
                    <a:pt x="9266" y="7173"/>
                  </a:lnTo>
                  <a:lnTo>
                    <a:pt x="11962" y="6469"/>
                  </a:lnTo>
                  <a:lnTo>
                    <a:pt x="14752" y="6001"/>
                  </a:lnTo>
                  <a:lnTo>
                    <a:pt x="17605" y="5688"/>
                  </a:lnTo>
                  <a:lnTo>
                    <a:pt x="20500" y="5479"/>
                  </a:lnTo>
                  <a:lnTo>
                    <a:pt x="24417" y="4348"/>
                  </a:lnTo>
                  <a:lnTo>
                    <a:pt x="29013" y="2602"/>
                  </a:lnTo>
                  <a:lnTo>
                    <a:pt x="34065" y="446"/>
                  </a:lnTo>
                  <a:lnTo>
                    <a:pt x="38426" y="0"/>
                  </a:lnTo>
                  <a:lnTo>
                    <a:pt x="42326" y="696"/>
                  </a:lnTo>
                  <a:lnTo>
                    <a:pt x="45919" y="2151"/>
                  </a:lnTo>
                  <a:lnTo>
                    <a:pt x="50302" y="3122"/>
                  </a:lnTo>
                  <a:lnTo>
                    <a:pt x="55208" y="3769"/>
                  </a:lnTo>
                  <a:lnTo>
                    <a:pt x="60466" y="4200"/>
                  </a:lnTo>
                  <a:lnTo>
                    <a:pt x="64965" y="4488"/>
                  </a:lnTo>
                  <a:lnTo>
                    <a:pt x="72612" y="4807"/>
                  </a:lnTo>
                  <a:lnTo>
                    <a:pt x="87246" y="4987"/>
                  </a:lnTo>
                  <a:lnTo>
                    <a:pt x="91757" y="6005"/>
                  </a:lnTo>
                  <a:lnTo>
                    <a:pt x="95757" y="7675"/>
                  </a:lnTo>
                  <a:lnTo>
                    <a:pt x="99417" y="9781"/>
                  </a:lnTo>
                  <a:lnTo>
                    <a:pt x="102850" y="11184"/>
                  </a:lnTo>
                  <a:lnTo>
                    <a:pt x="106132" y="12121"/>
                  </a:lnTo>
                  <a:lnTo>
                    <a:pt x="109314" y="12744"/>
                  </a:lnTo>
                  <a:lnTo>
                    <a:pt x="113420" y="14153"/>
                  </a:lnTo>
                  <a:lnTo>
                    <a:pt x="118146" y="16084"/>
                  </a:lnTo>
                  <a:lnTo>
                    <a:pt x="133553" y="229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Annotation146"/>
            <p:cNvSpPr/>
            <p:nvPr/>
          </p:nvSpPr>
          <p:spPr>
            <a:xfrm>
              <a:off x="8247551" y="3437931"/>
              <a:ext cx="185914" cy="106999"/>
            </a:xfrm>
            <a:custGeom>
              <a:avLst/>
              <a:gdLst/>
              <a:ahLst/>
              <a:cxnLst/>
              <a:rect l="0" t="0" r="0" b="0"/>
              <a:pathLst>
                <a:path w="185914" h="106999">
                  <a:moveTo>
                    <a:pt x="69710" y="0"/>
                  </a:moveTo>
                  <a:lnTo>
                    <a:pt x="48699" y="0"/>
                  </a:lnTo>
                  <a:lnTo>
                    <a:pt x="44779" y="992"/>
                  </a:lnTo>
                  <a:lnTo>
                    <a:pt x="40177" y="2646"/>
                  </a:lnTo>
                  <a:lnTo>
                    <a:pt x="35124" y="4740"/>
                  </a:lnTo>
                  <a:lnTo>
                    <a:pt x="30762" y="7129"/>
                  </a:lnTo>
                  <a:lnTo>
                    <a:pt x="26860" y="9713"/>
                  </a:lnTo>
                  <a:lnTo>
                    <a:pt x="23267" y="12429"/>
                  </a:lnTo>
                  <a:lnTo>
                    <a:pt x="19878" y="15231"/>
                  </a:lnTo>
                  <a:lnTo>
                    <a:pt x="16625" y="18091"/>
                  </a:lnTo>
                  <a:lnTo>
                    <a:pt x="10363" y="23915"/>
                  </a:lnTo>
                  <a:lnTo>
                    <a:pt x="4269" y="29811"/>
                  </a:lnTo>
                  <a:lnTo>
                    <a:pt x="2247" y="33764"/>
                  </a:lnTo>
                  <a:lnTo>
                    <a:pt x="898" y="38385"/>
                  </a:lnTo>
                  <a:lnTo>
                    <a:pt x="0" y="43449"/>
                  </a:lnTo>
                  <a:lnTo>
                    <a:pt x="394" y="47817"/>
                  </a:lnTo>
                  <a:lnTo>
                    <a:pt x="1649" y="51722"/>
                  </a:lnTo>
                  <a:lnTo>
                    <a:pt x="3479" y="55317"/>
                  </a:lnTo>
                  <a:lnTo>
                    <a:pt x="4700" y="59699"/>
                  </a:lnTo>
                  <a:lnTo>
                    <a:pt x="5513" y="64604"/>
                  </a:lnTo>
                  <a:lnTo>
                    <a:pt x="6055" y="69858"/>
                  </a:lnTo>
                  <a:lnTo>
                    <a:pt x="7411" y="74353"/>
                  </a:lnTo>
                  <a:lnTo>
                    <a:pt x="9307" y="78342"/>
                  </a:lnTo>
                  <a:lnTo>
                    <a:pt x="11564" y="81993"/>
                  </a:lnTo>
                  <a:lnTo>
                    <a:pt x="15056" y="85420"/>
                  </a:lnTo>
                  <a:lnTo>
                    <a:pt x="19369" y="88696"/>
                  </a:lnTo>
                  <a:lnTo>
                    <a:pt x="24232" y="91873"/>
                  </a:lnTo>
                  <a:lnTo>
                    <a:pt x="29459" y="94983"/>
                  </a:lnTo>
                  <a:lnTo>
                    <a:pt x="34931" y="98049"/>
                  </a:lnTo>
                  <a:lnTo>
                    <a:pt x="40566" y="101084"/>
                  </a:lnTo>
                  <a:lnTo>
                    <a:pt x="46308" y="103108"/>
                  </a:lnTo>
                  <a:lnTo>
                    <a:pt x="52123" y="104457"/>
                  </a:lnTo>
                  <a:lnTo>
                    <a:pt x="57985" y="105357"/>
                  </a:lnTo>
                  <a:lnTo>
                    <a:pt x="64873" y="105956"/>
                  </a:lnTo>
                  <a:lnTo>
                    <a:pt x="72445" y="106356"/>
                  </a:lnTo>
                  <a:lnTo>
                    <a:pt x="88803" y="106800"/>
                  </a:lnTo>
                  <a:lnTo>
                    <a:pt x="106005" y="106998"/>
                  </a:lnTo>
                  <a:lnTo>
                    <a:pt x="113770" y="106058"/>
                  </a:lnTo>
                  <a:lnTo>
                    <a:pt x="120934" y="104440"/>
                  </a:lnTo>
                  <a:lnTo>
                    <a:pt x="127696" y="102368"/>
                  </a:lnTo>
                  <a:lnTo>
                    <a:pt x="134190" y="100987"/>
                  </a:lnTo>
                  <a:lnTo>
                    <a:pt x="140506" y="100067"/>
                  </a:lnTo>
                  <a:lnTo>
                    <a:pt x="146703" y="99453"/>
                  </a:lnTo>
                  <a:lnTo>
                    <a:pt x="152820" y="99044"/>
                  </a:lnTo>
                  <a:lnTo>
                    <a:pt x="158885" y="98772"/>
                  </a:lnTo>
                  <a:lnTo>
                    <a:pt x="164914" y="98590"/>
                  </a:lnTo>
                  <a:lnTo>
                    <a:pt x="169928" y="97476"/>
                  </a:lnTo>
                  <a:lnTo>
                    <a:pt x="174263" y="95742"/>
                  </a:lnTo>
                  <a:lnTo>
                    <a:pt x="185913" y="892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Annotation147"/>
            <p:cNvSpPr/>
            <p:nvPr/>
          </p:nvSpPr>
          <p:spPr>
            <a:xfrm>
              <a:off x="8424525" y="3375423"/>
              <a:ext cx="80448" cy="169665"/>
            </a:xfrm>
            <a:custGeom>
              <a:avLst/>
              <a:gdLst/>
              <a:ahLst/>
              <a:cxnLst/>
              <a:rect l="0" t="0" r="0" b="0"/>
              <a:pathLst>
                <a:path w="80448" h="169665">
                  <a:moveTo>
                    <a:pt x="0" y="0"/>
                  </a:moveTo>
                  <a:lnTo>
                    <a:pt x="0" y="22123"/>
                  </a:lnTo>
                  <a:lnTo>
                    <a:pt x="992" y="25662"/>
                  </a:lnTo>
                  <a:lnTo>
                    <a:pt x="2648" y="30007"/>
                  </a:lnTo>
                  <a:lnTo>
                    <a:pt x="4745" y="34887"/>
                  </a:lnTo>
                  <a:lnTo>
                    <a:pt x="9722" y="45602"/>
                  </a:lnTo>
                  <a:lnTo>
                    <a:pt x="29840" y="86375"/>
                  </a:lnTo>
                  <a:lnTo>
                    <a:pt x="33798" y="92310"/>
                  </a:lnTo>
                  <a:lnTo>
                    <a:pt x="38423" y="98251"/>
                  </a:lnTo>
                  <a:lnTo>
                    <a:pt x="43491" y="104196"/>
                  </a:lnTo>
                  <a:lnTo>
                    <a:pt x="47865" y="110143"/>
                  </a:lnTo>
                  <a:lnTo>
                    <a:pt x="51774" y="116093"/>
                  </a:lnTo>
                  <a:lnTo>
                    <a:pt x="55373" y="122043"/>
                  </a:lnTo>
                  <a:lnTo>
                    <a:pt x="58764" y="127995"/>
                  </a:lnTo>
                  <a:lnTo>
                    <a:pt x="65182" y="139900"/>
                  </a:lnTo>
                  <a:lnTo>
                    <a:pt x="68284" y="144860"/>
                  </a:lnTo>
                  <a:lnTo>
                    <a:pt x="71344" y="149159"/>
                  </a:lnTo>
                  <a:lnTo>
                    <a:pt x="74379" y="153017"/>
                  </a:lnTo>
                  <a:lnTo>
                    <a:pt x="76402" y="156582"/>
                  </a:lnTo>
                  <a:lnTo>
                    <a:pt x="77750" y="159950"/>
                  </a:lnTo>
                  <a:lnTo>
                    <a:pt x="80447" y="1696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Annotation148"/>
            <p:cNvSpPr/>
            <p:nvPr/>
          </p:nvSpPr>
          <p:spPr>
            <a:xfrm>
              <a:off x="8558603" y="3429153"/>
              <a:ext cx="250281" cy="133794"/>
            </a:xfrm>
            <a:custGeom>
              <a:avLst/>
              <a:gdLst/>
              <a:ahLst/>
              <a:cxnLst/>
              <a:rect l="0" t="0" r="0" b="0"/>
              <a:pathLst>
                <a:path w="250281" h="133794">
                  <a:moveTo>
                    <a:pt x="0" y="80215"/>
                  </a:moveTo>
                  <a:lnTo>
                    <a:pt x="4746" y="80215"/>
                  </a:lnTo>
                  <a:lnTo>
                    <a:pt x="7136" y="79223"/>
                  </a:lnTo>
                  <a:lnTo>
                    <a:pt x="12440" y="75475"/>
                  </a:lnTo>
                  <a:lnTo>
                    <a:pt x="16267" y="72527"/>
                  </a:lnTo>
                  <a:lnTo>
                    <a:pt x="22458" y="71837"/>
                  </a:lnTo>
                  <a:lnTo>
                    <a:pt x="26890" y="71653"/>
                  </a:lnTo>
                  <a:lnTo>
                    <a:pt x="31831" y="70538"/>
                  </a:lnTo>
                  <a:lnTo>
                    <a:pt x="37111" y="68803"/>
                  </a:lnTo>
                  <a:lnTo>
                    <a:pt x="42619" y="66654"/>
                  </a:lnTo>
                  <a:lnTo>
                    <a:pt x="48276" y="64229"/>
                  </a:lnTo>
                  <a:lnTo>
                    <a:pt x="59859" y="58889"/>
                  </a:lnTo>
                  <a:lnTo>
                    <a:pt x="65728" y="57068"/>
                  </a:lnTo>
                  <a:lnTo>
                    <a:pt x="71628" y="55854"/>
                  </a:lnTo>
                  <a:lnTo>
                    <a:pt x="77547" y="55045"/>
                  </a:lnTo>
                  <a:lnTo>
                    <a:pt x="83480" y="53513"/>
                  </a:lnTo>
                  <a:lnTo>
                    <a:pt x="89421" y="51500"/>
                  </a:lnTo>
                  <a:lnTo>
                    <a:pt x="95368" y="49165"/>
                  </a:lnTo>
                  <a:lnTo>
                    <a:pt x="100326" y="46617"/>
                  </a:lnTo>
                  <a:lnTo>
                    <a:pt x="104625" y="43926"/>
                  </a:lnTo>
                  <a:lnTo>
                    <a:pt x="108484" y="41139"/>
                  </a:lnTo>
                  <a:lnTo>
                    <a:pt x="111056" y="38290"/>
                  </a:lnTo>
                  <a:lnTo>
                    <a:pt x="112772" y="35398"/>
                  </a:lnTo>
                  <a:lnTo>
                    <a:pt x="113914" y="32478"/>
                  </a:lnTo>
                  <a:lnTo>
                    <a:pt x="115670" y="30531"/>
                  </a:lnTo>
                  <a:lnTo>
                    <a:pt x="117833" y="29233"/>
                  </a:lnTo>
                  <a:lnTo>
                    <a:pt x="120269" y="28367"/>
                  </a:lnTo>
                  <a:lnTo>
                    <a:pt x="121893" y="26799"/>
                  </a:lnTo>
                  <a:lnTo>
                    <a:pt x="122976" y="24760"/>
                  </a:lnTo>
                  <a:lnTo>
                    <a:pt x="123697" y="22410"/>
                  </a:lnTo>
                  <a:lnTo>
                    <a:pt x="123185" y="19850"/>
                  </a:lnTo>
                  <a:lnTo>
                    <a:pt x="121850" y="17151"/>
                  </a:lnTo>
                  <a:lnTo>
                    <a:pt x="119967" y="14360"/>
                  </a:lnTo>
                  <a:lnTo>
                    <a:pt x="117719" y="11507"/>
                  </a:lnTo>
                  <a:lnTo>
                    <a:pt x="115226" y="8613"/>
                  </a:lnTo>
                  <a:lnTo>
                    <a:pt x="112572" y="5691"/>
                  </a:lnTo>
                  <a:lnTo>
                    <a:pt x="108816" y="3744"/>
                  </a:lnTo>
                  <a:lnTo>
                    <a:pt x="104326" y="2445"/>
                  </a:lnTo>
                  <a:lnTo>
                    <a:pt x="99346" y="1579"/>
                  </a:lnTo>
                  <a:lnTo>
                    <a:pt x="95033" y="1002"/>
                  </a:lnTo>
                  <a:lnTo>
                    <a:pt x="87592" y="361"/>
                  </a:lnTo>
                  <a:lnTo>
                    <a:pt x="80974" y="76"/>
                  </a:lnTo>
                  <a:lnTo>
                    <a:pt x="77819" y="0"/>
                  </a:lnTo>
                  <a:lnTo>
                    <a:pt x="73729" y="942"/>
                  </a:lnTo>
                  <a:lnTo>
                    <a:pt x="69016" y="2561"/>
                  </a:lnTo>
                  <a:lnTo>
                    <a:pt x="63887" y="4633"/>
                  </a:lnTo>
                  <a:lnTo>
                    <a:pt x="58483" y="7007"/>
                  </a:lnTo>
                  <a:lnTo>
                    <a:pt x="47179" y="12290"/>
                  </a:lnTo>
                  <a:lnTo>
                    <a:pt x="29650" y="20843"/>
                  </a:lnTo>
                  <a:lnTo>
                    <a:pt x="24732" y="24759"/>
                  </a:lnTo>
                  <a:lnTo>
                    <a:pt x="20461" y="29353"/>
                  </a:lnTo>
                  <a:lnTo>
                    <a:pt x="16620" y="34401"/>
                  </a:lnTo>
                  <a:lnTo>
                    <a:pt x="14060" y="38758"/>
                  </a:lnTo>
                  <a:lnTo>
                    <a:pt x="12352" y="42655"/>
                  </a:lnTo>
                  <a:lnTo>
                    <a:pt x="11214" y="46246"/>
                  </a:lnTo>
                  <a:lnTo>
                    <a:pt x="9462" y="50624"/>
                  </a:lnTo>
                  <a:lnTo>
                    <a:pt x="7301" y="55527"/>
                  </a:lnTo>
                  <a:lnTo>
                    <a:pt x="4867" y="60779"/>
                  </a:lnTo>
                  <a:lnTo>
                    <a:pt x="4238" y="66266"/>
                  </a:lnTo>
                  <a:lnTo>
                    <a:pt x="4812" y="71908"/>
                  </a:lnTo>
                  <a:lnTo>
                    <a:pt x="6187" y="77653"/>
                  </a:lnTo>
                  <a:lnTo>
                    <a:pt x="8097" y="82476"/>
                  </a:lnTo>
                  <a:lnTo>
                    <a:pt x="10364" y="86684"/>
                  </a:lnTo>
                  <a:lnTo>
                    <a:pt x="12869" y="90480"/>
                  </a:lnTo>
                  <a:lnTo>
                    <a:pt x="15531" y="94996"/>
                  </a:lnTo>
                  <a:lnTo>
                    <a:pt x="18300" y="99991"/>
                  </a:lnTo>
                  <a:lnTo>
                    <a:pt x="21138" y="105305"/>
                  </a:lnTo>
                  <a:lnTo>
                    <a:pt x="25017" y="109841"/>
                  </a:lnTo>
                  <a:lnTo>
                    <a:pt x="29590" y="113856"/>
                  </a:lnTo>
                  <a:lnTo>
                    <a:pt x="34624" y="117525"/>
                  </a:lnTo>
                  <a:lnTo>
                    <a:pt x="40960" y="120963"/>
                  </a:lnTo>
                  <a:lnTo>
                    <a:pt x="48164" y="124248"/>
                  </a:lnTo>
                  <a:lnTo>
                    <a:pt x="55946" y="127430"/>
                  </a:lnTo>
                  <a:lnTo>
                    <a:pt x="64112" y="129551"/>
                  </a:lnTo>
                  <a:lnTo>
                    <a:pt x="72536" y="130965"/>
                  </a:lnTo>
                  <a:lnTo>
                    <a:pt x="81132" y="131908"/>
                  </a:lnTo>
                  <a:lnTo>
                    <a:pt x="89844" y="132536"/>
                  </a:lnTo>
                  <a:lnTo>
                    <a:pt x="98629" y="132955"/>
                  </a:lnTo>
                  <a:lnTo>
                    <a:pt x="117330" y="133421"/>
                  </a:lnTo>
                  <a:lnTo>
                    <a:pt x="250280" y="1337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Annotation149"/>
            <p:cNvSpPr/>
            <p:nvPr/>
          </p:nvSpPr>
          <p:spPr>
            <a:xfrm>
              <a:off x="6046864" y="1339453"/>
              <a:ext cx="464806" cy="812603"/>
            </a:xfrm>
            <a:custGeom>
              <a:avLst/>
              <a:gdLst/>
              <a:ahLst/>
              <a:cxnLst/>
              <a:rect l="0" t="0" r="0" b="0"/>
              <a:pathLst>
                <a:path w="464806" h="812603">
                  <a:moveTo>
                    <a:pt x="0" y="812602"/>
                  </a:moveTo>
                  <a:lnTo>
                    <a:pt x="0" y="791352"/>
                  </a:lnTo>
                  <a:lnTo>
                    <a:pt x="993" y="788514"/>
                  </a:lnTo>
                  <a:lnTo>
                    <a:pt x="4745" y="782714"/>
                  </a:lnTo>
                  <a:lnTo>
                    <a:pt x="18110" y="765292"/>
                  </a:lnTo>
                  <a:lnTo>
                    <a:pt x="29841" y="743615"/>
                  </a:lnTo>
                  <a:lnTo>
                    <a:pt x="56613" y="690549"/>
                  </a:lnTo>
                  <a:lnTo>
                    <a:pt x="70296" y="672699"/>
                  </a:lnTo>
                  <a:lnTo>
                    <a:pt x="82184" y="654843"/>
                  </a:lnTo>
                  <a:lnTo>
                    <a:pt x="96093" y="631031"/>
                  </a:lnTo>
                  <a:lnTo>
                    <a:pt x="110354" y="612180"/>
                  </a:lnTo>
                  <a:lnTo>
                    <a:pt x="122304" y="589176"/>
                  </a:lnTo>
                  <a:lnTo>
                    <a:pt x="136990" y="569351"/>
                  </a:lnTo>
                  <a:lnTo>
                    <a:pt x="149067" y="550910"/>
                  </a:lnTo>
                  <a:lnTo>
                    <a:pt x="159279" y="538867"/>
                  </a:lnTo>
                  <a:lnTo>
                    <a:pt x="167791" y="524254"/>
                  </a:lnTo>
                  <a:lnTo>
                    <a:pt x="175878" y="508830"/>
                  </a:lnTo>
                  <a:lnTo>
                    <a:pt x="190605" y="488990"/>
                  </a:lnTo>
                  <a:lnTo>
                    <a:pt x="201700" y="469552"/>
                  </a:lnTo>
                  <a:lnTo>
                    <a:pt x="211277" y="446374"/>
                  </a:lnTo>
                  <a:lnTo>
                    <a:pt x="221398" y="426498"/>
                  </a:lnTo>
                  <a:lnTo>
                    <a:pt x="235542" y="407049"/>
                  </a:lnTo>
                  <a:lnTo>
                    <a:pt x="246465" y="383868"/>
                  </a:lnTo>
                  <a:lnTo>
                    <a:pt x="256985" y="363991"/>
                  </a:lnTo>
                  <a:lnTo>
                    <a:pt x="271247" y="345533"/>
                  </a:lnTo>
                  <a:lnTo>
                    <a:pt x="285467" y="321519"/>
                  </a:lnTo>
                  <a:lnTo>
                    <a:pt x="294805" y="300978"/>
                  </a:lnTo>
                  <a:lnTo>
                    <a:pt x="303861" y="278687"/>
                  </a:lnTo>
                  <a:lnTo>
                    <a:pt x="310841" y="265744"/>
                  </a:lnTo>
                  <a:lnTo>
                    <a:pt x="324945" y="247301"/>
                  </a:lnTo>
                  <a:lnTo>
                    <a:pt x="339113" y="225937"/>
                  </a:lnTo>
                  <a:lnTo>
                    <a:pt x="351088" y="212465"/>
                  </a:lnTo>
                  <a:lnTo>
                    <a:pt x="360633" y="201585"/>
                  </a:lnTo>
                  <a:lnTo>
                    <a:pt x="374854" y="178432"/>
                  </a:lnTo>
                  <a:lnTo>
                    <a:pt x="384190" y="163332"/>
                  </a:lnTo>
                  <a:lnTo>
                    <a:pt x="393246" y="149929"/>
                  </a:lnTo>
                  <a:lnTo>
                    <a:pt x="396243" y="144601"/>
                  </a:lnTo>
                  <a:lnTo>
                    <a:pt x="399572" y="133390"/>
                  </a:lnTo>
                  <a:lnTo>
                    <a:pt x="400460" y="127622"/>
                  </a:lnTo>
                  <a:lnTo>
                    <a:pt x="404095" y="118567"/>
                  </a:lnTo>
                  <a:lnTo>
                    <a:pt x="417377" y="95393"/>
                  </a:lnTo>
                  <a:lnTo>
                    <a:pt x="425151" y="84268"/>
                  </a:lnTo>
                  <a:lnTo>
                    <a:pt x="428890" y="74688"/>
                  </a:lnTo>
                  <a:lnTo>
                    <a:pt x="438546" y="62562"/>
                  </a:lnTo>
                  <a:lnTo>
                    <a:pt x="444196" y="55587"/>
                  </a:lnTo>
                  <a:lnTo>
                    <a:pt x="454134" y="38727"/>
                  </a:lnTo>
                  <a:lnTo>
                    <a:pt x="455097" y="34410"/>
                  </a:lnTo>
                  <a:lnTo>
                    <a:pt x="455353" y="31870"/>
                  </a:lnTo>
                  <a:lnTo>
                    <a:pt x="456518" y="29184"/>
                  </a:lnTo>
                  <a:lnTo>
                    <a:pt x="461908" y="20664"/>
                  </a:lnTo>
                  <a:lnTo>
                    <a:pt x="464424" y="10671"/>
                  </a:lnTo>
                  <a:lnTo>
                    <a:pt x="4648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Annotation150"/>
            <p:cNvSpPr/>
            <p:nvPr/>
          </p:nvSpPr>
          <p:spPr>
            <a:xfrm>
              <a:off x="6180943" y="1366242"/>
              <a:ext cx="80448" cy="89295"/>
            </a:xfrm>
            <a:custGeom>
              <a:avLst/>
              <a:gdLst/>
              <a:ahLst/>
              <a:cxnLst/>
              <a:rect l="0" t="0" r="0" b="0"/>
              <a:pathLst>
                <a:path w="80448" h="89295">
                  <a:moveTo>
                    <a:pt x="0" y="0"/>
                  </a:moveTo>
                  <a:lnTo>
                    <a:pt x="4745" y="4741"/>
                  </a:lnTo>
                  <a:lnTo>
                    <a:pt x="6143" y="7129"/>
                  </a:lnTo>
                  <a:lnTo>
                    <a:pt x="7075" y="9714"/>
                  </a:lnTo>
                  <a:lnTo>
                    <a:pt x="7696" y="12429"/>
                  </a:lnTo>
                  <a:lnTo>
                    <a:pt x="8110" y="15231"/>
                  </a:lnTo>
                  <a:lnTo>
                    <a:pt x="8387" y="18092"/>
                  </a:lnTo>
                  <a:lnTo>
                    <a:pt x="8571" y="20991"/>
                  </a:lnTo>
                  <a:lnTo>
                    <a:pt x="8775" y="26858"/>
                  </a:lnTo>
                  <a:lnTo>
                    <a:pt x="8906" y="38709"/>
                  </a:lnTo>
                  <a:lnTo>
                    <a:pt x="8929" y="47629"/>
                  </a:lnTo>
                  <a:lnTo>
                    <a:pt x="7939" y="50604"/>
                  </a:lnTo>
                  <a:lnTo>
                    <a:pt x="6286" y="53580"/>
                  </a:lnTo>
                  <a:lnTo>
                    <a:pt x="4191" y="56556"/>
                  </a:lnTo>
                  <a:lnTo>
                    <a:pt x="2794" y="59532"/>
                  </a:lnTo>
                  <a:lnTo>
                    <a:pt x="1863" y="62508"/>
                  </a:lnTo>
                  <a:lnTo>
                    <a:pt x="1242" y="65485"/>
                  </a:lnTo>
                  <a:lnTo>
                    <a:pt x="1821" y="68461"/>
                  </a:lnTo>
                  <a:lnTo>
                    <a:pt x="3200" y="71438"/>
                  </a:lnTo>
                  <a:lnTo>
                    <a:pt x="7805" y="78603"/>
                  </a:lnTo>
                  <a:lnTo>
                    <a:pt x="9176" y="80184"/>
                  </a:lnTo>
                  <a:lnTo>
                    <a:pt x="11084" y="82229"/>
                  </a:lnTo>
                  <a:lnTo>
                    <a:pt x="16535" y="87901"/>
                  </a:lnTo>
                  <a:lnTo>
                    <a:pt x="17976" y="88366"/>
                  </a:lnTo>
                  <a:lnTo>
                    <a:pt x="19929" y="88676"/>
                  </a:lnTo>
                  <a:lnTo>
                    <a:pt x="22225" y="88883"/>
                  </a:lnTo>
                  <a:lnTo>
                    <a:pt x="24748" y="89021"/>
                  </a:lnTo>
                  <a:lnTo>
                    <a:pt x="30200" y="89174"/>
                  </a:lnTo>
                  <a:lnTo>
                    <a:pt x="51876" y="89294"/>
                  </a:lnTo>
                  <a:lnTo>
                    <a:pt x="53455" y="88303"/>
                  </a:lnTo>
                  <a:lnTo>
                    <a:pt x="55500" y="86650"/>
                  </a:lnTo>
                  <a:lnTo>
                    <a:pt x="57857" y="84555"/>
                  </a:lnTo>
                  <a:lnTo>
                    <a:pt x="60421" y="83159"/>
                  </a:lnTo>
                  <a:lnTo>
                    <a:pt x="63123" y="82229"/>
                  </a:lnTo>
                  <a:lnTo>
                    <a:pt x="65919" y="81608"/>
                  </a:lnTo>
                  <a:lnTo>
                    <a:pt x="68775" y="81195"/>
                  </a:lnTo>
                  <a:lnTo>
                    <a:pt x="71672" y="80919"/>
                  </a:lnTo>
                  <a:lnTo>
                    <a:pt x="74598" y="80735"/>
                  </a:lnTo>
                  <a:lnTo>
                    <a:pt x="76547" y="79620"/>
                  </a:lnTo>
                  <a:lnTo>
                    <a:pt x="77847" y="77885"/>
                  </a:lnTo>
                  <a:lnTo>
                    <a:pt x="80447" y="714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Annotation151"/>
            <p:cNvSpPr/>
            <p:nvPr/>
          </p:nvSpPr>
          <p:spPr>
            <a:xfrm>
              <a:off x="6243512" y="1339453"/>
              <a:ext cx="8940" cy="205384"/>
            </a:xfrm>
            <a:custGeom>
              <a:avLst/>
              <a:gdLst/>
              <a:ahLst/>
              <a:cxnLst/>
              <a:rect l="0" t="0" r="0" b="0"/>
              <a:pathLst>
                <a:path w="8940" h="205384">
                  <a:moveTo>
                    <a:pt x="8939" y="0"/>
                  </a:moveTo>
                  <a:lnTo>
                    <a:pt x="1242" y="0"/>
                  </a:lnTo>
                  <a:lnTo>
                    <a:pt x="829" y="992"/>
                  </a:lnTo>
                  <a:lnTo>
                    <a:pt x="553" y="2646"/>
                  </a:lnTo>
                  <a:lnTo>
                    <a:pt x="369" y="4741"/>
                  </a:lnTo>
                  <a:lnTo>
                    <a:pt x="163" y="9714"/>
                  </a:lnTo>
                  <a:lnTo>
                    <a:pt x="49" y="18092"/>
                  </a:lnTo>
                  <a:lnTo>
                    <a:pt x="0" y="205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Annotation152"/>
            <p:cNvSpPr/>
            <p:nvPr/>
          </p:nvSpPr>
          <p:spPr>
            <a:xfrm>
              <a:off x="6627871" y="1071563"/>
              <a:ext cx="107264" cy="205383"/>
            </a:xfrm>
            <a:custGeom>
              <a:avLst/>
              <a:gdLst/>
              <a:ahLst/>
              <a:cxnLst/>
              <a:rect l="0" t="0" r="0" b="0"/>
              <a:pathLst>
                <a:path w="107264" h="205383">
                  <a:moveTo>
                    <a:pt x="0" y="0"/>
                  </a:moveTo>
                  <a:lnTo>
                    <a:pt x="13575" y="13561"/>
                  </a:lnTo>
                  <a:lnTo>
                    <a:pt x="15009" y="15986"/>
                  </a:lnTo>
                  <a:lnTo>
                    <a:pt x="16602" y="21326"/>
                  </a:lnTo>
                  <a:lnTo>
                    <a:pt x="18021" y="24139"/>
                  </a:lnTo>
                  <a:lnTo>
                    <a:pt x="19960" y="27006"/>
                  </a:lnTo>
                  <a:lnTo>
                    <a:pt x="22245" y="29910"/>
                  </a:lnTo>
                  <a:lnTo>
                    <a:pt x="24762" y="33831"/>
                  </a:lnTo>
                  <a:lnTo>
                    <a:pt x="27434" y="38429"/>
                  </a:lnTo>
                  <a:lnTo>
                    <a:pt x="30207" y="43478"/>
                  </a:lnTo>
                  <a:lnTo>
                    <a:pt x="33050" y="47837"/>
                  </a:lnTo>
                  <a:lnTo>
                    <a:pt x="35937" y="51735"/>
                  </a:lnTo>
                  <a:lnTo>
                    <a:pt x="38856" y="55326"/>
                  </a:lnTo>
                  <a:lnTo>
                    <a:pt x="40802" y="59704"/>
                  </a:lnTo>
                  <a:lnTo>
                    <a:pt x="42098" y="64607"/>
                  </a:lnTo>
                  <a:lnTo>
                    <a:pt x="42964" y="69860"/>
                  </a:lnTo>
                  <a:lnTo>
                    <a:pt x="44533" y="74355"/>
                  </a:lnTo>
                  <a:lnTo>
                    <a:pt x="46573" y="78343"/>
                  </a:lnTo>
                  <a:lnTo>
                    <a:pt x="48925" y="81994"/>
                  </a:lnTo>
                  <a:lnTo>
                    <a:pt x="50493" y="85420"/>
                  </a:lnTo>
                  <a:lnTo>
                    <a:pt x="51540" y="88697"/>
                  </a:lnTo>
                  <a:lnTo>
                    <a:pt x="52238" y="91873"/>
                  </a:lnTo>
                  <a:lnTo>
                    <a:pt x="52702" y="95975"/>
                  </a:lnTo>
                  <a:lnTo>
                    <a:pt x="53012" y="100694"/>
                  </a:lnTo>
                  <a:lnTo>
                    <a:pt x="53219" y="105825"/>
                  </a:lnTo>
                  <a:lnTo>
                    <a:pt x="54350" y="110237"/>
                  </a:lnTo>
                  <a:lnTo>
                    <a:pt x="56096" y="114171"/>
                  </a:lnTo>
                  <a:lnTo>
                    <a:pt x="58254" y="117786"/>
                  </a:lnTo>
                  <a:lnTo>
                    <a:pt x="59693" y="121188"/>
                  </a:lnTo>
                  <a:lnTo>
                    <a:pt x="60653" y="124448"/>
                  </a:lnTo>
                  <a:lnTo>
                    <a:pt x="61718" y="130716"/>
                  </a:lnTo>
                  <a:lnTo>
                    <a:pt x="62190" y="136809"/>
                  </a:lnTo>
                  <a:lnTo>
                    <a:pt x="63311" y="140815"/>
                  </a:lnTo>
                  <a:lnTo>
                    <a:pt x="65051" y="145470"/>
                  </a:lnTo>
                  <a:lnTo>
                    <a:pt x="67203" y="150558"/>
                  </a:lnTo>
                  <a:lnTo>
                    <a:pt x="68639" y="154942"/>
                  </a:lnTo>
                  <a:lnTo>
                    <a:pt x="69595" y="158857"/>
                  </a:lnTo>
                  <a:lnTo>
                    <a:pt x="70233" y="162459"/>
                  </a:lnTo>
                  <a:lnTo>
                    <a:pt x="70658" y="165853"/>
                  </a:lnTo>
                  <a:lnTo>
                    <a:pt x="71130" y="172269"/>
                  </a:lnTo>
                  <a:lnTo>
                    <a:pt x="72250" y="175370"/>
                  </a:lnTo>
                  <a:lnTo>
                    <a:pt x="73989" y="178429"/>
                  </a:lnTo>
                  <a:lnTo>
                    <a:pt x="79172" y="185727"/>
                  </a:lnTo>
                  <a:lnTo>
                    <a:pt x="80591" y="187318"/>
                  </a:lnTo>
                  <a:lnTo>
                    <a:pt x="84815" y="191731"/>
                  </a:lnTo>
                  <a:lnTo>
                    <a:pt x="96681" y="203727"/>
                  </a:lnTo>
                  <a:lnTo>
                    <a:pt x="98222" y="204279"/>
                  </a:lnTo>
                  <a:lnTo>
                    <a:pt x="100242" y="204646"/>
                  </a:lnTo>
                  <a:lnTo>
                    <a:pt x="107263" y="205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Annotation153"/>
            <p:cNvSpPr/>
            <p:nvPr/>
          </p:nvSpPr>
          <p:spPr>
            <a:xfrm>
              <a:off x="6708318" y="1062633"/>
              <a:ext cx="71509" cy="169665"/>
            </a:xfrm>
            <a:custGeom>
              <a:avLst/>
              <a:gdLst/>
              <a:ahLst/>
              <a:cxnLst/>
              <a:rect l="0" t="0" r="0" b="0"/>
              <a:pathLst>
                <a:path w="71509" h="169665">
                  <a:moveTo>
                    <a:pt x="0" y="0"/>
                  </a:moveTo>
                  <a:lnTo>
                    <a:pt x="0" y="13302"/>
                  </a:lnTo>
                  <a:lnTo>
                    <a:pt x="993" y="15813"/>
                  </a:lnTo>
                  <a:lnTo>
                    <a:pt x="2648" y="18480"/>
                  </a:lnTo>
                  <a:lnTo>
                    <a:pt x="4745" y="21249"/>
                  </a:lnTo>
                  <a:lnTo>
                    <a:pt x="6143" y="24088"/>
                  </a:lnTo>
                  <a:lnTo>
                    <a:pt x="7075" y="26973"/>
                  </a:lnTo>
                  <a:lnTo>
                    <a:pt x="7696" y="29888"/>
                  </a:lnTo>
                  <a:lnTo>
                    <a:pt x="9103" y="32824"/>
                  </a:lnTo>
                  <a:lnTo>
                    <a:pt x="11036" y="35773"/>
                  </a:lnTo>
                  <a:lnTo>
                    <a:pt x="13316" y="38731"/>
                  </a:lnTo>
                  <a:lnTo>
                    <a:pt x="15830" y="42688"/>
                  </a:lnTo>
                  <a:lnTo>
                    <a:pt x="18499" y="47310"/>
                  </a:lnTo>
                  <a:lnTo>
                    <a:pt x="24113" y="57738"/>
                  </a:lnTo>
                  <a:lnTo>
                    <a:pt x="29919" y="68986"/>
                  </a:lnTo>
                  <a:lnTo>
                    <a:pt x="31864" y="73772"/>
                  </a:lnTo>
                  <a:lnTo>
                    <a:pt x="33160" y="77955"/>
                  </a:lnTo>
                  <a:lnTo>
                    <a:pt x="34025" y="81735"/>
                  </a:lnTo>
                  <a:lnTo>
                    <a:pt x="35595" y="86240"/>
                  </a:lnTo>
                  <a:lnTo>
                    <a:pt x="37635" y="91228"/>
                  </a:lnTo>
                  <a:lnTo>
                    <a:pt x="39987" y="96537"/>
                  </a:lnTo>
                  <a:lnTo>
                    <a:pt x="41556" y="101069"/>
                  </a:lnTo>
                  <a:lnTo>
                    <a:pt x="42602" y="105082"/>
                  </a:lnTo>
                  <a:lnTo>
                    <a:pt x="43299" y="108750"/>
                  </a:lnTo>
                  <a:lnTo>
                    <a:pt x="44757" y="113180"/>
                  </a:lnTo>
                  <a:lnTo>
                    <a:pt x="46722" y="118117"/>
                  </a:lnTo>
                  <a:lnTo>
                    <a:pt x="49025" y="123393"/>
                  </a:lnTo>
                  <a:lnTo>
                    <a:pt x="51554" y="127903"/>
                  </a:lnTo>
                  <a:lnTo>
                    <a:pt x="54233" y="131901"/>
                  </a:lnTo>
                  <a:lnTo>
                    <a:pt x="57012" y="135559"/>
                  </a:lnTo>
                  <a:lnTo>
                    <a:pt x="58865" y="138990"/>
                  </a:lnTo>
                  <a:lnTo>
                    <a:pt x="60100" y="142269"/>
                  </a:lnTo>
                  <a:lnTo>
                    <a:pt x="60923" y="145448"/>
                  </a:lnTo>
                  <a:lnTo>
                    <a:pt x="62466" y="148559"/>
                  </a:lnTo>
                  <a:lnTo>
                    <a:pt x="64486" y="151625"/>
                  </a:lnTo>
                  <a:lnTo>
                    <a:pt x="66827" y="154661"/>
                  </a:lnTo>
                  <a:lnTo>
                    <a:pt x="68389" y="157678"/>
                  </a:lnTo>
                  <a:lnTo>
                    <a:pt x="69429" y="160681"/>
                  </a:lnTo>
                  <a:lnTo>
                    <a:pt x="71508" y="1696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Annotation154"/>
            <p:cNvSpPr/>
            <p:nvPr/>
          </p:nvSpPr>
          <p:spPr>
            <a:xfrm>
              <a:off x="6663626" y="1143000"/>
              <a:ext cx="89386" cy="62509"/>
            </a:xfrm>
            <a:custGeom>
              <a:avLst/>
              <a:gdLst/>
              <a:ahLst/>
              <a:cxnLst/>
              <a:rect l="0" t="0" r="0" b="0"/>
              <a:pathLst>
                <a:path w="89386" h="62509">
                  <a:moveTo>
                    <a:pt x="0" y="62508"/>
                  </a:moveTo>
                  <a:lnTo>
                    <a:pt x="0" y="57767"/>
                  </a:lnTo>
                  <a:lnTo>
                    <a:pt x="993" y="56371"/>
                  </a:lnTo>
                  <a:lnTo>
                    <a:pt x="2648" y="55440"/>
                  </a:lnTo>
                  <a:lnTo>
                    <a:pt x="4744" y="54819"/>
                  </a:lnTo>
                  <a:lnTo>
                    <a:pt x="6143" y="53413"/>
                  </a:lnTo>
                  <a:lnTo>
                    <a:pt x="7075" y="51484"/>
                  </a:lnTo>
                  <a:lnTo>
                    <a:pt x="7696" y="49205"/>
                  </a:lnTo>
                  <a:lnTo>
                    <a:pt x="9103" y="46694"/>
                  </a:lnTo>
                  <a:lnTo>
                    <a:pt x="11036" y="44028"/>
                  </a:lnTo>
                  <a:lnTo>
                    <a:pt x="13315" y="41258"/>
                  </a:lnTo>
                  <a:lnTo>
                    <a:pt x="16822" y="38419"/>
                  </a:lnTo>
                  <a:lnTo>
                    <a:pt x="21147" y="35535"/>
                  </a:lnTo>
                  <a:lnTo>
                    <a:pt x="26016" y="32619"/>
                  </a:lnTo>
                  <a:lnTo>
                    <a:pt x="30255" y="29684"/>
                  </a:lnTo>
                  <a:lnTo>
                    <a:pt x="34074" y="26735"/>
                  </a:lnTo>
                  <a:lnTo>
                    <a:pt x="37614" y="23776"/>
                  </a:lnTo>
                  <a:lnTo>
                    <a:pt x="41959" y="21804"/>
                  </a:lnTo>
                  <a:lnTo>
                    <a:pt x="46843" y="20489"/>
                  </a:lnTo>
                  <a:lnTo>
                    <a:pt x="52085" y="19612"/>
                  </a:lnTo>
                  <a:lnTo>
                    <a:pt x="56573" y="18036"/>
                  </a:lnTo>
                  <a:lnTo>
                    <a:pt x="60558" y="15993"/>
                  </a:lnTo>
                  <a:lnTo>
                    <a:pt x="64208" y="13638"/>
                  </a:lnTo>
                  <a:lnTo>
                    <a:pt x="67634" y="11077"/>
                  </a:lnTo>
                  <a:lnTo>
                    <a:pt x="70913" y="8376"/>
                  </a:lnTo>
                  <a:lnTo>
                    <a:pt x="74091" y="5584"/>
                  </a:lnTo>
                  <a:lnTo>
                    <a:pt x="77201" y="3723"/>
                  </a:lnTo>
                  <a:lnTo>
                    <a:pt x="80269" y="2482"/>
                  </a:lnTo>
                  <a:lnTo>
                    <a:pt x="893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Annotation155"/>
            <p:cNvSpPr/>
            <p:nvPr/>
          </p:nvSpPr>
          <p:spPr>
            <a:xfrm>
              <a:off x="6771302" y="1089422"/>
              <a:ext cx="80022" cy="97814"/>
            </a:xfrm>
            <a:custGeom>
              <a:avLst/>
              <a:gdLst/>
              <a:ahLst/>
              <a:cxnLst/>
              <a:rect l="0" t="0" r="0" b="0"/>
              <a:pathLst>
                <a:path w="80022" h="97814">
                  <a:moveTo>
                    <a:pt x="62157" y="8929"/>
                  </a:moveTo>
                  <a:lnTo>
                    <a:pt x="49717" y="8929"/>
                  </a:lnTo>
                  <a:lnTo>
                    <a:pt x="46911" y="9922"/>
                  </a:lnTo>
                  <a:lnTo>
                    <a:pt x="44048" y="11575"/>
                  </a:lnTo>
                  <a:lnTo>
                    <a:pt x="37061" y="16618"/>
                  </a:lnTo>
                  <a:lnTo>
                    <a:pt x="35495" y="18024"/>
                  </a:lnTo>
                  <a:lnTo>
                    <a:pt x="31105" y="22232"/>
                  </a:lnTo>
                  <a:lnTo>
                    <a:pt x="14375" y="38818"/>
                  </a:lnTo>
                  <a:lnTo>
                    <a:pt x="12425" y="41753"/>
                  </a:lnTo>
                  <a:lnTo>
                    <a:pt x="11124" y="44703"/>
                  </a:lnTo>
                  <a:lnTo>
                    <a:pt x="10258" y="47661"/>
                  </a:lnTo>
                  <a:lnTo>
                    <a:pt x="8687" y="50626"/>
                  </a:lnTo>
                  <a:lnTo>
                    <a:pt x="6647" y="53594"/>
                  </a:lnTo>
                  <a:lnTo>
                    <a:pt x="4294" y="56565"/>
                  </a:lnTo>
                  <a:lnTo>
                    <a:pt x="2725" y="59538"/>
                  </a:lnTo>
                  <a:lnTo>
                    <a:pt x="1679" y="62512"/>
                  </a:lnTo>
                  <a:lnTo>
                    <a:pt x="981" y="65487"/>
                  </a:lnTo>
                  <a:lnTo>
                    <a:pt x="516" y="68463"/>
                  </a:lnTo>
                  <a:lnTo>
                    <a:pt x="206" y="71439"/>
                  </a:lnTo>
                  <a:lnTo>
                    <a:pt x="0" y="74415"/>
                  </a:lnTo>
                  <a:lnTo>
                    <a:pt x="855" y="77391"/>
                  </a:lnTo>
                  <a:lnTo>
                    <a:pt x="2419" y="80368"/>
                  </a:lnTo>
                  <a:lnTo>
                    <a:pt x="7319" y="87533"/>
                  </a:lnTo>
                  <a:lnTo>
                    <a:pt x="8714" y="89113"/>
                  </a:lnTo>
                  <a:lnTo>
                    <a:pt x="12914" y="93515"/>
                  </a:lnTo>
                  <a:lnTo>
                    <a:pt x="15423" y="95085"/>
                  </a:lnTo>
                  <a:lnTo>
                    <a:pt x="18090" y="96132"/>
                  </a:lnTo>
                  <a:lnTo>
                    <a:pt x="20860" y="96830"/>
                  </a:lnTo>
                  <a:lnTo>
                    <a:pt x="23702" y="97296"/>
                  </a:lnTo>
                  <a:lnTo>
                    <a:pt x="26588" y="97606"/>
                  </a:lnTo>
                  <a:lnTo>
                    <a:pt x="29506" y="97813"/>
                  </a:lnTo>
                  <a:lnTo>
                    <a:pt x="33437" y="96958"/>
                  </a:lnTo>
                  <a:lnTo>
                    <a:pt x="38045" y="95397"/>
                  </a:lnTo>
                  <a:lnTo>
                    <a:pt x="43102" y="93363"/>
                  </a:lnTo>
                  <a:lnTo>
                    <a:pt x="47467" y="92008"/>
                  </a:lnTo>
                  <a:lnTo>
                    <a:pt x="51371" y="91104"/>
                  </a:lnTo>
                  <a:lnTo>
                    <a:pt x="54967" y="90502"/>
                  </a:lnTo>
                  <a:lnTo>
                    <a:pt x="58357" y="88116"/>
                  </a:lnTo>
                  <a:lnTo>
                    <a:pt x="61609" y="84541"/>
                  </a:lnTo>
                  <a:lnTo>
                    <a:pt x="64771" y="80173"/>
                  </a:lnTo>
                  <a:lnTo>
                    <a:pt x="67873" y="76269"/>
                  </a:lnTo>
                  <a:lnTo>
                    <a:pt x="70933" y="72674"/>
                  </a:lnTo>
                  <a:lnTo>
                    <a:pt x="73967" y="69285"/>
                  </a:lnTo>
                  <a:lnTo>
                    <a:pt x="75989" y="66034"/>
                  </a:lnTo>
                  <a:lnTo>
                    <a:pt x="77337" y="62874"/>
                  </a:lnTo>
                  <a:lnTo>
                    <a:pt x="78237" y="59775"/>
                  </a:lnTo>
                  <a:lnTo>
                    <a:pt x="78835" y="56717"/>
                  </a:lnTo>
                  <a:lnTo>
                    <a:pt x="79235" y="53686"/>
                  </a:lnTo>
                  <a:lnTo>
                    <a:pt x="79501" y="50674"/>
                  </a:lnTo>
                  <a:lnTo>
                    <a:pt x="79679" y="47673"/>
                  </a:lnTo>
                  <a:lnTo>
                    <a:pt x="79877" y="41693"/>
                  </a:lnTo>
                  <a:lnTo>
                    <a:pt x="80013" y="26792"/>
                  </a:lnTo>
                  <a:lnTo>
                    <a:pt x="80021" y="23814"/>
                  </a:lnTo>
                  <a:lnTo>
                    <a:pt x="79032" y="20837"/>
                  </a:lnTo>
                  <a:lnTo>
                    <a:pt x="77379" y="17860"/>
                  </a:lnTo>
                  <a:lnTo>
                    <a:pt x="72337" y="10694"/>
                  </a:lnTo>
                  <a:lnTo>
                    <a:pt x="70930" y="9113"/>
                  </a:lnTo>
                  <a:lnTo>
                    <a:pt x="66718" y="4712"/>
                  </a:lnTo>
                  <a:lnTo>
                    <a:pt x="64205" y="3141"/>
                  </a:lnTo>
                  <a:lnTo>
                    <a:pt x="61535" y="2094"/>
                  </a:lnTo>
                  <a:lnTo>
                    <a:pt x="58763" y="1396"/>
                  </a:lnTo>
                  <a:lnTo>
                    <a:pt x="55922" y="931"/>
                  </a:lnTo>
                  <a:lnTo>
                    <a:pt x="53034" y="620"/>
                  </a:lnTo>
                  <a:lnTo>
                    <a:pt x="442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Annotation156"/>
            <p:cNvSpPr/>
            <p:nvPr/>
          </p:nvSpPr>
          <p:spPr>
            <a:xfrm>
              <a:off x="6860274" y="1009091"/>
              <a:ext cx="187711" cy="123703"/>
            </a:xfrm>
            <a:custGeom>
              <a:avLst/>
              <a:gdLst/>
              <a:ahLst/>
              <a:cxnLst/>
              <a:rect l="0" t="0" r="0" b="0"/>
              <a:pathLst>
                <a:path w="187711" h="123703">
                  <a:moveTo>
                    <a:pt x="0" y="80331"/>
                  </a:moveTo>
                  <a:lnTo>
                    <a:pt x="4745" y="80331"/>
                  </a:lnTo>
                  <a:lnTo>
                    <a:pt x="6143" y="81323"/>
                  </a:lnTo>
                  <a:lnTo>
                    <a:pt x="7074" y="82977"/>
                  </a:lnTo>
                  <a:lnTo>
                    <a:pt x="8570" y="88019"/>
                  </a:lnTo>
                  <a:lnTo>
                    <a:pt x="8775" y="91355"/>
                  </a:lnTo>
                  <a:lnTo>
                    <a:pt x="8830" y="93633"/>
                  </a:lnTo>
                  <a:lnTo>
                    <a:pt x="9859" y="96144"/>
                  </a:lnTo>
                  <a:lnTo>
                    <a:pt x="11538" y="98811"/>
                  </a:lnTo>
                  <a:lnTo>
                    <a:pt x="16625" y="105479"/>
                  </a:lnTo>
                  <a:lnTo>
                    <a:pt x="19970" y="109036"/>
                  </a:lnTo>
                  <a:lnTo>
                    <a:pt x="34476" y="123702"/>
                  </a:lnTo>
                  <a:lnTo>
                    <a:pt x="34902" y="123136"/>
                  </a:lnTo>
                  <a:lnTo>
                    <a:pt x="35376" y="119860"/>
                  </a:lnTo>
                  <a:lnTo>
                    <a:pt x="35642" y="117179"/>
                  </a:lnTo>
                  <a:lnTo>
                    <a:pt x="34686" y="116802"/>
                  </a:lnTo>
                  <a:lnTo>
                    <a:pt x="30976" y="116384"/>
                  </a:lnTo>
                  <a:lnTo>
                    <a:pt x="29589" y="114288"/>
                  </a:lnTo>
                  <a:lnTo>
                    <a:pt x="28665" y="110907"/>
                  </a:lnTo>
                  <a:lnTo>
                    <a:pt x="28048" y="106668"/>
                  </a:lnTo>
                  <a:lnTo>
                    <a:pt x="26644" y="102850"/>
                  </a:lnTo>
                  <a:lnTo>
                    <a:pt x="24715" y="99312"/>
                  </a:lnTo>
                  <a:lnTo>
                    <a:pt x="22435" y="95962"/>
                  </a:lnTo>
                  <a:lnTo>
                    <a:pt x="20915" y="92736"/>
                  </a:lnTo>
                  <a:lnTo>
                    <a:pt x="19904" y="89593"/>
                  </a:lnTo>
                  <a:lnTo>
                    <a:pt x="19228" y="86506"/>
                  </a:lnTo>
                  <a:lnTo>
                    <a:pt x="18778" y="83455"/>
                  </a:lnTo>
                  <a:lnTo>
                    <a:pt x="18477" y="80429"/>
                  </a:lnTo>
                  <a:lnTo>
                    <a:pt x="18277" y="77420"/>
                  </a:lnTo>
                  <a:lnTo>
                    <a:pt x="17151" y="74421"/>
                  </a:lnTo>
                  <a:lnTo>
                    <a:pt x="15406" y="71430"/>
                  </a:lnTo>
                  <a:lnTo>
                    <a:pt x="13251" y="68444"/>
                  </a:lnTo>
                  <a:lnTo>
                    <a:pt x="11814" y="64469"/>
                  </a:lnTo>
                  <a:lnTo>
                    <a:pt x="10855" y="59834"/>
                  </a:lnTo>
                  <a:lnTo>
                    <a:pt x="10217" y="54760"/>
                  </a:lnTo>
                  <a:lnTo>
                    <a:pt x="9790" y="50385"/>
                  </a:lnTo>
                  <a:lnTo>
                    <a:pt x="9506" y="46476"/>
                  </a:lnTo>
                  <a:lnTo>
                    <a:pt x="9317" y="42878"/>
                  </a:lnTo>
                  <a:lnTo>
                    <a:pt x="10184" y="39488"/>
                  </a:lnTo>
                  <a:lnTo>
                    <a:pt x="11755" y="36235"/>
                  </a:lnTo>
                  <a:lnTo>
                    <a:pt x="13796" y="33074"/>
                  </a:lnTo>
                  <a:lnTo>
                    <a:pt x="16149" y="29975"/>
                  </a:lnTo>
                  <a:lnTo>
                    <a:pt x="18712" y="26916"/>
                  </a:lnTo>
                  <a:lnTo>
                    <a:pt x="25214" y="19619"/>
                  </a:lnTo>
                  <a:lnTo>
                    <a:pt x="26741" y="19020"/>
                  </a:lnTo>
                  <a:lnTo>
                    <a:pt x="31086" y="18355"/>
                  </a:lnTo>
                  <a:lnTo>
                    <a:pt x="36328" y="18059"/>
                  </a:lnTo>
                  <a:lnTo>
                    <a:pt x="41968" y="17928"/>
                  </a:lnTo>
                  <a:lnTo>
                    <a:pt x="56644" y="17837"/>
                  </a:lnTo>
                  <a:lnTo>
                    <a:pt x="59613" y="18824"/>
                  </a:lnTo>
                  <a:lnTo>
                    <a:pt x="62585" y="20475"/>
                  </a:lnTo>
                  <a:lnTo>
                    <a:pt x="65560" y="22567"/>
                  </a:lnTo>
                  <a:lnTo>
                    <a:pt x="67543" y="24955"/>
                  </a:lnTo>
                  <a:lnTo>
                    <a:pt x="68864" y="27538"/>
                  </a:lnTo>
                  <a:lnTo>
                    <a:pt x="69746" y="30253"/>
                  </a:lnTo>
                  <a:lnTo>
                    <a:pt x="72320" y="33055"/>
                  </a:lnTo>
                  <a:lnTo>
                    <a:pt x="76022" y="35915"/>
                  </a:lnTo>
                  <a:lnTo>
                    <a:pt x="80476" y="38814"/>
                  </a:lnTo>
                  <a:lnTo>
                    <a:pt x="83446" y="41739"/>
                  </a:lnTo>
                  <a:lnTo>
                    <a:pt x="85426" y="44681"/>
                  </a:lnTo>
                  <a:lnTo>
                    <a:pt x="86745" y="47635"/>
                  </a:lnTo>
                  <a:lnTo>
                    <a:pt x="88619" y="50596"/>
                  </a:lnTo>
                  <a:lnTo>
                    <a:pt x="90861" y="53562"/>
                  </a:lnTo>
                  <a:lnTo>
                    <a:pt x="96850" y="60712"/>
                  </a:lnTo>
                  <a:lnTo>
                    <a:pt x="97670" y="64335"/>
                  </a:lnTo>
                  <a:lnTo>
                    <a:pt x="97887" y="66690"/>
                  </a:lnTo>
                  <a:lnTo>
                    <a:pt x="99026" y="68261"/>
                  </a:lnTo>
                  <a:lnTo>
                    <a:pt x="100779" y="69307"/>
                  </a:lnTo>
                  <a:lnTo>
                    <a:pt x="105981" y="70987"/>
                  </a:lnTo>
                  <a:lnTo>
                    <a:pt x="104045" y="68572"/>
                  </a:lnTo>
                  <a:lnTo>
                    <a:pt x="99454" y="63676"/>
                  </a:lnTo>
                  <a:lnTo>
                    <a:pt x="98827" y="60361"/>
                  </a:lnTo>
                  <a:lnTo>
                    <a:pt x="98659" y="58088"/>
                  </a:lnTo>
                  <a:lnTo>
                    <a:pt x="98547" y="55580"/>
                  </a:lnTo>
                  <a:lnTo>
                    <a:pt x="98424" y="50148"/>
                  </a:lnTo>
                  <a:lnTo>
                    <a:pt x="98325" y="14843"/>
                  </a:lnTo>
                  <a:lnTo>
                    <a:pt x="99317" y="12860"/>
                  </a:lnTo>
                  <a:lnTo>
                    <a:pt x="100973" y="11538"/>
                  </a:lnTo>
                  <a:lnTo>
                    <a:pt x="103069" y="10656"/>
                  </a:lnTo>
                  <a:lnTo>
                    <a:pt x="108047" y="7031"/>
                  </a:lnTo>
                  <a:lnTo>
                    <a:pt x="114591" y="1359"/>
                  </a:lnTo>
                  <a:lnTo>
                    <a:pt x="118133" y="584"/>
                  </a:lnTo>
                  <a:lnTo>
                    <a:pt x="123020" y="239"/>
                  </a:lnTo>
                  <a:lnTo>
                    <a:pt x="128501" y="86"/>
                  </a:lnTo>
                  <a:lnTo>
                    <a:pt x="137172" y="0"/>
                  </a:lnTo>
                  <a:lnTo>
                    <a:pt x="140113" y="980"/>
                  </a:lnTo>
                  <a:lnTo>
                    <a:pt x="143068" y="2626"/>
                  </a:lnTo>
                  <a:lnTo>
                    <a:pt x="146030" y="4715"/>
                  </a:lnTo>
                  <a:lnTo>
                    <a:pt x="148999" y="6108"/>
                  </a:lnTo>
                  <a:lnTo>
                    <a:pt x="151971" y="7036"/>
                  </a:lnTo>
                  <a:lnTo>
                    <a:pt x="154945" y="7655"/>
                  </a:lnTo>
                  <a:lnTo>
                    <a:pt x="156929" y="9060"/>
                  </a:lnTo>
                  <a:lnTo>
                    <a:pt x="158250" y="10989"/>
                  </a:lnTo>
                  <a:lnTo>
                    <a:pt x="159132" y="13267"/>
                  </a:lnTo>
                  <a:lnTo>
                    <a:pt x="160713" y="15778"/>
                  </a:lnTo>
                  <a:lnTo>
                    <a:pt x="162759" y="18444"/>
                  </a:lnTo>
                  <a:lnTo>
                    <a:pt x="165117" y="21213"/>
                  </a:lnTo>
                  <a:lnTo>
                    <a:pt x="166689" y="24052"/>
                  </a:lnTo>
                  <a:lnTo>
                    <a:pt x="167737" y="26937"/>
                  </a:lnTo>
                  <a:lnTo>
                    <a:pt x="168435" y="29852"/>
                  </a:lnTo>
                  <a:lnTo>
                    <a:pt x="169895" y="32788"/>
                  </a:lnTo>
                  <a:lnTo>
                    <a:pt x="171860" y="35737"/>
                  </a:lnTo>
                  <a:lnTo>
                    <a:pt x="174164" y="38695"/>
                  </a:lnTo>
                  <a:lnTo>
                    <a:pt x="175700" y="41660"/>
                  </a:lnTo>
                  <a:lnTo>
                    <a:pt x="176724" y="44628"/>
                  </a:lnTo>
                  <a:lnTo>
                    <a:pt x="177406" y="47599"/>
                  </a:lnTo>
                  <a:lnTo>
                    <a:pt x="177862" y="50572"/>
                  </a:lnTo>
                  <a:lnTo>
                    <a:pt x="178165" y="53546"/>
                  </a:lnTo>
                  <a:lnTo>
                    <a:pt x="178651" y="60708"/>
                  </a:lnTo>
                  <a:lnTo>
                    <a:pt x="179685" y="61296"/>
                  </a:lnTo>
                  <a:lnTo>
                    <a:pt x="181366" y="61688"/>
                  </a:lnTo>
                  <a:lnTo>
                    <a:pt x="187710" y="624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Annotation157"/>
            <p:cNvSpPr/>
            <p:nvPr/>
          </p:nvSpPr>
          <p:spPr>
            <a:xfrm>
              <a:off x="7070005" y="919880"/>
              <a:ext cx="112058" cy="106867"/>
            </a:xfrm>
            <a:custGeom>
              <a:avLst/>
              <a:gdLst/>
              <a:ahLst/>
              <a:cxnLst/>
              <a:rect l="0" t="0" r="0" b="0"/>
              <a:pathLst>
                <a:path w="112058" h="106867">
                  <a:moveTo>
                    <a:pt x="13733" y="80245"/>
                  </a:moveTo>
                  <a:lnTo>
                    <a:pt x="61416" y="32609"/>
                  </a:lnTo>
                  <a:lnTo>
                    <a:pt x="63399" y="29636"/>
                  </a:lnTo>
                  <a:lnTo>
                    <a:pt x="64721" y="26662"/>
                  </a:lnTo>
                  <a:lnTo>
                    <a:pt x="65602" y="23687"/>
                  </a:lnTo>
                  <a:lnTo>
                    <a:pt x="66190" y="20712"/>
                  </a:lnTo>
                  <a:lnTo>
                    <a:pt x="66581" y="17736"/>
                  </a:lnTo>
                  <a:lnTo>
                    <a:pt x="66842" y="14760"/>
                  </a:lnTo>
                  <a:lnTo>
                    <a:pt x="68010" y="12776"/>
                  </a:lnTo>
                  <a:lnTo>
                    <a:pt x="69782" y="11453"/>
                  </a:lnTo>
                  <a:lnTo>
                    <a:pt x="71955" y="10571"/>
                  </a:lnTo>
                  <a:lnTo>
                    <a:pt x="72411" y="8991"/>
                  </a:lnTo>
                  <a:lnTo>
                    <a:pt x="71723" y="6946"/>
                  </a:lnTo>
                  <a:lnTo>
                    <a:pt x="67620" y="292"/>
                  </a:lnTo>
                  <a:lnTo>
                    <a:pt x="64829" y="62"/>
                  </a:lnTo>
                  <a:lnTo>
                    <a:pt x="62695" y="0"/>
                  </a:lnTo>
                  <a:lnTo>
                    <a:pt x="60278" y="952"/>
                  </a:lnTo>
                  <a:lnTo>
                    <a:pt x="57675" y="2578"/>
                  </a:lnTo>
                  <a:lnTo>
                    <a:pt x="54946" y="4655"/>
                  </a:lnTo>
                  <a:lnTo>
                    <a:pt x="51140" y="7031"/>
                  </a:lnTo>
                  <a:lnTo>
                    <a:pt x="46616" y="9608"/>
                  </a:lnTo>
                  <a:lnTo>
                    <a:pt x="41614" y="12317"/>
                  </a:lnTo>
                  <a:lnTo>
                    <a:pt x="37286" y="15116"/>
                  </a:lnTo>
                  <a:lnTo>
                    <a:pt x="33408" y="17974"/>
                  </a:lnTo>
                  <a:lnTo>
                    <a:pt x="29829" y="20872"/>
                  </a:lnTo>
                  <a:lnTo>
                    <a:pt x="26451" y="23796"/>
                  </a:lnTo>
                  <a:lnTo>
                    <a:pt x="23205" y="26737"/>
                  </a:lnTo>
                  <a:lnTo>
                    <a:pt x="20048" y="29690"/>
                  </a:lnTo>
                  <a:lnTo>
                    <a:pt x="16950" y="33643"/>
                  </a:lnTo>
                  <a:lnTo>
                    <a:pt x="13891" y="38263"/>
                  </a:lnTo>
                  <a:lnTo>
                    <a:pt x="10859" y="43327"/>
                  </a:lnTo>
                  <a:lnTo>
                    <a:pt x="8837" y="48688"/>
                  </a:lnTo>
                  <a:lnTo>
                    <a:pt x="7490" y="54246"/>
                  </a:lnTo>
                  <a:lnTo>
                    <a:pt x="6593" y="59936"/>
                  </a:lnTo>
                  <a:lnTo>
                    <a:pt x="5000" y="65713"/>
                  </a:lnTo>
                  <a:lnTo>
                    <a:pt x="2945" y="71549"/>
                  </a:lnTo>
                  <a:lnTo>
                    <a:pt x="582" y="77424"/>
                  </a:lnTo>
                  <a:lnTo>
                    <a:pt x="0" y="82333"/>
                  </a:lnTo>
                  <a:lnTo>
                    <a:pt x="605" y="86598"/>
                  </a:lnTo>
                  <a:lnTo>
                    <a:pt x="2001" y="90434"/>
                  </a:lnTo>
                  <a:lnTo>
                    <a:pt x="2933" y="93983"/>
                  </a:lnTo>
                  <a:lnTo>
                    <a:pt x="3553" y="97341"/>
                  </a:lnTo>
                  <a:lnTo>
                    <a:pt x="3967" y="100572"/>
                  </a:lnTo>
                  <a:lnTo>
                    <a:pt x="5236" y="102726"/>
                  </a:lnTo>
                  <a:lnTo>
                    <a:pt x="7075" y="104162"/>
                  </a:lnTo>
                  <a:lnTo>
                    <a:pt x="9295" y="105119"/>
                  </a:lnTo>
                  <a:lnTo>
                    <a:pt x="11767" y="105757"/>
                  </a:lnTo>
                  <a:lnTo>
                    <a:pt x="14409" y="106183"/>
                  </a:lnTo>
                  <a:lnTo>
                    <a:pt x="17164" y="106467"/>
                  </a:lnTo>
                  <a:lnTo>
                    <a:pt x="20985" y="106656"/>
                  </a:lnTo>
                  <a:lnTo>
                    <a:pt x="30530" y="106866"/>
                  </a:lnTo>
                  <a:lnTo>
                    <a:pt x="35856" y="105930"/>
                  </a:lnTo>
                  <a:lnTo>
                    <a:pt x="41393" y="104313"/>
                  </a:lnTo>
                  <a:lnTo>
                    <a:pt x="47071" y="102244"/>
                  </a:lnTo>
                  <a:lnTo>
                    <a:pt x="51849" y="100864"/>
                  </a:lnTo>
                  <a:lnTo>
                    <a:pt x="56027" y="99944"/>
                  </a:lnTo>
                  <a:lnTo>
                    <a:pt x="59806" y="99331"/>
                  </a:lnTo>
                  <a:lnTo>
                    <a:pt x="64312" y="97930"/>
                  </a:lnTo>
                  <a:lnTo>
                    <a:pt x="69303" y="96004"/>
                  </a:lnTo>
                  <a:lnTo>
                    <a:pt x="74616" y="93727"/>
                  </a:lnTo>
                  <a:lnTo>
                    <a:pt x="85816" y="88552"/>
                  </a:lnTo>
                  <a:lnTo>
                    <a:pt x="91583" y="85783"/>
                  </a:lnTo>
                  <a:lnTo>
                    <a:pt x="96422" y="82945"/>
                  </a:lnTo>
                  <a:lnTo>
                    <a:pt x="100640" y="80061"/>
                  </a:lnTo>
                  <a:lnTo>
                    <a:pt x="112057" y="713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Annotation158"/>
            <p:cNvSpPr/>
            <p:nvPr/>
          </p:nvSpPr>
          <p:spPr>
            <a:xfrm>
              <a:off x="7325246" y="777251"/>
              <a:ext cx="114260" cy="101754"/>
            </a:xfrm>
            <a:custGeom>
              <a:avLst/>
              <a:gdLst/>
              <a:ahLst/>
              <a:cxnLst/>
              <a:rect l="0" t="0" r="0" b="0"/>
              <a:pathLst>
                <a:path w="114260" h="101754">
                  <a:moveTo>
                    <a:pt x="98158" y="8561"/>
                  </a:moveTo>
                  <a:lnTo>
                    <a:pt x="90462" y="873"/>
                  </a:lnTo>
                  <a:lnTo>
                    <a:pt x="87123" y="184"/>
                  </a:lnTo>
                  <a:lnTo>
                    <a:pt x="84843" y="0"/>
                  </a:lnTo>
                  <a:lnTo>
                    <a:pt x="82328" y="869"/>
                  </a:lnTo>
                  <a:lnTo>
                    <a:pt x="79659" y="2441"/>
                  </a:lnTo>
                  <a:lnTo>
                    <a:pt x="76887" y="4481"/>
                  </a:lnTo>
                  <a:lnTo>
                    <a:pt x="74046" y="5841"/>
                  </a:lnTo>
                  <a:lnTo>
                    <a:pt x="71158" y="6748"/>
                  </a:lnTo>
                  <a:lnTo>
                    <a:pt x="68240" y="7353"/>
                  </a:lnTo>
                  <a:lnTo>
                    <a:pt x="64308" y="8748"/>
                  </a:lnTo>
                  <a:lnTo>
                    <a:pt x="59701" y="10670"/>
                  </a:lnTo>
                  <a:lnTo>
                    <a:pt x="54643" y="12944"/>
                  </a:lnTo>
                  <a:lnTo>
                    <a:pt x="50277" y="15452"/>
                  </a:lnTo>
                  <a:lnTo>
                    <a:pt x="46375" y="18116"/>
                  </a:lnTo>
                  <a:lnTo>
                    <a:pt x="42779" y="20884"/>
                  </a:lnTo>
                  <a:lnTo>
                    <a:pt x="38396" y="22730"/>
                  </a:lnTo>
                  <a:lnTo>
                    <a:pt x="33488" y="23960"/>
                  </a:lnTo>
                  <a:lnTo>
                    <a:pt x="28229" y="24780"/>
                  </a:lnTo>
                  <a:lnTo>
                    <a:pt x="23730" y="27312"/>
                  </a:lnTo>
                  <a:lnTo>
                    <a:pt x="19737" y="30983"/>
                  </a:lnTo>
                  <a:lnTo>
                    <a:pt x="16083" y="35416"/>
                  </a:lnTo>
                  <a:lnTo>
                    <a:pt x="12653" y="39363"/>
                  </a:lnTo>
                  <a:lnTo>
                    <a:pt x="9374" y="42986"/>
                  </a:lnTo>
                  <a:lnTo>
                    <a:pt x="6194" y="46394"/>
                  </a:lnTo>
                  <a:lnTo>
                    <a:pt x="4074" y="49658"/>
                  </a:lnTo>
                  <a:lnTo>
                    <a:pt x="2660" y="52826"/>
                  </a:lnTo>
                  <a:lnTo>
                    <a:pt x="1719" y="55931"/>
                  </a:lnTo>
                  <a:lnTo>
                    <a:pt x="1090" y="59985"/>
                  </a:lnTo>
                  <a:lnTo>
                    <a:pt x="672" y="64672"/>
                  </a:lnTo>
                  <a:lnTo>
                    <a:pt x="206" y="74179"/>
                  </a:lnTo>
                  <a:lnTo>
                    <a:pt x="0" y="81712"/>
                  </a:lnTo>
                  <a:lnTo>
                    <a:pt x="939" y="85110"/>
                  </a:lnTo>
                  <a:lnTo>
                    <a:pt x="2556" y="88367"/>
                  </a:lnTo>
                  <a:lnTo>
                    <a:pt x="4628" y="91531"/>
                  </a:lnTo>
                  <a:lnTo>
                    <a:pt x="7003" y="94632"/>
                  </a:lnTo>
                  <a:lnTo>
                    <a:pt x="9579" y="97692"/>
                  </a:lnTo>
                  <a:lnTo>
                    <a:pt x="12291" y="100724"/>
                  </a:lnTo>
                  <a:lnTo>
                    <a:pt x="16083" y="101753"/>
                  </a:lnTo>
                  <a:lnTo>
                    <a:pt x="20599" y="101447"/>
                  </a:lnTo>
                  <a:lnTo>
                    <a:pt x="25595" y="100251"/>
                  </a:lnTo>
                  <a:lnTo>
                    <a:pt x="30913" y="99453"/>
                  </a:lnTo>
                  <a:lnTo>
                    <a:pt x="36444" y="98922"/>
                  </a:lnTo>
                  <a:lnTo>
                    <a:pt x="42117" y="98567"/>
                  </a:lnTo>
                  <a:lnTo>
                    <a:pt x="46894" y="97339"/>
                  </a:lnTo>
                  <a:lnTo>
                    <a:pt x="51070" y="95527"/>
                  </a:lnTo>
                  <a:lnTo>
                    <a:pt x="54849" y="93328"/>
                  </a:lnTo>
                  <a:lnTo>
                    <a:pt x="59353" y="91861"/>
                  </a:lnTo>
                  <a:lnTo>
                    <a:pt x="64343" y="90884"/>
                  </a:lnTo>
                  <a:lnTo>
                    <a:pt x="69655" y="90232"/>
                  </a:lnTo>
                  <a:lnTo>
                    <a:pt x="74190" y="88805"/>
                  </a:lnTo>
                  <a:lnTo>
                    <a:pt x="78207" y="86862"/>
                  </a:lnTo>
                  <a:lnTo>
                    <a:pt x="81878" y="84574"/>
                  </a:lnTo>
                  <a:lnTo>
                    <a:pt x="85318" y="82057"/>
                  </a:lnTo>
                  <a:lnTo>
                    <a:pt x="88605" y="79387"/>
                  </a:lnTo>
                  <a:lnTo>
                    <a:pt x="91790" y="76614"/>
                  </a:lnTo>
                  <a:lnTo>
                    <a:pt x="94906" y="73774"/>
                  </a:lnTo>
                  <a:lnTo>
                    <a:pt x="101017" y="67972"/>
                  </a:lnTo>
                  <a:lnTo>
                    <a:pt x="110040" y="59127"/>
                  </a:lnTo>
                  <a:lnTo>
                    <a:pt x="112038" y="56163"/>
                  </a:lnTo>
                  <a:lnTo>
                    <a:pt x="113371" y="53194"/>
                  </a:lnTo>
                  <a:lnTo>
                    <a:pt x="114259" y="50223"/>
                  </a:lnTo>
                  <a:lnTo>
                    <a:pt x="113858" y="47250"/>
                  </a:lnTo>
                  <a:lnTo>
                    <a:pt x="112598" y="44276"/>
                  </a:lnTo>
                  <a:lnTo>
                    <a:pt x="110764" y="41300"/>
                  </a:lnTo>
                  <a:lnTo>
                    <a:pt x="109541" y="38325"/>
                  </a:lnTo>
                  <a:lnTo>
                    <a:pt x="108727" y="35349"/>
                  </a:lnTo>
                  <a:lnTo>
                    <a:pt x="108184" y="32373"/>
                  </a:lnTo>
                  <a:lnTo>
                    <a:pt x="106827" y="29397"/>
                  </a:lnTo>
                  <a:lnTo>
                    <a:pt x="104931" y="26420"/>
                  </a:lnTo>
                  <a:lnTo>
                    <a:pt x="102673" y="23444"/>
                  </a:lnTo>
                  <a:lnTo>
                    <a:pt x="99182" y="20468"/>
                  </a:lnTo>
                  <a:lnTo>
                    <a:pt x="94869" y="17491"/>
                  </a:lnTo>
                  <a:lnTo>
                    <a:pt x="90005" y="14514"/>
                  </a:lnTo>
                  <a:lnTo>
                    <a:pt x="85771" y="12530"/>
                  </a:lnTo>
                  <a:lnTo>
                    <a:pt x="81955" y="11207"/>
                  </a:lnTo>
                  <a:lnTo>
                    <a:pt x="78418" y="10325"/>
                  </a:lnTo>
                  <a:lnTo>
                    <a:pt x="75066" y="9737"/>
                  </a:lnTo>
                  <a:lnTo>
                    <a:pt x="71839" y="9345"/>
                  </a:lnTo>
                  <a:lnTo>
                    <a:pt x="68694" y="9084"/>
                  </a:lnTo>
                  <a:lnTo>
                    <a:pt x="65604" y="8910"/>
                  </a:lnTo>
                  <a:lnTo>
                    <a:pt x="59522" y="8716"/>
                  </a:lnTo>
                  <a:lnTo>
                    <a:pt x="44527" y="85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Annotation159"/>
            <p:cNvSpPr/>
            <p:nvPr/>
          </p:nvSpPr>
          <p:spPr>
            <a:xfrm>
              <a:off x="7459159" y="723350"/>
              <a:ext cx="143018" cy="103060"/>
            </a:xfrm>
            <a:custGeom>
              <a:avLst/>
              <a:gdLst/>
              <a:ahLst/>
              <a:cxnLst/>
              <a:rect l="0" t="0" r="0" b="0"/>
              <a:pathLst>
                <a:path w="143018" h="103060">
                  <a:moveTo>
                    <a:pt x="0" y="80322"/>
                  </a:moveTo>
                  <a:lnTo>
                    <a:pt x="8570" y="80322"/>
                  </a:lnTo>
                  <a:lnTo>
                    <a:pt x="11423" y="82968"/>
                  </a:lnTo>
                  <a:lnTo>
                    <a:pt x="31159" y="102522"/>
                  </a:lnTo>
                  <a:lnTo>
                    <a:pt x="32691" y="103059"/>
                  </a:lnTo>
                  <a:lnTo>
                    <a:pt x="33712" y="102425"/>
                  </a:lnTo>
                  <a:lnTo>
                    <a:pt x="35350" y="99020"/>
                  </a:lnTo>
                  <a:lnTo>
                    <a:pt x="32926" y="95908"/>
                  </a:lnTo>
                  <a:lnTo>
                    <a:pt x="30889" y="93689"/>
                  </a:lnTo>
                  <a:lnTo>
                    <a:pt x="29530" y="91218"/>
                  </a:lnTo>
                  <a:lnTo>
                    <a:pt x="28626" y="88578"/>
                  </a:lnTo>
                  <a:lnTo>
                    <a:pt x="28022" y="85826"/>
                  </a:lnTo>
                  <a:lnTo>
                    <a:pt x="26627" y="82999"/>
                  </a:lnTo>
                  <a:lnTo>
                    <a:pt x="24704" y="80122"/>
                  </a:lnTo>
                  <a:lnTo>
                    <a:pt x="22428" y="77212"/>
                  </a:lnTo>
                  <a:lnTo>
                    <a:pt x="20911" y="74280"/>
                  </a:lnTo>
                  <a:lnTo>
                    <a:pt x="19900" y="71333"/>
                  </a:lnTo>
                  <a:lnTo>
                    <a:pt x="19225" y="68376"/>
                  </a:lnTo>
                  <a:lnTo>
                    <a:pt x="18776" y="64421"/>
                  </a:lnTo>
                  <a:lnTo>
                    <a:pt x="18476" y="59799"/>
                  </a:lnTo>
                  <a:lnTo>
                    <a:pt x="18143" y="50365"/>
                  </a:lnTo>
                  <a:lnTo>
                    <a:pt x="17955" y="39475"/>
                  </a:lnTo>
                  <a:lnTo>
                    <a:pt x="17887" y="23876"/>
                  </a:lnTo>
                  <a:lnTo>
                    <a:pt x="18877" y="20863"/>
                  </a:lnTo>
                  <a:lnTo>
                    <a:pt x="20529" y="17862"/>
                  </a:lnTo>
                  <a:lnTo>
                    <a:pt x="22625" y="14870"/>
                  </a:lnTo>
                  <a:lnTo>
                    <a:pt x="25015" y="11882"/>
                  </a:lnTo>
                  <a:lnTo>
                    <a:pt x="27602" y="8898"/>
                  </a:lnTo>
                  <a:lnTo>
                    <a:pt x="30319" y="5917"/>
                  </a:lnTo>
                  <a:lnTo>
                    <a:pt x="33123" y="3930"/>
                  </a:lnTo>
                  <a:lnTo>
                    <a:pt x="35987" y="2605"/>
                  </a:lnTo>
                  <a:lnTo>
                    <a:pt x="38889" y="1721"/>
                  </a:lnTo>
                  <a:lnTo>
                    <a:pt x="42809" y="1132"/>
                  </a:lnTo>
                  <a:lnTo>
                    <a:pt x="47410" y="740"/>
                  </a:lnTo>
                  <a:lnTo>
                    <a:pt x="56826" y="303"/>
                  </a:lnTo>
                  <a:lnTo>
                    <a:pt x="64321" y="110"/>
                  </a:lnTo>
                  <a:lnTo>
                    <a:pt x="74123" y="0"/>
                  </a:lnTo>
                  <a:lnTo>
                    <a:pt x="78217" y="977"/>
                  </a:lnTo>
                  <a:lnTo>
                    <a:pt x="82933" y="2621"/>
                  </a:lnTo>
                  <a:lnTo>
                    <a:pt x="88063" y="4709"/>
                  </a:lnTo>
                  <a:lnTo>
                    <a:pt x="92477" y="7093"/>
                  </a:lnTo>
                  <a:lnTo>
                    <a:pt x="96412" y="9674"/>
                  </a:lnTo>
                  <a:lnTo>
                    <a:pt x="100028" y="12387"/>
                  </a:lnTo>
                  <a:lnTo>
                    <a:pt x="103433" y="15188"/>
                  </a:lnTo>
                  <a:lnTo>
                    <a:pt x="106696" y="18048"/>
                  </a:lnTo>
                  <a:lnTo>
                    <a:pt x="109864" y="20946"/>
                  </a:lnTo>
                  <a:lnTo>
                    <a:pt x="116033" y="26813"/>
                  </a:lnTo>
                  <a:lnTo>
                    <a:pt x="128086" y="38664"/>
                  </a:lnTo>
                  <a:lnTo>
                    <a:pt x="130084" y="41636"/>
                  </a:lnTo>
                  <a:lnTo>
                    <a:pt x="131415" y="44609"/>
                  </a:lnTo>
                  <a:lnTo>
                    <a:pt x="132302" y="47584"/>
                  </a:lnTo>
                  <a:lnTo>
                    <a:pt x="133888" y="50559"/>
                  </a:lnTo>
                  <a:lnTo>
                    <a:pt x="135937" y="53534"/>
                  </a:lnTo>
                  <a:lnTo>
                    <a:pt x="143017" y="624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Annotation160"/>
            <p:cNvSpPr/>
            <p:nvPr/>
          </p:nvSpPr>
          <p:spPr>
            <a:xfrm>
              <a:off x="6744564" y="1312664"/>
              <a:ext cx="142527" cy="132514"/>
            </a:xfrm>
            <a:custGeom>
              <a:avLst/>
              <a:gdLst/>
              <a:ahLst/>
              <a:cxnLst/>
              <a:rect l="0" t="0" r="0" b="0"/>
              <a:pathLst>
                <a:path w="142527" h="132514">
                  <a:moveTo>
                    <a:pt x="62079" y="0"/>
                  </a:moveTo>
                  <a:lnTo>
                    <a:pt x="62079" y="4741"/>
                  </a:lnTo>
                  <a:lnTo>
                    <a:pt x="61086" y="6137"/>
                  </a:lnTo>
                  <a:lnTo>
                    <a:pt x="59430" y="7068"/>
                  </a:lnTo>
                  <a:lnTo>
                    <a:pt x="57334" y="7688"/>
                  </a:lnTo>
                  <a:lnTo>
                    <a:pt x="55935" y="9094"/>
                  </a:lnTo>
                  <a:lnTo>
                    <a:pt x="55004" y="11024"/>
                  </a:lnTo>
                  <a:lnTo>
                    <a:pt x="54382" y="13302"/>
                  </a:lnTo>
                  <a:lnTo>
                    <a:pt x="52975" y="15814"/>
                  </a:lnTo>
                  <a:lnTo>
                    <a:pt x="51044" y="18480"/>
                  </a:lnTo>
                  <a:lnTo>
                    <a:pt x="48763" y="21250"/>
                  </a:lnTo>
                  <a:lnTo>
                    <a:pt x="46249" y="24088"/>
                  </a:lnTo>
                  <a:lnTo>
                    <a:pt x="40808" y="29888"/>
                  </a:lnTo>
                  <a:lnTo>
                    <a:pt x="26270" y="44665"/>
                  </a:lnTo>
                  <a:lnTo>
                    <a:pt x="23308" y="47636"/>
                  </a:lnTo>
                  <a:lnTo>
                    <a:pt x="21334" y="51601"/>
                  </a:lnTo>
                  <a:lnTo>
                    <a:pt x="20018" y="56229"/>
                  </a:lnTo>
                  <a:lnTo>
                    <a:pt x="19141" y="61298"/>
                  </a:lnTo>
                  <a:lnTo>
                    <a:pt x="17563" y="66662"/>
                  </a:lnTo>
                  <a:lnTo>
                    <a:pt x="15517" y="72223"/>
                  </a:lnTo>
                  <a:lnTo>
                    <a:pt x="13160" y="77914"/>
                  </a:lnTo>
                  <a:lnTo>
                    <a:pt x="10596" y="82701"/>
                  </a:lnTo>
                  <a:lnTo>
                    <a:pt x="7893" y="86884"/>
                  </a:lnTo>
                  <a:lnTo>
                    <a:pt x="5098" y="90665"/>
                  </a:lnTo>
                  <a:lnTo>
                    <a:pt x="3235" y="95170"/>
                  </a:lnTo>
                  <a:lnTo>
                    <a:pt x="1993" y="100157"/>
                  </a:lnTo>
                  <a:lnTo>
                    <a:pt x="1165" y="105467"/>
                  </a:lnTo>
                  <a:lnTo>
                    <a:pt x="613" y="109999"/>
                  </a:lnTo>
                  <a:lnTo>
                    <a:pt x="244" y="114012"/>
                  </a:lnTo>
                  <a:lnTo>
                    <a:pt x="0" y="117680"/>
                  </a:lnTo>
                  <a:lnTo>
                    <a:pt x="829" y="120125"/>
                  </a:lnTo>
                  <a:lnTo>
                    <a:pt x="2375" y="121755"/>
                  </a:lnTo>
                  <a:lnTo>
                    <a:pt x="6742" y="124559"/>
                  </a:lnTo>
                  <a:lnTo>
                    <a:pt x="9296" y="126695"/>
                  </a:lnTo>
                  <a:lnTo>
                    <a:pt x="11993" y="129112"/>
                  </a:lnTo>
                  <a:lnTo>
                    <a:pt x="14784" y="130723"/>
                  </a:lnTo>
                  <a:lnTo>
                    <a:pt x="17637" y="131797"/>
                  </a:lnTo>
                  <a:lnTo>
                    <a:pt x="20533" y="132513"/>
                  </a:lnTo>
                  <a:lnTo>
                    <a:pt x="24450" y="131998"/>
                  </a:lnTo>
                  <a:lnTo>
                    <a:pt x="29047" y="130663"/>
                  </a:lnTo>
                  <a:lnTo>
                    <a:pt x="34099" y="128780"/>
                  </a:lnTo>
                  <a:lnTo>
                    <a:pt x="38459" y="127526"/>
                  </a:lnTo>
                  <a:lnTo>
                    <a:pt x="42360" y="126689"/>
                  </a:lnTo>
                  <a:lnTo>
                    <a:pt x="45953" y="126131"/>
                  </a:lnTo>
                  <a:lnTo>
                    <a:pt x="50335" y="124767"/>
                  </a:lnTo>
                  <a:lnTo>
                    <a:pt x="55243" y="122866"/>
                  </a:lnTo>
                  <a:lnTo>
                    <a:pt x="60500" y="120606"/>
                  </a:lnTo>
                  <a:lnTo>
                    <a:pt x="64999" y="118107"/>
                  </a:lnTo>
                  <a:lnTo>
                    <a:pt x="68991" y="115449"/>
                  </a:lnTo>
                  <a:lnTo>
                    <a:pt x="72645" y="112685"/>
                  </a:lnTo>
                  <a:lnTo>
                    <a:pt x="77069" y="109850"/>
                  </a:lnTo>
                  <a:lnTo>
                    <a:pt x="82005" y="106967"/>
                  </a:lnTo>
                  <a:lnTo>
                    <a:pt x="87281" y="104054"/>
                  </a:lnTo>
                  <a:lnTo>
                    <a:pt x="91792" y="101119"/>
                  </a:lnTo>
                  <a:lnTo>
                    <a:pt x="95791" y="98171"/>
                  </a:lnTo>
                  <a:lnTo>
                    <a:pt x="99452" y="95213"/>
                  </a:lnTo>
                  <a:lnTo>
                    <a:pt x="102884" y="93241"/>
                  </a:lnTo>
                  <a:lnTo>
                    <a:pt x="106167" y="91926"/>
                  </a:lnTo>
                  <a:lnTo>
                    <a:pt x="109347" y="91050"/>
                  </a:lnTo>
                  <a:lnTo>
                    <a:pt x="113454" y="89473"/>
                  </a:lnTo>
                  <a:lnTo>
                    <a:pt x="118179" y="87430"/>
                  </a:lnTo>
                  <a:lnTo>
                    <a:pt x="123315" y="85076"/>
                  </a:lnTo>
                  <a:lnTo>
                    <a:pt x="126739" y="82514"/>
                  </a:lnTo>
                  <a:lnTo>
                    <a:pt x="129022" y="79814"/>
                  </a:lnTo>
                  <a:lnTo>
                    <a:pt x="130543" y="77022"/>
                  </a:lnTo>
                  <a:lnTo>
                    <a:pt x="132551" y="75160"/>
                  </a:lnTo>
                  <a:lnTo>
                    <a:pt x="134883" y="73919"/>
                  </a:lnTo>
                  <a:lnTo>
                    <a:pt x="142526" y="714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Annotation161"/>
            <p:cNvSpPr/>
            <p:nvPr/>
          </p:nvSpPr>
          <p:spPr>
            <a:xfrm>
              <a:off x="6887090" y="1303734"/>
              <a:ext cx="53632" cy="44650"/>
            </a:xfrm>
            <a:custGeom>
              <a:avLst/>
              <a:gdLst/>
              <a:ahLst/>
              <a:cxnLst/>
              <a:rect l="0" t="0" r="0" b="0"/>
              <a:pathLst>
                <a:path w="53632" h="44650">
                  <a:moveTo>
                    <a:pt x="0" y="0"/>
                  </a:moveTo>
                  <a:lnTo>
                    <a:pt x="4744" y="4741"/>
                  </a:lnTo>
                  <a:lnTo>
                    <a:pt x="6143" y="7129"/>
                  </a:lnTo>
                  <a:lnTo>
                    <a:pt x="7074" y="9714"/>
                  </a:lnTo>
                  <a:lnTo>
                    <a:pt x="7695" y="12429"/>
                  </a:lnTo>
                  <a:lnTo>
                    <a:pt x="9102" y="15232"/>
                  </a:lnTo>
                  <a:lnTo>
                    <a:pt x="11035" y="18092"/>
                  </a:lnTo>
                  <a:lnTo>
                    <a:pt x="13315" y="20991"/>
                  </a:lnTo>
                  <a:lnTo>
                    <a:pt x="15829" y="22924"/>
                  </a:lnTo>
                  <a:lnTo>
                    <a:pt x="18498" y="24212"/>
                  </a:lnTo>
                  <a:lnTo>
                    <a:pt x="21270" y="25071"/>
                  </a:lnTo>
                  <a:lnTo>
                    <a:pt x="24112" y="26636"/>
                  </a:lnTo>
                  <a:lnTo>
                    <a:pt x="27000" y="28672"/>
                  </a:lnTo>
                  <a:lnTo>
                    <a:pt x="29918" y="31021"/>
                  </a:lnTo>
                  <a:lnTo>
                    <a:pt x="32856" y="33579"/>
                  </a:lnTo>
                  <a:lnTo>
                    <a:pt x="35808" y="36277"/>
                  </a:lnTo>
                  <a:lnTo>
                    <a:pt x="42937" y="42995"/>
                  </a:lnTo>
                  <a:lnTo>
                    <a:pt x="44516" y="43546"/>
                  </a:lnTo>
                  <a:lnTo>
                    <a:pt x="46561" y="43914"/>
                  </a:lnTo>
                  <a:lnTo>
                    <a:pt x="53631" y="446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Annotation162"/>
            <p:cNvSpPr/>
            <p:nvPr/>
          </p:nvSpPr>
          <p:spPr>
            <a:xfrm>
              <a:off x="6842397" y="1250156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Annotation163"/>
            <p:cNvSpPr/>
            <p:nvPr/>
          </p:nvSpPr>
          <p:spPr>
            <a:xfrm>
              <a:off x="6922999" y="1214437"/>
              <a:ext cx="71354" cy="98218"/>
            </a:xfrm>
            <a:custGeom>
              <a:avLst/>
              <a:gdLst/>
              <a:ahLst/>
              <a:cxnLst/>
              <a:rect l="0" t="0" r="0" b="0"/>
              <a:pathLst>
                <a:path w="71354" h="98218">
                  <a:moveTo>
                    <a:pt x="26661" y="89297"/>
                  </a:moveTo>
                  <a:lnTo>
                    <a:pt x="34357" y="89297"/>
                  </a:lnTo>
                  <a:lnTo>
                    <a:pt x="35764" y="90290"/>
                  </a:lnTo>
                  <a:lnTo>
                    <a:pt x="37696" y="91943"/>
                  </a:lnTo>
                  <a:lnTo>
                    <a:pt x="39976" y="94038"/>
                  </a:lnTo>
                  <a:lnTo>
                    <a:pt x="42491" y="95434"/>
                  </a:lnTo>
                  <a:lnTo>
                    <a:pt x="45159" y="96365"/>
                  </a:lnTo>
                  <a:lnTo>
                    <a:pt x="47931" y="96986"/>
                  </a:lnTo>
                  <a:lnTo>
                    <a:pt x="50773" y="97400"/>
                  </a:lnTo>
                  <a:lnTo>
                    <a:pt x="53660" y="97675"/>
                  </a:lnTo>
                  <a:lnTo>
                    <a:pt x="62263" y="98217"/>
                  </a:lnTo>
                  <a:lnTo>
                    <a:pt x="61321" y="97228"/>
                  </a:lnTo>
                  <a:lnTo>
                    <a:pt x="57625" y="93484"/>
                  </a:lnTo>
                  <a:lnTo>
                    <a:pt x="56242" y="91096"/>
                  </a:lnTo>
                  <a:lnTo>
                    <a:pt x="55320" y="88512"/>
                  </a:lnTo>
                  <a:lnTo>
                    <a:pt x="54705" y="85797"/>
                  </a:lnTo>
                  <a:lnTo>
                    <a:pt x="53302" y="82995"/>
                  </a:lnTo>
                  <a:lnTo>
                    <a:pt x="51374" y="80135"/>
                  </a:lnTo>
                  <a:lnTo>
                    <a:pt x="49096" y="77236"/>
                  </a:lnTo>
                  <a:lnTo>
                    <a:pt x="46583" y="75303"/>
                  </a:lnTo>
                  <a:lnTo>
                    <a:pt x="43915" y="74015"/>
                  </a:lnTo>
                  <a:lnTo>
                    <a:pt x="41143" y="73156"/>
                  </a:lnTo>
                  <a:lnTo>
                    <a:pt x="38302" y="71591"/>
                  </a:lnTo>
                  <a:lnTo>
                    <a:pt x="35415" y="69556"/>
                  </a:lnTo>
                  <a:lnTo>
                    <a:pt x="32497" y="67207"/>
                  </a:lnTo>
                  <a:lnTo>
                    <a:pt x="29558" y="64648"/>
                  </a:lnTo>
                  <a:lnTo>
                    <a:pt x="26606" y="61951"/>
                  </a:lnTo>
                  <a:lnTo>
                    <a:pt x="20677" y="56307"/>
                  </a:lnTo>
                  <a:lnTo>
                    <a:pt x="5801" y="41640"/>
                  </a:lnTo>
                  <a:lnTo>
                    <a:pt x="3816" y="38674"/>
                  </a:lnTo>
                  <a:lnTo>
                    <a:pt x="2492" y="35705"/>
                  </a:lnTo>
                  <a:lnTo>
                    <a:pt x="368" y="28550"/>
                  </a:lnTo>
                  <a:lnTo>
                    <a:pt x="194" y="26971"/>
                  </a:lnTo>
                  <a:lnTo>
                    <a:pt x="78" y="24926"/>
                  </a:lnTo>
                  <a:lnTo>
                    <a:pt x="0" y="22571"/>
                  </a:lnTo>
                  <a:lnTo>
                    <a:pt x="941" y="20008"/>
                  </a:lnTo>
                  <a:lnTo>
                    <a:pt x="2563" y="17308"/>
                  </a:lnTo>
                  <a:lnTo>
                    <a:pt x="7555" y="10585"/>
                  </a:lnTo>
                  <a:lnTo>
                    <a:pt x="9951" y="9041"/>
                  </a:lnTo>
                  <a:lnTo>
                    <a:pt x="13534" y="7020"/>
                  </a:lnTo>
                  <a:lnTo>
                    <a:pt x="17911" y="4680"/>
                  </a:lnTo>
                  <a:lnTo>
                    <a:pt x="21821" y="3120"/>
                  </a:lnTo>
                  <a:lnTo>
                    <a:pt x="25420" y="2080"/>
                  </a:lnTo>
                  <a:lnTo>
                    <a:pt x="28813" y="1387"/>
                  </a:lnTo>
                  <a:lnTo>
                    <a:pt x="32069" y="925"/>
                  </a:lnTo>
                  <a:lnTo>
                    <a:pt x="35231" y="617"/>
                  </a:lnTo>
                  <a:lnTo>
                    <a:pt x="38333" y="411"/>
                  </a:lnTo>
                  <a:lnTo>
                    <a:pt x="41395" y="274"/>
                  </a:lnTo>
                  <a:lnTo>
                    <a:pt x="47445" y="122"/>
                  </a:lnTo>
                  <a:lnTo>
                    <a:pt x="7135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Annotation164"/>
            <p:cNvSpPr/>
            <p:nvPr/>
          </p:nvSpPr>
          <p:spPr>
            <a:xfrm>
              <a:off x="7030627" y="1169789"/>
              <a:ext cx="106744" cy="79836"/>
            </a:xfrm>
            <a:custGeom>
              <a:avLst/>
              <a:gdLst/>
              <a:ahLst/>
              <a:cxnLst/>
              <a:rect l="0" t="0" r="0" b="0"/>
              <a:pathLst>
                <a:path w="106744" h="79836">
                  <a:moveTo>
                    <a:pt x="44173" y="0"/>
                  </a:moveTo>
                  <a:lnTo>
                    <a:pt x="39428" y="0"/>
                  </a:lnTo>
                  <a:lnTo>
                    <a:pt x="38030" y="992"/>
                  </a:lnTo>
                  <a:lnTo>
                    <a:pt x="37098" y="2646"/>
                  </a:lnTo>
                  <a:lnTo>
                    <a:pt x="36477" y="4741"/>
                  </a:lnTo>
                  <a:lnTo>
                    <a:pt x="35070" y="7129"/>
                  </a:lnTo>
                  <a:lnTo>
                    <a:pt x="33138" y="9714"/>
                  </a:lnTo>
                  <a:lnTo>
                    <a:pt x="30857" y="12429"/>
                  </a:lnTo>
                  <a:lnTo>
                    <a:pt x="28343" y="15231"/>
                  </a:lnTo>
                  <a:lnTo>
                    <a:pt x="22902" y="20991"/>
                  </a:lnTo>
                  <a:lnTo>
                    <a:pt x="14255" y="29812"/>
                  </a:lnTo>
                  <a:lnTo>
                    <a:pt x="11316" y="33765"/>
                  </a:lnTo>
                  <a:lnTo>
                    <a:pt x="8364" y="38385"/>
                  </a:lnTo>
                  <a:lnTo>
                    <a:pt x="5402" y="43450"/>
                  </a:lnTo>
                  <a:lnTo>
                    <a:pt x="3428" y="47818"/>
                  </a:lnTo>
                  <a:lnTo>
                    <a:pt x="2112" y="51722"/>
                  </a:lnTo>
                  <a:lnTo>
                    <a:pt x="1235" y="55318"/>
                  </a:lnTo>
                  <a:lnTo>
                    <a:pt x="649" y="58707"/>
                  </a:lnTo>
                  <a:lnTo>
                    <a:pt x="259" y="61958"/>
                  </a:lnTo>
                  <a:lnTo>
                    <a:pt x="0" y="65118"/>
                  </a:lnTo>
                  <a:lnTo>
                    <a:pt x="820" y="68217"/>
                  </a:lnTo>
                  <a:lnTo>
                    <a:pt x="2360" y="71275"/>
                  </a:lnTo>
                  <a:lnTo>
                    <a:pt x="7222" y="78571"/>
                  </a:lnTo>
                  <a:lnTo>
                    <a:pt x="8614" y="79170"/>
                  </a:lnTo>
                  <a:lnTo>
                    <a:pt x="10535" y="79569"/>
                  </a:lnTo>
                  <a:lnTo>
                    <a:pt x="12809" y="79835"/>
                  </a:lnTo>
                  <a:lnTo>
                    <a:pt x="16312" y="79020"/>
                  </a:lnTo>
                  <a:lnTo>
                    <a:pt x="20633" y="77485"/>
                  </a:lnTo>
                  <a:lnTo>
                    <a:pt x="25500" y="75469"/>
                  </a:lnTo>
                  <a:lnTo>
                    <a:pt x="29737" y="74125"/>
                  </a:lnTo>
                  <a:lnTo>
                    <a:pt x="33556" y="73229"/>
                  </a:lnTo>
                  <a:lnTo>
                    <a:pt x="37096" y="72632"/>
                  </a:lnTo>
                  <a:lnTo>
                    <a:pt x="41441" y="71242"/>
                  </a:lnTo>
                  <a:lnTo>
                    <a:pt x="46324" y="69323"/>
                  </a:lnTo>
                  <a:lnTo>
                    <a:pt x="51566" y="67051"/>
                  </a:lnTo>
                  <a:lnTo>
                    <a:pt x="62687" y="61881"/>
                  </a:lnTo>
                  <a:lnTo>
                    <a:pt x="68433" y="59114"/>
                  </a:lnTo>
                  <a:lnTo>
                    <a:pt x="74251" y="55284"/>
                  </a:lnTo>
                  <a:lnTo>
                    <a:pt x="80116" y="50747"/>
                  </a:lnTo>
                  <a:lnTo>
                    <a:pt x="86012" y="45738"/>
                  </a:lnTo>
                  <a:lnTo>
                    <a:pt x="90936" y="42398"/>
                  </a:lnTo>
                  <a:lnTo>
                    <a:pt x="95212" y="40172"/>
                  </a:lnTo>
                  <a:lnTo>
                    <a:pt x="99055" y="38687"/>
                  </a:lnTo>
                  <a:lnTo>
                    <a:pt x="101618" y="36706"/>
                  </a:lnTo>
                  <a:lnTo>
                    <a:pt x="103327" y="34392"/>
                  </a:lnTo>
                  <a:lnTo>
                    <a:pt x="106743" y="267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Annotation165"/>
            <p:cNvSpPr/>
            <p:nvPr/>
          </p:nvSpPr>
          <p:spPr>
            <a:xfrm>
              <a:off x="7101615" y="1089422"/>
              <a:ext cx="89387" cy="98227"/>
            </a:xfrm>
            <a:custGeom>
              <a:avLst/>
              <a:gdLst/>
              <a:ahLst/>
              <a:cxnLst/>
              <a:rect l="0" t="0" r="0" b="0"/>
              <a:pathLst>
                <a:path w="89387" h="98227">
                  <a:moveTo>
                    <a:pt x="0" y="0"/>
                  </a:moveTo>
                  <a:lnTo>
                    <a:pt x="38748" y="38709"/>
                  </a:lnTo>
                  <a:lnTo>
                    <a:pt x="41723" y="42673"/>
                  </a:lnTo>
                  <a:lnTo>
                    <a:pt x="44700" y="47300"/>
                  </a:lnTo>
                  <a:lnTo>
                    <a:pt x="47677" y="52369"/>
                  </a:lnTo>
                  <a:lnTo>
                    <a:pt x="50655" y="56741"/>
                  </a:lnTo>
                  <a:lnTo>
                    <a:pt x="53634" y="60647"/>
                  </a:lnTo>
                  <a:lnTo>
                    <a:pt x="56613" y="64244"/>
                  </a:lnTo>
                  <a:lnTo>
                    <a:pt x="59592" y="67634"/>
                  </a:lnTo>
                  <a:lnTo>
                    <a:pt x="62572" y="70886"/>
                  </a:lnTo>
                  <a:lnTo>
                    <a:pt x="68530" y="77145"/>
                  </a:lnTo>
                  <a:lnTo>
                    <a:pt x="89386" y="982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Annotation166"/>
            <p:cNvSpPr/>
            <p:nvPr/>
          </p:nvSpPr>
          <p:spPr>
            <a:xfrm>
              <a:off x="7208957" y="1044819"/>
              <a:ext cx="142939" cy="89087"/>
            </a:xfrm>
            <a:custGeom>
              <a:avLst/>
              <a:gdLst/>
              <a:ahLst/>
              <a:cxnLst/>
              <a:rect l="0" t="0" r="0" b="0"/>
              <a:pathLst>
                <a:path w="142939" h="89087">
                  <a:moveTo>
                    <a:pt x="8860" y="80322"/>
                  </a:moveTo>
                  <a:lnTo>
                    <a:pt x="16556" y="72633"/>
                  </a:lnTo>
                  <a:lnTo>
                    <a:pt x="17963" y="70235"/>
                  </a:lnTo>
                  <a:lnTo>
                    <a:pt x="22175" y="62279"/>
                  </a:lnTo>
                  <a:lnTo>
                    <a:pt x="24689" y="58371"/>
                  </a:lnTo>
                  <a:lnTo>
                    <a:pt x="27359" y="54774"/>
                  </a:lnTo>
                  <a:lnTo>
                    <a:pt x="30131" y="51383"/>
                  </a:lnTo>
                  <a:lnTo>
                    <a:pt x="32973" y="48131"/>
                  </a:lnTo>
                  <a:lnTo>
                    <a:pt x="35860" y="44970"/>
                  </a:lnTo>
                  <a:lnTo>
                    <a:pt x="41717" y="38813"/>
                  </a:lnTo>
                  <a:lnTo>
                    <a:pt x="47630" y="32769"/>
                  </a:lnTo>
                  <a:lnTo>
                    <a:pt x="49605" y="29768"/>
                  </a:lnTo>
                  <a:lnTo>
                    <a:pt x="50920" y="26776"/>
                  </a:lnTo>
                  <a:lnTo>
                    <a:pt x="51797" y="23788"/>
                  </a:lnTo>
                  <a:lnTo>
                    <a:pt x="52383" y="20805"/>
                  </a:lnTo>
                  <a:lnTo>
                    <a:pt x="52773" y="17823"/>
                  </a:lnTo>
                  <a:lnTo>
                    <a:pt x="53033" y="14843"/>
                  </a:lnTo>
                  <a:lnTo>
                    <a:pt x="53206" y="11865"/>
                  </a:lnTo>
                  <a:lnTo>
                    <a:pt x="53507" y="1719"/>
                  </a:lnTo>
                  <a:lnTo>
                    <a:pt x="52530" y="1131"/>
                  </a:lnTo>
                  <a:lnTo>
                    <a:pt x="48795" y="477"/>
                  </a:lnTo>
                  <a:lnTo>
                    <a:pt x="44448" y="58"/>
                  </a:lnTo>
                  <a:lnTo>
                    <a:pt x="40236" y="0"/>
                  </a:lnTo>
                  <a:lnTo>
                    <a:pt x="37722" y="977"/>
                  </a:lnTo>
                  <a:lnTo>
                    <a:pt x="35054" y="2621"/>
                  </a:lnTo>
                  <a:lnTo>
                    <a:pt x="32282" y="4708"/>
                  </a:lnTo>
                  <a:lnTo>
                    <a:pt x="29441" y="7092"/>
                  </a:lnTo>
                  <a:lnTo>
                    <a:pt x="26553" y="9674"/>
                  </a:lnTo>
                  <a:lnTo>
                    <a:pt x="23635" y="12387"/>
                  </a:lnTo>
                  <a:lnTo>
                    <a:pt x="19703" y="15188"/>
                  </a:lnTo>
                  <a:lnTo>
                    <a:pt x="15095" y="18048"/>
                  </a:lnTo>
                  <a:lnTo>
                    <a:pt x="10037" y="20946"/>
                  </a:lnTo>
                  <a:lnTo>
                    <a:pt x="6665" y="24863"/>
                  </a:lnTo>
                  <a:lnTo>
                    <a:pt x="4417" y="29459"/>
                  </a:lnTo>
                  <a:lnTo>
                    <a:pt x="2919" y="34507"/>
                  </a:lnTo>
                  <a:lnTo>
                    <a:pt x="1920" y="38864"/>
                  </a:lnTo>
                  <a:lnTo>
                    <a:pt x="1254" y="42761"/>
                  </a:lnTo>
                  <a:lnTo>
                    <a:pt x="810" y="46352"/>
                  </a:lnTo>
                  <a:lnTo>
                    <a:pt x="514" y="50730"/>
                  </a:lnTo>
                  <a:lnTo>
                    <a:pt x="317" y="55633"/>
                  </a:lnTo>
                  <a:lnTo>
                    <a:pt x="39" y="69368"/>
                  </a:lnTo>
                  <a:lnTo>
                    <a:pt x="0" y="73019"/>
                  </a:lnTo>
                  <a:lnTo>
                    <a:pt x="966" y="76446"/>
                  </a:lnTo>
                  <a:lnTo>
                    <a:pt x="2604" y="79722"/>
                  </a:lnTo>
                  <a:lnTo>
                    <a:pt x="4690" y="82898"/>
                  </a:lnTo>
                  <a:lnTo>
                    <a:pt x="7073" y="85016"/>
                  </a:lnTo>
                  <a:lnTo>
                    <a:pt x="9655" y="86428"/>
                  </a:lnTo>
                  <a:lnTo>
                    <a:pt x="12370" y="87369"/>
                  </a:lnTo>
                  <a:lnTo>
                    <a:pt x="15173" y="87996"/>
                  </a:lnTo>
                  <a:lnTo>
                    <a:pt x="18034" y="88415"/>
                  </a:lnTo>
                  <a:lnTo>
                    <a:pt x="20935" y="88693"/>
                  </a:lnTo>
                  <a:lnTo>
                    <a:pt x="24855" y="88879"/>
                  </a:lnTo>
                  <a:lnTo>
                    <a:pt x="34508" y="89086"/>
                  </a:lnTo>
                  <a:lnTo>
                    <a:pt x="38870" y="88149"/>
                  </a:lnTo>
                  <a:lnTo>
                    <a:pt x="42771" y="86532"/>
                  </a:lnTo>
                  <a:lnTo>
                    <a:pt x="46364" y="84462"/>
                  </a:lnTo>
                  <a:lnTo>
                    <a:pt x="55655" y="79516"/>
                  </a:lnTo>
                  <a:lnTo>
                    <a:pt x="95389" y="59438"/>
                  </a:lnTo>
                  <a:lnTo>
                    <a:pt x="100315" y="57470"/>
                  </a:lnTo>
                  <a:lnTo>
                    <a:pt x="104590" y="56157"/>
                  </a:lnTo>
                  <a:lnTo>
                    <a:pt x="108434" y="55282"/>
                  </a:lnTo>
                  <a:lnTo>
                    <a:pt x="112984" y="53707"/>
                  </a:lnTo>
                  <a:lnTo>
                    <a:pt x="118002" y="51664"/>
                  </a:lnTo>
                  <a:lnTo>
                    <a:pt x="123335" y="49310"/>
                  </a:lnTo>
                  <a:lnTo>
                    <a:pt x="126891" y="46749"/>
                  </a:lnTo>
                  <a:lnTo>
                    <a:pt x="129260" y="44049"/>
                  </a:lnTo>
                  <a:lnTo>
                    <a:pt x="130840" y="41257"/>
                  </a:lnTo>
                  <a:lnTo>
                    <a:pt x="132887" y="39396"/>
                  </a:lnTo>
                  <a:lnTo>
                    <a:pt x="135244" y="38155"/>
                  </a:lnTo>
                  <a:lnTo>
                    <a:pt x="142938" y="356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Annotation167"/>
            <p:cNvSpPr/>
            <p:nvPr/>
          </p:nvSpPr>
          <p:spPr>
            <a:xfrm>
              <a:off x="6924645" y="1410891"/>
              <a:ext cx="158938" cy="214313"/>
            </a:xfrm>
            <a:custGeom>
              <a:avLst/>
              <a:gdLst/>
              <a:ahLst/>
              <a:cxnLst/>
              <a:rect l="0" t="0" r="0" b="0"/>
              <a:pathLst>
                <a:path w="158938" h="214313">
                  <a:moveTo>
                    <a:pt x="105462" y="0"/>
                  </a:moveTo>
                  <a:lnTo>
                    <a:pt x="105462" y="4740"/>
                  </a:lnTo>
                  <a:lnTo>
                    <a:pt x="104469" y="6136"/>
                  </a:lnTo>
                  <a:lnTo>
                    <a:pt x="102814" y="7067"/>
                  </a:lnTo>
                  <a:lnTo>
                    <a:pt x="100718" y="7688"/>
                  </a:lnTo>
                  <a:lnTo>
                    <a:pt x="98326" y="9094"/>
                  </a:lnTo>
                  <a:lnTo>
                    <a:pt x="95740" y="11023"/>
                  </a:lnTo>
                  <a:lnTo>
                    <a:pt x="93021" y="13302"/>
                  </a:lnTo>
                  <a:lnTo>
                    <a:pt x="90216" y="16805"/>
                  </a:lnTo>
                  <a:lnTo>
                    <a:pt x="87353" y="21125"/>
                  </a:lnTo>
                  <a:lnTo>
                    <a:pt x="84450" y="25990"/>
                  </a:lnTo>
                  <a:lnTo>
                    <a:pt x="81523" y="30225"/>
                  </a:lnTo>
                  <a:lnTo>
                    <a:pt x="78578" y="34040"/>
                  </a:lnTo>
                  <a:lnTo>
                    <a:pt x="75621" y="37576"/>
                  </a:lnTo>
                  <a:lnTo>
                    <a:pt x="71664" y="42910"/>
                  </a:lnTo>
                  <a:lnTo>
                    <a:pt x="61970" y="56774"/>
                  </a:lnTo>
                  <a:lnTo>
                    <a:pt x="57596" y="63646"/>
                  </a:lnTo>
                  <a:lnTo>
                    <a:pt x="53688" y="70212"/>
                  </a:lnTo>
                  <a:lnTo>
                    <a:pt x="50090" y="76574"/>
                  </a:lnTo>
                  <a:lnTo>
                    <a:pt x="45704" y="82799"/>
                  </a:lnTo>
                  <a:lnTo>
                    <a:pt x="40794" y="88934"/>
                  </a:lnTo>
                  <a:lnTo>
                    <a:pt x="35535" y="95008"/>
                  </a:lnTo>
                  <a:lnTo>
                    <a:pt x="31035" y="101042"/>
                  </a:lnTo>
                  <a:lnTo>
                    <a:pt x="27042" y="107048"/>
                  </a:lnTo>
                  <a:lnTo>
                    <a:pt x="23387" y="113037"/>
                  </a:lnTo>
                  <a:lnTo>
                    <a:pt x="19957" y="118022"/>
                  </a:lnTo>
                  <a:lnTo>
                    <a:pt x="16676" y="122338"/>
                  </a:lnTo>
                  <a:lnTo>
                    <a:pt x="13497" y="126207"/>
                  </a:lnTo>
                  <a:lnTo>
                    <a:pt x="10384" y="129778"/>
                  </a:lnTo>
                  <a:lnTo>
                    <a:pt x="7316" y="133152"/>
                  </a:lnTo>
                  <a:lnTo>
                    <a:pt x="0" y="140954"/>
                  </a:lnTo>
                  <a:lnTo>
                    <a:pt x="3478" y="137565"/>
                  </a:lnTo>
                  <a:lnTo>
                    <a:pt x="10798" y="130277"/>
                  </a:lnTo>
                  <a:lnTo>
                    <a:pt x="14544" y="127531"/>
                  </a:lnTo>
                  <a:lnTo>
                    <a:pt x="19028" y="124708"/>
                  </a:lnTo>
                  <a:lnTo>
                    <a:pt x="24003" y="121834"/>
                  </a:lnTo>
                  <a:lnTo>
                    <a:pt x="28313" y="117933"/>
                  </a:lnTo>
                  <a:lnTo>
                    <a:pt x="32179" y="113349"/>
                  </a:lnTo>
                  <a:lnTo>
                    <a:pt x="35750" y="108308"/>
                  </a:lnTo>
                  <a:lnTo>
                    <a:pt x="40117" y="103955"/>
                  </a:lnTo>
                  <a:lnTo>
                    <a:pt x="45015" y="100061"/>
                  </a:lnTo>
                  <a:lnTo>
                    <a:pt x="50266" y="96473"/>
                  </a:lnTo>
                  <a:lnTo>
                    <a:pt x="55754" y="93089"/>
                  </a:lnTo>
                  <a:lnTo>
                    <a:pt x="61398" y="89840"/>
                  </a:lnTo>
                  <a:lnTo>
                    <a:pt x="67148" y="86682"/>
                  </a:lnTo>
                  <a:lnTo>
                    <a:pt x="72967" y="84577"/>
                  </a:lnTo>
                  <a:lnTo>
                    <a:pt x="78832" y="83174"/>
                  </a:lnTo>
                  <a:lnTo>
                    <a:pt x="84729" y="82238"/>
                  </a:lnTo>
                  <a:lnTo>
                    <a:pt x="89654" y="80622"/>
                  </a:lnTo>
                  <a:lnTo>
                    <a:pt x="93930" y="78553"/>
                  </a:lnTo>
                  <a:lnTo>
                    <a:pt x="97774" y="76181"/>
                  </a:lnTo>
                  <a:lnTo>
                    <a:pt x="102323" y="74600"/>
                  </a:lnTo>
                  <a:lnTo>
                    <a:pt x="107342" y="73546"/>
                  </a:lnTo>
                  <a:lnTo>
                    <a:pt x="112675" y="72843"/>
                  </a:lnTo>
                  <a:lnTo>
                    <a:pt x="117223" y="72374"/>
                  </a:lnTo>
                  <a:lnTo>
                    <a:pt x="121248" y="72062"/>
                  </a:lnTo>
                  <a:lnTo>
                    <a:pt x="124924" y="71854"/>
                  </a:lnTo>
                  <a:lnTo>
                    <a:pt x="128369" y="72707"/>
                  </a:lnTo>
                  <a:lnTo>
                    <a:pt x="131658" y="74268"/>
                  </a:lnTo>
                  <a:lnTo>
                    <a:pt x="134844" y="76301"/>
                  </a:lnTo>
                  <a:lnTo>
                    <a:pt x="137962" y="77656"/>
                  </a:lnTo>
                  <a:lnTo>
                    <a:pt x="141032" y="78560"/>
                  </a:lnTo>
                  <a:lnTo>
                    <a:pt x="144074" y="79162"/>
                  </a:lnTo>
                  <a:lnTo>
                    <a:pt x="147094" y="80556"/>
                  </a:lnTo>
                  <a:lnTo>
                    <a:pt x="150101" y="82477"/>
                  </a:lnTo>
                  <a:lnTo>
                    <a:pt x="153098" y="84750"/>
                  </a:lnTo>
                  <a:lnTo>
                    <a:pt x="155097" y="87258"/>
                  </a:lnTo>
                  <a:lnTo>
                    <a:pt x="156430" y="89922"/>
                  </a:lnTo>
                  <a:lnTo>
                    <a:pt x="157909" y="95528"/>
                  </a:lnTo>
                  <a:lnTo>
                    <a:pt x="158567" y="101326"/>
                  </a:lnTo>
                  <a:lnTo>
                    <a:pt x="158861" y="107211"/>
                  </a:lnTo>
                  <a:lnTo>
                    <a:pt x="158937" y="110169"/>
                  </a:lnTo>
                  <a:lnTo>
                    <a:pt x="157996" y="114126"/>
                  </a:lnTo>
                  <a:lnTo>
                    <a:pt x="156376" y="118748"/>
                  </a:lnTo>
                  <a:lnTo>
                    <a:pt x="154303" y="123813"/>
                  </a:lnTo>
                  <a:lnTo>
                    <a:pt x="151926" y="128183"/>
                  </a:lnTo>
                  <a:lnTo>
                    <a:pt x="149350" y="132088"/>
                  </a:lnTo>
                  <a:lnTo>
                    <a:pt x="146639" y="135683"/>
                  </a:lnTo>
                  <a:lnTo>
                    <a:pt x="143839" y="139073"/>
                  </a:lnTo>
                  <a:lnTo>
                    <a:pt x="140978" y="142325"/>
                  </a:lnTo>
                  <a:lnTo>
                    <a:pt x="138078" y="145485"/>
                  </a:lnTo>
                  <a:lnTo>
                    <a:pt x="132207" y="151642"/>
                  </a:lnTo>
                  <a:lnTo>
                    <a:pt x="129252" y="154672"/>
                  </a:lnTo>
                  <a:lnTo>
                    <a:pt x="125294" y="157685"/>
                  </a:lnTo>
                  <a:lnTo>
                    <a:pt x="120670" y="160686"/>
                  </a:lnTo>
                  <a:lnTo>
                    <a:pt x="115600" y="163679"/>
                  </a:lnTo>
                  <a:lnTo>
                    <a:pt x="111228" y="166666"/>
                  </a:lnTo>
                  <a:lnTo>
                    <a:pt x="107320" y="169650"/>
                  </a:lnTo>
                  <a:lnTo>
                    <a:pt x="103721" y="172631"/>
                  </a:lnTo>
                  <a:lnTo>
                    <a:pt x="99336" y="175611"/>
                  </a:lnTo>
                  <a:lnTo>
                    <a:pt x="94426" y="178589"/>
                  </a:lnTo>
                  <a:lnTo>
                    <a:pt x="89166" y="181567"/>
                  </a:lnTo>
                  <a:lnTo>
                    <a:pt x="78025" y="187522"/>
                  </a:lnTo>
                  <a:lnTo>
                    <a:pt x="54687" y="199429"/>
                  </a:lnTo>
                  <a:lnTo>
                    <a:pt x="49763" y="201414"/>
                  </a:lnTo>
                  <a:lnTo>
                    <a:pt x="45486" y="202737"/>
                  </a:lnTo>
                  <a:lnTo>
                    <a:pt x="41641" y="203618"/>
                  </a:lnTo>
                  <a:lnTo>
                    <a:pt x="38087" y="205199"/>
                  </a:lnTo>
                  <a:lnTo>
                    <a:pt x="34722" y="207244"/>
                  </a:lnTo>
                  <a:lnTo>
                    <a:pt x="25015" y="214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Annotation168"/>
            <p:cNvSpPr/>
            <p:nvPr/>
          </p:nvSpPr>
          <p:spPr>
            <a:xfrm>
              <a:off x="7076198" y="1393031"/>
              <a:ext cx="87463" cy="97695"/>
            </a:xfrm>
            <a:custGeom>
              <a:avLst/>
              <a:gdLst/>
              <a:ahLst/>
              <a:cxnLst/>
              <a:rect l="0" t="0" r="0" b="0"/>
              <a:pathLst>
                <a:path w="87463" h="97695">
                  <a:moveTo>
                    <a:pt x="61172" y="0"/>
                  </a:moveTo>
                  <a:lnTo>
                    <a:pt x="53476" y="0"/>
                  </a:lnTo>
                  <a:lnTo>
                    <a:pt x="52069" y="993"/>
                  </a:lnTo>
                  <a:lnTo>
                    <a:pt x="50138" y="2646"/>
                  </a:lnTo>
                  <a:lnTo>
                    <a:pt x="47856" y="4741"/>
                  </a:lnTo>
                  <a:lnTo>
                    <a:pt x="42674" y="9714"/>
                  </a:lnTo>
                  <a:lnTo>
                    <a:pt x="31254" y="20991"/>
                  </a:lnTo>
                  <a:lnTo>
                    <a:pt x="28316" y="24908"/>
                  </a:lnTo>
                  <a:lnTo>
                    <a:pt x="25363" y="29504"/>
                  </a:lnTo>
                  <a:lnTo>
                    <a:pt x="22402" y="34552"/>
                  </a:lnTo>
                  <a:lnTo>
                    <a:pt x="19435" y="38910"/>
                  </a:lnTo>
                  <a:lnTo>
                    <a:pt x="16464" y="42807"/>
                  </a:lnTo>
                  <a:lnTo>
                    <a:pt x="13489" y="46398"/>
                  </a:lnTo>
                  <a:lnTo>
                    <a:pt x="11507" y="50776"/>
                  </a:lnTo>
                  <a:lnTo>
                    <a:pt x="10184" y="55678"/>
                  </a:lnTo>
                  <a:lnTo>
                    <a:pt x="9303" y="60932"/>
                  </a:lnTo>
                  <a:lnTo>
                    <a:pt x="7722" y="65426"/>
                  </a:lnTo>
                  <a:lnTo>
                    <a:pt x="5675" y="69414"/>
                  </a:lnTo>
                  <a:lnTo>
                    <a:pt x="3318" y="73065"/>
                  </a:lnTo>
                  <a:lnTo>
                    <a:pt x="1745" y="76491"/>
                  </a:lnTo>
                  <a:lnTo>
                    <a:pt x="698" y="79768"/>
                  </a:lnTo>
                  <a:lnTo>
                    <a:pt x="0" y="82944"/>
                  </a:lnTo>
                  <a:lnTo>
                    <a:pt x="527" y="86054"/>
                  </a:lnTo>
                  <a:lnTo>
                    <a:pt x="1872" y="89119"/>
                  </a:lnTo>
                  <a:lnTo>
                    <a:pt x="3762" y="92155"/>
                  </a:lnTo>
                  <a:lnTo>
                    <a:pt x="6015" y="94179"/>
                  </a:lnTo>
                  <a:lnTo>
                    <a:pt x="8510" y="95528"/>
                  </a:lnTo>
                  <a:lnTo>
                    <a:pt x="11166" y="96428"/>
                  </a:lnTo>
                  <a:lnTo>
                    <a:pt x="13930" y="97027"/>
                  </a:lnTo>
                  <a:lnTo>
                    <a:pt x="16767" y="97427"/>
                  </a:lnTo>
                  <a:lnTo>
                    <a:pt x="19650" y="97694"/>
                  </a:lnTo>
                  <a:lnTo>
                    <a:pt x="22566" y="96879"/>
                  </a:lnTo>
                  <a:lnTo>
                    <a:pt x="25503" y="95344"/>
                  </a:lnTo>
                  <a:lnTo>
                    <a:pt x="28454" y="93328"/>
                  </a:lnTo>
                  <a:lnTo>
                    <a:pt x="32408" y="90992"/>
                  </a:lnTo>
                  <a:lnTo>
                    <a:pt x="37030" y="88443"/>
                  </a:lnTo>
                  <a:lnTo>
                    <a:pt x="42098" y="85751"/>
                  </a:lnTo>
                  <a:lnTo>
                    <a:pt x="46470" y="81972"/>
                  </a:lnTo>
                  <a:lnTo>
                    <a:pt x="50377" y="77468"/>
                  </a:lnTo>
                  <a:lnTo>
                    <a:pt x="53975" y="72482"/>
                  </a:lnTo>
                  <a:lnTo>
                    <a:pt x="57367" y="68165"/>
                  </a:lnTo>
                  <a:lnTo>
                    <a:pt x="60622" y="64295"/>
                  </a:lnTo>
                  <a:lnTo>
                    <a:pt x="63785" y="60723"/>
                  </a:lnTo>
                  <a:lnTo>
                    <a:pt x="69947" y="54108"/>
                  </a:lnTo>
                  <a:lnTo>
                    <a:pt x="72981" y="50955"/>
                  </a:lnTo>
                  <a:lnTo>
                    <a:pt x="75997" y="46868"/>
                  </a:lnTo>
                  <a:lnTo>
                    <a:pt x="79000" y="42160"/>
                  </a:lnTo>
                  <a:lnTo>
                    <a:pt x="86213" y="29825"/>
                  </a:lnTo>
                  <a:lnTo>
                    <a:pt x="86805" y="27821"/>
                  </a:lnTo>
                  <a:lnTo>
                    <a:pt x="87199" y="25493"/>
                  </a:lnTo>
                  <a:lnTo>
                    <a:pt x="87462" y="22949"/>
                  </a:lnTo>
                  <a:lnTo>
                    <a:pt x="86644" y="20260"/>
                  </a:lnTo>
                  <a:lnTo>
                    <a:pt x="85105" y="17475"/>
                  </a:lnTo>
                  <a:lnTo>
                    <a:pt x="83087" y="14627"/>
                  </a:lnTo>
                  <a:lnTo>
                    <a:pt x="80748" y="11736"/>
                  </a:lnTo>
                  <a:lnTo>
                    <a:pt x="78196" y="8816"/>
                  </a:lnTo>
                  <a:lnTo>
                    <a:pt x="75500" y="5878"/>
                  </a:lnTo>
                  <a:lnTo>
                    <a:pt x="71718" y="3918"/>
                  </a:lnTo>
                  <a:lnTo>
                    <a:pt x="67209" y="2612"/>
                  </a:lnTo>
                  <a:lnTo>
                    <a:pt x="62217" y="1742"/>
                  </a:lnTo>
                  <a:lnTo>
                    <a:pt x="57896" y="1161"/>
                  </a:lnTo>
                  <a:lnTo>
                    <a:pt x="54023" y="774"/>
                  </a:lnTo>
                  <a:lnTo>
                    <a:pt x="50447" y="516"/>
                  </a:lnTo>
                  <a:lnTo>
                    <a:pt x="46077" y="344"/>
                  </a:lnTo>
                  <a:lnTo>
                    <a:pt x="35924" y="153"/>
                  </a:lnTo>
                  <a:lnTo>
                    <a:pt x="31428" y="1094"/>
                  </a:lnTo>
                  <a:lnTo>
                    <a:pt x="27439" y="2714"/>
                  </a:lnTo>
                  <a:lnTo>
                    <a:pt x="16479" y="89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Annotation169"/>
            <p:cNvSpPr/>
            <p:nvPr/>
          </p:nvSpPr>
          <p:spPr>
            <a:xfrm>
              <a:off x="7182062" y="1277068"/>
              <a:ext cx="196651" cy="151561"/>
            </a:xfrm>
            <a:custGeom>
              <a:avLst/>
              <a:gdLst/>
              <a:ahLst/>
              <a:cxnLst/>
              <a:rect l="0" t="0" r="0" b="0"/>
              <a:pathLst>
                <a:path w="196651" h="151561">
                  <a:moveTo>
                    <a:pt x="0" y="89174"/>
                  </a:moveTo>
                  <a:lnTo>
                    <a:pt x="0" y="101603"/>
                  </a:lnTo>
                  <a:lnTo>
                    <a:pt x="993" y="104406"/>
                  </a:lnTo>
                  <a:lnTo>
                    <a:pt x="2648" y="107266"/>
                  </a:lnTo>
                  <a:lnTo>
                    <a:pt x="7697" y="114245"/>
                  </a:lnTo>
                  <a:lnTo>
                    <a:pt x="11036" y="117846"/>
                  </a:lnTo>
                  <a:lnTo>
                    <a:pt x="13316" y="120195"/>
                  </a:lnTo>
                  <a:lnTo>
                    <a:pt x="14837" y="122753"/>
                  </a:lnTo>
                  <a:lnTo>
                    <a:pt x="15851" y="125451"/>
                  </a:lnTo>
                  <a:lnTo>
                    <a:pt x="16527" y="128241"/>
                  </a:lnTo>
                  <a:lnTo>
                    <a:pt x="17970" y="131094"/>
                  </a:lnTo>
                  <a:lnTo>
                    <a:pt x="19926" y="133988"/>
                  </a:lnTo>
                  <a:lnTo>
                    <a:pt x="25455" y="141021"/>
                  </a:lnTo>
                  <a:lnTo>
                    <a:pt x="28860" y="144629"/>
                  </a:lnTo>
                  <a:lnTo>
                    <a:pt x="35635" y="151560"/>
                  </a:lnTo>
                  <a:lnTo>
                    <a:pt x="35719" y="146905"/>
                  </a:lnTo>
                  <a:lnTo>
                    <a:pt x="35752" y="138377"/>
                  </a:lnTo>
                  <a:lnTo>
                    <a:pt x="34760" y="135866"/>
                  </a:lnTo>
                  <a:lnTo>
                    <a:pt x="33105" y="133201"/>
                  </a:lnTo>
                  <a:lnTo>
                    <a:pt x="31009" y="130432"/>
                  </a:lnTo>
                  <a:lnTo>
                    <a:pt x="29611" y="127593"/>
                  </a:lnTo>
                  <a:lnTo>
                    <a:pt x="28679" y="124709"/>
                  </a:lnTo>
                  <a:lnTo>
                    <a:pt x="28058" y="121794"/>
                  </a:lnTo>
                  <a:lnTo>
                    <a:pt x="26651" y="117866"/>
                  </a:lnTo>
                  <a:lnTo>
                    <a:pt x="24720" y="113263"/>
                  </a:lnTo>
                  <a:lnTo>
                    <a:pt x="22439" y="108210"/>
                  </a:lnTo>
                  <a:lnTo>
                    <a:pt x="20918" y="103849"/>
                  </a:lnTo>
                  <a:lnTo>
                    <a:pt x="19905" y="99950"/>
                  </a:lnTo>
                  <a:lnTo>
                    <a:pt x="19229" y="96358"/>
                  </a:lnTo>
                  <a:lnTo>
                    <a:pt x="18778" y="92971"/>
                  </a:lnTo>
                  <a:lnTo>
                    <a:pt x="18478" y="89721"/>
                  </a:lnTo>
                  <a:lnTo>
                    <a:pt x="18278" y="86562"/>
                  </a:lnTo>
                  <a:lnTo>
                    <a:pt x="18056" y="77761"/>
                  </a:lnTo>
                  <a:lnTo>
                    <a:pt x="17888" y="50856"/>
                  </a:lnTo>
                  <a:lnTo>
                    <a:pt x="18878" y="48746"/>
                  </a:lnTo>
                  <a:lnTo>
                    <a:pt x="20530" y="47339"/>
                  </a:lnTo>
                  <a:lnTo>
                    <a:pt x="22625" y="46401"/>
                  </a:lnTo>
                  <a:lnTo>
                    <a:pt x="27603" y="42714"/>
                  </a:lnTo>
                  <a:lnTo>
                    <a:pt x="30319" y="40341"/>
                  </a:lnTo>
                  <a:lnTo>
                    <a:pt x="33125" y="38759"/>
                  </a:lnTo>
                  <a:lnTo>
                    <a:pt x="38889" y="37002"/>
                  </a:lnTo>
                  <a:lnTo>
                    <a:pt x="44762" y="36221"/>
                  </a:lnTo>
                  <a:lnTo>
                    <a:pt x="47718" y="36013"/>
                  </a:lnTo>
                  <a:lnTo>
                    <a:pt x="51676" y="35874"/>
                  </a:lnTo>
                  <a:lnTo>
                    <a:pt x="61370" y="35720"/>
                  </a:lnTo>
                  <a:lnTo>
                    <a:pt x="65743" y="36671"/>
                  </a:lnTo>
                  <a:lnTo>
                    <a:pt x="69651" y="38297"/>
                  </a:lnTo>
                  <a:lnTo>
                    <a:pt x="73249" y="40373"/>
                  </a:lnTo>
                  <a:lnTo>
                    <a:pt x="76642" y="41757"/>
                  </a:lnTo>
                  <a:lnTo>
                    <a:pt x="79897" y="42680"/>
                  </a:lnTo>
                  <a:lnTo>
                    <a:pt x="83060" y="43295"/>
                  </a:lnTo>
                  <a:lnTo>
                    <a:pt x="85169" y="44698"/>
                  </a:lnTo>
                  <a:lnTo>
                    <a:pt x="86574" y="46625"/>
                  </a:lnTo>
                  <a:lnTo>
                    <a:pt x="87511" y="48902"/>
                  </a:lnTo>
                  <a:lnTo>
                    <a:pt x="89130" y="51412"/>
                  </a:lnTo>
                  <a:lnTo>
                    <a:pt x="91202" y="54077"/>
                  </a:lnTo>
                  <a:lnTo>
                    <a:pt x="93575" y="56847"/>
                  </a:lnTo>
                  <a:lnTo>
                    <a:pt x="96152" y="59685"/>
                  </a:lnTo>
                  <a:lnTo>
                    <a:pt x="107198" y="71247"/>
                  </a:lnTo>
                  <a:lnTo>
                    <a:pt x="107220" y="71270"/>
                  </a:lnTo>
                  <a:lnTo>
                    <a:pt x="102505" y="71301"/>
                  </a:lnTo>
                  <a:lnTo>
                    <a:pt x="101113" y="70314"/>
                  </a:lnTo>
                  <a:lnTo>
                    <a:pt x="100183" y="68663"/>
                  </a:lnTo>
                  <a:lnTo>
                    <a:pt x="99563" y="66570"/>
                  </a:lnTo>
                  <a:lnTo>
                    <a:pt x="98157" y="65175"/>
                  </a:lnTo>
                  <a:lnTo>
                    <a:pt x="96227" y="64245"/>
                  </a:lnTo>
                  <a:lnTo>
                    <a:pt x="93947" y="63625"/>
                  </a:lnTo>
                  <a:lnTo>
                    <a:pt x="92427" y="62220"/>
                  </a:lnTo>
                  <a:lnTo>
                    <a:pt x="91414" y="60290"/>
                  </a:lnTo>
                  <a:lnTo>
                    <a:pt x="90737" y="58012"/>
                  </a:lnTo>
                  <a:lnTo>
                    <a:pt x="90287" y="55501"/>
                  </a:lnTo>
                  <a:lnTo>
                    <a:pt x="89987" y="52835"/>
                  </a:lnTo>
                  <a:lnTo>
                    <a:pt x="89787" y="50065"/>
                  </a:lnTo>
                  <a:lnTo>
                    <a:pt x="89653" y="47227"/>
                  </a:lnTo>
                  <a:lnTo>
                    <a:pt x="89505" y="41427"/>
                  </a:lnTo>
                  <a:lnTo>
                    <a:pt x="89396" y="23679"/>
                  </a:lnTo>
                  <a:lnTo>
                    <a:pt x="90386" y="20706"/>
                  </a:lnTo>
                  <a:lnTo>
                    <a:pt x="92040" y="17732"/>
                  </a:lnTo>
                  <a:lnTo>
                    <a:pt x="94134" y="14757"/>
                  </a:lnTo>
                  <a:lnTo>
                    <a:pt x="96525" y="12774"/>
                  </a:lnTo>
                  <a:lnTo>
                    <a:pt x="99111" y="11451"/>
                  </a:lnTo>
                  <a:lnTo>
                    <a:pt x="101829" y="10570"/>
                  </a:lnTo>
                  <a:lnTo>
                    <a:pt x="107497" y="6945"/>
                  </a:lnTo>
                  <a:lnTo>
                    <a:pt x="110399" y="4589"/>
                  </a:lnTo>
                  <a:lnTo>
                    <a:pt x="113326" y="3018"/>
                  </a:lnTo>
                  <a:lnTo>
                    <a:pt x="119228" y="1273"/>
                  </a:lnTo>
                  <a:lnTo>
                    <a:pt x="125161" y="498"/>
                  </a:lnTo>
                  <a:lnTo>
                    <a:pt x="128134" y="291"/>
                  </a:lnTo>
                  <a:lnTo>
                    <a:pt x="132102" y="153"/>
                  </a:lnTo>
                  <a:lnTo>
                    <a:pt x="141809" y="0"/>
                  </a:lnTo>
                  <a:lnTo>
                    <a:pt x="146184" y="951"/>
                  </a:lnTo>
                  <a:lnTo>
                    <a:pt x="150095" y="2578"/>
                  </a:lnTo>
                  <a:lnTo>
                    <a:pt x="153694" y="4654"/>
                  </a:lnTo>
                  <a:lnTo>
                    <a:pt x="157088" y="6038"/>
                  </a:lnTo>
                  <a:lnTo>
                    <a:pt x="160343" y="6961"/>
                  </a:lnTo>
                  <a:lnTo>
                    <a:pt x="163507" y="7576"/>
                  </a:lnTo>
                  <a:lnTo>
                    <a:pt x="166609" y="8979"/>
                  </a:lnTo>
                  <a:lnTo>
                    <a:pt x="172704" y="13183"/>
                  </a:lnTo>
                  <a:lnTo>
                    <a:pt x="174727" y="15693"/>
                  </a:lnTo>
                  <a:lnTo>
                    <a:pt x="176075" y="18358"/>
                  </a:lnTo>
                  <a:lnTo>
                    <a:pt x="176975" y="21128"/>
                  </a:lnTo>
                  <a:lnTo>
                    <a:pt x="178567" y="23966"/>
                  </a:lnTo>
                  <a:lnTo>
                    <a:pt x="180622" y="26851"/>
                  </a:lnTo>
                  <a:lnTo>
                    <a:pt x="182984" y="29766"/>
                  </a:lnTo>
                  <a:lnTo>
                    <a:pt x="184560" y="32701"/>
                  </a:lnTo>
                  <a:lnTo>
                    <a:pt x="185611" y="35651"/>
                  </a:lnTo>
                  <a:lnTo>
                    <a:pt x="186310" y="38609"/>
                  </a:lnTo>
                  <a:lnTo>
                    <a:pt x="187770" y="40581"/>
                  </a:lnTo>
                  <a:lnTo>
                    <a:pt x="189737" y="41896"/>
                  </a:lnTo>
                  <a:lnTo>
                    <a:pt x="195284" y="44006"/>
                  </a:lnTo>
                  <a:lnTo>
                    <a:pt x="195740" y="45172"/>
                  </a:lnTo>
                  <a:lnTo>
                    <a:pt x="196245" y="49112"/>
                  </a:lnTo>
                  <a:lnTo>
                    <a:pt x="196650" y="534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Annotation170"/>
            <p:cNvSpPr/>
            <p:nvPr/>
          </p:nvSpPr>
          <p:spPr>
            <a:xfrm>
              <a:off x="7405527" y="1161273"/>
              <a:ext cx="116202" cy="97814"/>
            </a:xfrm>
            <a:custGeom>
              <a:avLst/>
              <a:gdLst/>
              <a:ahLst/>
              <a:cxnLst/>
              <a:rect l="0" t="0" r="0" b="0"/>
              <a:pathLst>
                <a:path w="116202" h="97814">
                  <a:moveTo>
                    <a:pt x="0" y="97813"/>
                  </a:moveTo>
                  <a:lnTo>
                    <a:pt x="0" y="93072"/>
                  </a:lnTo>
                  <a:lnTo>
                    <a:pt x="993" y="91676"/>
                  </a:lnTo>
                  <a:lnTo>
                    <a:pt x="2648" y="90745"/>
                  </a:lnTo>
                  <a:lnTo>
                    <a:pt x="4745" y="90124"/>
                  </a:lnTo>
                  <a:lnTo>
                    <a:pt x="6143" y="88719"/>
                  </a:lnTo>
                  <a:lnTo>
                    <a:pt x="7075" y="86789"/>
                  </a:lnTo>
                  <a:lnTo>
                    <a:pt x="7696" y="84511"/>
                  </a:lnTo>
                  <a:lnTo>
                    <a:pt x="9103" y="81999"/>
                  </a:lnTo>
                  <a:lnTo>
                    <a:pt x="11036" y="79333"/>
                  </a:lnTo>
                  <a:lnTo>
                    <a:pt x="13316" y="76563"/>
                  </a:lnTo>
                  <a:lnTo>
                    <a:pt x="15829" y="73724"/>
                  </a:lnTo>
                  <a:lnTo>
                    <a:pt x="21271" y="67925"/>
                  </a:lnTo>
                  <a:lnTo>
                    <a:pt x="25105" y="64989"/>
                  </a:lnTo>
                  <a:lnTo>
                    <a:pt x="29649" y="62040"/>
                  </a:lnTo>
                  <a:lnTo>
                    <a:pt x="34663" y="59081"/>
                  </a:lnTo>
                  <a:lnTo>
                    <a:pt x="38999" y="56117"/>
                  </a:lnTo>
                  <a:lnTo>
                    <a:pt x="42884" y="53148"/>
                  </a:lnTo>
                  <a:lnTo>
                    <a:pt x="46466" y="50177"/>
                  </a:lnTo>
                  <a:lnTo>
                    <a:pt x="49848" y="47204"/>
                  </a:lnTo>
                  <a:lnTo>
                    <a:pt x="56254" y="41255"/>
                  </a:lnTo>
                  <a:lnTo>
                    <a:pt x="68459" y="29351"/>
                  </a:lnTo>
                  <a:lnTo>
                    <a:pt x="74458" y="23398"/>
                  </a:lnTo>
                  <a:lnTo>
                    <a:pt x="76454" y="20422"/>
                  </a:lnTo>
                  <a:lnTo>
                    <a:pt x="77785" y="17446"/>
                  </a:lnTo>
                  <a:lnTo>
                    <a:pt x="79922" y="10280"/>
                  </a:lnTo>
                  <a:lnTo>
                    <a:pt x="80097" y="8700"/>
                  </a:lnTo>
                  <a:lnTo>
                    <a:pt x="80214" y="6654"/>
                  </a:lnTo>
                  <a:lnTo>
                    <a:pt x="80401" y="982"/>
                  </a:lnTo>
                  <a:lnTo>
                    <a:pt x="79423" y="517"/>
                  </a:lnTo>
                  <a:lnTo>
                    <a:pt x="77778" y="207"/>
                  </a:lnTo>
                  <a:lnTo>
                    <a:pt x="75688" y="0"/>
                  </a:lnTo>
                  <a:lnTo>
                    <a:pt x="73302" y="854"/>
                  </a:lnTo>
                  <a:lnTo>
                    <a:pt x="70718" y="2416"/>
                  </a:lnTo>
                  <a:lnTo>
                    <a:pt x="68002" y="4449"/>
                  </a:lnTo>
                  <a:lnTo>
                    <a:pt x="65198" y="6797"/>
                  </a:lnTo>
                  <a:lnTo>
                    <a:pt x="62337" y="9354"/>
                  </a:lnTo>
                  <a:lnTo>
                    <a:pt x="59434" y="12051"/>
                  </a:lnTo>
                  <a:lnTo>
                    <a:pt x="55514" y="14842"/>
                  </a:lnTo>
                  <a:lnTo>
                    <a:pt x="50914" y="17694"/>
                  </a:lnTo>
                  <a:lnTo>
                    <a:pt x="45861" y="20588"/>
                  </a:lnTo>
                  <a:lnTo>
                    <a:pt x="41499" y="23509"/>
                  </a:lnTo>
                  <a:lnTo>
                    <a:pt x="37598" y="26449"/>
                  </a:lnTo>
                  <a:lnTo>
                    <a:pt x="34003" y="29401"/>
                  </a:lnTo>
                  <a:lnTo>
                    <a:pt x="29621" y="32361"/>
                  </a:lnTo>
                  <a:lnTo>
                    <a:pt x="24714" y="35327"/>
                  </a:lnTo>
                  <a:lnTo>
                    <a:pt x="19455" y="38296"/>
                  </a:lnTo>
                  <a:lnTo>
                    <a:pt x="15949" y="42260"/>
                  </a:lnTo>
                  <a:lnTo>
                    <a:pt x="13613" y="46887"/>
                  </a:lnTo>
                  <a:lnTo>
                    <a:pt x="12054" y="51956"/>
                  </a:lnTo>
                  <a:lnTo>
                    <a:pt x="10023" y="56328"/>
                  </a:lnTo>
                  <a:lnTo>
                    <a:pt x="7676" y="60234"/>
                  </a:lnTo>
                  <a:lnTo>
                    <a:pt x="5116" y="63831"/>
                  </a:lnTo>
                  <a:lnTo>
                    <a:pt x="3411" y="68213"/>
                  </a:lnTo>
                  <a:lnTo>
                    <a:pt x="2274" y="73118"/>
                  </a:lnTo>
                  <a:lnTo>
                    <a:pt x="1516" y="78373"/>
                  </a:lnTo>
                  <a:lnTo>
                    <a:pt x="2005" y="82869"/>
                  </a:lnTo>
                  <a:lnTo>
                    <a:pt x="3323" y="86858"/>
                  </a:lnTo>
                  <a:lnTo>
                    <a:pt x="7829" y="95649"/>
                  </a:lnTo>
                  <a:lnTo>
                    <a:pt x="10185" y="96370"/>
                  </a:lnTo>
                  <a:lnTo>
                    <a:pt x="13743" y="96851"/>
                  </a:lnTo>
                  <a:lnTo>
                    <a:pt x="18100" y="97172"/>
                  </a:lnTo>
                  <a:lnTo>
                    <a:pt x="21999" y="97385"/>
                  </a:lnTo>
                  <a:lnTo>
                    <a:pt x="28978" y="97623"/>
                  </a:lnTo>
                  <a:lnTo>
                    <a:pt x="33223" y="96694"/>
                  </a:lnTo>
                  <a:lnTo>
                    <a:pt x="38040" y="95082"/>
                  </a:lnTo>
                  <a:lnTo>
                    <a:pt x="43238" y="93016"/>
                  </a:lnTo>
                  <a:lnTo>
                    <a:pt x="48689" y="90646"/>
                  </a:lnTo>
                  <a:lnTo>
                    <a:pt x="60042" y="85367"/>
                  </a:lnTo>
                  <a:lnTo>
                    <a:pt x="65851" y="83563"/>
                  </a:lnTo>
                  <a:lnTo>
                    <a:pt x="71710" y="82360"/>
                  </a:lnTo>
                  <a:lnTo>
                    <a:pt x="77602" y="81557"/>
                  </a:lnTo>
                  <a:lnTo>
                    <a:pt x="82523" y="80031"/>
                  </a:lnTo>
                  <a:lnTo>
                    <a:pt x="86797" y="78021"/>
                  </a:lnTo>
                  <a:lnTo>
                    <a:pt x="90639" y="75688"/>
                  </a:lnTo>
                  <a:lnTo>
                    <a:pt x="94194" y="73141"/>
                  </a:lnTo>
                  <a:lnTo>
                    <a:pt x="97558" y="70451"/>
                  </a:lnTo>
                  <a:lnTo>
                    <a:pt x="100793" y="67665"/>
                  </a:lnTo>
                  <a:lnTo>
                    <a:pt x="103943" y="64816"/>
                  </a:lnTo>
                  <a:lnTo>
                    <a:pt x="116201" y="53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Annotation171"/>
            <p:cNvSpPr/>
            <p:nvPr/>
          </p:nvSpPr>
          <p:spPr>
            <a:xfrm>
              <a:off x="7557483" y="982266"/>
              <a:ext cx="142863" cy="177202"/>
            </a:xfrm>
            <a:custGeom>
              <a:avLst/>
              <a:gdLst/>
              <a:ahLst/>
              <a:cxnLst/>
              <a:rect l="0" t="0" r="0" b="0"/>
              <a:pathLst>
                <a:path w="142863" h="177202">
                  <a:moveTo>
                    <a:pt x="0" y="133945"/>
                  </a:moveTo>
                  <a:lnTo>
                    <a:pt x="0" y="142507"/>
                  </a:lnTo>
                  <a:lnTo>
                    <a:pt x="2648" y="145357"/>
                  </a:lnTo>
                  <a:lnTo>
                    <a:pt x="12440" y="155271"/>
                  </a:lnTo>
                  <a:lnTo>
                    <a:pt x="14253" y="158084"/>
                  </a:lnTo>
                  <a:lnTo>
                    <a:pt x="15461" y="160952"/>
                  </a:lnTo>
                  <a:lnTo>
                    <a:pt x="17399" y="167943"/>
                  </a:lnTo>
                  <a:lnTo>
                    <a:pt x="20313" y="171545"/>
                  </a:lnTo>
                  <a:lnTo>
                    <a:pt x="25531" y="177201"/>
                  </a:lnTo>
                  <a:lnTo>
                    <a:pt x="25959" y="176673"/>
                  </a:lnTo>
                  <a:lnTo>
                    <a:pt x="26435" y="173440"/>
                  </a:lnTo>
                  <a:lnTo>
                    <a:pt x="27555" y="172181"/>
                  </a:lnTo>
                  <a:lnTo>
                    <a:pt x="29295" y="171342"/>
                  </a:lnTo>
                  <a:lnTo>
                    <a:pt x="31448" y="170783"/>
                  </a:lnTo>
                  <a:lnTo>
                    <a:pt x="32883" y="169417"/>
                  </a:lnTo>
                  <a:lnTo>
                    <a:pt x="33840" y="167515"/>
                  </a:lnTo>
                  <a:lnTo>
                    <a:pt x="34904" y="162755"/>
                  </a:lnTo>
                  <a:lnTo>
                    <a:pt x="35376" y="157333"/>
                  </a:lnTo>
                  <a:lnTo>
                    <a:pt x="35502" y="154498"/>
                  </a:lnTo>
                  <a:lnTo>
                    <a:pt x="35642" y="148702"/>
                  </a:lnTo>
                  <a:lnTo>
                    <a:pt x="35754" y="108552"/>
                  </a:lnTo>
                  <a:lnTo>
                    <a:pt x="36747" y="108086"/>
                  </a:lnTo>
                  <a:lnTo>
                    <a:pt x="40499" y="107569"/>
                  </a:lnTo>
                  <a:lnTo>
                    <a:pt x="44857" y="107237"/>
                  </a:lnTo>
                  <a:lnTo>
                    <a:pt x="57024" y="107167"/>
                  </a:lnTo>
                  <a:lnTo>
                    <a:pt x="59867" y="108155"/>
                  </a:lnTo>
                  <a:lnTo>
                    <a:pt x="62754" y="109806"/>
                  </a:lnTo>
                  <a:lnTo>
                    <a:pt x="65673" y="111899"/>
                  </a:lnTo>
                  <a:lnTo>
                    <a:pt x="69603" y="113295"/>
                  </a:lnTo>
                  <a:lnTo>
                    <a:pt x="74212" y="114225"/>
                  </a:lnTo>
                  <a:lnTo>
                    <a:pt x="79269" y="114845"/>
                  </a:lnTo>
                  <a:lnTo>
                    <a:pt x="83634" y="115259"/>
                  </a:lnTo>
                  <a:lnTo>
                    <a:pt x="87538" y="115534"/>
                  </a:lnTo>
                  <a:lnTo>
                    <a:pt x="91133" y="115718"/>
                  </a:lnTo>
                  <a:lnTo>
                    <a:pt x="97776" y="115922"/>
                  </a:lnTo>
                  <a:lnTo>
                    <a:pt x="100939" y="115977"/>
                  </a:lnTo>
                  <a:lnTo>
                    <a:pt x="104039" y="115021"/>
                  </a:lnTo>
                  <a:lnTo>
                    <a:pt x="107100" y="113391"/>
                  </a:lnTo>
                  <a:lnTo>
                    <a:pt x="110133" y="111313"/>
                  </a:lnTo>
                  <a:lnTo>
                    <a:pt x="113149" y="108935"/>
                  </a:lnTo>
                  <a:lnTo>
                    <a:pt x="116153" y="106358"/>
                  </a:lnTo>
                  <a:lnTo>
                    <a:pt x="119149" y="103647"/>
                  </a:lnTo>
                  <a:lnTo>
                    <a:pt x="122139" y="101840"/>
                  </a:lnTo>
                  <a:lnTo>
                    <a:pt x="125126" y="100635"/>
                  </a:lnTo>
                  <a:lnTo>
                    <a:pt x="128110" y="99832"/>
                  </a:lnTo>
                  <a:lnTo>
                    <a:pt x="131093" y="98305"/>
                  </a:lnTo>
                  <a:lnTo>
                    <a:pt x="134074" y="96294"/>
                  </a:lnTo>
                  <a:lnTo>
                    <a:pt x="137055" y="93962"/>
                  </a:lnTo>
                  <a:lnTo>
                    <a:pt x="139043" y="90422"/>
                  </a:lnTo>
                  <a:lnTo>
                    <a:pt x="140367" y="86078"/>
                  </a:lnTo>
                  <a:lnTo>
                    <a:pt x="141250" y="81198"/>
                  </a:lnTo>
                  <a:lnTo>
                    <a:pt x="141839" y="76952"/>
                  </a:lnTo>
                  <a:lnTo>
                    <a:pt x="142232" y="73129"/>
                  </a:lnTo>
                  <a:lnTo>
                    <a:pt x="142494" y="69589"/>
                  </a:lnTo>
                  <a:lnTo>
                    <a:pt x="142668" y="66236"/>
                  </a:lnTo>
                  <a:lnTo>
                    <a:pt x="142862" y="59865"/>
                  </a:lnTo>
                  <a:lnTo>
                    <a:pt x="141921" y="56777"/>
                  </a:lnTo>
                  <a:lnTo>
                    <a:pt x="140300" y="53726"/>
                  </a:lnTo>
                  <a:lnTo>
                    <a:pt x="138226" y="50700"/>
                  </a:lnTo>
                  <a:lnTo>
                    <a:pt x="135850" y="47691"/>
                  </a:lnTo>
                  <a:lnTo>
                    <a:pt x="133273" y="44692"/>
                  </a:lnTo>
                  <a:lnTo>
                    <a:pt x="130562" y="41701"/>
                  </a:lnTo>
                  <a:lnTo>
                    <a:pt x="127762" y="37722"/>
                  </a:lnTo>
                  <a:lnTo>
                    <a:pt x="124901" y="33085"/>
                  </a:lnTo>
                  <a:lnTo>
                    <a:pt x="122002" y="28010"/>
                  </a:lnTo>
                  <a:lnTo>
                    <a:pt x="119075" y="23634"/>
                  </a:lnTo>
                  <a:lnTo>
                    <a:pt x="116131" y="19725"/>
                  </a:lnTo>
                  <a:lnTo>
                    <a:pt x="113174" y="16126"/>
                  </a:lnTo>
                  <a:lnTo>
                    <a:pt x="110211" y="13727"/>
                  </a:lnTo>
                  <a:lnTo>
                    <a:pt x="107241" y="12128"/>
                  </a:lnTo>
                  <a:lnTo>
                    <a:pt x="104269" y="11062"/>
                  </a:lnTo>
                  <a:lnTo>
                    <a:pt x="102287" y="9359"/>
                  </a:lnTo>
                  <a:lnTo>
                    <a:pt x="100967" y="7231"/>
                  </a:lnTo>
                  <a:lnTo>
                    <a:pt x="9832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Annotation172"/>
            <p:cNvSpPr/>
            <p:nvPr/>
          </p:nvSpPr>
          <p:spPr>
            <a:xfrm>
              <a:off x="7682623" y="875109"/>
              <a:ext cx="214527" cy="133933"/>
            </a:xfrm>
            <a:custGeom>
              <a:avLst/>
              <a:gdLst/>
              <a:ahLst/>
              <a:cxnLst/>
              <a:rect l="0" t="0" r="0" b="0"/>
              <a:pathLst>
                <a:path w="214527" h="133933">
                  <a:moveTo>
                    <a:pt x="0" y="0"/>
                  </a:moveTo>
                  <a:lnTo>
                    <a:pt x="4745" y="0"/>
                  </a:lnTo>
                  <a:lnTo>
                    <a:pt x="6143" y="993"/>
                  </a:lnTo>
                  <a:lnTo>
                    <a:pt x="7075" y="2646"/>
                  </a:lnTo>
                  <a:lnTo>
                    <a:pt x="7696" y="4741"/>
                  </a:lnTo>
                  <a:lnTo>
                    <a:pt x="9103" y="6137"/>
                  </a:lnTo>
                  <a:lnTo>
                    <a:pt x="11035" y="7068"/>
                  </a:lnTo>
                  <a:lnTo>
                    <a:pt x="13316" y="7689"/>
                  </a:lnTo>
                  <a:lnTo>
                    <a:pt x="14837" y="9095"/>
                  </a:lnTo>
                  <a:lnTo>
                    <a:pt x="15851" y="11024"/>
                  </a:lnTo>
                  <a:lnTo>
                    <a:pt x="16526" y="13303"/>
                  </a:lnTo>
                  <a:lnTo>
                    <a:pt x="17970" y="15814"/>
                  </a:lnTo>
                  <a:lnTo>
                    <a:pt x="19925" y="18480"/>
                  </a:lnTo>
                  <a:lnTo>
                    <a:pt x="22222" y="21250"/>
                  </a:lnTo>
                  <a:lnTo>
                    <a:pt x="24747" y="24089"/>
                  </a:lnTo>
                  <a:lnTo>
                    <a:pt x="30200" y="29889"/>
                  </a:lnTo>
                  <a:lnTo>
                    <a:pt x="33045" y="33816"/>
                  </a:lnTo>
                  <a:lnTo>
                    <a:pt x="35935" y="38419"/>
                  </a:lnTo>
                  <a:lnTo>
                    <a:pt x="38854" y="43472"/>
                  </a:lnTo>
                  <a:lnTo>
                    <a:pt x="41793" y="47833"/>
                  </a:lnTo>
                  <a:lnTo>
                    <a:pt x="44747" y="51733"/>
                  </a:lnTo>
                  <a:lnTo>
                    <a:pt x="47708" y="55325"/>
                  </a:lnTo>
                  <a:lnTo>
                    <a:pt x="49683" y="59703"/>
                  </a:lnTo>
                  <a:lnTo>
                    <a:pt x="50999" y="64607"/>
                  </a:lnTo>
                  <a:lnTo>
                    <a:pt x="51876" y="69861"/>
                  </a:lnTo>
                  <a:lnTo>
                    <a:pt x="53455" y="75347"/>
                  </a:lnTo>
                  <a:lnTo>
                    <a:pt x="55500" y="80989"/>
                  </a:lnTo>
                  <a:lnTo>
                    <a:pt x="57857" y="86735"/>
                  </a:lnTo>
                  <a:lnTo>
                    <a:pt x="60421" y="91558"/>
                  </a:lnTo>
                  <a:lnTo>
                    <a:pt x="63124" y="95765"/>
                  </a:lnTo>
                  <a:lnTo>
                    <a:pt x="65919" y="99562"/>
                  </a:lnTo>
                  <a:lnTo>
                    <a:pt x="68775" y="103086"/>
                  </a:lnTo>
                  <a:lnTo>
                    <a:pt x="71673" y="106427"/>
                  </a:lnTo>
                  <a:lnTo>
                    <a:pt x="74598" y="109647"/>
                  </a:lnTo>
                  <a:lnTo>
                    <a:pt x="80495" y="115870"/>
                  </a:lnTo>
                  <a:lnTo>
                    <a:pt x="83460" y="118919"/>
                  </a:lnTo>
                  <a:lnTo>
                    <a:pt x="85435" y="121943"/>
                  </a:lnTo>
                  <a:lnTo>
                    <a:pt x="86752" y="124952"/>
                  </a:lnTo>
                  <a:lnTo>
                    <a:pt x="87629" y="127950"/>
                  </a:lnTo>
                  <a:lnTo>
                    <a:pt x="89208" y="129948"/>
                  </a:lnTo>
                  <a:lnTo>
                    <a:pt x="91254" y="131281"/>
                  </a:lnTo>
                  <a:lnTo>
                    <a:pt x="98288" y="133932"/>
                  </a:lnTo>
                  <a:lnTo>
                    <a:pt x="98313" y="129201"/>
                  </a:lnTo>
                  <a:lnTo>
                    <a:pt x="97325" y="126814"/>
                  </a:lnTo>
                  <a:lnTo>
                    <a:pt x="95671" y="124230"/>
                  </a:lnTo>
                  <a:lnTo>
                    <a:pt x="93576" y="121515"/>
                  </a:lnTo>
                  <a:lnTo>
                    <a:pt x="92179" y="118714"/>
                  </a:lnTo>
                  <a:lnTo>
                    <a:pt x="91248" y="115853"/>
                  </a:lnTo>
                  <a:lnTo>
                    <a:pt x="90627" y="112954"/>
                  </a:lnTo>
                  <a:lnTo>
                    <a:pt x="89220" y="110030"/>
                  </a:lnTo>
                  <a:lnTo>
                    <a:pt x="87289" y="107088"/>
                  </a:lnTo>
                  <a:lnTo>
                    <a:pt x="85008" y="104134"/>
                  </a:lnTo>
                  <a:lnTo>
                    <a:pt x="82494" y="101173"/>
                  </a:lnTo>
                  <a:lnTo>
                    <a:pt x="79826" y="98206"/>
                  </a:lnTo>
                  <a:lnTo>
                    <a:pt x="77054" y="95237"/>
                  </a:lnTo>
                  <a:lnTo>
                    <a:pt x="75205" y="91273"/>
                  </a:lnTo>
                  <a:lnTo>
                    <a:pt x="73973" y="86645"/>
                  </a:lnTo>
                  <a:lnTo>
                    <a:pt x="73152" y="81576"/>
                  </a:lnTo>
                  <a:lnTo>
                    <a:pt x="71611" y="77204"/>
                  </a:lnTo>
                  <a:lnTo>
                    <a:pt x="69591" y="73298"/>
                  </a:lnTo>
                  <a:lnTo>
                    <a:pt x="67250" y="69701"/>
                  </a:lnTo>
                  <a:lnTo>
                    <a:pt x="66683" y="66311"/>
                  </a:lnTo>
                  <a:lnTo>
                    <a:pt x="67299" y="63059"/>
                  </a:lnTo>
                  <a:lnTo>
                    <a:pt x="68702" y="59899"/>
                  </a:lnTo>
                  <a:lnTo>
                    <a:pt x="69637" y="56800"/>
                  </a:lnTo>
                  <a:lnTo>
                    <a:pt x="70261" y="53742"/>
                  </a:lnTo>
                  <a:lnTo>
                    <a:pt x="70677" y="50711"/>
                  </a:lnTo>
                  <a:lnTo>
                    <a:pt x="71947" y="48690"/>
                  </a:lnTo>
                  <a:lnTo>
                    <a:pt x="73787" y="47343"/>
                  </a:lnTo>
                  <a:lnTo>
                    <a:pt x="79475" y="44854"/>
                  </a:lnTo>
                  <a:lnTo>
                    <a:pt x="88622" y="40441"/>
                  </a:lnTo>
                  <a:lnTo>
                    <a:pt x="92850" y="38867"/>
                  </a:lnTo>
                  <a:lnTo>
                    <a:pt x="96660" y="37817"/>
                  </a:lnTo>
                  <a:lnTo>
                    <a:pt x="100194" y="37118"/>
                  </a:lnTo>
                  <a:lnTo>
                    <a:pt x="106770" y="36341"/>
                  </a:lnTo>
                  <a:lnTo>
                    <a:pt x="109914" y="36134"/>
                  </a:lnTo>
                  <a:lnTo>
                    <a:pt x="113996" y="35995"/>
                  </a:lnTo>
                  <a:lnTo>
                    <a:pt x="132172" y="35774"/>
                  </a:lnTo>
                  <a:lnTo>
                    <a:pt x="150366" y="35730"/>
                  </a:lnTo>
                  <a:lnTo>
                    <a:pt x="154868" y="36718"/>
                  </a:lnTo>
                  <a:lnTo>
                    <a:pt x="158863" y="38370"/>
                  </a:lnTo>
                  <a:lnTo>
                    <a:pt x="162521" y="40463"/>
                  </a:lnTo>
                  <a:lnTo>
                    <a:pt x="164958" y="42850"/>
                  </a:lnTo>
                  <a:lnTo>
                    <a:pt x="166583" y="45434"/>
                  </a:lnTo>
                  <a:lnTo>
                    <a:pt x="167666" y="48149"/>
                  </a:lnTo>
                  <a:lnTo>
                    <a:pt x="169381" y="50951"/>
                  </a:lnTo>
                  <a:lnTo>
                    <a:pt x="171519" y="53811"/>
                  </a:lnTo>
                  <a:lnTo>
                    <a:pt x="173936" y="56710"/>
                  </a:lnTo>
                  <a:lnTo>
                    <a:pt x="176541" y="59635"/>
                  </a:lnTo>
                  <a:lnTo>
                    <a:pt x="182084" y="65531"/>
                  </a:lnTo>
                  <a:lnTo>
                    <a:pt x="190788" y="74428"/>
                  </a:lnTo>
                  <a:lnTo>
                    <a:pt x="192742" y="77400"/>
                  </a:lnTo>
                  <a:lnTo>
                    <a:pt x="194044" y="80374"/>
                  </a:lnTo>
                  <a:lnTo>
                    <a:pt x="194912" y="83348"/>
                  </a:lnTo>
                  <a:lnTo>
                    <a:pt x="195491" y="86323"/>
                  </a:lnTo>
                  <a:lnTo>
                    <a:pt x="195878" y="89299"/>
                  </a:lnTo>
                  <a:lnTo>
                    <a:pt x="196134" y="92275"/>
                  </a:lnTo>
                  <a:lnTo>
                    <a:pt x="197298" y="94259"/>
                  </a:lnTo>
                  <a:lnTo>
                    <a:pt x="199069" y="95582"/>
                  </a:lnTo>
                  <a:lnTo>
                    <a:pt x="201242" y="96463"/>
                  </a:lnTo>
                  <a:lnTo>
                    <a:pt x="202691" y="98043"/>
                  </a:lnTo>
                  <a:lnTo>
                    <a:pt x="203656" y="100089"/>
                  </a:lnTo>
                  <a:lnTo>
                    <a:pt x="205475" y="106743"/>
                  </a:lnTo>
                  <a:lnTo>
                    <a:pt x="208186" y="106973"/>
                  </a:lnTo>
                  <a:lnTo>
                    <a:pt x="214526" y="1071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Annotation173"/>
            <p:cNvSpPr/>
            <p:nvPr/>
          </p:nvSpPr>
          <p:spPr>
            <a:xfrm>
              <a:off x="7915025" y="830506"/>
              <a:ext cx="107265" cy="80323"/>
            </a:xfrm>
            <a:custGeom>
              <a:avLst/>
              <a:gdLst/>
              <a:ahLst/>
              <a:cxnLst/>
              <a:rect l="0" t="0" r="0" b="0"/>
              <a:pathLst>
                <a:path w="107265" h="80323">
                  <a:moveTo>
                    <a:pt x="0" y="80322"/>
                  </a:moveTo>
                  <a:lnTo>
                    <a:pt x="0" y="75582"/>
                  </a:lnTo>
                  <a:lnTo>
                    <a:pt x="993" y="74185"/>
                  </a:lnTo>
                  <a:lnTo>
                    <a:pt x="2649" y="73254"/>
                  </a:lnTo>
                  <a:lnTo>
                    <a:pt x="4745" y="72634"/>
                  </a:lnTo>
                  <a:lnTo>
                    <a:pt x="7137" y="72220"/>
                  </a:lnTo>
                  <a:lnTo>
                    <a:pt x="9723" y="71944"/>
                  </a:lnTo>
                  <a:lnTo>
                    <a:pt x="12442" y="71760"/>
                  </a:lnTo>
                  <a:lnTo>
                    <a:pt x="14254" y="70645"/>
                  </a:lnTo>
                  <a:lnTo>
                    <a:pt x="15462" y="68910"/>
                  </a:lnTo>
                  <a:lnTo>
                    <a:pt x="16268" y="66761"/>
                  </a:lnTo>
                  <a:lnTo>
                    <a:pt x="17797" y="64336"/>
                  </a:lnTo>
                  <a:lnTo>
                    <a:pt x="19810" y="61727"/>
                  </a:lnTo>
                  <a:lnTo>
                    <a:pt x="22146" y="58996"/>
                  </a:lnTo>
                  <a:lnTo>
                    <a:pt x="24696" y="56183"/>
                  </a:lnTo>
                  <a:lnTo>
                    <a:pt x="30178" y="50411"/>
                  </a:lnTo>
                  <a:lnTo>
                    <a:pt x="47707" y="32684"/>
                  </a:lnTo>
                  <a:lnTo>
                    <a:pt x="50675" y="30704"/>
                  </a:lnTo>
                  <a:lnTo>
                    <a:pt x="53648" y="29384"/>
                  </a:lnTo>
                  <a:lnTo>
                    <a:pt x="56622" y="28504"/>
                  </a:lnTo>
                  <a:lnTo>
                    <a:pt x="59598" y="26925"/>
                  </a:lnTo>
                  <a:lnTo>
                    <a:pt x="62575" y="24880"/>
                  </a:lnTo>
                  <a:lnTo>
                    <a:pt x="65553" y="22525"/>
                  </a:lnTo>
                  <a:lnTo>
                    <a:pt x="67539" y="19962"/>
                  </a:lnTo>
                  <a:lnTo>
                    <a:pt x="68863" y="17262"/>
                  </a:lnTo>
                  <a:lnTo>
                    <a:pt x="69745" y="14470"/>
                  </a:lnTo>
                  <a:lnTo>
                    <a:pt x="70333" y="11616"/>
                  </a:lnTo>
                  <a:lnTo>
                    <a:pt x="70726" y="8721"/>
                  </a:lnTo>
                  <a:lnTo>
                    <a:pt x="71354" y="1686"/>
                  </a:lnTo>
                  <a:lnTo>
                    <a:pt x="70413" y="1109"/>
                  </a:lnTo>
                  <a:lnTo>
                    <a:pt x="68792" y="724"/>
                  </a:lnTo>
                  <a:lnTo>
                    <a:pt x="66719" y="468"/>
                  </a:lnTo>
                  <a:lnTo>
                    <a:pt x="64343" y="297"/>
                  </a:lnTo>
                  <a:lnTo>
                    <a:pt x="61766" y="183"/>
                  </a:lnTo>
                  <a:lnTo>
                    <a:pt x="56254" y="56"/>
                  </a:lnTo>
                  <a:lnTo>
                    <a:pt x="50493" y="0"/>
                  </a:lnTo>
                  <a:lnTo>
                    <a:pt x="47567" y="977"/>
                  </a:lnTo>
                  <a:lnTo>
                    <a:pt x="44622" y="2621"/>
                  </a:lnTo>
                  <a:lnTo>
                    <a:pt x="41667" y="4709"/>
                  </a:lnTo>
                  <a:lnTo>
                    <a:pt x="38703" y="6101"/>
                  </a:lnTo>
                  <a:lnTo>
                    <a:pt x="35735" y="7029"/>
                  </a:lnTo>
                  <a:lnTo>
                    <a:pt x="32761" y="7647"/>
                  </a:lnTo>
                  <a:lnTo>
                    <a:pt x="29787" y="9052"/>
                  </a:lnTo>
                  <a:lnTo>
                    <a:pt x="26810" y="10980"/>
                  </a:lnTo>
                  <a:lnTo>
                    <a:pt x="23832" y="13258"/>
                  </a:lnTo>
                  <a:lnTo>
                    <a:pt x="20855" y="15769"/>
                  </a:lnTo>
                  <a:lnTo>
                    <a:pt x="17876" y="18435"/>
                  </a:lnTo>
                  <a:lnTo>
                    <a:pt x="14897" y="21205"/>
                  </a:lnTo>
                  <a:lnTo>
                    <a:pt x="12911" y="25035"/>
                  </a:lnTo>
                  <a:lnTo>
                    <a:pt x="11587" y="29574"/>
                  </a:lnTo>
                  <a:lnTo>
                    <a:pt x="10704" y="34584"/>
                  </a:lnTo>
                  <a:lnTo>
                    <a:pt x="10116" y="38916"/>
                  </a:lnTo>
                  <a:lnTo>
                    <a:pt x="9723" y="42796"/>
                  </a:lnTo>
                  <a:lnTo>
                    <a:pt x="9463" y="46375"/>
                  </a:lnTo>
                  <a:lnTo>
                    <a:pt x="9287" y="49753"/>
                  </a:lnTo>
                  <a:lnTo>
                    <a:pt x="9094" y="56152"/>
                  </a:lnTo>
                  <a:lnTo>
                    <a:pt x="8985" y="65333"/>
                  </a:lnTo>
                  <a:lnTo>
                    <a:pt x="9963" y="67353"/>
                  </a:lnTo>
                  <a:lnTo>
                    <a:pt x="11608" y="68699"/>
                  </a:lnTo>
                  <a:lnTo>
                    <a:pt x="13697" y="69597"/>
                  </a:lnTo>
                  <a:lnTo>
                    <a:pt x="16085" y="71188"/>
                  </a:lnTo>
                  <a:lnTo>
                    <a:pt x="18669" y="73240"/>
                  </a:lnTo>
                  <a:lnTo>
                    <a:pt x="21384" y="75601"/>
                  </a:lnTo>
                  <a:lnTo>
                    <a:pt x="24188" y="77175"/>
                  </a:lnTo>
                  <a:lnTo>
                    <a:pt x="27051" y="78224"/>
                  </a:lnTo>
                  <a:lnTo>
                    <a:pt x="29953" y="78923"/>
                  </a:lnTo>
                  <a:lnTo>
                    <a:pt x="32879" y="79389"/>
                  </a:lnTo>
                  <a:lnTo>
                    <a:pt x="35825" y="79700"/>
                  </a:lnTo>
                  <a:lnTo>
                    <a:pt x="38781" y="79908"/>
                  </a:lnTo>
                  <a:lnTo>
                    <a:pt x="41744" y="79054"/>
                  </a:lnTo>
                  <a:lnTo>
                    <a:pt x="44714" y="77492"/>
                  </a:lnTo>
                  <a:lnTo>
                    <a:pt x="47686" y="75459"/>
                  </a:lnTo>
                  <a:lnTo>
                    <a:pt x="51655" y="74103"/>
                  </a:lnTo>
                  <a:lnTo>
                    <a:pt x="56287" y="73200"/>
                  </a:lnTo>
                  <a:lnTo>
                    <a:pt x="61362" y="72597"/>
                  </a:lnTo>
                  <a:lnTo>
                    <a:pt x="65737" y="71203"/>
                  </a:lnTo>
                  <a:lnTo>
                    <a:pt x="69648" y="69282"/>
                  </a:lnTo>
                  <a:lnTo>
                    <a:pt x="73247" y="67009"/>
                  </a:lnTo>
                  <a:lnTo>
                    <a:pt x="77634" y="65493"/>
                  </a:lnTo>
                  <a:lnTo>
                    <a:pt x="82545" y="64483"/>
                  </a:lnTo>
                  <a:lnTo>
                    <a:pt x="87805" y="63810"/>
                  </a:lnTo>
                  <a:lnTo>
                    <a:pt x="91312" y="62368"/>
                  </a:lnTo>
                  <a:lnTo>
                    <a:pt x="93649" y="60415"/>
                  </a:lnTo>
                  <a:lnTo>
                    <a:pt x="95209" y="58121"/>
                  </a:lnTo>
                  <a:lnTo>
                    <a:pt x="97240" y="56592"/>
                  </a:lnTo>
                  <a:lnTo>
                    <a:pt x="99588" y="55572"/>
                  </a:lnTo>
                  <a:lnTo>
                    <a:pt x="107264" y="535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Annotation174"/>
            <p:cNvSpPr/>
            <p:nvPr/>
          </p:nvSpPr>
          <p:spPr>
            <a:xfrm>
              <a:off x="8041563" y="669770"/>
              <a:ext cx="284638" cy="205340"/>
            </a:xfrm>
            <a:custGeom>
              <a:avLst/>
              <a:gdLst/>
              <a:ahLst/>
              <a:cxnLst/>
              <a:rect l="0" t="0" r="0" b="0"/>
              <a:pathLst>
                <a:path w="284638" h="205340">
                  <a:moveTo>
                    <a:pt x="25419" y="205339"/>
                  </a:moveTo>
                  <a:lnTo>
                    <a:pt x="59443" y="205339"/>
                  </a:lnTo>
                  <a:lnTo>
                    <a:pt x="63053" y="202694"/>
                  </a:lnTo>
                  <a:lnTo>
                    <a:pt x="68717" y="197651"/>
                  </a:lnTo>
                  <a:lnTo>
                    <a:pt x="69182" y="196245"/>
                  </a:lnTo>
                  <a:lnTo>
                    <a:pt x="69698" y="192037"/>
                  </a:lnTo>
                  <a:lnTo>
                    <a:pt x="68843" y="190518"/>
                  </a:lnTo>
                  <a:lnTo>
                    <a:pt x="67279" y="189505"/>
                  </a:lnTo>
                  <a:lnTo>
                    <a:pt x="65244" y="188830"/>
                  </a:lnTo>
                  <a:lnTo>
                    <a:pt x="63887" y="187388"/>
                  </a:lnTo>
                  <a:lnTo>
                    <a:pt x="62982" y="185434"/>
                  </a:lnTo>
                  <a:lnTo>
                    <a:pt x="62379" y="183140"/>
                  </a:lnTo>
                  <a:lnTo>
                    <a:pt x="59060" y="177944"/>
                  </a:lnTo>
                  <a:lnTo>
                    <a:pt x="54275" y="172328"/>
                  </a:lnTo>
                  <a:lnTo>
                    <a:pt x="48838" y="166524"/>
                  </a:lnTo>
                  <a:lnTo>
                    <a:pt x="34303" y="151746"/>
                  </a:lnTo>
                  <a:lnTo>
                    <a:pt x="22429" y="139852"/>
                  </a:lnTo>
                  <a:lnTo>
                    <a:pt x="19452" y="137869"/>
                  </a:lnTo>
                  <a:lnTo>
                    <a:pt x="11512" y="135077"/>
                  </a:lnTo>
                  <a:lnTo>
                    <a:pt x="9305" y="134424"/>
                  </a:lnTo>
                  <a:lnTo>
                    <a:pt x="3320" y="129316"/>
                  </a:lnTo>
                  <a:lnTo>
                    <a:pt x="1747" y="126876"/>
                  </a:lnTo>
                  <a:lnTo>
                    <a:pt x="0" y="121519"/>
                  </a:lnTo>
                  <a:lnTo>
                    <a:pt x="528" y="119693"/>
                  </a:lnTo>
                  <a:lnTo>
                    <a:pt x="1872" y="118476"/>
                  </a:lnTo>
                  <a:lnTo>
                    <a:pt x="3763" y="117665"/>
                  </a:lnTo>
                  <a:lnTo>
                    <a:pt x="5023" y="116132"/>
                  </a:lnTo>
                  <a:lnTo>
                    <a:pt x="5862" y="114118"/>
                  </a:lnTo>
                  <a:lnTo>
                    <a:pt x="6422" y="111783"/>
                  </a:lnTo>
                  <a:lnTo>
                    <a:pt x="9692" y="106543"/>
                  </a:lnTo>
                  <a:lnTo>
                    <a:pt x="14457" y="100906"/>
                  </a:lnTo>
                  <a:lnTo>
                    <a:pt x="19884" y="95094"/>
                  </a:lnTo>
                  <a:lnTo>
                    <a:pt x="23715" y="93147"/>
                  </a:lnTo>
                  <a:lnTo>
                    <a:pt x="28256" y="91849"/>
                  </a:lnTo>
                  <a:lnTo>
                    <a:pt x="33269" y="90984"/>
                  </a:lnTo>
                  <a:lnTo>
                    <a:pt x="38598" y="89415"/>
                  </a:lnTo>
                  <a:lnTo>
                    <a:pt x="44136" y="87377"/>
                  </a:lnTo>
                  <a:lnTo>
                    <a:pt x="49816" y="85026"/>
                  </a:lnTo>
                  <a:lnTo>
                    <a:pt x="54595" y="82466"/>
                  </a:lnTo>
                  <a:lnTo>
                    <a:pt x="67058" y="74123"/>
                  </a:lnTo>
                  <a:lnTo>
                    <a:pt x="72050" y="71229"/>
                  </a:lnTo>
                  <a:lnTo>
                    <a:pt x="82891" y="65368"/>
                  </a:lnTo>
                  <a:lnTo>
                    <a:pt x="94330" y="59455"/>
                  </a:lnTo>
                  <a:lnTo>
                    <a:pt x="99169" y="57482"/>
                  </a:lnTo>
                  <a:lnTo>
                    <a:pt x="107193" y="55289"/>
                  </a:lnTo>
                  <a:lnTo>
                    <a:pt x="114070" y="51669"/>
                  </a:lnTo>
                  <a:lnTo>
                    <a:pt x="121431" y="46752"/>
                  </a:lnTo>
                  <a:lnTo>
                    <a:pt x="126173" y="44052"/>
                  </a:lnTo>
                  <a:lnTo>
                    <a:pt x="131323" y="41260"/>
                  </a:lnTo>
                  <a:lnTo>
                    <a:pt x="139693" y="38157"/>
                  </a:lnTo>
                  <a:lnTo>
                    <a:pt x="143314" y="37330"/>
                  </a:lnTo>
                  <a:lnTo>
                    <a:pt x="149987" y="33765"/>
                  </a:lnTo>
                  <a:lnTo>
                    <a:pt x="156264" y="28873"/>
                  </a:lnTo>
                  <a:lnTo>
                    <a:pt x="162364" y="23392"/>
                  </a:lnTo>
                  <a:lnTo>
                    <a:pt x="166636" y="19468"/>
                  </a:lnTo>
                  <a:lnTo>
                    <a:pt x="167236" y="17925"/>
                  </a:lnTo>
                  <a:lnTo>
                    <a:pt x="167903" y="13565"/>
                  </a:lnTo>
                  <a:lnTo>
                    <a:pt x="168199" y="8320"/>
                  </a:lnTo>
                  <a:lnTo>
                    <a:pt x="168422" y="446"/>
                  </a:lnTo>
                  <a:lnTo>
                    <a:pt x="161297" y="53"/>
                  </a:lnTo>
                  <a:lnTo>
                    <a:pt x="155993" y="0"/>
                  </a:lnTo>
                  <a:lnTo>
                    <a:pt x="153190" y="977"/>
                  </a:lnTo>
                  <a:lnTo>
                    <a:pt x="144496" y="6102"/>
                  </a:lnTo>
                  <a:lnTo>
                    <a:pt x="135631" y="9053"/>
                  </a:lnTo>
                  <a:lnTo>
                    <a:pt x="129689" y="13260"/>
                  </a:lnTo>
                  <a:lnTo>
                    <a:pt x="126714" y="16763"/>
                  </a:lnTo>
                  <a:lnTo>
                    <a:pt x="123737" y="21083"/>
                  </a:lnTo>
                  <a:lnTo>
                    <a:pt x="120760" y="25947"/>
                  </a:lnTo>
                  <a:lnTo>
                    <a:pt x="118775" y="30182"/>
                  </a:lnTo>
                  <a:lnTo>
                    <a:pt x="117451" y="33998"/>
                  </a:lnTo>
                  <a:lnTo>
                    <a:pt x="116568" y="37533"/>
                  </a:lnTo>
                  <a:lnTo>
                    <a:pt x="114987" y="40883"/>
                  </a:lnTo>
                  <a:lnTo>
                    <a:pt x="110583" y="47250"/>
                  </a:lnTo>
                  <a:lnTo>
                    <a:pt x="109010" y="51329"/>
                  </a:lnTo>
                  <a:lnTo>
                    <a:pt x="107962" y="56033"/>
                  </a:lnTo>
                  <a:lnTo>
                    <a:pt x="107263" y="61154"/>
                  </a:lnTo>
                  <a:lnTo>
                    <a:pt x="107791" y="65559"/>
                  </a:lnTo>
                  <a:lnTo>
                    <a:pt x="109136" y="69489"/>
                  </a:lnTo>
                  <a:lnTo>
                    <a:pt x="111025" y="73100"/>
                  </a:lnTo>
                  <a:lnTo>
                    <a:pt x="112285" y="76500"/>
                  </a:lnTo>
                  <a:lnTo>
                    <a:pt x="113125" y="79759"/>
                  </a:lnTo>
                  <a:lnTo>
                    <a:pt x="113685" y="82924"/>
                  </a:lnTo>
                  <a:lnTo>
                    <a:pt x="116044" y="86026"/>
                  </a:lnTo>
                  <a:lnTo>
                    <a:pt x="123963" y="92119"/>
                  </a:lnTo>
                  <a:lnTo>
                    <a:pt x="131455" y="95488"/>
                  </a:lnTo>
                  <a:lnTo>
                    <a:pt x="139088" y="96985"/>
                  </a:lnTo>
                  <a:lnTo>
                    <a:pt x="143905" y="97384"/>
                  </a:lnTo>
                  <a:lnTo>
                    <a:pt x="149103" y="97651"/>
                  </a:lnTo>
                  <a:lnTo>
                    <a:pt x="160174" y="97947"/>
                  </a:lnTo>
                  <a:lnTo>
                    <a:pt x="165907" y="98025"/>
                  </a:lnTo>
                  <a:lnTo>
                    <a:pt x="170723" y="97086"/>
                  </a:lnTo>
                  <a:lnTo>
                    <a:pt x="178722" y="93396"/>
                  </a:lnTo>
                  <a:lnTo>
                    <a:pt x="184232" y="91023"/>
                  </a:lnTo>
                  <a:lnTo>
                    <a:pt x="190884" y="88449"/>
                  </a:lnTo>
                  <a:lnTo>
                    <a:pt x="198299" y="85740"/>
                  </a:lnTo>
                  <a:lnTo>
                    <a:pt x="205228" y="83935"/>
                  </a:lnTo>
                  <a:lnTo>
                    <a:pt x="211835" y="82731"/>
                  </a:lnTo>
                  <a:lnTo>
                    <a:pt x="218225" y="81929"/>
                  </a:lnTo>
                  <a:lnTo>
                    <a:pt x="223479" y="80402"/>
                  </a:lnTo>
                  <a:lnTo>
                    <a:pt x="231964" y="76059"/>
                  </a:lnTo>
                  <a:lnTo>
                    <a:pt x="236610" y="72520"/>
                  </a:lnTo>
                  <a:lnTo>
                    <a:pt x="241694" y="68176"/>
                  </a:lnTo>
                  <a:lnTo>
                    <a:pt x="247070" y="63295"/>
                  </a:lnTo>
                  <a:lnTo>
                    <a:pt x="255692" y="57873"/>
                  </a:lnTo>
                  <a:lnTo>
                    <a:pt x="259381" y="56427"/>
                  </a:lnTo>
                  <a:lnTo>
                    <a:pt x="262835" y="53478"/>
                  </a:lnTo>
                  <a:lnTo>
                    <a:pt x="266129" y="49528"/>
                  </a:lnTo>
                  <a:lnTo>
                    <a:pt x="273809" y="38412"/>
                  </a:lnTo>
                  <a:lnTo>
                    <a:pt x="277507" y="34246"/>
                  </a:lnTo>
                  <a:lnTo>
                    <a:pt x="284637" y="267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66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Questions/Comments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Hw</a:t>
            </a:r>
            <a:r>
              <a:rPr lang="en-US" sz="2800" dirty="0" smtClean="0"/>
              <a:t>: text pg. </a:t>
            </a:r>
            <a:r>
              <a:rPr lang="en-US" sz="2800" smtClean="0"/>
              <a:t>349, #’s: 12-36 evens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87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6.3 solving compound inequalities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Compound inequalities: two inequalities connected by </a:t>
            </a:r>
            <a:r>
              <a:rPr lang="en-US" i="1" dirty="0" smtClean="0">
                <a:solidFill>
                  <a:srgbClr val="002060"/>
                </a:solidFill>
              </a:rPr>
              <a:t>and</a:t>
            </a:r>
            <a:r>
              <a:rPr lang="en-US" dirty="0" smtClean="0">
                <a:solidFill>
                  <a:srgbClr val="002060"/>
                </a:solidFill>
              </a:rPr>
              <a:t> or </a:t>
            </a:r>
            <a:r>
              <a:rPr lang="en-US" i="1" dirty="0" err="1" smtClean="0">
                <a:solidFill>
                  <a:srgbClr val="002060"/>
                </a:solidFill>
              </a:rPr>
              <a:t>or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And: overlap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Or: opposite directions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Ex: And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Ex: Or</a:t>
            </a:r>
            <a:endParaRPr lang="en-US" dirty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181600" y="2895600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81600" y="5334000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599953" y="2732484"/>
            <a:ext cx="3297184" cy="2785783"/>
            <a:chOff x="4599953" y="2732484"/>
            <a:chExt cx="3297184" cy="2785783"/>
          </a:xfrm>
        </p:grpSpPr>
        <p:sp>
          <p:nvSpPr>
            <p:cNvPr id="5" name="SMARTInkAnnotation0"/>
            <p:cNvSpPr/>
            <p:nvPr/>
          </p:nvSpPr>
          <p:spPr>
            <a:xfrm>
              <a:off x="5600352" y="2778407"/>
              <a:ext cx="276524" cy="266568"/>
            </a:xfrm>
            <a:custGeom>
              <a:avLst/>
              <a:gdLst/>
              <a:ahLst/>
              <a:cxnLst/>
              <a:rect l="0" t="0" r="0" b="0"/>
              <a:pathLst>
                <a:path w="276524" h="266568">
                  <a:moveTo>
                    <a:pt x="187293" y="25515"/>
                  </a:moveTo>
                  <a:lnTo>
                    <a:pt x="187293" y="16953"/>
                  </a:lnTo>
                  <a:lnTo>
                    <a:pt x="179597" y="8929"/>
                  </a:lnTo>
                  <a:lnTo>
                    <a:pt x="178190" y="8504"/>
                  </a:lnTo>
                  <a:lnTo>
                    <a:pt x="173978" y="8033"/>
                  </a:lnTo>
                  <a:lnTo>
                    <a:pt x="171464" y="6915"/>
                  </a:lnTo>
                  <a:lnTo>
                    <a:pt x="163181" y="1593"/>
                  </a:lnTo>
                  <a:lnTo>
                    <a:pt x="157375" y="0"/>
                  </a:lnTo>
                  <a:lnTo>
                    <a:pt x="154437" y="568"/>
                  </a:lnTo>
                  <a:lnTo>
                    <a:pt x="148523" y="3844"/>
                  </a:lnTo>
                  <a:lnTo>
                    <a:pt x="139936" y="5962"/>
                  </a:lnTo>
                  <a:lnTo>
                    <a:pt x="134865" y="6526"/>
                  </a:lnTo>
                  <a:lnTo>
                    <a:pt x="126582" y="7154"/>
                  </a:lnTo>
                  <a:lnTo>
                    <a:pt x="122983" y="7321"/>
                  </a:lnTo>
                  <a:lnTo>
                    <a:pt x="118597" y="8425"/>
                  </a:lnTo>
                  <a:lnTo>
                    <a:pt x="113687" y="10153"/>
                  </a:lnTo>
                  <a:lnTo>
                    <a:pt x="108427" y="12297"/>
                  </a:lnTo>
                  <a:lnTo>
                    <a:pt x="102935" y="14718"/>
                  </a:lnTo>
                  <a:lnTo>
                    <a:pt x="91534" y="20055"/>
                  </a:lnTo>
                  <a:lnTo>
                    <a:pt x="73949" y="28638"/>
                  </a:lnTo>
                  <a:lnTo>
                    <a:pt x="69024" y="32558"/>
                  </a:lnTo>
                  <a:lnTo>
                    <a:pt x="64748" y="37156"/>
                  </a:lnTo>
                  <a:lnTo>
                    <a:pt x="60903" y="42205"/>
                  </a:lnTo>
                  <a:lnTo>
                    <a:pt x="53984" y="50461"/>
                  </a:lnTo>
                  <a:lnTo>
                    <a:pt x="46604" y="58430"/>
                  </a:lnTo>
                  <a:lnTo>
                    <a:pt x="36704" y="68587"/>
                  </a:lnTo>
                  <a:lnTo>
                    <a:pt x="32276" y="74073"/>
                  </a:lnTo>
                  <a:lnTo>
                    <a:pt x="28330" y="79715"/>
                  </a:lnTo>
                  <a:lnTo>
                    <a:pt x="24707" y="85461"/>
                  </a:lnTo>
                  <a:lnTo>
                    <a:pt x="21298" y="91276"/>
                  </a:lnTo>
                  <a:lnTo>
                    <a:pt x="18033" y="97136"/>
                  </a:lnTo>
                  <a:lnTo>
                    <a:pt x="14863" y="103028"/>
                  </a:lnTo>
                  <a:lnTo>
                    <a:pt x="12750" y="108940"/>
                  </a:lnTo>
                  <a:lnTo>
                    <a:pt x="11340" y="114866"/>
                  </a:lnTo>
                  <a:lnTo>
                    <a:pt x="10401" y="120801"/>
                  </a:lnTo>
                  <a:lnTo>
                    <a:pt x="8782" y="127734"/>
                  </a:lnTo>
                  <a:lnTo>
                    <a:pt x="6708" y="135333"/>
                  </a:lnTo>
                  <a:lnTo>
                    <a:pt x="4333" y="143375"/>
                  </a:lnTo>
                  <a:lnTo>
                    <a:pt x="2750" y="150721"/>
                  </a:lnTo>
                  <a:lnTo>
                    <a:pt x="1694" y="157603"/>
                  </a:lnTo>
                  <a:lnTo>
                    <a:pt x="991" y="164175"/>
                  </a:lnTo>
                  <a:lnTo>
                    <a:pt x="522" y="170541"/>
                  </a:lnTo>
                  <a:lnTo>
                    <a:pt x="210" y="176769"/>
                  </a:lnTo>
                  <a:lnTo>
                    <a:pt x="0" y="182906"/>
                  </a:lnTo>
                  <a:lnTo>
                    <a:pt x="855" y="189973"/>
                  </a:lnTo>
                  <a:lnTo>
                    <a:pt x="2418" y="197662"/>
                  </a:lnTo>
                  <a:lnTo>
                    <a:pt x="4452" y="205764"/>
                  </a:lnTo>
                  <a:lnTo>
                    <a:pt x="6802" y="212157"/>
                  </a:lnTo>
                  <a:lnTo>
                    <a:pt x="9363" y="217412"/>
                  </a:lnTo>
                  <a:lnTo>
                    <a:pt x="12062" y="221907"/>
                  </a:lnTo>
                  <a:lnTo>
                    <a:pt x="14854" y="226888"/>
                  </a:lnTo>
                  <a:lnTo>
                    <a:pt x="20606" y="237715"/>
                  </a:lnTo>
                  <a:lnTo>
                    <a:pt x="24524" y="242388"/>
                  </a:lnTo>
                  <a:lnTo>
                    <a:pt x="29121" y="246495"/>
                  </a:lnTo>
                  <a:lnTo>
                    <a:pt x="34173" y="250226"/>
                  </a:lnTo>
                  <a:lnTo>
                    <a:pt x="39527" y="253705"/>
                  </a:lnTo>
                  <a:lnTo>
                    <a:pt x="45083" y="257016"/>
                  </a:lnTo>
                  <a:lnTo>
                    <a:pt x="50773" y="260216"/>
                  </a:lnTo>
                  <a:lnTo>
                    <a:pt x="56553" y="262350"/>
                  </a:lnTo>
                  <a:lnTo>
                    <a:pt x="62393" y="263772"/>
                  </a:lnTo>
                  <a:lnTo>
                    <a:pt x="68272" y="264720"/>
                  </a:lnTo>
                  <a:lnTo>
                    <a:pt x="75171" y="265352"/>
                  </a:lnTo>
                  <a:lnTo>
                    <a:pt x="82750" y="265774"/>
                  </a:lnTo>
                  <a:lnTo>
                    <a:pt x="99116" y="266242"/>
                  </a:lnTo>
                  <a:lnTo>
                    <a:pt x="138014" y="266567"/>
                  </a:lnTo>
                  <a:lnTo>
                    <a:pt x="144509" y="265592"/>
                  </a:lnTo>
                  <a:lnTo>
                    <a:pt x="150826" y="263949"/>
                  </a:lnTo>
                  <a:lnTo>
                    <a:pt x="179980" y="254183"/>
                  </a:lnTo>
                  <a:lnTo>
                    <a:pt x="187383" y="251382"/>
                  </a:lnTo>
                  <a:lnTo>
                    <a:pt x="194305" y="248523"/>
                  </a:lnTo>
                  <a:lnTo>
                    <a:pt x="200907" y="245624"/>
                  </a:lnTo>
                  <a:lnTo>
                    <a:pt x="213538" y="239758"/>
                  </a:lnTo>
                  <a:lnTo>
                    <a:pt x="219687" y="236804"/>
                  </a:lnTo>
                  <a:lnTo>
                    <a:pt x="224780" y="233843"/>
                  </a:lnTo>
                  <a:lnTo>
                    <a:pt x="233087" y="227907"/>
                  </a:lnTo>
                  <a:lnTo>
                    <a:pt x="236693" y="223943"/>
                  </a:lnTo>
                  <a:lnTo>
                    <a:pt x="240090" y="219316"/>
                  </a:lnTo>
                  <a:lnTo>
                    <a:pt x="243348" y="214247"/>
                  </a:lnTo>
                  <a:lnTo>
                    <a:pt x="246513" y="208883"/>
                  </a:lnTo>
                  <a:lnTo>
                    <a:pt x="249616" y="203323"/>
                  </a:lnTo>
                  <a:lnTo>
                    <a:pt x="252678" y="197632"/>
                  </a:lnTo>
                  <a:lnTo>
                    <a:pt x="255712" y="192845"/>
                  </a:lnTo>
                  <a:lnTo>
                    <a:pt x="261733" y="184881"/>
                  </a:lnTo>
                  <a:lnTo>
                    <a:pt x="264728" y="180376"/>
                  </a:lnTo>
                  <a:lnTo>
                    <a:pt x="267719" y="175389"/>
                  </a:lnTo>
                  <a:lnTo>
                    <a:pt x="270706" y="170079"/>
                  </a:lnTo>
                  <a:lnTo>
                    <a:pt x="272696" y="164555"/>
                  </a:lnTo>
                  <a:lnTo>
                    <a:pt x="274024" y="158888"/>
                  </a:lnTo>
                  <a:lnTo>
                    <a:pt x="274909" y="153126"/>
                  </a:lnTo>
                  <a:lnTo>
                    <a:pt x="275499" y="147300"/>
                  </a:lnTo>
                  <a:lnTo>
                    <a:pt x="275892" y="141431"/>
                  </a:lnTo>
                  <a:lnTo>
                    <a:pt x="276154" y="135535"/>
                  </a:lnTo>
                  <a:lnTo>
                    <a:pt x="276445" y="123691"/>
                  </a:lnTo>
                  <a:lnTo>
                    <a:pt x="276523" y="117755"/>
                  </a:lnTo>
                  <a:lnTo>
                    <a:pt x="275582" y="112805"/>
                  </a:lnTo>
                  <a:lnTo>
                    <a:pt x="271888" y="104659"/>
                  </a:lnTo>
                  <a:lnTo>
                    <a:pt x="261424" y="84217"/>
                  </a:lnTo>
                  <a:lnTo>
                    <a:pt x="255663" y="72771"/>
                  </a:lnTo>
                  <a:lnTo>
                    <a:pt x="252736" y="67933"/>
                  </a:lnTo>
                  <a:lnTo>
                    <a:pt x="246836" y="59912"/>
                  </a:lnTo>
                  <a:lnTo>
                    <a:pt x="238255" y="53040"/>
                  </a:lnTo>
                  <a:lnTo>
                    <a:pt x="233186" y="49818"/>
                  </a:lnTo>
                  <a:lnTo>
                    <a:pt x="226827" y="46678"/>
                  </a:lnTo>
                  <a:lnTo>
                    <a:pt x="219608" y="43592"/>
                  </a:lnTo>
                  <a:lnTo>
                    <a:pt x="211816" y="40543"/>
                  </a:lnTo>
                  <a:lnTo>
                    <a:pt x="204635" y="37518"/>
                  </a:lnTo>
                  <a:lnTo>
                    <a:pt x="191359" y="31511"/>
                  </a:lnTo>
                  <a:lnTo>
                    <a:pt x="184045" y="29512"/>
                  </a:lnTo>
                  <a:lnTo>
                    <a:pt x="176189" y="28180"/>
                  </a:lnTo>
                  <a:lnTo>
                    <a:pt x="167972" y="27292"/>
                  </a:lnTo>
                  <a:lnTo>
                    <a:pt x="159515" y="25707"/>
                  </a:lnTo>
                  <a:lnTo>
                    <a:pt x="150898" y="23659"/>
                  </a:lnTo>
                  <a:lnTo>
                    <a:pt x="142173" y="21301"/>
                  </a:lnTo>
                  <a:lnTo>
                    <a:pt x="134370" y="19729"/>
                  </a:lnTo>
                  <a:lnTo>
                    <a:pt x="127182" y="18681"/>
                  </a:lnTo>
                  <a:lnTo>
                    <a:pt x="120403" y="17982"/>
                  </a:lnTo>
                  <a:lnTo>
                    <a:pt x="113898" y="17517"/>
                  </a:lnTo>
                  <a:lnTo>
                    <a:pt x="107574" y="17206"/>
                  </a:lnTo>
                  <a:lnTo>
                    <a:pt x="91834" y="16769"/>
                  </a:lnTo>
                  <a:lnTo>
                    <a:pt x="80031" y="165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1"/>
            <p:cNvSpPr/>
            <p:nvPr/>
          </p:nvSpPr>
          <p:spPr>
            <a:xfrm>
              <a:off x="7137907" y="2786108"/>
              <a:ext cx="267059" cy="223162"/>
            </a:xfrm>
            <a:custGeom>
              <a:avLst/>
              <a:gdLst/>
              <a:ahLst/>
              <a:cxnLst/>
              <a:rect l="0" t="0" r="0" b="0"/>
              <a:pathLst>
                <a:path w="267059" h="223162">
                  <a:moveTo>
                    <a:pt x="178235" y="196408"/>
                  </a:moveTo>
                  <a:lnTo>
                    <a:pt x="178235" y="201148"/>
                  </a:lnTo>
                  <a:lnTo>
                    <a:pt x="177242" y="203537"/>
                  </a:lnTo>
                  <a:lnTo>
                    <a:pt x="173490" y="208837"/>
                  </a:lnTo>
                  <a:lnTo>
                    <a:pt x="169131" y="214186"/>
                  </a:lnTo>
                  <a:lnTo>
                    <a:pt x="164919" y="218531"/>
                  </a:lnTo>
                  <a:lnTo>
                    <a:pt x="162405" y="220086"/>
                  </a:lnTo>
                  <a:lnTo>
                    <a:pt x="155116" y="222275"/>
                  </a:lnTo>
                  <a:lnTo>
                    <a:pt x="153062" y="222787"/>
                  </a:lnTo>
                  <a:lnTo>
                    <a:pt x="147160" y="223075"/>
                  </a:lnTo>
                  <a:lnTo>
                    <a:pt x="134377" y="223161"/>
                  </a:lnTo>
                  <a:lnTo>
                    <a:pt x="130126" y="222180"/>
                  </a:lnTo>
                  <a:lnTo>
                    <a:pt x="119397" y="217053"/>
                  </a:lnTo>
                  <a:lnTo>
                    <a:pt x="113021" y="215505"/>
                  </a:lnTo>
                  <a:lnTo>
                    <a:pt x="108936" y="214100"/>
                  </a:lnTo>
                  <a:lnTo>
                    <a:pt x="104227" y="212171"/>
                  </a:lnTo>
                  <a:lnTo>
                    <a:pt x="99101" y="209894"/>
                  </a:lnTo>
                  <a:lnTo>
                    <a:pt x="94691" y="206390"/>
                  </a:lnTo>
                  <a:lnTo>
                    <a:pt x="90756" y="202070"/>
                  </a:lnTo>
                  <a:lnTo>
                    <a:pt x="87141" y="197206"/>
                  </a:lnTo>
                  <a:lnTo>
                    <a:pt x="83738" y="192971"/>
                  </a:lnTo>
                  <a:lnTo>
                    <a:pt x="80476" y="189156"/>
                  </a:lnTo>
                  <a:lnTo>
                    <a:pt x="77308" y="185620"/>
                  </a:lnTo>
                  <a:lnTo>
                    <a:pt x="68490" y="176400"/>
                  </a:lnTo>
                  <a:lnTo>
                    <a:pt x="63360" y="171163"/>
                  </a:lnTo>
                  <a:lnTo>
                    <a:pt x="58944" y="165687"/>
                  </a:lnTo>
                  <a:lnTo>
                    <a:pt x="55007" y="160052"/>
                  </a:lnTo>
                  <a:lnTo>
                    <a:pt x="51390" y="154311"/>
                  </a:lnTo>
                  <a:lnTo>
                    <a:pt x="47986" y="147507"/>
                  </a:lnTo>
                  <a:lnTo>
                    <a:pt x="44723" y="139995"/>
                  </a:lnTo>
                  <a:lnTo>
                    <a:pt x="41554" y="132010"/>
                  </a:lnTo>
                  <a:lnTo>
                    <a:pt x="38449" y="124703"/>
                  </a:lnTo>
                  <a:lnTo>
                    <a:pt x="32351" y="111291"/>
                  </a:lnTo>
                  <a:lnTo>
                    <a:pt x="30326" y="104937"/>
                  </a:lnTo>
                  <a:lnTo>
                    <a:pt x="28977" y="98716"/>
                  </a:lnTo>
                  <a:lnTo>
                    <a:pt x="28078" y="92585"/>
                  </a:lnTo>
                  <a:lnTo>
                    <a:pt x="26485" y="86513"/>
                  </a:lnTo>
                  <a:lnTo>
                    <a:pt x="24430" y="80480"/>
                  </a:lnTo>
                  <a:lnTo>
                    <a:pt x="22067" y="74474"/>
                  </a:lnTo>
                  <a:lnTo>
                    <a:pt x="21485" y="69478"/>
                  </a:lnTo>
                  <a:lnTo>
                    <a:pt x="22089" y="65155"/>
                  </a:lnTo>
                  <a:lnTo>
                    <a:pt x="23486" y="61281"/>
                  </a:lnTo>
                  <a:lnTo>
                    <a:pt x="24417" y="56714"/>
                  </a:lnTo>
                  <a:lnTo>
                    <a:pt x="25037" y="51685"/>
                  </a:lnTo>
                  <a:lnTo>
                    <a:pt x="25451" y="46348"/>
                  </a:lnTo>
                  <a:lnTo>
                    <a:pt x="26720" y="41797"/>
                  </a:lnTo>
                  <a:lnTo>
                    <a:pt x="28559" y="37772"/>
                  </a:lnTo>
                  <a:lnTo>
                    <a:pt x="30779" y="34095"/>
                  </a:lnTo>
                  <a:lnTo>
                    <a:pt x="35893" y="27365"/>
                  </a:lnTo>
                  <a:lnTo>
                    <a:pt x="38648" y="24182"/>
                  </a:lnTo>
                  <a:lnTo>
                    <a:pt x="42469" y="21067"/>
                  </a:lnTo>
                  <a:lnTo>
                    <a:pt x="47004" y="17998"/>
                  </a:lnTo>
                  <a:lnTo>
                    <a:pt x="52015" y="14960"/>
                  </a:lnTo>
                  <a:lnTo>
                    <a:pt x="60229" y="8939"/>
                  </a:lnTo>
                  <a:lnTo>
                    <a:pt x="63810" y="5944"/>
                  </a:lnTo>
                  <a:lnTo>
                    <a:pt x="68183" y="3947"/>
                  </a:lnTo>
                  <a:lnTo>
                    <a:pt x="73086" y="2616"/>
                  </a:lnTo>
                  <a:lnTo>
                    <a:pt x="78341" y="1729"/>
                  </a:lnTo>
                  <a:lnTo>
                    <a:pt x="84823" y="1137"/>
                  </a:lnTo>
                  <a:lnTo>
                    <a:pt x="92125" y="743"/>
                  </a:lnTo>
                  <a:lnTo>
                    <a:pt x="107188" y="305"/>
                  </a:lnTo>
                  <a:lnTo>
                    <a:pt x="135693" y="23"/>
                  </a:lnTo>
                  <a:lnTo>
                    <a:pt x="143914" y="0"/>
                  </a:lnTo>
                  <a:lnTo>
                    <a:pt x="151381" y="977"/>
                  </a:lnTo>
                  <a:lnTo>
                    <a:pt x="158346" y="2621"/>
                  </a:lnTo>
                  <a:lnTo>
                    <a:pt x="164976" y="4708"/>
                  </a:lnTo>
                  <a:lnTo>
                    <a:pt x="171382" y="7093"/>
                  </a:lnTo>
                  <a:lnTo>
                    <a:pt x="177639" y="9674"/>
                  </a:lnTo>
                  <a:lnTo>
                    <a:pt x="183796" y="12387"/>
                  </a:lnTo>
                  <a:lnTo>
                    <a:pt x="190881" y="15188"/>
                  </a:lnTo>
                  <a:lnTo>
                    <a:pt x="206698" y="20946"/>
                  </a:lnTo>
                  <a:lnTo>
                    <a:pt x="213102" y="24863"/>
                  </a:lnTo>
                  <a:lnTo>
                    <a:pt x="218363" y="29459"/>
                  </a:lnTo>
                  <a:lnTo>
                    <a:pt x="222864" y="34507"/>
                  </a:lnTo>
                  <a:lnTo>
                    <a:pt x="227851" y="38864"/>
                  </a:lnTo>
                  <a:lnTo>
                    <a:pt x="233162" y="42762"/>
                  </a:lnTo>
                  <a:lnTo>
                    <a:pt x="238689" y="46352"/>
                  </a:lnTo>
                  <a:lnTo>
                    <a:pt x="243367" y="51722"/>
                  </a:lnTo>
                  <a:lnTo>
                    <a:pt x="247479" y="58279"/>
                  </a:lnTo>
                  <a:lnTo>
                    <a:pt x="261214" y="85449"/>
                  </a:lnTo>
                  <a:lnTo>
                    <a:pt x="263349" y="92669"/>
                  </a:lnTo>
                  <a:lnTo>
                    <a:pt x="264773" y="100460"/>
                  </a:lnTo>
                  <a:lnTo>
                    <a:pt x="265722" y="108630"/>
                  </a:lnTo>
                  <a:lnTo>
                    <a:pt x="266355" y="116061"/>
                  </a:lnTo>
                  <a:lnTo>
                    <a:pt x="266776" y="123000"/>
                  </a:lnTo>
                  <a:lnTo>
                    <a:pt x="267058" y="129610"/>
                  </a:lnTo>
                  <a:lnTo>
                    <a:pt x="266253" y="136993"/>
                  </a:lnTo>
                  <a:lnTo>
                    <a:pt x="264722" y="144891"/>
                  </a:lnTo>
                  <a:lnTo>
                    <a:pt x="262709" y="153134"/>
                  </a:lnTo>
                  <a:lnTo>
                    <a:pt x="260373" y="160613"/>
                  </a:lnTo>
                  <a:lnTo>
                    <a:pt x="257823" y="167583"/>
                  </a:lnTo>
                  <a:lnTo>
                    <a:pt x="255129" y="174215"/>
                  </a:lnTo>
                  <a:lnTo>
                    <a:pt x="251347" y="179628"/>
                  </a:lnTo>
                  <a:lnTo>
                    <a:pt x="246840" y="184229"/>
                  </a:lnTo>
                  <a:lnTo>
                    <a:pt x="241849" y="188289"/>
                  </a:lnTo>
                  <a:lnTo>
                    <a:pt x="236535" y="191987"/>
                  </a:lnTo>
                  <a:lnTo>
                    <a:pt x="231006" y="195445"/>
                  </a:lnTo>
                  <a:lnTo>
                    <a:pt x="225333" y="198743"/>
                  </a:lnTo>
                  <a:lnTo>
                    <a:pt x="213733" y="205052"/>
                  </a:lnTo>
                  <a:lnTo>
                    <a:pt x="190102" y="217187"/>
                  </a:lnTo>
                  <a:lnTo>
                    <a:pt x="183167" y="219191"/>
                  </a:lnTo>
                  <a:lnTo>
                    <a:pt x="175564" y="220526"/>
                  </a:lnTo>
                  <a:lnTo>
                    <a:pt x="167515" y="221416"/>
                  </a:lnTo>
                  <a:lnTo>
                    <a:pt x="160163" y="221018"/>
                  </a:lnTo>
                  <a:lnTo>
                    <a:pt x="153276" y="219759"/>
                  </a:lnTo>
                  <a:lnTo>
                    <a:pt x="146698" y="217929"/>
                  </a:lnTo>
                  <a:lnTo>
                    <a:pt x="139333" y="216708"/>
                  </a:lnTo>
                  <a:lnTo>
                    <a:pt x="131443" y="215894"/>
                  </a:lnTo>
                  <a:lnTo>
                    <a:pt x="123204" y="215352"/>
                  </a:lnTo>
                  <a:lnTo>
                    <a:pt x="114732" y="213998"/>
                  </a:lnTo>
                  <a:lnTo>
                    <a:pt x="106104" y="212103"/>
                  </a:lnTo>
                  <a:lnTo>
                    <a:pt x="97373" y="209848"/>
                  </a:lnTo>
                  <a:lnTo>
                    <a:pt x="89566" y="207352"/>
                  </a:lnTo>
                  <a:lnTo>
                    <a:pt x="82374" y="204696"/>
                  </a:lnTo>
                  <a:lnTo>
                    <a:pt x="75595" y="201933"/>
                  </a:lnTo>
                  <a:lnTo>
                    <a:pt x="69088" y="199099"/>
                  </a:lnTo>
                  <a:lnTo>
                    <a:pt x="56560" y="193305"/>
                  </a:lnTo>
                  <a:lnTo>
                    <a:pt x="50440" y="189378"/>
                  </a:lnTo>
                  <a:lnTo>
                    <a:pt x="44372" y="184776"/>
                  </a:lnTo>
                  <a:lnTo>
                    <a:pt x="38341" y="179723"/>
                  </a:lnTo>
                  <a:lnTo>
                    <a:pt x="33327" y="173379"/>
                  </a:lnTo>
                  <a:lnTo>
                    <a:pt x="28992" y="166172"/>
                  </a:lnTo>
                  <a:lnTo>
                    <a:pt x="14897" y="137959"/>
                  </a:lnTo>
                  <a:lnTo>
                    <a:pt x="11739" y="130653"/>
                  </a:lnTo>
                  <a:lnTo>
                    <a:pt x="8640" y="122806"/>
                  </a:lnTo>
                  <a:lnTo>
                    <a:pt x="5581" y="114598"/>
                  </a:lnTo>
                  <a:lnTo>
                    <a:pt x="3542" y="106149"/>
                  </a:lnTo>
                  <a:lnTo>
                    <a:pt x="2183" y="97540"/>
                  </a:lnTo>
                  <a:lnTo>
                    <a:pt x="1277" y="88824"/>
                  </a:lnTo>
                  <a:lnTo>
                    <a:pt x="671" y="80037"/>
                  </a:lnTo>
                  <a:lnTo>
                    <a:pt x="268" y="71202"/>
                  </a:lnTo>
                  <a:lnTo>
                    <a:pt x="0" y="62336"/>
                  </a:lnTo>
                  <a:lnTo>
                    <a:pt x="815" y="54440"/>
                  </a:lnTo>
                  <a:lnTo>
                    <a:pt x="2351" y="47192"/>
                  </a:lnTo>
                  <a:lnTo>
                    <a:pt x="4368" y="40376"/>
                  </a:lnTo>
                  <a:lnTo>
                    <a:pt x="6705" y="34840"/>
                  </a:lnTo>
                  <a:lnTo>
                    <a:pt x="9258" y="30157"/>
                  </a:lnTo>
                  <a:lnTo>
                    <a:pt x="11952" y="26042"/>
                  </a:lnTo>
                  <a:lnTo>
                    <a:pt x="15735" y="21315"/>
                  </a:lnTo>
                  <a:lnTo>
                    <a:pt x="20243" y="16179"/>
                  </a:lnTo>
                  <a:lnTo>
                    <a:pt x="25234" y="10771"/>
                  </a:lnTo>
                  <a:lnTo>
                    <a:pt x="30548" y="7165"/>
                  </a:lnTo>
                  <a:lnTo>
                    <a:pt x="36077" y="4762"/>
                  </a:lnTo>
                  <a:lnTo>
                    <a:pt x="41750" y="3159"/>
                  </a:lnTo>
                  <a:lnTo>
                    <a:pt x="47518" y="2091"/>
                  </a:lnTo>
                  <a:lnTo>
                    <a:pt x="53349" y="1379"/>
                  </a:lnTo>
                  <a:lnTo>
                    <a:pt x="59223" y="904"/>
                  </a:lnTo>
                  <a:lnTo>
                    <a:pt x="66119" y="588"/>
                  </a:lnTo>
                  <a:lnTo>
                    <a:pt x="81727" y="235"/>
                  </a:lnTo>
                  <a:lnTo>
                    <a:pt x="89067" y="1134"/>
                  </a:lnTo>
                  <a:lnTo>
                    <a:pt x="95946" y="2725"/>
                  </a:lnTo>
                  <a:lnTo>
                    <a:pt x="117767" y="9705"/>
                  </a:lnTo>
                  <a:lnTo>
                    <a:pt x="151834" y="20952"/>
                  </a:lnTo>
                  <a:lnTo>
                    <a:pt x="159641" y="24867"/>
                  </a:lnTo>
                  <a:lnTo>
                    <a:pt x="166832" y="29461"/>
                  </a:lnTo>
                  <a:lnTo>
                    <a:pt x="173613" y="34509"/>
                  </a:lnTo>
                  <a:lnTo>
                    <a:pt x="179126" y="39858"/>
                  </a:lnTo>
                  <a:lnTo>
                    <a:pt x="183794" y="45408"/>
                  </a:lnTo>
                  <a:lnTo>
                    <a:pt x="187900" y="51093"/>
                  </a:lnTo>
                  <a:lnTo>
                    <a:pt x="191630" y="57859"/>
                  </a:lnTo>
                  <a:lnTo>
                    <a:pt x="195111" y="65347"/>
                  </a:lnTo>
                  <a:lnTo>
                    <a:pt x="198424" y="73315"/>
                  </a:lnTo>
                  <a:lnTo>
                    <a:pt x="201626" y="80612"/>
                  </a:lnTo>
                  <a:lnTo>
                    <a:pt x="207832" y="94011"/>
                  </a:lnTo>
                  <a:lnTo>
                    <a:pt x="209884" y="101354"/>
                  </a:lnTo>
                  <a:lnTo>
                    <a:pt x="211252" y="109226"/>
                  </a:lnTo>
                  <a:lnTo>
                    <a:pt x="212165" y="117451"/>
                  </a:lnTo>
                  <a:lnTo>
                    <a:pt x="211779" y="124918"/>
                  </a:lnTo>
                  <a:lnTo>
                    <a:pt x="210530" y="131881"/>
                  </a:lnTo>
                  <a:lnTo>
                    <a:pt x="208703" y="138507"/>
                  </a:lnTo>
                  <a:lnTo>
                    <a:pt x="206493" y="144909"/>
                  </a:lnTo>
                  <a:lnTo>
                    <a:pt x="204026" y="151161"/>
                  </a:lnTo>
                  <a:lnTo>
                    <a:pt x="201388" y="157314"/>
                  </a:lnTo>
                  <a:lnTo>
                    <a:pt x="198636" y="162407"/>
                  </a:lnTo>
                  <a:lnTo>
                    <a:pt x="195809" y="166795"/>
                  </a:lnTo>
                  <a:lnTo>
                    <a:pt x="192930" y="170713"/>
                  </a:lnTo>
                  <a:lnTo>
                    <a:pt x="189025" y="174317"/>
                  </a:lnTo>
                  <a:lnTo>
                    <a:pt x="184435" y="177712"/>
                  </a:lnTo>
                  <a:lnTo>
                    <a:pt x="179388" y="180967"/>
                  </a:lnTo>
                  <a:lnTo>
                    <a:pt x="171133" y="187230"/>
                  </a:lnTo>
                  <a:lnTo>
                    <a:pt x="167541" y="190289"/>
                  </a:lnTo>
                  <a:lnTo>
                    <a:pt x="163161" y="192329"/>
                  </a:lnTo>
                  <a:lnTo>
                    <a:pt x="158253" y="193688"/>
                  </a:lnTo>
                  <a:lnTo>
                    <a:pt x="152996" y="194595"/>
                  </a:lnTo>
                  <a:lnTo>
                    <a:pt x="147504" y="194207"/>
                  </a:lnTo>
                  <a:lnTo>
                    <a:pt x="141856" y="192956"/>
                  </a:lnTo>
                  <a:lnTo>
                    <a:pt x="136106" y="191130"/>
                  </a:lnTo>
                  <a:lnTo>
                    <a:pt x="129291" y="189913"/>
                  </a:lnTo>
                  <a:lnTo>
                    <a:pt x="121771" y="189101"/>
                  </a:lnTo>
                  <a:lnTo>
                    <a:pt x="113776" y="188560"/>
                  </a:lnTo>
                  <a:lnTo>
                    <a:pt x="105467" y="187207"/>
                  </a:lnTo>
                  <a:lnTo>
                    <a:pt x="96948" y="185313"/>
                  </a:lnTo>
                  <a:lnTo>
                    <a:pt x="88289" y="183058"/>
                  </a:lnTo>
                  <a:lnTo>
                    <a:pt x="80531" y="179570"/>
                  </a:lnTo>
                  <a:lnTo>
                    <a:pt x="73371" y="175261"/>
                  </a:lnTo>
                  <a:lnTo>
                    <a:pt x="66612" y="170404"/>
                  </a:lnTo>
                  <a:lnTo>
                    <a:pt x="60120" y="166173"/>
                  </a:lnTo>
                  <a:lnTo>
                    <a:pt x="53806" y="162361"/>
                  </a:lnTo>
                  <a:lnTo>
                    <a:pt x="47610" y="158827"/>
                  </a:lnTo>
                  <a:lnTo>
                    <a:pt x="41493" y="154487"/>
                  </a:lnTo>
                  <a:lnTo>
                    <a:pt x="35428" y="149609"/>
                  </a:lnTo>
                  <a:lnTo>
                    <a:pt x="29399" y="144372"/>
                  </a:lnTo>
                  <a:lnTo>
                    <a:pt x="24386" y="138897"/>
                  </a:lnTo>
                  <a:lnTo>
                    <a:pt x="20051" y="133262"/>
                  </a:lnTo>
                  <a:lnTo>
                    <a:pt x="16168" y="127522"/>
                  </a:lnTo>
                  <a:lnTo>
                    <a:pt x="12587" y="121710"/>
                  </a:lnTo>
                  <a:lnTo>
                    <a:pt x="9205" y="115852"/>
                  </a:lnTo>
                  <a:lnTo>
                    <a:pt x="5958" y="109961"/>
                  </a:lnTo>
                  <a:lnTo>
                    <a:pt x="3793" y="104050"/>
                  </a:lnTo>
                  <a:lnTo>
                    <a:pt x="2350" y="98125"/>
                  </a:lnTo>
                  <a:lnTo>
                    <a:pt x="1388" y="92191"/>
                  </a:lnTo>
                  <a:lnTo>
                    <a:pt x="1739" y="87242"/>
                  </a:lnTo>
                  <a:lnTo>
                    <a:pt x="2967" y="82951"/>
                  </a:lnTo>
                  <a:lnTo>
                    <a:pt x="6980" y="74545"/>
                  </a:lnTo>
                  <a:lnTo>
                    <a:pt x="12074" y="64194"/>
                  </a:lnTo>
                  <a:lnTo>
                    <a:pt x="15815" y="60640"/>
                  </a:lnTo>
                  <a:lnTo>
                    <a:pt x="20297" y="58271"/>
                  </a:lnTo>
                  <a:lnTo>
                    <a:pt x="25270" y="56692"/>
                  </a:lnTo>
                  <a:lnTo>
                    <a:pt x="30572" y="55639"/>
                  </a:lnTo>
                  <a:lnTo>
                    <a:pt x="36093" y="54936"/>
                  </a:lnTo>
                  <a:lnTo>
                    <a:pt x="41761" y="54469"/>
                  </a:lnTo>
                  <a:lnTo>
                    <a:pt x="48518" y="54157"/>
                  </a:lnTo>
                  <a:lnTo>
                    <a:pt x="63971" y="53810"/>
                  </a:lnTo>
                  <a:lnTo>
                    <a:pt x="71271" y="54709"/>
                  </a:lnTo>
                  <a:lnTo>
                    <a:pt x="78123" y="56302"/>
                  </a:lnTo>
                  <a:lnTo>
                    <a:pt x="84678" y="58355"/>
                  </a:lnTo>
                  <a:lnTo>
                    <a:pt x="92028" y="59724"/>
                  </a:lnTo>
                  <a:lnTo>
                    <a:pt x="99907" y="60637"/>
                  </a:lnTo>
                  <a:lnTo>
                    <a:pt x="108138" y="61245"/>
                  </a:lnTo>
                  <a:lnTo>
                    <a:pt x="115614" y="63635"/>
                  </a:lnTo>
                  <a:lnTo>
                    <a:pt x="122582" y="67213"/>
                  </a:lnTo>
                  <a:lnTo>
                    <a:pt x="129215" y="71582"/>
                  </a:lnTo>
                  <a:lnTo>
                    <a:pt x="134630" y="75488"/>
                  </a:lnTo>
                  <a:lnTo>
                    <a:pt x="139233" y="79083"/>
                  </a:lnTo>
                  <a:lnTo>
                    <a:pt x="143295" y="82473"/>
                  </a:lnTo>
                  <a:lnTo>
                    <a:pt x="146996" y="86717"/>
                  </a:lnTo>
                  <a:lnTo>
                    <a:pt x="150456" y="91530"/>
                  </a:lnTo>
                  <a:lnTo>
                    <a:pt x="153757" y="96724"/>
                  </a:lnTo>
                  <a:lnTo>
                    <a:pt x="156950" y="102170"/>
                  </a:lnTo>
                  <a:lnTo>
                    <a:pt x="160072" y="107786"/>
                  </a:lnTo>
                  <a:lnTo>
                    <a:pt x="163147" y="113514"/>
                  </a:lnTo>
                  <a:lnTo>
                    <a:pt x="164203" y="119317"/>
                  </a:lnTo>
                  <a:lnTo>
                    <a:pt x="163915" y="125170"/>
                  </a:lnTo>
                  <a:lnTo>
                    <a:pt x="162729" y="131057"/>
                  </a:lnTo>
                  <a:lnTo>
                    <a:pt x="160945" y="135973"/>
                  </a:lnTo>
                  <a:lnTo>
                    <a:pt x="158763" y="140243"/>
                  </a:lnTo>
                  <a:lnTo>
                    <a:pt x="156314" y="144082"/>
                  </a:lnTo>
                  <a:lnTo>
                    <a:pt x="148298" y="150993"/>
                  </a:lnTo>
                  <a:lnTo>
                    <a:pt x="143379" y="154225"/>
                  </a:lnTo>
                  <a:lnTo>
                    <a:pt x="138114" y="156379"/>
                  </a:lnTo>
                  <a:lnTo>
                    <a:pt x="132617" y="157816"/>
                  </a:lnTo>
                  <a:lnTo>
                    <a:pt x="126966" y="158774"/>
                  </a:lnTo>
                  <a:lnTo>
                    <a:pt x="121213" y="159412"/>
                  </a:lnTo>
                  <a:lnTo>
                    <a:pt x="115391" y="159838"/>
                  </a:lnTo>
                  <a:lnTo>
                    <a:pt x="109523" y="160121"/>
                  </a:lnTo>
                  <a:lnTo>
                    <a:pt x="95057" y="160437"/>
                  </a:lnTo>
                  <a:lnTo>
                    <a:pt x="87029" y="160521"/>
                  </a:lnTo>
                  <a:lnTo>
                    <a:pt x="79691" y="159585"/>
                  </a:lnTo>
                  <a:lnTo>
                    <a:pt x="72811" y="157968"/>
                  </a:lnTo>
                  <a:lnTo>
                    <a:pt x="66239" y="155899"/>
                  </a:lnTo>
                  <a:lnTo>
                    <a:pt x="59871" y="153527"/>
                  </a:lnTo>
                  <a:lnTo>
                    <a:pt x="53640" y="150953"/>
                  </a:lnTo>
                  <a:lnTo>
                    <a:pt x="47499" y="148245"/>
                  </a:lnTo>
                  <a:lnTo>
                    <a:pt x="35379" y="142591"/>
                  </a:lnTo>
                  <a:lnTo>
                    <a:pt x="29366" y="139694"/>
                  </a:lnTo>
                  <a:lnTo>
                    <a:pt x="24364" y="135778"/>
                  </a:lnTo>
                  <a:lnTo>
                    <a:pt x="20037" y="131183"/>
                  </a:lnTo>
                  <a:lnTo>
                    <a:pt x="16159" y="126136"/>
                  </a:lnTo>
                  <a:lnTo>
                    <a:pt x="13573" y="120786"/>
                  </a:lnTo>
                  <a:lnTo>
                    <a:pt x="11850" y="115235"/>
                  </a:lnTo>
                  <a:lnTo>
                    <a:pt x="10700" y="109551"/>
                  </a:lnTo>
                  <a:lnTo>
                    <a:pt x="9933" y="103776"/>
                  </a:lnTo>
                  <a:lnTo>
                    <a:pt x="9423" y="97942"/>
                  </a:lnTo>
                  <a:lnTo>
                    <a:pt x="9083" y="92069"/>
                  </a:lnTo>
                  <a:lnTo>
                    <a:pt x="8705" y="80251"/>
                  </a:lnTo>
                  <a:lnTo>
                    <a:pt x="8604" y="74322"/>
                  </a:lnTo>
                  <a:lnTo>
                    <a:pt x="9530" y="68384"/>
                  </a:lnTo>
                  <a:lnTo>
                    <a:pt x="11140" y="62441"/>
                  </a:lnTo>
                  <a:lnTo>
                    <a:pt x="13206" y="56495"/>
                  </a:lnTo>
                  <a:lnTo>
                    <a:pt x="16571" y="51539"/>
                  </a:lnTo>
                  <a:lnTo>
                    <a:pt x="20800" y="47243"/>
                  </a:lnTo>
                  <a:lnTo>
                    <a:pt x="25605" y="43386"/>
                  </a:lnTo>
                  <a:lnTo>
                    <a:pt x="31789" y="40815"/>
                  </a:lnTo>
                  <a:lnTo>
                    <a:pt x="38891" y="39101"/>
                  </a:lnTo>
                  <a:lnTo>
                    <a:pt x="46606" y="37958"/>
                  </a:lnTo>
                  <a:lnTo>
                    <a:pt x="53734" y="37197"/>
                  </a:lnTo>
                  <a:lnTo>
                    <a:pt x="60473" y="36689"/>
                  </a:lnTo>
                  <a:lnTo>
                    <a:pt x="66952" y="36350"/>
                  </a:lnTo>
                  <a:lnTo>
                    <a:pt x="82096" y="35974"/>
                  </a:lnTo>
                  <a:lnTo>
                    <a:pt x="90306" y="35874"/>
                  </a:lnTo>
                  <a:lnTo>
                    <a:pt x="98759" y="36799"/>
                  </a:lnTo>
                  <a:lnTo>
                    <a:pt x="107375" y="38408"/>
                  </a:lnTo>
                  <a:lnTo>
                    <a:pt x="116097" y="40473"/>
                  </a:lnTo>
                  <a:lnTo>
                    <a:pt x="123898" y="42842"/>
                  </a:lnTo>
                  <a:lnTo>
                    <a:pt x="131086" y="45413"/>
                  </a:lnTo>
                  <a:lnTo>
                    <a:pt x="137863" y="48120"/>
                  </a:lnTo>
                  <a:lnTo>
                    <a:pt x="144368" y="51908"/>
                  </a:lnTo>
                  <a:lnTo>
                    <a:pt x="150692" y="56418"/>
                  </a:lnTo>
                  <a:lnTo>
                    <a:pt x="156893" y="61409"/>
                  </a:lnTo>
                  <a:lnTo>
                    <a:pt x="162021" y="65730"/>
                  </a:lnTo>
                  <a:lnTo>
                    <a:pt x="166432" y="69601"/>
                  </a:lnTo>
                  <a:lnTo>
                    <a:pt x="170366" y="73175"/>
                  </a:lnTo>
                  <a:lnTo>
                    <a:pt x="172989" y="77541"/>
                  </a:lnTo>
                  <a:lnTo>
                    <a:pt x="174737" y="82437"/>
                  </a:lnTo>
                  <a:lnTo>
                    <a:pt x="175903" y="87685"/>
                  </a:lnTo>
                  <a:lnTo>
                    <a:pt x="176681" y="93168"/>
                  </a:lnTo>
                  <a:lnTo>
                    <a:pt x="177198" y="98808"/>
                  </a:lnTo>
                  <a:lnTo>
                    <a:pt x="177544" y="104552"/>
                  </a:lnTo>
                  <a:lnTo>
                    <a:pt x="176781" y="109374"/>
                  </a:lnTo>
                  <a:lnTo>
                    <a:pt x="175278" y="113580"/>
                  </a:lnTo>
                  <a:lnTo>
                    <a:pt x="168421" y="126887"/>
                  </a:lnTo>
                  <a:lnTo>
                    <a:pt x="165732" y="132201"/>
                  </a:lnTo>
                  <a:lnTo>
                    <a:pt x="161954" y="135744"/>
                  </a:lnTo>
                  <a:lnTo>
                    <a:pt x="157449" y="138106"/>
                  </a:lnTo>
                  <a:lnTo>
                    <a:pt x="152460" y="139680"/>
                  </a:lnTo>
                  <a:lnTo>
                    <a:pt x="147147" y="141722"/>
                  </a:lnTo>
                  <a:lnTo>
                    <a:pt x="141618" y="144076"/>
                  </a:lnTo>
                  <a:lnTo>
                    <a:pt x="135947" y="146637"/>
                  </a:lnTo>
                  <a:lnTo>
                    <a:pt x="130180" y="148344"/>
                  </a:lnTo>
                  <a:lnTo>
                    <a:pt x="124347" y="149483"/>
                  </a:lnTo>
                  <a:lnTo>
                    <a:pt x="118473" y="150242"/>
                  </a:lnTo>
                  <a:lnTo>
                    <a:pt x="112571" y="149755"/>
                  </a:lnTo>
                  <a:lnTo>
                    <a:pt x="106650" y="148439"/>
                  </a:lnTo>
                  <a:lnTo>
                    <a:pt x="100716" y="146569"/>
                  </a:lnTo>
                  <a:lnTo>
                    <a:pt x="94774" y="144331"/>
                  </a:lnTo>
                  <a:lnTo>
                    <a:pt x="88826" y="141846"/>
                  </a:lnTo>
                  <a:lnTo>
                    <a:pt x="82875" y="139197"/>
                  </a:lnTo>
                  <a:lnTo>
                    <a:pt x="70965" y="133609"/>
                  </a:lnTo>
                  <a:lnTo>
                    <a:pt x="47134" y="121936"/>
                  </a:lnTo>
                  <a:lnTo>
                    <a:pt x="42169" y="118979"/>
                  </a:lnTo>
                  <a:lnTo>
                    <a:pt x="34003" y="113047"/>
                  </a:lnTo>
                  <a:lnTo>
                    <a:pt x="30435" y="109084"/>
                  </a:lnTo>
                  <a:lnTo>
                    <a:pt x="27063" y="104457"/>
                  </a:lnTo>
                  <a:lnTo>
                    <a:pt x="23822" y="99389"/>
                  </a:lnTo>
                  <a:lnTo>
                    <a:pt x="21662" y="94025"/>
                  </a:lnTo>
                  <a:lnTo>
                    <a:pt x="20222" y="88465"/>
                  </a:lnTo>
                  <a:lnTo>
                    <a:pt x="19262" y="82774"/>
                  </a:lnTo>
                  <a:lnTo>
                    <a:pt x="18621" y="76996"/>
                  </a:lnTo>
                  <a:lnTo>
                    <a:pt x="18193" y="71159"/>
                  </a:lnTo>
                  <a:lnTo>
                    <a:pt x="17910" y="65284"/>
                  </a:lnTo>
                  <a:lnTo>
                    <a:pt x="18714" y="60374"/>
                  </a:lnTo>
                  <a:lnTo>
                    <a:pt x="20242" y="56109"/>
                  </a:lnTo>
                  <a:lnTo>
                    <a:pt x="22254" y="52274"/>
                  </a:lnTo>
                  <a:lnTo>
                    <a:pt x="27139" y="45366"/>
                  </a:lnTo>
                  <a:lnTo>
                    <a:pt x="29832" y="42135"/>
                  </a:lnTo>
                  <a:lnTo>
                    <a:pt x="34607" y="39982"/>
                  </a:lnTo>
                  <a:lnTo>
                    <a:pt x="40770" y="38546"/>
                  </a:lnTo>
                  <a:lnTo>
                    <a:pt x="47857" y="37588"/>
                  </a:lnTo>
                  <a:lnTo>
                    <a:pt x="54569" y="36950"/>
                  </a:lnTo>
                  <a:lnTo>
                    <a:pt x="61030" y="36524"/>
                  </a:lnTo>
                  <a:lnTo>
                    <a:pt x="67324" y="36241"/>
                  </a:lnTo>
                  <a:lnTo>
                    <a:pt x="73506" y="37044"/>
                  </a:lnTo>
                  <a:lnTo>
                    <a:pt x="79613" y="38571"/>
                  </a:lnTo>
                  <a:lnTo>
                    <a:pt x="85671" y="40582"/>
                  </a:lnTo>
                  <a:lnTo>
                    <a:pt x="91696" y="42914"/>
                  </a:lnTo>
                  <a:lnTo>
                    <a:pt x="97699" y="45462"/>
                  </a:lnTo>
                  <a:lnTo>
                    <a:pt x="109666" y="50938"/>
                  </a:lnTo>
                  <a:lnTo>
                    <a:pt x="121606" y="56679"/>
                  </a:lnTo>
                  <a:lnTo>
                    <a:pt x="126578" y="59599"/>
                  </a:lnTo>
                  <a:lnTo>
                    <a:pt x="134751" y="65489"/>
                  </a:lnTo>
                  <a:lnTo>
                    <a:pt x="138320" y="69441"/>
                  </a:lnTo>
                  <a:lnTo>
                    <a:pt x="141693" y="74060"/>
                  </a:lnTo>
                  <a:lnTo>
                    <a:pt x="144935" y="79124"/>
                  </a:lnTo>
                  <a:lnTo>
                    <a:pt x="147097" y="83492"/>
                  </a:lnTo>
                  <a:lnTo>
                    <a:pt x="148537" y="87396"/>
                  </a:lnTo>
                  <a:lnTo>
                    <a:pt x="149499" y="90991"/>
                  </a:lnTo>
                  <a:lnTo>
                    <a:pt x="150139" y="95372"/>
                  </a:lnTo>
                  <a:lnTo>
                    <a:pt x="150565" y="100277"/>
                  </a:lnTo>
                  <a:lnTo>
                    <a:pt x="150850" y="105532"/>
                  </a:lnTo>
                  <a:lnTo>
                    <a:pt x="150047" y="110027"/>
                  </a:lnTo>
                  <a:lnTo>
                    <a:pt x="148518" y="114016"/>
                  </a:lnTo>
                  <a:lnTo>
                    <a:pt x="146506" y="117667"/>
                  </a:lnTo>
                  <a:lnTo>
                    <a:pt x="143176" y="120101"/>
                  </a:lnTo>
                  <a:lnTo>
                    <a:pt x="138973" y="121724"/>
                  </a:lnTo>
                  <a:lnTo>
                    <a:pt x="134183" y="122806"/>
                  </a:lnTo>
                  <a:lnTo>
                    <a:pt x="129004" y="124520"/>
                  </a:lnTo>
                  <a:lnTo>
                    <a:pt x="123564" y="126654"/>
                  </a:lnTo>
                  <a:lnTo>
                    <a:pt x="117951" y="129069"/>
                  </a:lnTo>
                  <a:lnTo>
                    <a:pt x="112223" y="130679"/>
                  </a:lnTo>
                  <a:lnTo>
                    <a:pt x="106418" y="131753"/>
                  </a:lnTo>
                  <a:lnTo>
                    <a:pt x="100561" y="132469"/>
                  </a:lnTo>
                  <a:lnTo>
                    <a:pt x="94672" y="131954"/>
                  </a:lnTo>
                  <a:lnTo>
                    <a:pt x="88758" y="130618"/>
                  </a:lnTo>
                  <a:lnTo>
                    <a:pt x="82829" y="128735"/>
                  </a:lnTo>
                  <a:lnTo>
                    <a:pt x="76891" y="127480"/>
                  </a:lnTo>
                  <a:lnTo>
                    <a:pt x="70944" y="126643"/>
                  </a:lnTo>
                  <a:lnTo>
                    <a:pt x="64994" y="126086"/>
                  </a:lnTo>
                  <a:lnTo>
                    <a:pt x="59042" y="124722"/>
                  </a:lnTo>
                  <a:lnTo>
                    <a:pt x="53087" y="122820"/>
                  </a:lnTo>
                  <a:lnTo>
                    <a:pt x="47130" y="120560"/>
                  </a:lnTo>
                  <a:lnTo>
                    <a:pt x="42166" y="119054"/>
                  </a:lnTo>
                  <a:lnTo>
                    <a:pt x="34002" y="117380"/>
                  </a:lnTo>
                  <a:lnTo>
                    <a:pt x="31427" y="115941"/>
                  </a:lnTo>
                  <a:lnTo>
                    <a:pt x="29711" y="113990"/>
                  </a:lnTo>
                  <a:lnTo>
                    <a:pt x="28567" y="111697"/>
                  </a:lnTo>
                  <a:lnTo>
                    <a:pt x="27296" y="106503"/>
                  </a:lnTo>
                  <a:lnTo>
                    <a:pt x="26731" y="100888"/>
                  </a:lnTo>
                  <a:lnTo>
                    <a:pt x="26481" y="95085"/>
                  </a:lnTo>
                  <a:lnTo>
                    <a:pt x="28400" y="93140"/>
                  </a:lnTo>
                  <a:lnTo>
                    <a:pt x="31665" y="91844"/>
                  </a:lnTo>
                  <a:lnTo>
                    <a:pt x="35829" y="90980"/>
                  </a:lnTo>
                  <a:lnTo>
                    <a:pt x="40591" y="90404"/>
                  </a:lnTo>
                  <a:lnTo>
                    <a:pt x="45752" y="90020"/>
                  </a:lnTo>
                  <a:lnTo>
                    <a:pt x="51179" y="89763"/>
                  </a:lnTo>
                  <a:lnTo>
                    <a:pt x="65154" y="89479"/>
                  </a:lnTo>
                  <a:lnTo>
                    <a:pt x="93659" y="89296"/>
                  </a:lnTo>
                  <a:lnTo>
                    <a:pt x="100995" y="90274"/>
                  </a:lnTo>
                  <a:lnTo>
                    <a:pt x="108864" y="91917"/>
                  </a:lnTo>
                  <a:lnTo>
                    <a:pt x="117090" y="94005"/>
                  </a:lnTo>
                  <a:lnTo>
                    <a:pt x="124560" y="96389"/>
                  </a:lnTo>
                  <a:lnTo>
                    <a:pt x="131528" y="98971"/>
                  </a:lnTo>
                  <a:lnTo>
                    <a:pt x="138157" y="101684"/>
                  </a:lnTo>
                  <a:lnTo>
                    <a:pt x="143571" y="104485"/>
                  </a:lnTo>
                  <a:lnTo>
                    <a:pt x="148174" y="107345"/>
                  </a:lnTo>
                  <a:lnTo>
                    <a:pt x="152235" y="110243"/>
                  </a:lnTo>
                  <a:lnTo>
                    <a:pt x="154942" y="113168"/>
                  </a:lnTo>
                  <a:lnTo>
                    <a:pt x="156748" y="116110"/>
                  </a:lnTo>
                  <a:lnTo>
                    <a:pt x="157951" y="119063"/>
                  </a:lnTo>
                  <a:lnTo>
                    <a:pt x="161937" y="124991"/>
                  </a:lnTo>
                  <a:lnTo>
                    <a:pt x="164390" y="127960"/>
                  </a:lnTo>
                  <a:lnTo>
                    <a:pt x="165032" y="129940"/>
                  </a:lnTo>
                  <a:lnTo>
                    <a:pt x="164467" y="131260"/>
                  </a:lnTo>
                  <a:lnTo>
                    <a:pt x="161190" y="133719"/>
                  </a:lnTo>
                  <a:lnTo>
                    <a:pt x="156424" y="138119"/>
                  </a:lnTo>
                  <a:lnTo>
                    <a:pt x="152770" y="139689"/>
                  </a:lnTo>
                  <a:lnTo>
                    <a:pt x="148346" y="140736"/>
                  </a:lnTo>
                  <a:lnTo>
                    <a:pt x="143411" y="141434"/>
                  </a:lnTo>
                  <a:lnTo>
                    <a:pt x="138136" y="141899"/>
                  </a:lnTo>
                  <a:lnTo>
                    <a:pt x="132632" y="142209"/>
                  </a:lnTo>
                  <a:lnTo>
                    <a:pt x="121219" y="142554"/>
                  </a:lnTo>
                  <a:lnTo>
                    <a:pt x="109527" y="142707"/>
                  </a:lnTo>
                  <a:lnTo>
                    <a:pt x="103627" y="141756"/>
                  </a:lnTo>
                  <a:lnTo>
                    <a:pt x="97707" y="140129"/>
                  </a:lnTo>
                  <a:lnTo>
                    <a:pt x="91775" y="138053"/>
                  </a:lnTo>
                  <a:lnTo>
                    <a:pt x="85833" y="136668"/>
                  </a:lnTo>
                  <a:lnTo>
                    <a:pt x="79887" y="135746"/>
                  </a:lnTo>
                  <a:lnTo>
                    <a:pt x="73935" y="135131"/>
                  </a:lnTo>
                  <a:lnTo>
                    <a:pt x="67982" y="133728"/>
                  </a:lnTo>
                  <a:lnTo>
                    <a:pt x="62026" y="131801"/>
                  </a:lnTo>
                  <a:lnTo>
                    <a:pt x="56069" y="129524"/>
                  </a:lnTo>
                  <a:lnTo>
                    <a:pt x="52099" y="127014"/>
                  </a:lnTo>
                  <a:lnTo>
                    <a:pt x="49451" y="124348"/>
                  </a:lnTo>
                  <a:lnTo>
                    <a:pt x="47685" y="121579"/>
                  </a:lnTo>
                  <a:lnTo>
                    <a:pt x="45517" y="119733"/>
                  </a:lnTo>
                  <a:lnTo>
                    <a:pt x="43076" y="118502"/>
                  </a:lnTo>
                  <a:lnTo>
                    <a:pt x="40457" y="117682"/>
                  </a:lnTo>
                  <a:lnTo>
                    <a:pt x="39704" y="116142"/>
                  </a:lnTo>
                  <a:lnTo>
                    <a:pt x="40194" y="114124"/>
                  </a:lnTo>
                  <a:lnTo>
                    <a:pt x="41515" y="111786"/>
                  </a:lnTo>
                  <a:lnTo>
                    <a:pt x="43388" y="110228"/>
                  </a:lnTo>
                  <a:lnTo>
                    <a:pt x="45630" y="109189"/>
                  </a:lnTo>
                  <a:lnTo>
                    <a:pt x="51763" y="108034"/>
                  </a:lnTo>
                  <a:lnTo>
                    <a:pt x="56179" y="107727"/>
                  </a:lnTo>
                  <a:lnTo>
                    <a:pt x="61111" y="107521"/>
                  </a:lnTo>
                  <a:lnTo>
                    <a:pt x="82285" y="107232"/>
                  </a:lnTo>
                  <a:lnTo>
                    <a:pt x="90432" y="108184"/>
                  </a:lnTo>
                  <a:lnTo>
                    <a:pt x="98844" y="109811"/>
                  </a:lnTo>
                  <a:lnTo>
                    <a:pt x="107430" y="111887"/>
                  </a:lnTo>
                  <a:lnTo>
                    <a:pt x="116134" y="113272"/>
                  </a:lnTo>
                  <a:lnTo>
                    <a:pt x="124916" y="114195"/>
                  </a:lnTo>
                  <a:lnTo>
                    <a:pt x="133751" y="114810"/>
                  </a:lnTo>
                  <a:lnTo>
                    <a:pt x="142619" y="116212"/>
                  </a:lnTo>
                  <a:lnTo>
                    <a:pt x="151512" y="118139"/>
                  </a:lnTo>
                  <a:lnTo>
                    <a:pt x="160419" y="120416"/>
                  </a:lnTo>
                  <a:lnTo>
                    <a:pt x="168344" y="122926"/>
                  </a:lnTo>
                  <a:lnTo>
                    <a:pt x="175613" y="125592"/>
                  </a:lnTo>
                  <a:lnTo>
                    <a:pt x="182446" y="128361"/>
                  </a:lnTo>
                  <a:lnTo>
                    <a:pt x="187995" y="131199"/>
                  </a:lnTo>
                  <a:lnTo>
                    <a:pt x="192687" y="134084"/>
                  </a:lnTo>
                  <a:lnTo>
                    <a:pt x="196808" y="136999"/>
                  </a:lnTo>
                  <a:lnTo>
                    <a:pt x="199555" y="139935"/>
                  </a:lnTo>
                  <a:lnTo>
                    <a:pt x="201387" y="142884"/>
                  </a:lnTo>
                  <a:lnTo>
                    <a:pt x="202609" y="145842"/>
                  </a:lnTo>
                  <a:lnTo>
                    <a:pt x="202429" y="147815"/>
                  </a:lnTo>
                  <a:lnTo>
                    <a:pt x="201316" y="149130"/>
                  </a:lnTo>
                  <a:lnTo>
                    <a:pt x="199582" y="150006"/>
                  </a:lnTo>
                  <a:lnTo>
                    <a:pt x="198425" y="151583"/>
                  </a:lnTo>
                  <a:lnTo>
                    <a:pt x="197140" y="155980"/>
                  </a:lnTo>
                  <a:lnTo>
                    <a:pt x="194811" y="157550"/>
                  </a:lnTo>
                  <a:lnTo>
                    <a:pt x="186927" y="159294"/>
                  </a:lnTo>
                  <a:lnTo>
                    <a:pt x="182042" y="159759"/>
                  </a:lnTo>
                  <a:lnTo>
                    <a:pt x="176801" y="160069"/>
                  </a:lnTo>
                  <a:lnTo>
                    <a:pt x="171320" y="160276"/>
                  </a:lnTo>
                  <a:lnTo>
                    <a:pt x="164686" y="159421"/>
                  </a:lnTo>
                  <a:lnTo>
                    <a:pt x="157284" y="157859"/>
                  </a:lnTo>
                  <a:lnTo>
                    <a:pt x="149370" y="155826"/>
                  </a:lnTo>
                  <a:lnTo>
                    <a:pt x="142108" y="153478"/>
                  </a:lnTo>
                  <a:lnTo>
                    <a:pt x="135280" y="150921"/>
                  </a:lnTo>
                  <a:lnTo>
                    <a:pt x="128742" y="148224"/>
                  </a:lnTo>
                  <a:lnTo>
                    <a:pt x="121403" y="146426"/>
                  </a:lnTo>
                  <a:lnTo>
                    <a:pt x="113531" y="145227"/>
                  </a:lnTo>
                  <a:lnTo>
                    <a:pt x="105304" y="144428"/>
                  </a:lnTo>
                  <a:lnTo>
                    <a:pt x="97833" y="142903"/>
                  </a:lnTo>
                  <a:lnTo>
                    <a:pt x="90866" y="140894"/>
                  </a:lnTo>
                  <a:lnTo>
                    <a:pt x="84234" y="138563"/>
                  </a:lnTo>
                  <a:lnTo>
                    <a:pt x="78821" y="136016"/>
                  </a:lnTo>
                  <a:lnTo>
                    <a:pt x="74217" y="133326"/>
                  </a:lnTo>
                  <a:lnTo>
                    <a:pt x="66455" y="127692"/>
                  </a:lnTo>
                  <a:lnTo>
                    <a:pt x="59695" y="121880"/>
                  </a:lnTo>
                  <a:lnTo>
                    <a:pt x="57495" y="118942"/>
                  </a:lnTo>
                  <a:lnTo>
                    <a:pt x="55050" y="113030"/>
                  </a:lnTo>
                  <a:lnTo>
                    <a:pt x="53964" y="107096"/>
                  </a:lnTo>
                  <a:lnTo>
                    <a:pt x="53674" y="104124"/>
                  </a:lnTo>
                  <a:lnTo>
                    <a:pt x="55468" y="101151"/>
                  </a:lnTo>
                  <a:lnTo>
                    <a:pt x="62757" y="95202"/>
                  </a:lnTo>
                  <a:lnTo>
                    <a:pt x="67481" y="93218"/>
                  </a:lnTo>
                  <a:lnTo>
                    <a:pt x="72618" y="91896"/>
                  </a:lnTo>
                  <a:lnTo>
                    <a:pt x="78029" y="91014"/>
                  </a:lnTo>
                  <a:lnTo>
                    <a:pt x="83621" y="89435"/>
                  </a:lnTo>
                  <a:lnTo>
                    <a:pt x="89337" y="87389"/>
                  </a:lnTo>
                  <a:lnTo>
                    <a:pt x="95133" y="85033"/>
                  </a:lnTo>
                  <a:lnTo>
                    <a:pt x="100984" y="83463"/>
                  </a:lnTo>
                  <a:lnTo>
                    <a:pt x="106871" y="82416"/>
                  </a:lnTo>
                  <a:lnTo>
                    <a:pt x="112781" y="81718"/>
                  </a:lnTo>
                  <a:lnTo>
                    <a:pt x="118708" y="81252"/>
                  </a:lnTo>
                  <a:lnTo>
                    <a:pt x="124646" y="80942"/>
                  </a:lnTo>
                  <a:lnTo>
                    <a:pt x="130591" y="80735"/>
                  </a:lnTo>
                  <a:lnTo>
                    <a:pt x="135547" y="81590"/>
                  </a:lnTo>
                  <a:lnTo>
                    <a:pt x="143703" y="85185"/>
                  </a:lnTo>
                  <a:lnTo>
                    <a:pt x="150742" y="88894"/>
                  </a:lnTo>
                  <a:lnTo>
                    <a:pt x="151118" y="91739"/>
                  </a:lnTo>
                  <a:lnTo>
                    <a:pt x="151219" y="93886"/>
                  </a:lnTo>
                  <a:lnTo>
                    <a:pt x="150292" y="95318"/>
                  </a:lnTo>
                  <a:lnTo>
                    <a:pt x="148681" y="96272"/>
                  </a:lnTo>
                  <a:lnTo>
                    <a:pt x="143705" y="97804"/>
                  </a:lnTo>
                  <a:lnTo>
                    <a:pt x="140376" y="98013"/>
                  </a:lnTo>
                  <a:lnTo>
                    <a:pt x="133541" y="981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2"/>
            <p:cNvSpPr/>
            <p:nvPr/>
          </p:nvSpPr>
          <p:spPr>
            <a:xfrm>
              <a:off x="5671454" y="2732484"/>
              <a:ext cx="1573180" cy="80259"/>
            </a:xfrm>
            <a:custGeom>
              <a:avLst/>
              <a:gdLst/>
              <a:ahLst/>
              <a:cxnLst/>
              <a:rect l="0" t="0" r="0" b="0"/>
              <a:pathLst>
                <a:path w="1573180" h="80259">
                  <a:moveTo>
                    <a:pt x="8929" y="71438"/>
                  </a:moveTo>
                  <a:lnTo>
                    <a:pt x="23" y="71438"/>
                  </a:lnTo>
                  <a:lnTo>
                    <a:pt x="0" y="76178"/>
                  </a:lnTo>
                  <a:lnTo>
                    <a:pt x="990" y="77575"/>
                  </a:lnTo>
                  <a:lnTo>
                    <a:pt x="2643" y="78506"/>
                  </a:lnTo>
                  <a:lnTo>
                    <a:pt x="7128" y="79540"/>
                  </a:lnTo>
                  <a:lnTo>
                    <a:pt x="21002" y="80258"/>
                  </a:lnTo>
                  <a:lnTo>
                    <a:pt x="24923" y="79303"/>
                  </a:lnTo>
                  <a:lnTo>
                    <a:pt x="29524" y="77673"/>
                  </a:lnTo>
                  <a:lnTo>
                    <a:pt x="34578" y="75595"/>
                  </a:lnTo>
                  <a:lnTo>
                    <a:pt x="45489" y="73285"/>
                  </a:lnTo>
                  <a:lnTo>
                    <a:pt x="91189" y="71546"/>
                  </a:lnTo>
                  <a:lnTo>
                    <a:pt x="119346" y="70467"/>
                  </a:lnTo>
                  <a:lnTo>
                    <a:pt x="127232" y="68806"/>
                  </a:lnTo>
                  <a:lnTo>
                    <a:pt x="135471" y="66707"/>
                  </a:lnTo>
                  <a:lnTo>
                    <a:pt x="152569" y="64374"/>
                  </a:lnTo>
                  <a:lnTo>
                    <a:pt x="192568" y="62877"/>
                  </a:lnTo>
                  <a:lnTo>
                    <a:pt x="338404" y="62509"/>
                  </a:lnTo>
                  <a:lnTo>
                    <a:pt x="348754" y="61517"/>
                  </a:lnTo>
                  <a:lnTo>
                    <a:pt x="359625" y="59863"/>
                  </a:lnTo>
                  <a:lnTo>
                    <a:pt x="370846" y="57768"/>
                  </a:lnTo>
                  <a:lnTo>
                    <a:pt x="391259" y="55441"/>
                  </a:lnTo>
                  <a:lnTo>
                    <a:pt x="433386" y="53946"/>
                  </a:lnTo>
                  <a:lnTo>
                    <a:pt x="531624" y="53588"/>
                  </a:lnTo>
                  <a:lnTo>
                    <a:pt x="543115" y="52593"/>
                  </a:lnTo>
                  <a:lnTo>
                    <a:pt x="554750" y="50937"/>
                  </a:lnTo>
                  <a:lnTo>
                    <a:pt x="566478" y="48841"/>
                  </a:lnTo>
                  <a:lnTo>
                    <a:pt x="587456" y="46512"/>
                  </a:lnTo>
                  <a:lnTo>
                    <a:pt x="629945" y="45017"/>
                  </a:lnTo>
                  <a:lnTo>
                    <a:pt x="758381" y="44652"/>
                  </a:lnTo>
                  <a:lnTo>
                    <a:pt x="768775" y="43659"/>
                  </a:lnTo>
                  <a:lnTo>
                    <a:pt x="779678" y="42004"/>
                  </a:lnTo>
                  <a:lnTo>
                    <a:pt x="790919" y="39909"/>
                  </a:lnTo>
                  <a:lnTo>
                    <a:pt x="811354" y="37581"/>
                  </a:lnTo>
                  <a:lnTo>
                    <a:pt x="853496" y="36087"/>
                  </a:lnTo>
                  <a:lnTo>
                    <a:pt x="1073829" y="35719"/>
                  </a:lnTo>
                  <a:lnTo>
                    <a:pt x="1082364" y="34727"/>
                  </a:lnTo>
                  <a:lnTo>
                    <a:pt x="1091034" y="33073"/>
                  </a:lnTo>
                  <a:lnTo>
                    <a:pt x="1099793" y="30979"/>
                  </a:lnTo>
                  <a:lnTo>
                    <a:pt x="1114822" y="28651"/>
                  </a:lnTo>
                  <a:lnTo>
                    <a:pt x="1162571" y="26953"/>
                  </a:lnTo>
                  <a:lnTo>
                    <a:pt x="1200629" y="25819"/>
                  </a:lnTo>
                  <a:lnTo>
                    <a:pt x="1208611" y="24158"/>
                  </a:lnTo>
                  <a:lnTo>
                    <a:pt x="1216912" y="22059"/>
                  </a:lnTo>
                  <a:lnTo>
                    <a:pt x="1234080" y="19726"/>
                  </a:lnTo>
                  <a:lnTo>
                    <a:pt x="1277287" y="18106"/>
                  </a:lnTo>
                  <a:lnTo>
                    <a:pt x="1485005" y="17860"/>
                  </a:lnTo>
                  <a:lnTo>
                    <a:pt x="1488574" y="16868"/>
                  </a:lnTo>
                  <a:lnTo>
                    <a:pt x="1491946" y="15214"/>
                  </a:lnTo>
                  <a:lnTo>
                    <a:pt x="1495188" y="13119"/>
                  </a:lnTo>
                  <a:lnTo>
                    <a:pt x="1504086" y="10792"/>
                  </a:lnTo>
                  <a:lnTo>
                    <a:pt x="1552300" y="8936"/>
                  </a:lnTo>
                  <a:lnTo>
                    <a:pt x="1558271" y="8933"/>
                  </a:lnTo>
                  <a:lnTo>
                    <a:pt x="1560260" y="7940"/>
                  </a:lnTo>
                  <a:lnTo>
                    <a:pt x="1561587" y="6285"/>
                  </a:lnTo>
                  <a:lnTo>
                    <a:pt x="1562471" y="4190"/>
                  </a:lnTo>
                  <a:lnTo>
                    <a:pt x="1564054" y="2794"/>
                  </a:lnTo>
                  <a:lnTo>
                    <a:pt x="1566103" y="1863"/>
                  </a:lnTo>
                  <a:lnTo>
                    <a:pt x="157317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3"/>
            <p:cNvSpPr/>
            <p:nvPr/>
          </p:nvSpPr>
          <p:spPr>
            <a:xfrm>
              <a:off x="6950230" y="5184632"/>
              <a:ext cx="213752" cy="260669"/>
            </a:xfrm>
            <a:custGeom>
              <a:avLst/>
              <a:gdLst/>
              <a:ahLst/>
              <a:cxnLst/>
              <a:rect l="0" t="0" r="0" b="0"/>
              <a:pathLst>
                <a:path w="213752" h="260669">
                  <a:moveTo>
                    <a:pt x="133508" y="235688"/>
                  </a:moveTo>
                  <a:lnTo>
                    <a:pt x="128763" y="235688"/>
                  </a:lnTo>
                  <a:lnTo>
                    <a:pt x="127365" y="234696"/>
                  </a:lnTo>
                  <a:lnTo>
                    <a:pt x="126434" y="233043"/>
                  </a:lnTo>
                  <a:lnTo>
                    <a:pt x="124938" y="227999"/>
                  </a:lnTo>
                  <a:lnTo>
                    <a:pt x="119934" y="222386"/>
                  </a:lnTo>
                  <a:lnTo>
                    <a:pt x="116514" y="219874"/>
                  </a:lnTo>
                  <a:lnTo>
                    <a:pt x="112247" y="217208"/>
                  </a:lnTo>
                  <a:lnTo>
                    <a:pt x="107416" y="214439"/>
                  </a:lnTo>
                  <a:lnTo>
                    <a:pt x="103202" y="211600"/>
                  </a:lnTo>
                  <a:lnTo>
                    <a:pt x="99400" y="208715"/>
                  </a:lnTo>
                  <a:lnTo>
                    <a:pt x="95872" y="205800"/>
                  </a:lnTo>
                  <a:lnTo>
                    <a:pt x="91533" y="201872"/>
                  </a:lnTo>
                  <a:lnTo>
                    <a:pt x="81417" y="192216"/>
                  </a:lnTo>
                  <a:lnTo>
                    <a:pt x="76931" y="186863"/>
                  </a:lnTo>
                  <a:lnTo>
                    <a:pt x="72947" y="181310"/>
                  </a:lnTo>
                  <a:lnTo>
                    <a:pt x="69298" y="175623"/>
                  </a:lnTo>
                  <a:lnTo>
                    <a:pt x="66866" y="169848"/>
                  </a:lnTo>
                  <a:lnTo>
                    <a:pt x="65243" y="164014"/>
                  </a:lnTo>
                  <a:lnTo>
                    <a:pt x="64162" y="158140"/>
                  </a:lnTo>
                  <a:lnTo>
                    <a:pt x="62448" y="152239"/>
                  </a:lnTo>
                  <a:lnTo>
                    <a:pt x="60313" y="146321"/>
                  </a:lnTo>
                  <a:lnTo>
                    <a:pt x="57895" y="140391"/>
                  </a:lnTo>
                  <a:lnTo>
                    <a:pt x="56284" y="134454"/>
                  </a:lnTo>
                  <a:lnTo>
                    <a:pt x="55210" y="128511"/>
                  </a:lnTo>
                  <a:lnTo>
                    <a:pt x="54494" y="122565"/>
                  </a:lnTo>
                  <a:lnTo>
                    <a:pt x="53023" y="116617"/>
                  </a:lnTo>
                  <a:lnTo>
                    <a:pt x="51050" y="110666"/>
                  </a:lnTo>
                  <a:lnTo>
                    <a:pt x="48740" y="104715"/>
                  </a:lnTo>
                  <a:lnTo>
                    <a:pt x="48194" y="99756"/>
                  </a:lnTo>
                  <a:lnTo>
                    <a:pt x="48824" y="95457"/>
                  </a:lnTo>
                  <a:lnTo>
                    <a:pt x="50236" y="91599"/>
                  </a:lnTo>
                  <a:lnTo>
                    <a:pt x="51178" y="87043"/>
                  </a:lnTo>
                  <a:lnTo>
                    <a:pt x="51806" y="82021"/>
                  </a:lnTo>
                  <a:lnTo>
                    <a:pt x="52224" y="76689"/>
                  </a:lnTo>
                  <a:lnTo>
                    <a:pt x="53497" y="72141"/>
                  </a:lnTo>
                  <a:lnTo>
                    <a:pt x="57559" y="64444"/>
                  </a:lnTo>
                  <a:lnTo>
                    <a:pt x="62674" y="57715"/>
                  </a:lnTo>
                  <a:lnTo>
                    <a:pt x="65429" y="54532"/>
                  </a:lnTo>
                  <a:lnTo>
                    <a:pt x="68259" y="53401"/>
                  </a:lnTo>
                  <a:lnTo>
                    <a:pt x="71138" y="53641"/>
                  </a:lnTo>
                  <a:lnTo>
                    <a:pt x="74051" y="54792"/>
                  </a:lnTo>
                  <a:lnTo>
                    <a:pt x="77980" y="55559"/>
                  </a:lnTo>
                  <a:lnTo>
                    <a:pt x="82585" y="56071"/>
                  </a:lnTo>
                  <a:lnTo>
                    <a:pt x="87641" y="56412"/>
                  </a:lnTo>
                  <a:lnTo>
                    <a:pt x="93991" y="58624"/>
                  </a:lnTo>
                  <a:lnTo>
                    <a:pt x="101205" y="62083"/>
                  </a:lnTo>
                  <a:lnTo>
                    <a:pt x="108993" y="66374"/>
                  </a:lnTo>
                  <a:lnTo>
                    <a:pt x="116172" y="71218"/>
                  </a:lnTo>
                  <a:lnTo>
                    <a:pt x="122944" y="76432"/>
                  </a:lnTo>
                  <a:lnTo>
                    <a:pt x="129445" y="81893"/>
                  </a:lnTo>
                  <a:lnTo>
                    <a:pt x="136759" y="87518"/>
                  </a:lnTo>
                  <a:lnTo>
                    <a:pt x="144614" y="93251"/>
                  </a:lnTo>
                  <a:lnTo>
                    <a:pt x="152830" y="99058"/>
                  </a:lnTo>
                  <a:lnTo>
                    <a:pt x="160294" y="104914"/>
                  </a:lnTo>
                  <a:lnTo>
                    <a:pt x="167256" y="110802"/>
                  </a:lnTo>
                  <a:lnTo>
                    <a:pt x="173885" y="116712"/>
                  </a:lnTo>
                  <a:lnTo>
                    <a:pt x="186545" y="128570"/>
                  </a:lnTo>
                  <a:lnTo>
                    <a:pt x="192703" y="134510"/>
                  </a:lnTo>
                  <a:lnTo>
                    <a:pt x="197800" y="140456"/>
                  </a:lnTo>
                  <a:lnTo>
                    <a:pt x="202192" y="146402"/>
                  </a:lnTo>
                  <a:lnTo>
                    <a:pt x="206113" y="152352"/>
                  </a:lnTo>
                  <a:lnTo>
                    <a:pt x="208728" y="158302"/>
                  </a:lnTo>
                  <a:lnTo>
                    <a:pt x="210470" y="164254"/>
                  </a:lnTo>
                  <a:lnTo>
                    <a:pt x="211632" y="170206"/>
                  </a:lnTo>
                  <a:lnTo>
                    <a:pt x="212407" y="176158"/>
                  </a:lnTo>
                  <a:lnTo>
                    <a:pt x="212923" y="182111"/>
                  </a:lnTo>
                  <a:lnTo>
                    <a:pt x="213267" y="188064"/>
                  </a:lnTo>
                  <a:lnTo>
                    <a:pt x="213650" y="199970"/>
                  </a:lnTo>
                  <a:lnTo>
                    <a:pt x="213751" y="205923"/>
                  </a:lnTo>
                  <a:lnTo>
                    <a:pt x="212826" y="211876"/>
                  </a:lnTo>
                  <a:lnTo>
                    <a:pt x="211217" y="217829"/>
                  </a:lnTo>
                  <a:lnTo>
                    <a:pt x="209150" y="223782"/>
                  </a:lnTo>
                  <a:lnTo>
                    <a:pt x="206780" y="228743"/>
                  </a:lnTo>
                  <a:lnTo>
                    <a:pt x="204205" y="233043"/>
                  </a:lnTo>
                  <a:lnTo>
                    <a:pt x="201496" y="236901"/>
                  </a:lnTo>
                  <a:lnTo>
                    <a:pt x="197704" y="240465"/>
                  </a:lnTo>
                  <a:lnTo>
                    <a:pt x="193190" y="243834"/>
                  </a:lnTo>
                  <a:lnTo>
                    <a:pt x="188194" y="247072"/>
                  </a:lnTo>
                  <a:lnTo>
                    <a:pt x="181884" y="250222"/>
                  </a:lnTo>
                  <a:lnTo>
                    <a:pt x="174697" y="253316"/>
                  </a:lnTo>
                  <a:lnTo>
                    <a:pt x="166926" y="256369"/>
                  </a:lnTo>
                  <a:lnTo>
                    <a:pt x="159760" y="258406"/>
                  </a:lnTo>
                  <a:lnTo>
                    <a:pt x="152995" y="259763"/>
                  </a:lnTo>
                  <a:lnTo>
                    <a:pt x="146500" y="260668"/>
                  </a:lnTo>
                  <a:lnTo>
                    <a:pt x="140183" y="260279"/>
                  </a:lnTo>
                  <a:lnTo>
                    <a:pt x="133986" y="259027"/>
                  </a:lnTo>
                  <a:lnTo>
                    <a:pt x="127867" y="257201"/>
                  </a:lnTo>
                  <a:lnTo>
                    <a:pt x="120810" y="255983"/>
                  </a:lnTo>
                  <a:lnTo>
                    <a:pt x="113124" y="255171"/>
                  </a:lnTo>
                  <a:lnTo>
                    <a:pt x="105021" y="254630"/>
                  </a:lnTo>
                  <a:lnTo>
                    <a:pt x="97633" y="252285"/>
                  </a:lnTo>
                  <a:lnTo>
                    <a:pt x="90721" y="248736"/>
                  </a:lnTo>
                  <a:lnTo>
                    <a:pt x="84127" y="244387"/>
                  </a:lnTo>
                  <a:lnTo>
                    <a:pt x="77745" y="240495"/>
                  </a:lnTo>
                  <a:lnTo>
                    <a:pt x="71503" y="236908"/>
                  </a:lnTo>
                  <a:lnTo>
                    <a:pt x="65356" y="233525"/>
                  </a:lnTo>
                  <a:lnTo>
                    <a:pt x="59272" y="229285"/>
                  </a:lnTo>
                  <a:lnTo>
                    <a:pt x="53229" y="224474"/>
                  </a:lnTo>
                  <a:lnTo>
                    <a:pt x="47213" y="219282"/>
                  </a:lnTo>
                  <a:lnTo>
                    <a:pt x="41218" y="213837"/>
                  </a:lnTo>
                  <a:lnTo>
                    <a:pt x="29259" y="202494"/>
                  </a:lnTo>
                  <a:lnTo>
                    <a:pt x="24281" y="195700"/>
                  </a:lnTo>
                  <a:lnTo>
                    <a:pt x="19971" y="188194"/>
                  </a:lnTo>
                  <a:lnTo>
                    <a:pt x="16103" y="180213"/>
                  </a:lnTo>
                  <a:lnTo>
                    <a:pt x="12532" y="171915"/>
                  </a:lnTo>
                  <a:lnTo>
                    <a:pt x="9158" y="163407"/>
                  </a:lnTo>
                  <a:lnTo>
                    <a:pt x="5916" y="154758"/>
                  </a:lnTo>
                  <a:lnTo>
                    <a:pt x="3754" y="146017"/>
                  </a:lnTo>
                  <a:lnTo>
                    <a:pt x="2312" y="137211"/>
                  </a:lnTo>
                  <a:lnTo>
                    <a:pt x="1352" y="128365"/>
                  </a:lnTo>
                  <a:lnTo>
                    <a:pt x="711" y="119491"/>
                  </a:lnTo>
                  <a:lnTo>
                    <a:pt x="284" y="110598"/>
                  </a:lnTo>
                  <a:lnTo>
                    <a:pt x="0" y="101693"/>
                  </a:lnTo>
                  <a:lnTo>
                    <a:pt x="802" y="92780"/>
                  </a:lnTo>
                  <a:lnTo>
                    <a:pt x="2331" y="83862"/>
                  </a:lnTo>
                  <a:lnTo>
                    <a:pt x="4344" y="74939"/>
                  </a:lnTo>
                  <a:lnTo>
                    <a:pt x="6679" y="66014"/>
                  </a:lnTo>
                  <a:lnTo>
                    <a:pt x="9228" y="57088"/>
                  </a:lnTo>
                  <a:lnTo>
                    <a:pt x="11922" y="48161"/>
                  </a:lnTo>
                  <a:lnTo>
                    <a:pt x="14709" y="40224"/>
                  </a:lnTo>
                  <a:lnTo>
                    <a:pt x="17562" y="32950"/>
                  </a:lnTo>
                  <a:lnTo>
                    <a:pt x="20456" y="26115"/>
                  </a:lnTo>
                  <a:lnTo>
                    <a:pt x="24373" y="20567"/>
                  </a:lnTo>
                  <a:lnTo>
                    <a:pt x="28970" y="15875"/>
                  </a:lnTo>
                  <a:lnTo>
                    <a:pt x="34020" y="11755"/>
                  </a:lnTo>
                  <a:lnTo>
                    <a:pt x="39374" y="8017"/>
                  </a:lnTo>
                  <a:lnTo>
                    <a:pt x="44930" y="4532"/>
                  </a:lnTo>
                  <a:lnTo>
                    <a:pt x="50620" y="1217"/>
                  </a:lnTo>
                  <a:lnTo>
                    <a:pt x="56400" y="0"/>
                  </a:lnTo>
                  <a:lnTo>
                    <a:pt x="62239" y="179"/>
                  </a:lnTo>
                  <a:lnTo>
                    <a:pt x="68118" y="1292"/>
                  </a:lnTo>
                  <a:lnTo>
                    <a:pt x="75018" y="3026"/>
                  </a:lnTo>
                  <a:lnTo>
                    <a:pt x="82596" y="5173"/>
                  </a:lnTo>
                  <a:lnTo>
                    <a:pt x="90629" y="7598"/>
                  </a:lnTo>
                  <a:lnTo>
                    <a:pt x="97970" y="11198"/>
                  </a:lnTo>
                  <a:lnTo>
                    <a:pt x="104850" y="15584"/>
                  </a:lnTo>
                  <a:lnTo>
                    <a:pt x="111423" y="20491"/>
                  </a:lnTo>
                  <a:lnTo>
                    <a:pt x="126672" y="31235"/>
                  </a:lnTo>
                  <a:lnTo>
                    <a:pt x="134910" y="36878"/>
                  </a:lnTo>
                  <a:lnTo>
                    <a:pt x="143382" y="43617"/>
                  </a:lnTo>
                  <a:lnTo>
                    <a:pt x="152009" y="51086"/>
                  </a:lnTo>
                  <a:lnTo>
                    <a:pt x="168546" y="66330"/>
                  </a:lnTo>
                  <a:lnTo>
                    <a:pt x="182518" y="79720"/>
                  </a:lnTo>
                  <a:lnTo>
                    <a:pt x="188031" y="87061"/>
                  </a:lnTo>
                  <a:lnTo>
                    <a:pt x="192700" y="94931"/>
                  </a:lnTo>
                  <a:lnTo>
                    <a:pt x="207329" y="124210"/>
                  </a:lnTo>
                  <a:lnTo>
                    <a:pt x="209538" y="130612"/>
                  </a:lnTo>
                  <a:lnTo>
                    <a:pt x="211011" y="136864"/>
                  </a:lnTo>
                  <a:lnTo>
                    <a:pt x="211993" y="143016"/>
                  </a:lnTo>
                  <a:lnTo>
                    <a:pt x="212647" y="148110"/>
                  </a:lnTo>
                  <a:lnTo>
                    <a:pt x="213083" y="152498"/>
                  </a:lnTo>
                  <a:lnTo>
                    <a:pt x="213374" y="156415"/>
                  </a:lnTo>
                  <a:lnTo>
                    <a:pt x="212575" y="161012"/>
                  </a:lnTo>
                  <a:lnTo>
                    <a:pt x="211048" y="166060"/>
                  </a:lnTo>
                  <a:lnTo>
                    <a:pt x="209038" y="171410"/>
                  </a:lnTo>
                  <a:lnTo>
                    <a:pt x="205712" y="174977"/>
                  </a:lnTo>
                  <a:lnTo>
                    <a:pt x="201507" y="177355"/>
                  </a:lnTo>
                  <a:lnTo>
                    <a:pt x="196718" y="178939"/>
                  </a:lnTo>
                  <a:lnTo>
                    <a:pt x="192532" y="180989"/>
                  </a:lnTo>
                  <a:lnTo>
                    <a:pt x="188748" y="183347"/>
                  </a:lnTo>
                  <a:lnTo>
                    <a:pt x="185232" y="185911"/>
                  </a:lnTo>
                  <a:lnTo>
                    <a:pt x="180902" y="186628"/>
                  </a:lnTo>
                  <a:lnTo>
                    <a:pt x="176030" y="186115"/>
                  </a:lnTo>
                  <a:lnTo>
                    <a:pt x="170794" y="184780"/>
                  </a:lnTo>
                  <a:lnTo>
                    <a:pt x="165318" y="182898"/>
                  </a:lnTo>
                  <a:lnTo>
                    <a:pt x="159680" y="180651"/>
                  </a:lnTo>
                  <a:lnTo>
                    <a:pt x="153936" y="178161"/>
                  </a:lnTo>
                  <a:lnTo>
                    <a:pt x="147127" y="175508"/>
                  </a:lnTo>
                  <a:lnTo>
                    <a:pt x="131615" y="169916"/>
                  </a:lnTo>
                  <a:lnTo>
                    <a:pt x="124302" y="166043"/>
                  </a:lnTo>
                  <a:lnTo>
                    <a:pt x="117439" y="161477"/>
                  </a:lnTo>
                  <a:lnTo>
                    <a:pt x="110878" y="156448"/>
                  </a:lnTo>
                  <a:lnTo>
                    <a:pt x="104517" y="152104"/>
                  </a:lnTo>
                  <a:lnTo>
                    <a:pt x="98289" y="148215"/>
                  </a:lnTo>
                  <a:lnTo>
                    <a:pt x="92152" y="144631"/>
                  </a:lnTo>
                  <a:lnTo>
                    <a:pt x="86075" y="140257"/>
                  </a:lnTo>
                  <a:lnTo>
                    <a:pt x="80036" y="135356"/>
                  </a:lnTo>
                  <a:lnTo>
                    <a:pt x="74023" y="130105"/>
                  </a:lnTo>
                  <a:lnTo>
                    <a:pt x="68029" y="124620"/>
                  </a:lnTo>
                  <a:lnTo>
                    <a:pt x="56073" y="113233"/>
                  </a:lnTo>
                  <a:lnTo>
                    <a:pt x="51095" y="107419"/>
                  </a:lnTo>
                  <a:lnTo>
                    <a:pt x="46786" y="101558"/>
                  </a:lnTo>
                  <a:lnTo>
                    <a:pt x="42918" y="95666"/>
                  </a:lnTo>
                  <a:lnTo>
                    <a:pt x="40341" y="89755"/>
                  </a:lnTo>
                  <a:lnTo>
                    <a:pt x="38622" y="83829"/>
                  </a:lnTo>
                  <a:lnTo>
                    <a:pt x="37476" y="77894"/>
                  </a:lnTo>
                  <a:lnTo>
                    <a:pt x="36713" y="71953"/>
                  </a:lnTo>
                  <a:lnTo>
                    <a:pt x="36203" y="66008"/>
                  </a:lnTo>
                  <a:lnTo>
                    <a:pt x="35637" y="55103"/>
                  </a:lnTo>
                  <a:lnTo>
                    <a:pt x="35386" y="46949"/>
                  </a:lnTo>
                  <a:lnTo>
                    <a:pt x="36312" y="43386"/>
                  </a:lnTo>
                  <a:lnTo>
                    <a:pt x="39989" y="36780"/>
                  </a:lnTo>
                  <a:lnTo>
                    <a:pt x="42360" y="34622"/>
                  </a:lnTo>
                  <a:lnTo>
                    <a:pt x="44934" y="33183"/>
                  </a:lnTo>
                  <a:lnTo>
                    <a:pt x="47644" y="32224"/>
                  </a:lnTo>
                  <a:lnTo>
                    <a:pt x="51436" y="32577"/>
                  </a:lnTo>
                  <a:lnTo>
                    <a:pt x="55950" y="33804"/>
                  </a:lnTo>
                  <a:lnTo>
                    <a:pt x="67256" y="37813"/>
                  </a:lnTo>
                  <a:lnTo>
                    <a:pt x="82214" y="42902"/>
                  </a:lnTo>
                  <a:lnTo>
                    <a:pt x="89380" y="46641"/>
                  </a:lnTo>
                  <a:lnTo>
                    <a:pt x="96145" y="51118"/>
                  </a:lnTo>
                  <a:lnTo>
                    <a:pt x="102640" y="56087"/>
                  </a:lnTo>
                  <a:lnTo>
                    <a:pt x="108957" y="61383"/>
                  </a:lnTo>
                  <a:lnTo>
                    <a:pt x="115154" y="66899"/>
                  </a:lnTo>
                  <a:lnTo>
                    <a:pt x="121272" y="72561"/>
                  </a:lnTo>
                  <a:lnTo>
                    <a:pt x="127338" y="77327"/>
                  </a:lnTo>
                  <a:lnTo>
                    <a:pt x="133367" y="81497"/>
                  </a:lnTo>
                  <a:lnTo>
                    <a:pt x="139374" y="85269"/>
                  </a:lnTo>
                  <a:lnTo>
                    <a:pt x="144371" y="89769"/>
                  </a:lnTo>
                  <a:lnTo>
                    <a:pt x="148695" y="94752"/>
                  </a:lnTo>
                  <a:lnTo>
                    <a:pt x="152571" y="100059"/>
                  </a:lnTo>
                  <a:lnTo>
                    <a:pt x="156149" y="105581"/>
                  </a:lnTo>
                  <a:lnTo>
                    <a:pt x="159527" y="111247"/>
                  </a:lnTo>
                  <a:lnTo>
                    <a:pt x="162772" y="117008"/>
                  </a:lnTo>
                  <a:lnTo>
                    <a:pt x="164936" y="121842"/>
                  </a:lnTo>
                  <a:lnTo>
                    <a:pt x="167339" y="129858"/>
                  </a:lnTo>
                  <a:lnTo>
                    <a:pt x="166988" y="133385"/>
                  </a:lnTo>
                  <a:lnTo>
                    <a:pt x="165760" y="136728"/>
                  </a:lnTo>
                  <a:lnTo>
                    <a:pt x="163947" y="139949"/>
                  </a:lnTo>
                  <a:lnTo>
                    <a:pt x="160753" y="143089"/>
                  </a:lnTo>
                  <a:lnTo>
                    <a:pt x="156639" y="146174"/>
                  </a:lnTo>
                  <a:lnTo>
                    <a:pt x="151907" y="149223"/>
                  </a:lnTo>
                  <a:lnTo>
                    <a:pt x="147761" y="152248"/>
                  </a:lnTo>
                  <a:lnTo>
                    <a:pt x="144004" y="155257"/>
                  </a:lnTo>
                  <a:lnTo>
                    <a:pt x="140505" y="158255"/>
                  </a:lnTo>
                  <a:lnTo>
                    <a:pt x="136186" y="160254"/>
                  </a:lnTo>
                  <a:lnTo>
                    <a:pt x="131321" y="161585"/>
                  </a:lnTo>
                  <a:lnTo>
                    <a:pt x="126091" y="162474"/>
                  </a:lnTo>
                  <a:lnTo>
                    <a:pt x="119625" y="162074"/>
                  </a:lnTo>
                  <a:lnTo>
                    <a:pt x="112334" y="160815"/>
                  </a:lnTo>
                  <a:lnTo>
                    <a:pt x="104495" y="158984"/>
                  </a:lnTo>
                  <a:lnTo>
                    <a:pt x="97282" y="156771"/>
                  </a:lnTo>
                  <a:lnTo>
                    <a:pt x="90488" y="154303"/>
                  </a:lnTo>
                  <a:lnTo>
                    <a:pt x="83971" y="151666"/>
                  </a:lnTo>
                  <a:lnTo>
                    <a:pt x="77640" y="148915"/>
                  </a:lnTo>
                  <a:lnTo>
                    <a:pt x="65310" y="143213"/>
                  </a:lnTo>
                  <a:lnTo>
                    <a:pt x="29254" y="125538"/>
                  </a:lnTo>
                  <a:lnTo>
                    <a:pt x="24279" y="121575"/>
                  </a:lnTo>
                  <a:lnTo>
                    <a:pt x="19968" y="116949"/>
                  </a:lnTo>
                  <a:lnTo>
                    <a:pt x="16102" y="111880"/>
                  </a:lnTo>
                  <a:lnTo>
                    <a:pt x="13524" y="107509"/>
                  </a:lnTo>
                  <a:lnTo>
                    <a:pt x="10661" y="100006"/>
                  </a:lnTo>
                  <a:lnTo>
                    <a:pt x="9896" y="95624"/>
                  </a:lnTo>
                  <a:lnTo>
                    <a:pt x="9388" y="90718"/>
                  </a:lnTo>
                  <a:lnTo>
                    <a:pt x="9048" y="85464"/>
                  </a:lnTo>
                  <a:lnTo>
                    <a:pt x="8821" y="79976"/>
                  </a:lnTo>
                  <a:lnTo>
                    <a:pt x="8570" y="68587"/>
                  </a:lnTo>
                  <a:lnTo>
                    <a:pt x="9496" y="61780"/>
                  </a:lnTo>
                  <a:lnTo>
                    <a:pt x="11107" y="54265"/>
                  </a:lnTo>
                  <a:lnTo>
                    <a:pt x="13174" y="46279"/>
                  </a:lnTo>
                  <a:lnTo>
                    <a:pt x="16538" y="38970"/>
                  </a:lnTo>
                  <a:lnTo>
                    <a:pt x="20767" y="32113"/>
                  </a:lnTo>
                  <a:lnTo>
                    <a:pt x="25573" y="25557"/>
                  </a:lnTo>
                  <a:lnTo>
                    <a:pt x="30763" y="20195"/>
                  </a:lnTo>
                  <a:lnTo>
                    <a:pt x="36209" y="15627"/>
                  </a:lnTo>
                  <a:lnTo>
                    <a:pt x="41827" y="11591"/>
                  </a:lnTo>
                  <a:lnTo>
                    <a:pt x="47558" y="8899"/>
                  </a:lnTo>
                  <a:lnTo>
                    <a:pt x="53364" y="7105"/>
                  </a:lnTo>
                  <a:lnTo>
                    <a:pt x="59223" y="5909"/>
                  </a:lnTo>
                  <a:lnTo>
                    <a:pt x="65115" y="5111"/>
                  </a:lnTo>
                  <a:lnTo>
                    <a:pt x="71028" y="4580"/>
                  </a:lnTo>
                  <a:lnTo>
                    <a:pt x="76957" y="4226"/>
                  </a:lnTo>
                  <a:lnTo>
                    <a:pt x="82897" y="5974"/>
                  </a:lnTo>
                  <a:lnTo>
                    <a:pt x="88843" y="9123"/>
                  </a:lnTo>
                  <a:lnTo>
                    <a:pt x="94793" y="13208"/>
                  </a:lnTo>
                  <a:lnTo>
                    <a:pt x="100746" y="17914"/>
                  </a:lnTo>
                  <a:lnTo>
                    <a:pt x="106700" y="23037"/>
                  </a:lnTo>
                  <a:lnTo>
                    <a:pt x="112657" y="28437"/>
                  </a:lnTo>
                  <a:lnTo>
                    <a:pt x="124572" y="39727"/>
                  </a:lnTo>
                  <a:lnTo>
                    <a:pt x="130531" y="45517"/>
                  </a:lnTo>
                  <a:lnTo>
                    <a:pt x="135496" y="52352"/>
                  </a:lnTo>
                  <a:lnTo>
                    <a:pt x="139799" y="59886"/>
                  </a:lnTo>
                  <a:lnTo>
                    <a:pt x="163149" y="107337"/>
                  </a:lnTo>
                  <a:lnTo>
                    <a:pt x="165187" y="114402"/>
                  </a:lnTo>
                  <a:lnTo>
                    <a:pt x="166546" y="122089"/>
                  </a:lnTo>
                  <a:lnTo>
                    <a:pt x="167451" y="130190"/>
                  </a:lnTo>
                  <a:lnTo>
                    <a:pt x="167062" y="136583"/>
                  </a:lnTo>
                  <a:lnTo>
                    <a:pt x="165809" y="141837"/>
                  </a:lnTo>
                  <a:lnTo>
                    <a:pt x="163981" y="146331"/>
                  </a:lnTo>
                  <a:lnTo>
                    <a:pt x="161768" y="151312"/>
                  </a:lnTo>
                  <a:lnTo>
                    <a:pt x="156663" y="162138"/>
                  </a:lnTo>
                  <a:lnTo>
                    <a:pt x="152917" y="166811"/>
                  </a:lnTo>
                  <a:lnTo>
                    <a:pt x="148433" y="170919"/>
                  </a:lnTo>
                  <a:lnTo>
                    <a:pt x="143459" y="174649"/>
                  </a:lnTo>
                  <a:lnTo>
                    <a:pt x="139149" y="177136"/>
                  </a:lnTo>
                  <a:lnTo>
                    <a:pt x="135282" y="178794"/>
                  </a:lnTo>
                  <a:lnTo>
                    <a:pt x="131711" y="179899"/>
                  </a:lnTo>
                  <a:lnTo>
                    <a:pt x="127344" y="180636"/>
                  </a:lnTo>
                  <a:lnTo>
                    <a:pt x="122447" y="181127"/>
                  </a:lnTo>
                  <a:lnTo>
                    <a:pt x="117196" y="181455"/>
                  </a:lnTo>
                  <a:lnTo>
                    <a:pt x="111708" y="180681"/>
                  </a:lnTo>
                  <a:lnTo>
                    <a:pt x="106064" y="179173"/>
                  </a:lnTo>
                  <a:lnTo>
                    <a:pt x="100315" y="177175"/>
                  </a:lnTo>
                  <a:lnTo>
                    <a:pt x="95488" y="174851"/>
                  </a:lnTo>
                  <a:lnTo>
                    <a:pt x="91278" y="172310"/>
                  </a:lnTo>
                  <a:lnTo>
                    <a:pt x="87478" y="169623"/>
                  </a:lnTo>
                  <a:lnTo>
                    <a:pt x="83951" y="165848"/>
                  </a:lnTo>
                  <a:lnTo>
                    <a:pt x="80607" y="161348"/>
                  </a:lnTo>
                  <a:lnTo>
                    <a:pt x="77384" y="156362"/>
                  </a:lnTo>
                  <a:lnTo>
                    <a:pt x="73249" y="151054"/>
                  </a:lnTo>
                  <a:lnTo>
                    <a:pt x="68506" y="145531"/>
                  </a:lnTo>
                  <a:lnTo>
                    <a:pt x="63358" y="139865"/>
                  </a:lnTo>
                  <a:lnTo>
                    <a:pt x="58932" y="134103"/>
                  </a:lnTo>
                  <a:lnTo>
                    <a:pt x="54989" y="128277"/>
                  </a:lnTo>
                  <a:lnTo>
                    <a:pt x="51367" y="122409"/>
                  </a:lnTo>
                  <a:lnTo>
                    <a:pt x="47959" y="116513"/>
                  </a:lnTo>
                  <a:lnTo>
                    <a:pt x="41525" y="104669"/>
                  </a:lnTo>
                  <a:lnTo>
                    <a:pt x="39411" y="97741"/>
                  </a:lnTo>
                  <a:lnTo>
                    <a:pt x="38002" y="90145"/>
                  </a:lnTo>
                  <a:lnTo>
                    <a:pt x="37063" y="82105"/>
                  </a:lnTo>
                  <a:lnTo>
                    <a:pt x="36437" y="74760"/>
                  </a:lnTo>
                  <a:lnTo>
                    <a:pt x="36019" y="67880"/>
                  </a:lnTo>
                  <a:lnTo>
                    <a:pt x="35555" y="54942"/>
                  </a:lnTo>
                  <a:lnTo>
                    <a:pt x="35349" y="42578"/>
                  </a:lnTo>
                  <a:lnTo>
                    <a:pt x="36287" y="37495"/>
                  </a:lnTo>
                  <a:lnTo>
                    <a:pt x="37905" y="33115"/>
                  </a:lnTo>
                  <a:lnTo>
                    <a:pt x="42894" y="23695"/>
                  </a:lnTo>
                  <a:lnTo>
                    <a:pt x="45290" y="22921"/>
                  </a:lnTo>
                  <a:lnTo>
                    <a:pt x="48874" y="22406"/>
                  </a:lnTo>
                  <a:lnTo>
                    <a:pt x="53249" y="22063"/>
                  </a:lnTo>
                  <a:lnTo>
                    <a:pt x="57159" y="23818"/>
                  </a:lnTo>
                  <a:lnTo>
                    <a:pt x="60759" y="26973"/>
                  </a:lnTo>
                  <a:lnTo>
                    <a:pt x="64153" y="31060"/>
                  </a:lnTo>
                  <a:lnTo>
                    <a:pt x="68401" y="35769"/>
                  </a:lnTo>
                  <a:lnTo>
                    <a:pt x="78418" y="46294"/>
                  </a:lnTo>
                  <a:lnTo>
                    <a:pt x="84863" y="51879"/>
                  </a:lnTo>
                  <a:lnTo>
                    <a:pt x="92139" y="57586"/>
                  </a:lnTo>
                  <a:lnTo>
                    <a:pt x="99971" y="63376"/>
                  </a:lnTo>
                  <a:lnTo>
                    <a:pt x="106183" y="69219"/>
                  </a:lnTo>
                  <a:lnTo>
                    <a:pt x="111319" y="75099"/>
                  </a:lnTo>
                  <a:lnTo>
                    <a:pt x="115736" y="81004"/>
                  </a:lnTo>
                  <a:lnTo>
                    <a:pt x="119674" y="86925"/>
                  </a:lnTo>
                  <a:lnTo>
                    <a:pt x="123293" y="92856"/>
                  </a:lnTo>
                  <a:lnTo>
                    <a:pt x="126698" y="98795"/>
                  </a:lnTo>
                  <a:lnTo>
                    <a:pt x="133131" y="110685"/>
                  </a:lnTo>
                  <a:lnTo>
                    <a:pt x="136236" y="116634"/>
                  </a:lnTo>
                  <a:lnTo>
                    <a:pt x="138306" y="121592"/>
                  </a:lnTo>
                  <a:lnTo>
                    <a:pt x="139687" y="125890"/>
                  </a:lnTo>
                  <a:lnTo>
                    <a:pt x="140606" y="129747"/>
                  </a:lnTo>
                  <a:lnTo>
                    <a:pt x="140226" y="133310"/>
                  </a:lnTo>
                  <a:lnTo>
                    <a:pt x="138981" y="136679"/>
                  </a:lnTo>
                  <a:lnTo>
                    <a:pt x="134947" y="143066"/>
                  </a:lnTo>
                  <a:lnTo>
                    <a:pt x="129844" y="149213"/>
                  </a:lnTo>
                  <a:lnTo>
                    <a:pt x="127094" y="151249"/>
                  </a:lnTo>
                  <a:lnTo>
                    <a:pt x="121388" y="153512"/>
                  </a:lnTo>
                  <a:lnTo>
                    <a:pt x="117483" y="154114"/>
                  </a:lnTo>
                  <a:lnTo>
                    <a:pt x="112892" y="154517"/>
                  </a:lnTo>
                  <a:lnTo>
                    <a:pt x="107846" y="154785"/>
                  </a:lnTo>
                  <a:lnTo>
                    <a:pt x="102496" y="153972"/>
                  </a:lnTo>
                  <a:lnTo>
                    <a:pt x="96944" y="152437"/>
                  </a:lnTo>
                  <a:lnTo>
                    <a:pt x="91254" y="150422"/>
                  </a:lnTo>
                  <a:lnTo>
                    <a:pt x="86468" y="149078"/>
                  </a:lnTo>
                  <a:lnTo>
                    <a:pt x="82285" y="148182"/>
                  </a:lnTo>
                  <a:lnTo>
                    <a:pt x="78502" y="147586"/>
                  </a:lnTo>
                  <a:lnTo>
                    <a:pt x="73996" y="145203"/>
                  </a:lnTo>
                  <a:lnTo>
                    <a:pt x="69003" y="141630"/>
                  </a:lnTo>
                  <a:lnTo>
                    <a:pt x="63689" y="137264"/>
                  </a:lnTo>
                  <a:lnTo>
                    <a:pt x="59154" y="133361"/>
                  </a:lnTo>
                  <a:lnTo>
                    <a:pt x="55137" y="129768"/>
                  </a:lnTo>
                  <a:lnTo>
                    <a:pt x="48025" y="123128"/>
                  </a:lnTo>
                  <a:lnTo>
                    <a:pt x="35367" y="110781"/>
                  </a:lnTo>
                  <a:lnTo>
                    <a:pt x="32327" y="107768"/>
                  </a:lnTo>
                  <a:lnTo>
                    <a:pt x="30299" y="104768"/>
                  </a:lnTo>
                  <a:lnTo>
                    <a:pt x="28047" y="98788"/>
                  </a:lnTo>
                  <a:lnTo>
                    <a:pt x="27047" y="92823"/>
                  </a:lnTo>
                  <a:lnTo>
                    <a:pt x="26780" y="89843"/>
                  </a:lnTo>
                  <a:lnTo>
                    <a:pt x="27595" y="86864"/>
                  </a:lnTo>
                  <a:lnTo>
                    <a:pt x="31149" y="80909"/>
                  </a:lnTo>
                  <a:lnTo>
                    <a:pt x="34481" y="78924"/>
                  </a:lnTo>
                  <a:lnTo>
                    <a:pt x="38688" y="77601"/>
                  </a:lnTo>
                  <a:lnTo>
                    <a:pt x="43480" y="76718"/>
                  </a:lnTo>
                  <a:lnTo>
                    <a:pt x="48660" y="76130"/>
                  </a:lnTo>
                  <a:lnTo>
                    <a:pt x="54100" y="75738"/>
                  </a:lnTo>
                  <a:lnTo>
                    <a:pt x="59713" y="75476"/>
                  </a:lnTo>
                  <a:lnTo>
                    <a:pt x="65441" y="76295"/>
                  </a:lnTo>
                  <a:lnTo>
                    <a:pt x="71246" y="77832"/>
                  </a:lnTo>
                  <a:lnTo>
                    <a:pt x="77102" y="79849"/>
                  </a:lnTo>
                  <a:lnTo>
                    <a:pt x="82993" y="83179"/>
                  </a:lnTo>
                  <a:lnTo>
                    <a:pt x="88907" y="87383"/>
                  </a:lnTo>
                  <a:lnTo>
                    <a:pt x="94835" y="92169"/>
                  </a:lnTo>
                  <a:lnTo>
                    <a:pt x="99782" y="97344"/>
                  </a:lnTo>
                  <a:lnTo>
                    <a:pt x="104071" y="102780"/>
                  </a:lnTo>
                  <a:lnTo>
                    <a:pt x="107924" y="108387"/>
                  </a:lnTo>
                  <a:lnTo>
                    <a:pt x="111486" y="113118"/>
                  </a:lnTo>
                  <a:lnTo>
                    <a:pt x="118093" y="121020"/>
                  </a:lnTo>
                  <a:lnTo>
                    <a:pt x="120252" y="125508"/>
                  </a:lnTo>
                  <a:lnTo>
                    <a:pt x="121692" y="130485"/>
                  </a:lnTo>
                  <a:lnTo>
                    <a:pt x="124002" y="143249"/>
                  </a:lnTo>
                  <a:lnTo>
                    <a:pt x="123198" y="145289"/>
                  </a:lnTo>
                  <a:lnTo>
                    <a:pt x="119656" y="150201"/>
                  </a:lnTo>
                  <a:lnTo>
                    <a:pt x="116328" y="151907"/>
                  </a:lnTo>
                  <a:lnTo>
                    <a:pt x="112123" y="153045"/>
                  </a:lnTo>
                  <a:lnTo>
                    <a:pt x="107334" y="153805"/>
                  </a:lnTo>
                  <a:lnTo>
                    <a:pt x="102154" y="153317"/>
                  </a:lnTo>
                  <a:lnTo>
                    <a:pt x="96715" y="152001"/>
                  </a:lnTo>
                  <a:lnTo>
                    <a:pt x="91102" y="150131"/>
                  </a:lnTo>
                  <a:lnTo>
                    <a:pt x="85374" y="148884"/>
                  </a:lnTo>
                  <a:lnTo>
                    <a:pt x="79570" y="148054"/>
                  </a:lnTo>
                  <a:lnTo>
                    <a:pt x="73713" y="147500"/>
                  </a:lnTo>
                  <a:lnTo>
                    <a:pt x="66829" y="146138"/>
                  </a:lnTo>
                  <a:lnTo>
                    <a:pt x="59261" y="144238"/>
                  </a:lnTo>
                  <a:lnTo>
                    <a:pt x="51235" y="141979"/>
                  </a:lnTo>
                  <a:lnTo>
                    <a:pt x="43898" y="139481"/>
                  </a:lnTo>
                  <a:lnTo>
                    <a:pt x="37021" y="136824"/>
                  </a:lnTo>
                  <a:lnTo>
                    <a:pt x="30449" y="134060"/>
                  </a:lnTo>
                  <a:lnTo>
                    <a:pt x="25076" y="132217"/>
                  </a:lnTo>
                  <a:lnTo>
                    <a:pt x="20500" y="130989"/>
                  </a:lnTo>
                  <a:lnTo>
                    <a:pt x="16456" y="130170"/>
                  </a:lnTo>
                  <a:lnTo>
                    <a:pt x="12767" y="128632"/>
                  </a:lnTo>
                  <a:lnTo>
                    <a:pt x="9315" y="126614"/>
                  </a:lnTo>
                  <a:lnTo>
                    <a:pt x="6020" y="124277"/>
                  </a:lnTo>
                  <a:lnTo>
                    <a:pt x="3824" y="121726"/>
                  </a:lnTo>
                  <a:lnTo>
                    <a:pt x="2359" y="119034"/>
                  </a:lnTo>
                  <a:lnTo>
                    <a:pt x="732" y="113397"/>
                  </a:lnTo>
                  <a:lnTo>
                    <a:pt x="8" y="107583"/>
                  </a:lnTo>
                  <a:lnTo>
                    <a:pt x="809" y="105637"/>
                  </a:lnTo>
                  <a:lnTo>
                    <a:pt x="2336" y="104339"/>
                  </a:lnTo>
                  <a:lnTo>
                    <a:pt x="4347" y="103474"/>
                  </a:lnTo>
                  <a:lnTo>
                    <a:pt x="9229" y="99866"/>
                  </a:lnTo>
                  <a:lnTo>
                    <a:pt x="11923" y="97515"/>
                  </a:lnTo>
                  <a:lnTo>
                    <a:pt x="16697" y="95948"/>
                  </a:lnTo>
                  <a:lnTo>
                    <a:pt x="22859" y="94903"/>
                  </a:lnTo>
                  <a:lnTo>
                    <a:pt x="29947" y="94206"/>
                  </a:lnTo>
                  <a:lnTo>
                    <a:pt x="36659" y="94734"/>
                  </a:lnTo>
                  <a:lnTo>
                    <a:pt x="43120" y="96078"/>
                  </a:lnTo>
                  <a:lnTo>
                    <a:pt x="49413" y="97966"/>
                  </a:lnTo>
                  <a:lnTo>
                    <a:pt x="55595" y="99226"/>
                  </a:lnTo>
                  <a:lnTo>
                    <a:pt x="61702" y="100064"/>
                  </a:lnTo>
                  <a:lnTo>
                    <a:pt x="67760" y="100624"/>
                  </a:lnTo>
                  <a:lnTo>
                    <a:pt x="72793" y="101989"/>
                  </a:lnTo>
                  <a:lnTo>
                    <a:pt x="77140" y="103892"/>
                  </a:lnTo>
                  <a:lnTo>
                    <a:pt x="81032" y="106152"/>
                  </a:lnTo>
                  <a:lnTo>
                    <a:pt x="84620" y="108651"/>
                  </a:lnTo>
                  <a:lnTo>
                    <a:pt x="91255" y="114074"/>
                  </a:lnTo>
                  <a:lnTo>
                    <a:pt x="93421" y="116909"/>
                  </a:lnTo>
                  <a:lnTo>
                    <a:pt x="95828" y="122705"/>
                  </a:lnTo>
                  <a:lnTo>
                    <a:pt x="96899" y="128588"/>
                  </a:lnTo>
                  <a:lnTo>
                    <a:pt x="97183" y="131545"/>
                  </a:lnTo>
                  <a:lnTo>
                    <a:pt x="96380" y="134510"/>
                  </a:lnTo>
                  <a:lnTo>
                    <a:pt x="92840" y="140449"/>
                  </a:lnTo>
                  <a:lnTo>
                    <a:pt x="90505" y="142430"/>
                  </a:lnTo>
                  <a:lnTo>
                    <a:pt x="87956" y="143751"/>
                  </a:lnTo>
                  <a:lnTo>
                    <a:pt x="82474" y="145218"/>
                  </a:lnTo>
                  <a:lnTo>
                    <a:pt x="76729" y="145870"/>
                  </a:lnTo>
                  <a:lnTo>
                    <a:pt x="72812" y="146044"/>
                  </a:lnTo>
                  <a:lnTo>
                    <a:pt x="63164" y="146237"/>
                  </a:lnTo>
                  <a:lnTo>
                    <a:pt x="57810" y="145296"/>
                  </a:lnTo>
                  <a:lnTo>
                    <a:pt x="52254" y="143677"/>
                  </a:lnTo>
                  <a:lnTo>
                    <a:pt x="46564" y="141605"/>
                  </a:lnTo>
                  <a:lnTo>
                    <a:pt x="40784" y="139232"/>
                  </a:lnTo>
                  <a:lnTo>
                    <a:pt x="34945" y="136657"/>
                  </a:lnTo>
                  <a:lnTo>
                    <a:pt x="29066" y="133949"/>
                  </a:lnTo>
                  <a:lnTo>
                    <a:pt x="24153" y="132143"/>
                  </a:lnTo>
                  <a:lnTo>
                    <a:pt x="19885" y="130939"/>
                  </a:lnTo>
                  <a:lnTo>
                    <a:pt x="16046" y="130137"/>
                  </a:lnTo>
                  <a:lnTo>
                    <a:pt x="13488" y="128610"/>
                  </a:lnTo>
                  <a:lnTo>
                    <a:pt x="11781" y="126599"/>
                  </a:lnTo>
                  <a:lnTo>
                    <a:pt x="10643" y="124267"/>
                  </a:lnTo>
                  <a:lnTo>
                    <a:pt x="9380" y="119030"/>
                  </a:lnTo>
                  <a:lnTo>
                    <a:pt x="8819" y="113395"/>
                  </a:lnTo>
                  <a:lnTo>
                    <a:pt x="8502" y="105637"/>
                  </a:lnTo>
                  <a:lnTo>
                    <a:pt x="8428" y="103474"/>
                  </a:lnTo>
                  <a:lnTo>
                    <a:pt x="13691" y="99866"/>
                  </a:lnTo>
                  <a:lnTo>
                    <a:pt x="17876" y="97515"/>
                  </a:lnTo>
                  <a:lnTo>
                    <a:pt x="22653" y="96940"/>
                  </a:lnTo>
                  <a:lnTo>
                    <a:pt x="27823" y="97549"/>
                  </a:lnTo>
                  <a:lnTo>
                    <a:pt x="33256" y="98947"/>
                  </a:lnTo>
                  <a:lnTo>
                    <a:pt x="38864" y="99879"/>
                  </a:lnTo>
                  <a:lnTo>
                    <a:pt x="44590" y="100500"/>
                  </a:lnTo>
                  <a:lnTo>
                    <a:pt x="50393" y="100914"/>
                  </a:lnTo>
                  <a:lnTo>
                    <a:pt x="56249" y="102183"/>
                  </a:lnTo>
                  <a:lnTo>
                    <a:pt x="62138" y="104020"/>
                  </a:lnTo>
                  <a:lnTo>
                    <a:pt x="68051" y="106238"/>
                  </a:lnTo>
                  <a:lnTo>
                    <a:pt x="72986" y="108708"/>
                  </a:lnTo>
                  <a:lnTo>
                    <a:pt x="77269" y="111347"/>
                  </a:lnTo>
                  <a:lnTo>
                    <a:pt x="81118" y="114099"/>
                  </a:lnTo>
                  <a:lnTo>
                    <a:pt x="84677" y="116926"/>
                  </a:lnTo>
                  <a:lnTo>
                    <a:pt x="91280" y="122712"/>
                  </a:lnTo>
                  <a:lnTo>
                    <a:pt x="97525" y="128591"/>
                  </a:lnTo>
                  <a:lnTo>
                    <a:pt x="100581" y="131548"/>
                  </a:lnTo>
                  <a:lnTo>
                    <a:pt x="102619" y="134512"/>
                  </a:lnTo>
                  <a:lnTo>
                    <a:pt x="105486" y="142430"/>
                  </a:lnTo>
                  <a:lnTo>
                    <a:pt x="106156" y="144631"/>
                  </a:lnTo>
                  <a:lnTo>
                    <a:pt x="106534" y="150610"/>
                  </a:lnTo>
                  <a:lnTo>
                    <a:pt x="105594" y="152180"/>
                  </a:lnTo>
                  <a:lnTo>
                    <a:pt x="103974" y="153227"/>
                  </a:lnTo>
                  <a:lnTo>
                    <a:pt x="101901" y="153925"/>
                  </a:lnTo>
                  <a:lnTo>
                    <a:pt x="100519" y="155383"/>
                  </a:lnTo>
                  <a:lnTo>
                    <a:pt x="99597" y="157347"/>
                  </a:lnTo>
                  <a:lnTo>
                    <a:pt x="98982" y="159648"/>
                  </a:lnTo>
                  <a:lnTo>
                    <a:pt x="97581" y="161182"/>
                  </a:lnTo>
                  <a:lnTo>
                    <a:pt x="95652" y="162205"/>
                  </a:lnTo>
                  <a:lnTo>
                    <a:pt x="90861" y="163342"/>
                  </a:lnTo>
                  <a:lnTo>
                    <a:pt x="85421" y="163847"/>
                  </a:lnTo>
                  <a:lnTo>
                    <a:pt x="79693" y="164071"/>
                  </a:lnTo>
                  <a:lnTo>
                    <a:pt x="70884" y="164197"/>
                  </a:lnTo>
                  <a:lnTo>
                    <a:pt x="44268" y="164250"/>
                  </a:lnTo>
                  <a:lnTo>
                    <a:pt x="61322" y="164250"/>
                  </a:lnTo>
                  <a:lnTo>
                    <a:pt x="66514" y="165243"/>
                  </a:lnTo>
                  <a:lnTo>
                    <a:pt x="71961" y="166896"/>
                  </a:lnTo>
                  <a:lnTo>
                    <a:pt x="77579" y="168991"/>
                  </a:lnTo>
                  <a:lnTo>
                    <a:pt x="83311" y="171380"/>
                  </a:lnTo>
                  <a:lnTo>
                    <a:pt x="89119" y="173964"/>
                  </a:lnTo>
                  <a:lnTo>
                    <a:pt x="94976" y="176680"/>
                  </a:lnTo>
                  <a:lnTo>
                    <a:pt x="101862" y="179482"/>
                  </a:lnTo>
                  <a:lnTo>
                    <a:pt x="109431" y="182342"/>
                  </a:lnTo>
                  <a:lnTo>
                    <a:pt x="117456" y="185241"/>
                  </a:lnTo>
                  <a:lnTo>
                    <a:pt x="124794" y="188166"/>
                  </a:lnTo>
                  <a:lnTo>
                    <a:pt x="131672" y="191108"/>
                  </a:lnTo>
                  <a:lnTo>
                    <a:pt x="138244" y="194062"/>
                  </a:lnTo>
                  <a:lnTo>
                    <a:pt x="143617" y="197024"/>
                  </a:lnTo>
                  <a:lnTo>
                    <a:pt x="148193" y="199990"/>
                  </a:lnTo>
                  <a:lnTo>
                    <a:pt x="152236" y="202960"/>
                  </a:lnTo>
                  <a:lnTo>
                    <a:pt x="156919" y="205932"/>
                  </a:lnTo>
                  <a:lnTo>
                    <a:pt x="162027" y="208905"/>
                  </a:lnTo>
                  <a:lnTo>
                    <a:pt x="167418" y="211879"/>
                  </a:lnTo>
                  <a:lnTo>
                    <a:pt x="171013" y="214855"/>
                  </a:lnTo>
                  <a:lnTo>
                    <a:pt x="173409" y="217831"/>
                  </a:lnTo>
                  <a:lnTo>
                    <a:pt x="177064" y="223783"/>
                  </a:lnTo>
                  <a:lnTo>
                    <a:pt x="182000" y="229735"/>
                  </a:lnTo>
                  <a:lnTo>
                    <a:pt x="183713" y="232712"/>
                  </a:lnTo>
                  <a:lnTo>
                    <a:pt x="185617" y="238664"/>
                  </a:lnTo>
                  <a:lnTo>
                    <a:pt x="185131" y="241641"/>
                  </a:lnTo>
                  <a:lnTo>
                    <a:pt x="180696" y="249579"/>
                  </a:lnTo>
                  <a:lnTo>
                    <a:pt x="179311" y="251784"/>
                  </a:lnTo>
                  <a:lnTo>
                    <a:pt x="173398" y="252764"/>
                  </a:lnTo>
                  <a:lnTo>
                    <a:pt x="169040" y="253025"/>
                  </a:lnTo>
                  <a:lnTo>
                    <a:pt x="161548" y="253316"/>
                  </a:lnTo>
                  <a:lnTo>
                    <a:pt x="153917" y="253445"/>
                  </a:lnTo>
                  <a:lnTo>
                    <a:pt x="127098" y="253534"/>
                  </a:lnTo>
                  <a:lnTo>
                    <a:pt x="122283" y="252546"/>
                  </a:lnTo>
                  <a:lnTo>
                    <a:pt x="118079" y="250896"/>
                  </a:lnTo>
                  <a:lnTo>
                    <a:pt x="114284" y="248803"/>
                  </a:lnTo>
                  <a:lnTo>
                    <a:pt x="104770" y="243832"/>
                  </a:lnTo>
                  <a:lnTo>
                    <a:pt x="99451" y="241117"/>
                  </a:lnTo>
                  <a:lnTo>
                    <a:pt x="94913" y="238316"/>
                  </a:lnTo>
                  <a:lnTo>
                    <a:pt x="90894" y="235455"/>
                  </a:lnTo>
                  <a:lnTo>
                    <a:pt x="87223" y="232556"/>
                  </a:lnTo>
                  <a:lnTo>
                    <a:pt x="83780" y="229631"/>
                  </a:lnTo>
                  <a:lnTo>
                    <a:pt x="77308" y="223736"/>
                  </a:lnTo>
                  <a:lnTo>
                    <a:pt x="68080" y="214839"/>
                  </a:lnTo>
                  <a:lnTo>
                    <a:pt x="59056" y="205919"/>
                  </a:lnTo>
                  <a:lnTo>
                    <a:pt x="57058" y="201951"/>
                  </a:lnTo>
                  <a:lnTo>
                    <a:pt x="55726" y="197322"/>
                  </a:lnTo>
                  <a:lnTo>
                    <a:pt x="54838" y="192251"/>
                  </a:lnTo>
                  <a:lnTo>
                    <a:pt x="54245" y="187878"/>
                  </a:lnTo>
                  <a:lnTo>
                    <a:pt x="53587" y="180374"/>
                  </a:lnTo>
                  <a:lnTo>
                    <a:pt x="54406" y="176984"/>
                  </a:lnTo>
                  <a:lnTo>
                    <a:pt x="57962" y="170571"/>
                  </a:lnTo>
                  <a:lnTo>
                    <a:pt x="60206" y="164414"/>
                  </a:lnTo>
                  <a:lnTo>
                    <a:pt x="60804" y="161383"/>
                  </a:lnTo>
                  <a:lnTo>
                    <a:pt x="62196" y="159362"/>
                  </a:lnTo>
                  <a:lnTo>
                    <a:pt x="64117" y="158015"/>
                  </a:lnTo>
                  <a:lnTo>
                    <a:pt x="66391" y="157117"/>
                  </a:lnTo>
                  <a:lnTo>
                    <a:pt x="68900" y="157511"/>
                  </a:lnTo>
                  <a:lnTo>
                    <a:pt x="74336" y="160594"/>
                  </a:lnTo>
                  <a:lnTo>
                    <a:pt x="78170" y="161813"/>
                  </a:lnTo>
                  <a:lnTo>
                    <a:pt x="82712" y="162625"/>
                  </a:lnTo>
                  <a:lnTo>
                    <a:pt x="87726" y="163167"/>
                  </a:lnTo>
                  <a:lnTo>
                    <a:pt x="93055" y="164521"/>
                  </a:lnTo>
                  <a:lnTo>
                    <a:pt x="98594" y="166415"/>
                  </a:lnTo>
                  <a:lnTo>
                    <a:pt x="104273" y="168670"/>
                  </a:lnTo>
                  <a:lnTo>
                    <a:pt x="109052" y="171166"/>
                  </a:lnTo>
                  <a:lnTo>
                    <a:pt x="113232" y="173822"/>
                  </a:lnTo>
                  <a:lnTo>
                    <a:pt x="117011" y="176585"/>
                  </a:lnTo>
                  <a:lnTo>
                    <a:pt x="121517" y="180411"/>
                  </a:lnTo>
                  <a:lnTo>
                    <a:pt x="126507" y="184946"/>
                  </a:lnTo>
                  <a:lnTo>
                    <a:pt x="140372" y="198164"/>
                  </a:lnTo>
                  <a:lnTo>
                    <a:pt x="144043" y="201742"/>
                  </a:lnTo>
                  <a:lnTo>
                    <a:pt x="146490" y="205120"/>
                  </a:lnTo>
                  <a:lnTo>
                    <a:pt x="149210" y="211519"/>
                  </a:lnTo>
                  <a:lnTo>
                    <a:pt x="153068" y="217670"/>
                  </a:lnTo>
                  <a:lnTo>
                    <a:pt x="158890" y="224963"/>
                  </a:lnTo>
                  <a:lnTo>
                    <a:pt x="158376" y="226554"/>
                  </a:lnTo>
                  <a:lnTo>
                    <a:pt x="155155" y="230967"/>
                  </a:lnTo>
                  <a:lnTo>
                    <a:pt x="152905" y="232540"/>
                  </a:lnTo>
                  <a:lnTo>
                    <a:pt x="147757" y="234289"/>
                  </a:lnTo>
                  <a:lnTo>
                    <a:pt x="142158" y="235067"/>
                  </a:lnTo>
                  <a:lnTo>
                    <a:pt x="139275" y="235274"/>
                  </a:lnTo>
                  <a:lnTo>
                    <a:pt x="135367" y="234420"/>
                  </a:lnTo>
                  <a:lnTo>
                    <a:pt x="130773" y="232858"/>
                  </a:lnTo>
                  <a:lnTo>
                    <a:pt x="125726" y="230825"/>
                  </a:lnTo>
                  <a:lnTo>
                    <a:pt x="120376" y="229469"/>
                  </a:lnTo>
                  <a:lnTo>
                    <a:pt x="114821" y="228565"/>
                  </a:lnTo>
                  <a:lnTo>
                    <a:pt x="109132" y="227964"/>
                  </a:lnTo>
                  <a:lnTo>
                    <a:pt x="104346" y="226570"/>
                  </a:lnTo>
                  <a:lnTo>
                    <a:pt x="100162" y="224648"/>
                  </a:lnTo>
                  <a:lnTo>
                    <a:pt x="96380" y="222375"/>
                  </a:lnTo>
                  <a:lnTo>
                    <a:pt x="91872" y="220860"/>
                  </a:lnTo>
                  <a:lnTo>
                    <a:pt x="86881" y="219850"/>
                  </a:lnTo>
                  <a:lnTo>
                    <a:pt x="81567" y="219176"/>
                  </a:lnTo>
                  <a:lnTo>
                    <a:pt x="77031" y="217735"/>
                  </a:lnTo>
                  <a:lnTo>
                    <a:pt x="73014" y="215781"/>
                  </a:lnTo>
                  <a:lnTo>
                    <a:pt x="69342" y="213488"/>
                  </a:lnTo>
                  <a:lnTo>
                    <a:pt x="65902" y="210966"/>
                  </a:lnTo>
                  <a:lnTo>
                    <a:pt x="59431" y="205518"/>
                  </a:lnTo>
                  <a:lnTo>
                    <a:pt x="53620" y="200457"/>
                  </a:lnTo>
                  <a:lnTo>
                    <a:pt x="53227" y="195373"/>
                  </a:lnTo>
                  <a:lnTo>
                    <a:pt x="54165" y="193929"/>
                  </a:lnTo>
                  <a:lnTo>
                    <a:pt x="55783" y="192965"/>
                  </a:lnTo>
                  <a:lnTo>
                    <a:pt x="57856" y="192324"/>
                  </a:lnTo>
                  <a:lnTo>
                    <a:pt x="61224" y="192888"/>
                  </a:lnTo>
                  <a:lnTo>
                    <a:pt x="65455" y="194256"/>
                  </a:lnTo>
                  <a:lnTo>
                    <a:pt x="70262" y="196161"/>
                  </a:lnTo>
                  <a:lnTo>
                    <a:pt x="75454" y="198422"/>
                  </a:lnTo>
                  <a:lnTo>
                    <a:pt x="86519" y="203581"/>
                  </a:lnTo>
                  <a:lnTo>
                    <a:pt x="103915" y="212064"/>
                  </a:lnTo>
                  <a:lnTo>
                    <a:pt x="109807" y="215970"/>
                  </a:lnTo>
                  <a:lnTo>
                    <a:pt x="115721" y="220558"/>
                  </a:lnTo>
                  <a:lnTo>
                    <a:pt x="121650" y="225601"/>
                  </a:lnTo>
                  <a:lnTo>
                    <a:pt x="127589" y="229956"/>
                  </a:lnTo>
                  <a:lnTo>
                    <a:pt x="133535" y="233851"/>
                  </a:lnTo>
                  <a:lnTo>
                    <a:pt x="139485" y="237440"/>
                  </a:lnTo>
                  <a:lnTo>
                    <a:pt x="144445" y="240825"/>
                  </a:lnTo>
                  <a:lnTo>
                    <a:pt x="148744" y="244073"/>
                  </a:lnTo>
                  <a:lnTo>
                    <a:pt x="160124" y="253383"/>
                  </a:lnTo>
                  <a:lnTo>
                    <a:pt x="155519" y="253499"/>
                  </a:lnTo>
                  <a:lnTo>
                    <a:pt x="134562" y="253543"/>
                  </a:lnTo>
                  <a:lnTo>
                    <a:pt x="130238" y="252552"/>
                  </a:lnTo>
                  <a:lnTo>
                    <a:pt x="126362" y="250900"/>
                  </a:lnTo>
                  <a:lnTo>
                    <a:pt x="122786" y="248806"/>
                  </a:lnTo>
                  <a:lnTo>
                    <a:pt x="117422" y="246418"/>
                  </a:lnTo>
                  <a:lnTo>
                    <a:pt x="110865" y="243834"/>
                  </a:lnTo>
                  <a:lnTo>
                    <a:pt x="103515" y="241118"/>
                  </a:lnTo>
                  <a:lnTo>
                    <a:pt x="97622" y="238316"/>
                  </a:lnTo>
                  <a:lnTo>
                    <a:pt x="92701" y="235456"/>
                  </a:lnTo>
                  <a:lnTo>
                    <a:pt x="88426" y="232556"/>
                  </a:lnTo>
                  <a:lnTo>
                    <a:pt x="84583" y="229632"/>
                  </a:lnTo>
                  <a:lnTo>
                    <a:pt x="81028" y="226690"/>
                  </a:lnTo>
                  <a:lnTo>
                    <a:pt x="74430" y="220774"/>
                  </a:lnTo>
                  <a:lnTo>
                    <a:pt x="63833" y="210659"/>
                  </a:lnTo>
                  <a:lnTo>
                    <a:pt x="63223" y="209080"/>
                  </a:lnTo>
                  <a:lnTo>
                    <a:pt x="62543" y="204680"/>
                  </a:lnTo>
                  <a:lnTo>
                    <a:pt x="63355" y="203110"/>
                  </a:lnTo>
                  <a:lnTo>
                    <a:pt x="64890" y="202063"/>
                  </a:lnTo>
                  <a:lnTo>
                    <a:pt x="66907" y="201365"/>
                  </a:lnTo>
                  <a:lnTo>
                    <a:pt x="71796" y="197944"/>
                  </a:lnTo>
                  <a:lnTo>
                    <a:pt x="74489" y="195642"/>
                  </a:lnTo>
                  <a:lnTo>
                    <a:pt x="78272" y="194108"/>
                  </a:lnTo>
                  <a:lnTo>
                    <a:pt x="82779" y="193086"/>
                  </a:lnTo>
                  <a:lnTo>
                    <a:pt x="87771" y="192404"/>
                  </a:lnTo>
                  <a:lnTo>
                    <a:pt x="93085" y="190957"/>
                  </a:lnTo>
                  <a:lnTo>
                    <a:pt x="98614" y="189000"/>
                  </a:lnTo>
                  <a:lnTo>
                    <a:pt x="104286" y="186704"/>
                  </a:lnTo>
                  <a:lnTo>
                    <a:pt x="110055" y="185172"/>
                  </a:lnTo>
                  <a:lnTo>
                    <a:pt x="115887" y="184152"/>
                  </a:lnTo>
                  <a:lnTo>
                    <a:pt x="121760" y="183471"/>
                  </a:lnTo>
                  <a:lnTo>
                    <a:pt x="126670" y="183017"/>
                  </a:lnTo>
                  <a:lnTo>
                    <a:pt x="130935" y="182715"/>
                  </a:lnTo>
                  <a:lnTo>
                    <a:pt x="134773" y="182513"/>
                  </a:lnTo>
                  <a:lnTo>
                    <a:pt x="141685" y="182289"/>
                  </a:lnTo>
                  <a:lnTo>
                    <a:pt x="144919" y="182230"/>
                  </a:lnTo>
                  <a:lnTo>
                    <a:pt x="148068" y="181197"/>
                  </a:lnTo>
                  <a:lnTo>
                    <a:pt x="154214" y="177405"/>
                  </a:lnTo>
                  <a:lnTo>
                    <a:pt x="160320" y="173183"/>
                  </a:lnTo>
                  <a:lnTo>
                    <a:pt x="160324" y="173181"/>
                  </a:lnTo>
                  <a:lnTo>
                    <a:pt x="160324" y="177921"/>
                  </a:lnTo>
                  <a:lnTo>
                    <a:pt x="159331" y="179317"/>
                  </a:lnTo>
                  <a:lnTo>
                    <a:pt x="157676" y="180248"/>
                  </a:lnTo>
                  <a:lnTo>
                    <a:pt x="152628" y="181742"/>
                  </a:lnTo>
                  <a:lnTo>
                    <a:pt x="152214" y="182857"/>
                  </a:lnTo>
                  <a:lnTo>
                    <a:pt x="151495" y="189766"/>
                  </a:lnTo>
                  <a:lnTo>
                    <a:pt x="151418" y="195403"/>
                  </a:lnTo>
                  <a:lnTo>
                    <a:pt x="151395" y="203357"/>
                  </a:lnTo>
                  <a:lnTo>
                    <a:pt x="150399" y="205204"/>
                  </a:lnTo>
                  <a:lnTo>
                    <a:pt x="148741" y="206436"/>
                  </a:lnTo>
                  <a:lnTo>
                    <a:pt x="142447" y="2088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4"/>
            <p:cNvSpPr/>
            <p:nvPr/>
          </p:nvSpPr>
          <p:spPr>
            <a:xfrm>
              <a:off x="6976476" y="5072183"/>
              <a:ext cx="920661" cy="142756"/>
            </a:xfrm>
            <a:custGeom>
              <a:avLst/>
              <a:gdLst/>
              <a:ahLst/>
              <a:cxnLst/>
              <a:rect l="0" t="0" r="0" b="0"/>
              <a:pathLst>
                <a:path w="920661" h="142756">
                  <a:moveTo>
                    <a:pt x="0" y="71317"/>
                  </a:moveTo>
                  <a:lnTo>
                    <a:pt x="4744" y="71317"/>
                  </a:lnTo>
                  <a:lnTo>
                    <a:pt x="7136" y="72309"/>
                  </a:lnTo>
                  <a:lnTo>
                    <a:pt x="12440" y="76057"/>
                  </a:lnTo>
                  <a:lnTo>
                    <a:pt x="15246" y="77454"/>
                  </a:lnTo>
                  <a:lnTo>
                    <a:pt x="21011" y="79006"/>
                  </a:lnTo>
                  <a:lnTo>
                    <a:pt x="29841" y="79879"/>
                  </a:lnTo>
                  <a:lnTo>
                    <a:pt x="32805" y="80994"/>
                  </a:lnTo>
                  <a:lnTo>
                    <a:pt x="38747" y="84879"/>
                  </a:lnTo>
                  <a:lnTo>
                    <a:pt x="47347" y="87266"/>
                  </a:lnTo>
                  <a:lnTo>
                    <a:pt x="69053" y="88800"/>
                  </a:lnTo>
                  <a:lnTo>
                    <a:pt x="83328" y="86363"/>
                  </a:lnTo>
                  <a:lnTo>
                    <a:pt x="105468" y="82059"/>
                  </a:lnTo>
                  <a:lnTo>
                    <a:pt x="127257" y="80784"/>
                  </a:lnTo>
                  <a:lnTo>
                    <a:pt x="152583" y="80406"/>
                  </a:lnTo>
                  <a:lnTo>
                    <a:pt x="294974" y="80248"/>
                  </a:lnTo>
                  <a:lnTo>
                    <a:pt x="315498" y="77602"/>
                  </a:lnTo>
                  <a:lnTo>
                    <a:pt x="336871" y="74110"/>
                  </a:lnTo>
                  <a:lnTo>
                    <a:pt x="356300" y="72559"/>
                  </a:lnTo>
                  <a:lnTo>
                    <a:pt x="377516" y="71869"/>
                  </a:lnTo>
                  <a:lnTo>
                    <a:pt x="429143" y="71390"/>
                  </a:lnTo>
                  <a:lnTo>
                    <a:pt x="451274" y="71350"/>
                  </a:lnTo>
                  <a:lnTo>
                    <a:pt x="474351" y="73978"/>
                  </a:lnTo>
                  <a:lnTo>
                    <a:pt x="496857" y="77461"/>
                  </a:lnTo>
                  <a:lnTo>
                    <a:pt x="516791" y="79009"/>
                  </a:lnTo>
                  <a:lnTo>
                    <a:pt x="538231" y="79696"/>
                  </a:lnTo>
                  <a:lnTo>
                    <a:pt x="598268" y="80199"/>
                  </a:lnTo>
                  <a:lnTo>
                    <a:pt x="617481" y="81218"/>
                  </a:lnTo>
                  <a:lnTo>
                    <a:pt x="639263" y="84978"/>
                  </a:lnTo>
                  <a:lnTo>
                    <a:pt x="659536" y="87311"/>
                  </a:lnTo>
                  <a:lnTo>
                    <a:pt x="687701" y="88624"/>
                  </a:lnTo>
                  <a:lnTo>
                    <a:pt x="723912" y="89068"/>
                  </a:lnTo>
                  <a:lnTo>
                    <a:pt x="831213" y="89176"/>
                  </a:lnTo>
                  <a:lnTo>
                    <a:pt x="841517" y="86531"/>
                  </a:lnTo>
                  <a:lnTo>
                    <a:pt x="852718" y="83040"/>
                  </a:lnTo>
                  <a:lnTo>
                    <a:pt x="880813" y="80492"/>
                  </a:lnTo>
                  <a:lnTo>
                    <a:pt x="887397" y="80356"/>
                  </a:lnTo>
                  <a:lnTo>
                    <a:pt x="890545" y="79327"/>
                  </a:lnTo>
                  <a:lnTo>
                    <a:pt x="896688" y="75539"/>
                  </a:lnTo>
                  <a:lnTo>
                    <a:pt x="902730" y="73194"/>
                  </a:lnTo>
                  <a:lnTo>
                    <a:pt x="920627" y="71320"/>
                  </a:lnTo>
                  <a:lnTo>
                    <a:pt x="920660" y="71319"/>
                  </a:lnTo>
                  <a:lnTo>
                    <a:pt x="915924" y="71318"/>
                  </a:lnTo>
                  <a:lnTo>
                    <a:pt x="913534" y="70326"/>
                  </a:lnTo>
                  <a:lnTo>
                    <a:pt x="908230" y="66577"/>
                  </a:lnTo>
                  <a:lnTo>
                    <a:pt x="904433" y="65180"/>
                  </a:lnTo>
                  <a:lnTo>
                    <a:pt x="890590" y="62223"/>
                  </a:lnTo>
                  <a:lnTo>
                    <a:pt x="883136" y="58015"/>
                  </a:lnTo>
                  <a:lnTo>
                    <a:pt x="877771" y="55503"/>
                  </a:lnTo>
                  <a:lnTo>
                    <a:pt x="871216" y="52837"/>
                  </a:lnTo>
                  <a:lnTo>
                    <a:pt x="863866" y="50068"/>
                  </a:lnTo>
                  <a:lnTo>
                    <a:pt x="856979" y="47229"/>
                  </a:lnTo>
                  <a:lnTo>
                    <a:pt x="850401" y="44344"/>
                  </a:lnTo>
                  <a:lnTo>
                    <a:pt x="837796" y="38493"/>
                  </a:lnTo>
                  <a:lnTo>
                    <a:pt x="807523" y="23682"/>
                  </a:lnTo>
                  <a:lnTo>
                    <a:pt x="798214" y="20380"/>
                  </a:lnTo>
                  <a:lnTo>
                    <a:pt x="794341" y="19500"/>
                  </a:lnTo>
                  <a:lnTo>
                    <a:pt x="787389" y="15876"/>
                  </a:lnTo>
                  <a:lnTo>
                    <a:pt x="779578" y="10205"/>
                  </a:lnTo>
                  <a:lnTo>
                    <a:pt x="778937" y="8748"/>
                  </a:lnTo>
                  <a:lnTo>
                    <a:pt x="778225" y="4482"/>
                  </a:lnTo>
                  <a:lnTo>
                    <a:pt x="779029" y="2948"/>
                  </a:lnTo>
                  <a:lnTo>
                    <a:pt x="780557" y="1925"/>
                  </a:lnTo>
                  <a:lnTo>
                    <a:pt x="784904" y="789"/>
                  </a:lnTo>
                  <a:lnTo>
                    <a:pt x="798682" y="0"/>
                  </a:lnTo>
                  <a:lnTo>
                    <a:pt x="807196" y="2579"/>
                  </a:lnTo>
                  <a:lnTo>
                    <a:pt x="818594" y="7033"/>
                  </a:lnTo>
                  <a:lnTo>
                    <a:pt x="833591" y="12319"/>
                  </a:lnTo>
                  <a:lnTo>
                    <a:pt x="860361" y="17661"/>
                  </a:lnTo>
                  <a:lnTo>
                    <a:pt x="872680" y="22004"/>
                  </a:lnTo>
                  <a:lnTo>
                    <a:pt x="878746" y="24551"/>
                  </a:lnTo>
                  <a:lnTo>
                    <a:pt x="884777" y="27242"/>
                  </a:lnTo>
                  <a:lnTo>
                    <a:pt x="890783" y="30027"/>
                  </a:lnTo>
                  <a:lnTo>
                    <a:pt x="903983" y="33948"/>
                  </a:lnTo>
                  <a:lnTo>
                    <a:pt x="906566" y="35490"/>
                  </a:lnTo>
                  <a:lnTo>
                    <a:pt x="908288" y="37510"/>
                  </a:lnTo>
                  <a:lnTo>
                    <a:pt x="911054" y="43142"/>
                  </a:lnTo>
                  <a:lnTo>
                    <a:pt x="911281" y="45589"/>
                  </a:lnTo>
                  <a:lnTo>
                    <a:pt x="911432" y="49204"/>
                  </a:lnTo>
                  <a:lnTo>
                    <a:pt x="911532" y="53599"/>
                  </a:lnTo>
                  <a:lnTo>
                    <a:pt x="910607" y="57521"/>
                  </a:lnTo>
                  <a:lnTo>
                    <a:pt x="908996" y="61127"/>
                  </a:lnTo>
                  <a:lnTo>
                    <a:pt x="906930" y="64524"/>
                  </a:lnTo>
                  <a:lnTo>
                    <a:pt x="904558" y="67781"/>
                  </a:lnTo>
                  <a:lnTo>
                    <a:pt x="901985" y="70944"/>
                  </a:lnTo>
                  <a:lnTo>
                    <a:pt x="899276" y="74045"/>
                  </a:lnTo>
                  <a:lnTo>
                    <a:pt x="895483" y="77104"/>
                  </a:lnTo>
                  <a:lnTo>
                    <a:pt x="890969" y="80136"/>
                  </a:lnTo>
                  <a:lnTo>
                    <a:pt x="885972" y="83150"/>
                  </a:lnTo>
                  <a:lnTo>
                    <a:pt x="880655" y="86151"/>
                  </a:lnTo>
                  <a:lnTo>
                    <a:pt x="869451" y="92132"/>
                  </a:lnTo>
                  <a:lnTo>
                    <a:pt x="864675" y="95115"/>
                  </a:lnTo>
                  <a:lnTo>
                    <a:pt x="860498" y="98096"/>
                  </a:lnTo>
                  <a:lnTo>
                    <a:pt x="856720" y="101076"/>
                  </a:lnTo>
                  <a:lnTo>
                    <a:pt x="852215" y="105047"/>
                  </a:lnTo>
                  <a:lnTo>
                    <a:pt x="841913" y="114751"/>
                  </a:lnTo>
                  <a:lnTo>
                    <a:pt x="836385" y="119125"/>
                  </a:lnTo>
                  <a:lnTo>
                    <a:pt x="830713" y="123033"/>
                  </a:lnTo>
                  <a:lnTo>
                    <a:pt x="824945" y="126631"/>
                  </a:lnTo>
                  <a:lnTo>
                    <a:pt x="820107" y="130021"/>
                  </a:lnTo>
                  <a:lnTo>
                    <a:pt x="815888" y="133274"/>
                  </a:lnTo>
                  <a:lnTo>
                    <a:pt x="804472" y="1427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5"/>
            <p:cNvSpPr/>
            <p:nvPr/>
          </p:nvSpPr>
          <p:spPr>
            <a:xfrm>
              <a:off x="5591967" y="5170289"/>
              <a:ext cx="293434" cy="347978"/>
            </a:xfrm>
            <a:custGeom>
              <a:avLst/>
              <a:gdLst/>
              <a:ahLst/>
              <a:cxnLst/>
              <a:rect l="0" t="0" r="0" b="0"/>
              <a:pathLst>
                <a:path w="293434" h="347978">
                  <a:moveTo>
                    <a:pt x="195679" y="53578"/>
                  </a:moveTo>
                  <a:lnTo>
                    <a:pt x="195679" y="40017"/>
                  </a:lnTo>
                  <a:lnTo>
                    <a:pt x="194686" y="37592"/>
                  </a:lnTo>
                  <a:lnTo>
                    <a:pt x="190934" y="32252"/>
                  </a:lnTo>
                  <a:lnTo>
                    <a:pt x="188543" y="30431"/>
                  </a:lnTo>
                  <a:lnTo>
                    <a:pt x="185956" y="29217"/>
                  </a:lnTo>
                  <a:lnTo>
                    <a:pt x="183238" y="28408"/>
                  </a:lnTo>
                  <a:lnTo>
                    <a:pt x="177569" y="24863"/>
                  </a:lnTo>
                  <a:lnTo>
                    <a:pt x="174667" y="22529"/>
                  </a:lnTo>
                  <a:lnTo>
                    <a:pt x="170747" y="20972"/>
                  </a:lnTo>
                  <a:lnTo>
                    <a:pt x="166147" y="19934"/>
                  </a:lnTo>
                  <a:lnTo>
                    <a:pt x="161093" y="19243"/>
                  </a:lnTo>
                  <a:lnTo>
                    <a:pt x="155738" y="18781"/>
                  </a:lnTo>
                  <a:lnTo>
                    <a:pt x="150181" y="18474"/>
                  </a:lnTo>
                  <a:lnTo>
                    <a:pt x="144490" y="18269"/>
                  </a:lnTo>
                  <a:lnTo>
                    <a:pt x="138710" y="19125"/>
                  </a:lnTo>
                  <a:lnTo>
                    <a:pt x="132870" y="20687"/>
                  </a:lnTo>
                  <a:lnTo>
                    <a:pt x="104480" y="30324"/>
                  </a:lnTo>
                  <a:lnTo>
                    <a:pt x="97139" y="33115"/>
                  </a:lnTo>
                  <a:lnTo>
                    <a:pt x="90259" y="35966"/>
                  </a:lnTo>
                  <a:lnTo>
                    <a:pt x="83685" y="38861"/>
                  </a:lnTo>
                  <a:lnTo>
                    <a:pt x="77317" y="42774"/>
                  </a:lnTo>
                  <a:lnTo>
                    <a:pt x="71085" y="47368"/>
                  </a:lnTo>
                  <a:lnTo>
                    <a:pt x="64944" y="52414"/>
                  </a:lnTo>
                  <a:lnTo>
                    <a:pt x="57870" y="57764"/>
                  </a:lnTo>
                  <a:lnTo>
                    <a:pt x="42065" y="68998"/>
                  </a:lnTo>
                  <a:lnTo>
                    <a:pt x="35665" y="75764"/>
                  </a:lnTo>
                  <a:lnTo>
                    <a:pt x="30406" y="83252"/>
                  </a:lnTo>
                  <a:lnTo>
                    <a:pt x="25906" y="91220"/>
                  </a:lnTo>
                  <a:lnTo>
                    <a:pt x="20920" y="99509"/>
                  </a:lnTo>
                  <a:lnTo>
                    <a:pt x="10084" y="116655"/>
                  </a:lnTo>
                  <a:lnTo>
                    <a:pt x="6399" y="125396"/>
                  </a:lnTo>
                  <a:lnTo>
                    <a:pt x="3942" y="134199"/>
                  </a:lnTo>
                  <a:lnTo>
                    <a:pt x="2305" y="143044"/>
                  </a:lnTo>
                  <a:lnTo>
                    <a:pt x="1213" y="151918"/>
                  </a:lnTo>
                  <a:lnTo>
                    <a:pt x="486" y="160810"/>
                  </a:lnTo>
                  <a:lnTo>
                    <a:pt x="0" y="169715"/>
                  </a:lnTo>
                  <a:lnTo>
                    <a:pt x="670" y="178627"/>
                  </a:lnTo>
                  <a:lnTo>
                    <a:pt x="2110" y="187546"/>
                  </a:lnTo>
                  <a:lnTo>
                    <a:pt x="4063" y="196468"/>
                  </a:lnTo>
                  <a:lnTo>
                    <a:pt x="6358" y="204401"/>
                  </a:lnTo>
                  <a:lnTo>
                    <a:pt x="8881" y="211673"/>
                  </a:lnTo>
                  <a:lnTo>
                    <a:pt x="11557" y="218506"/>
                  </a:lnTo>
                  <a:lnTo>
                    <a:pt x="15327" y="226038"/>
                  </a:lnTo>
                  <a:lnTo>
                    <a:pt x="19826" y="234036"/>
                  </a:lnTo>
                  <a:lnTo>
                    <a:pt x="24812" y="242345"/>
                  </a:lnTo>
                  <a:lnTo>
                    <a:pt x="30122" y="249868"/>
                  </a:lnTo>
                  <a:lnTo>
                    <a:pt x="35649" y="256868"/>
                  </a:lnTo>
                  <a:lnTo>
                    <a:pt x="41320" y="263518"/>
                  </a:lnTo>
                  <a:lnTo>
                    <a:pt x="48080" y="270929"/>
                  </a:lnTo>
                  <a:lnTo>
                    <a:pt x="63537" y="287101"/>
                  </a:lnTo>
                  <a:lnTo>
                    <a:pt x="71830" y="294588"/>
                  </a:lnTo>
                  <a:lnTo>
                    <a:pt x="80338" y="301563"/>
                  </a:lnTo>
                  <a:lnTo>
                    <a:pt x="88990" y="308199"/>
                  </a:lnTo>
                  <a:lnTo>
                    <a:pt x="98731" y="313615"/>
                  </a:lnTo>
                  <a:lnTo>
                    <a:pt x="109197" y="318217"/>
                  </a:lnTo>
                  <a:lnTo>
                    <a:pt x="120147" y="322277"/>
                  </a:lnTo>
                  <a:lnTo>
                    <a:pt x="130426" y="326969"/>
                  </a:lnTo>
                  <a:lnTo>
                    <a:pt x="140259" y="332081"/>
                  </a:lnTo>
                  <a:lnTo>
                    <a:pt x="149794" y="337473"/>
                  </a:lnTo>
                  <a:lnTo>
                    <a:pt x="159130" y="341068"/>
                  </a:lnTo>
                  <a:lnTo>
                    <a:pt x="168333" y="343465"/>
                  </a:lnTo>
                  <a:lnTo>
                    <a:pt x="177449" y="345063"/>
                  </a:lnTo>
                  <a:lnTo>
                    <a:pt x="186505" y="346127"/>
                  </a:lnTo>
                  <a:lnTo>
                    <a:pt x="195522" y="346838"/>
                  </a:lnTo>
                  <a:lnTo>
                    <a:pt x="212493" y="347627"/>
                  </a:lnTo>
                  <a:lnTo>
                    <a:pt x="226657" y="347977"/>
                  </a:lnTo>
                  <a:lnTo>
                    <a:pt x="233215" y="347079"/>
                  </a:lnTo>
                  <a:lnTo>
                    <a:pt x="239574" y="345487"/>
                  </a:lnTo>
                  <a:lnTo>
                    <a:pt x="245798" y="343435"/>
                  </a:lnTo>
                  <a:lnTo>
                    <a:pt x="251935" y="340082"/>
                  </a:lnTo>
                  <a:lnTo>
                    <a:pt x="258012" y="335861"/>
                  </a:lnTo>
                  <a:lnTo>
                    <a:pt x="264050" y="331064"/>
                  </a:lnTo>
                  <a:lnTo>
                    <a:pt x="269069" y="325882"/>
                  </a:lnTo>
                  <a:lnTo>
                    <a:pt x="273407" y="320443"/>
                  </a:lnTo>
                  <a:lnTo>
                    <a:pt x="277293" y="314831"/>
                  </a:lnTo>
                  <a:lnTo>
                    <a:pt x="280877" y="308114"/>
                  </a:lnTo>
                  <a:lnTo>
                    <a:pt x="284260" y="300660"/>
                  </a:lnTo>
                  <a:lnTo>
                    <a:pt x="287507" y="292713"/>
                  </a:lnTo>
                  <a:lnTo>
                    <a:pt x="289672" y="284439"/>
                  </a:lnTo>
                  <a:lnTo>
                    <a:pt x="291116" y="275946"/>
                  </a:lnTo>
                  <a:lnTo>
                    <a:pt x="292079" y="267308"/>
                  </a:lnTo>
                  <a:lnTo>
                    <a:pt x="292720" y="257580"/>
                  </a:lnTo>
                  <a:lnTo>
                    <a:pt x="293147" y="247126"/>
                  </a:lnTo>
                  <a:lnTo>
                    <a:pt x="293433" y="236188"/>
                  </a:lnTo>
                  <a:lnTo>
                    <a:pt x="292630" y="225920"/>
                  </a:lnTo>
                  <a:lnTo>
                    <a:pt x="291102" y="216099"/>
                  </a:lnTo>
                  <a:lnTo>
                    <a:pt x="289089" y="206574"/>
                  </a:lnTo>
                  <a:lnTo>
                    <a:pt x="285761" y="196255"/>
                  </a:lnTo>
                  <a:lnTo>
                    <a:pt x="281556" y="185407"/>
                  </a:lnTo>
                  <a:lnTo>
                    <a:pt x="276767" y="174206"/>
                  </a:lnTo>
                  <a:lnTo>
                    <a:pt x="271588" y="163763"/>
                  </a:lnTo>
                  <a:lnTo>
                    <a:pt x="266149" y="153824"/>
                  </a:lnTo>
                  <a:lnTo>
                    <a:pt x="260536" y="144221"/>
                  </a:lnTo>
                  <a:lnTo>
                    <a:pt x="253815" y="133850"/>
                  </a:lnTo>
                  <a:lnTo>
                    <a:pt x="246354" y="122968"/>
                  </a:lnTo>
                  <a:lnTo>
                    <a:pt x="238402" y="111744"/>
                  </a:lnTo>
                  <a:lnTo>
                    <a:pt x="230120" y="101285"/>
                  </a:lnTo>
                  <a:lnTo>
                    <a:pt x="221619" y="91336"/>
                  </a:lnTo>
                  <a:lnTo>
                    <a:pt x="205221" y="73336"/>
                  </a:lnTo>
                  <a:lnTo>
                    <a:pt x="191312" y="58721"/>
                  </a:lnTo>
                  <a:lnTo>
                    <a:pt x="183829" y="52046"/>
                  </a:lnTo>
                  <a:lnTo>
                    <a:pt x="175861" y="45612"/>
                  </a:lnTo>
                  <a:lnTo>
                    <a:pt x="167569" y="39337"/>
                  </a:lnTo>
                  <a:lnTo>
                    <a:pt x="160055" y="33170"/>
                  </a:lnTo>
                  <a:lnTo>
                    <a:pt x="153060" y="27074"/>
                  </a:lnTo>
                  <a:lnTo>
                    <a:pt x="140983" y="16002"/>
                  </a:lnTo>
                  <a:lnTo>
                    <a:pt x="1241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6"/>
            <p:cNvSpPr/>
            <p:nvPr/>
          </p:nvSpPr>
          <p:spPr>
            <a:xfrm>
              <a:off x="4599953" y="5036390"/>
              <a:ext cx="1143001" cy="223198"/>
            </a:xfrm>
            <a:custGeom>
              <a:avLst/>
              <a:gdLst/>
              <a:ahLst/>
              <a:cxnLst/>
              <a:rect l="0" t="0" r="0" b="0"/>
              <a:pathLst>
                <a:path w="1143001" h="223198">
                  <a:moveTo>
                    <a:pt x="1143000" y="142830"/>
                  </a:moveTo>
                  <a:lnTo>
                    <a:pt x="1135304" y="142830"/>
                  </a:lnTo>
                  <a:lnTo>
                    <a:pt x="1134890" y="143821"/>
                  </a:lnTo>
                  <a:lnTo>
                    <a:pt x="1134430" y="147570"/>
                  </a:lnTo>
                  <a:lnTo>
                    <a:pt x="1133314" y="148966"/>
                  </a:lnTo>
                  <a:lnTo>
                    <a:pt x="1131576" y="149897"/>
                  </a:lnTo>
                  <a:lnTo>
                    <a:pt x="1129425" y="150518"/>
                  </a:lnTo>
                  <a:lnTo>
                    <a:pt x="1121738" y="148561"/>
                  </a:lnTo>
                  <a:lnTo>
                    <a:pt x="1111700" y="145377"/>
                  </a:lnTo>
                  <a:lnTo>
                    <a:pt x="1077318" y="142061"/>
                  </a:lnTo>
                  <a:lnTo>
                    <a:pt x="1058541" y="136759"/>
                  </a:lnTo>
                  <a:lnTo>
                    <a:pt x="1026006" y="134464"/>
                  </a:lnTo>
                  <a:lnTo>
                    <a:pt x="997100" y="134067"/>
                  </a:lnTo>
                  <a:lnTo>
                    <a:pt x="963374" y="131303"/>
                  </a:lnTo>
                  <a:lnTo>
                    <a:pt x="928221" y="126846"/>
                  </a:lnTo>
                  <a:lnTo>
                    <a:pt x="892644" y="125526"/>
                  </a:lnTo>
                  <a:lnTo>
                    <a:pt x="867857" y="124225"/>
                  </a:lnTo>
                  <a:lnTo>
                    <a:pt x="840287" y="120339"/>
                  </a:lnTo>
                  <a:lnTo>
                    <a:pt x="811481" y="117951"/>
                  </a:lnTo>
                  <a:lnTo>
                    <a:pt x="781132" y="116889"/>
                  </a:lnTo>
                  <a:lnTo>
                    <a:pt x="695501" y="116152"/>
                  </a:lnTo>
                  <a:lnTo>
                    <a:pt x="530417" y="116043"/>
                  </a:lnTo>
                  <a:lnTo>
                    <a:pt x="511147" y="117035"/>
                  </a:lnTo>
                  <a:lnTo>
                    <a:pt x="492341" y="118688"/>
                  </a:lnTo>
                  <a:lnTo>
                    <a:pt x="473845" y="120781"/>
                  </a:lnTo>
                  <a:lnTo>
                    <a:pt x="455555" y="122178"/>
                  </a:lnTo>
                  <a:lnTo>
                    <a:pt x="437403" y="123109"/>
                  </a:lnTo>
                  <a:lnTo>
                    <a:pt x="402336" y="125135"/>
                  </a:lnTo>
                  <a:lnTo>
                    <a:pt x="370198" y="129342"/>
                  </a:lnTo>
                  <a:lnTo>
                    <a:pt x="339361" y="134520"/>
                  </a:lnTo>
                  <a:lnTo>
                    <a:pt x="310097" y="139136"/>
                  </a:lnTo>
                  <a:lnTo>
                    <a:pt x="283847" y="141188"/>
                  </a:lnTo>
                  <a:lnTo>
                    <a:pt x="258939" y="144746"/>
                  </a:lnTo>
                  <a:lnTo>
                    <a:pt x="236613" y="149635"/>
                  </a:lnTo>
                  <a:lnTo>
                    <a:pt x="220069" y="155114"/>
                  </a:lnTo>
                  <a:lnTo>
                    <a:pt x="188112" y="159587"/>
                  </a:lnTo>
                  <a:lnTo>
                    <a:pt x="161815" y="160646"/>
                  </a:lnTo>
                  <a:lnTo>
                    <a:pt x="161129" y="159668"/>
                  </a:lnTo>
                  <a:lnTo>
                    <a:pt x="159937" y="152996"/>
                  </a:lnTo>
                  <a:lnTo>
                    <a:pt x="162486" y="147017"/>
                  </a:lnTo>
                  <a:lnTo>
                    <a:pt x="164555" y="142645"/>
                  </a:lnTo>
                  <a:lnTo>
                    <a:pt x="166929" y="138737"/>
                  </a:lnTo>
                  <a:lnTo>
                    <a:pt x="169504" y="135140"/>
                  </a:lnTo>
                  <a:lnTo>
                    <a:pt x="172213" y="131750"/>
                  </a:lnTo>
                  <a:lnTo>
                    <a:pt x="175014" y="127506"/>
                  </a:lnTo>
                  <a:lnTo>
                    <a:pt x="177873" y="122692"/>
                  </a:lnTo>
                  <a:lnTo>
                    <a:pt x="180773" y="117497"/>
                  </a:lnTo>
                  <a:lnTo>
                    <a:pt x="184693" y="113043"/>
                  </a:lnTo>
                  <a:lnTo>
                    <a:pt x="189292" y="109082"/>
                  </a:lnTo>
                  <a:lnTo>
                    <a:pt x="194344" y="105448"/>
                  </a:lnTo>
                  <a:lnTo>
                    <a:pt x="199699" y="101041"/>
                  </a:lnTo>
                  <a:lnTo>
                    <a:pt x="205255" y="96119"/>
                  </a:lnTo>
                  <a:lnTo>
                    <a:pt x="210946" y="90853"/>
                  </a:lnTo>
                  <a:lnTo>
                    <a:pt x="216726" y="86350"/>
                  </a:lnTo>
                  <a:lnTo>
                    <a:pt x="222565" y="82356"/>
                  </a:lnTo>
                  <a:lnTo>
                    <a:pt x="228445" y="78702"/>
                  </a:lnTo>
                  <a:lnTo>
                    <a:pt x="233358" y="74280"/>
                  </a:lnTo>
                  <a:lnTo>
                    <a:pt x="237626" y="69349"/>
                  </a:lnTo>
                  <a:lnTo>
                    <a:pt x="241465" y="64076"/>
                  </a:lnTo>
                  <a:lnTo>
                    <a:pt x="246011" y="58578"/>
                  </a:lnTo>
                  <a:lnTo>
                    <a:pt x="251027" y="52927"/>
                  </a:lnTo>
                  <a:lnTo>
                    <a:pt x="260905" y="42349"/>
                  </a:lnTo>
                  <a:lnTo>
                    <a:pt x="268606" y="34341"/>
                  </a:lnTo>
                  <a:lnTo>
                    <a:pt x="277987" y="27473"/>
                  </a:lnTo>
                  <a:lnTo>
                    <a:pt x="287785" y="21114"/>
                  </a:lnTo>
                  <a:lnTo>
                    <a:pt x="295450" y="14982"/>
                  </a:lnTo>
                  <a:lnTo>
                    <a:pt x="297891" y="11957"/>
                  </a:lnTo>
                  <a:lnTo>
                    <a:pt x="299519" y="8947"/>
                  </a:lnTo>
                  <a:lnTo>
                    <a:pt x="302583" y="480"/>
                  </a:lnTo>
                  <a:lnTo>
                    <a:pt x="300041" y="188"/>
                  </a:lnTo>
                  <a:lnTo>
                    <a:pt x="290316" y="0"/>
                  </a:lnTo>
                  <a:lnTo>
                    <a:pt x="277012" y="4708"/>
                  </a:lnTo>
                  <a:lnTo>
                    <a:pt x="263515" y="9674"/>
                  </a:lnTo>
                  <a:lnTo>
                    <a:pt x="230573" y="20946"/>
                  </a:lnTo>
                  <a:lnTo>
                    <a:pt x="220873" y="24863"/>
                  </a:lnTo>
                  <a:lnTo>
                    <a:pt x="210432" y="29458"/>
                  </a:lnTo>
                  <a:lnTo>
                    <a:pt x="199499" y="34507"/>
                  </a:lnTo>
                  <a:lnTo>
                    <a:pt x="188238" y="40849"/>
                  </a:lnTo>
                  <a:lnTo>
                    <a:pt x="176758" y="48053"/>
                  </a:lnTo>
                  <a:lnTo>
                    <a:pt x="165132" y="55833"/>
                  </a:lnTo>
                  <a:lnTo>
                    <a:pt x="153409" y="63003"/>
                  </a:lnTo>
                  <a:lnTo>
                    <a:pt x="141620" y="69768"/>
                  </a:lnTo>
                  <a:lnTo>
                    <a:pt x="129789" y="76263"/>
                  </a:lnTo>
                  <a:lnTo>
                    <a:pt x="117928" y="83568"/>
                  </a:lnTo>
                  <a:lnTo>
                    <a:pt x="106049" y="91416"/>
                  </a:lnTo>
                  <a:lnTo>
                    <a:pt x="82255" y="108072"/>
                  </a:lnTo>
                  <a:lnTo>
                    <a:pt x="58438" y="125398"/>
                  </a:lnTo>
                  <a:lnTo>
                    <a:pt x="48511" y="133193"/>
                  </a:lnTo>
                  <a:lnTo>
                    <a:pt x="39907" y="140373"/>
                  </a:lnTo>
                  <a:lnTo>
                    <a:pt x="32184" y="147146"/>
                  </a:lnTo>
                  <a:lnTo>
                    <a:pt x="18307" y="159961"/>
                  </a:lnTo>
                  <a:lnTo>
                    <a:pt x="11826" y="166157"/>
                  </a:lnTo>
                  <a:lnTo>
                    <a:pt x="7504" y="172272"/>
                  </a:lnTo>
                  <a:lnTo>
                    <a:pt x="4624" y="178332"/>
                  </a:lnTo>
                  <a:lnTo>
                    <a:pt x="2703" y="184357"/>
                  </a:lnTo>
                  <a:lnTo>
                    <a:pt x="1423" y="189366"/>
                  </a:lnTo>
                  <a:lnTo>
                    <a:pt x="569" y="193698"/>
                  </a:lnTo>
                  <a:lnTo>
                    <a:pt x="0" y="197578"/>
                  </a:lnTo>
                  <a:lnTo>
                    <a:pt x="2601" y="201156"/>
                  </a:lnTo>
                  <a:lnTo>
                    <a:pt x="13435" y="207778"/>
                  </a:lnTo>
                  <a:lnTo>
                    <a:pt x="25533" y="211383"/>
                  </a:lnTo>
                  <a:lnTo>
                    <a:pt x="51458" y="216058"/>
                  </a:lnTo>
                  <a:lnTo>
                    <a:pt x="77856" y="220024"/>
                  </a:lnTo>
                  <a:lnTo>
                    <a:pt x="109452" y="221787"/>
                  </a:lnTo>
                  <a:lnTo>
                    <a:pt x="141880" y="223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333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inequality represents statement and then graph-T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 is less than 5 and greater than 0.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 is greater than -2 or less than -6.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5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inequality represents statement and then graph-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 is at least 5 and at most 10.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X is less than 4 and at least -3.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is greater than 4 or less than 2.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X is less than -3 or greater than 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46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an inequality that describes the graph shown-T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62000" y="2590800"/>
            <a:ext cx="3200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2590800"/>
            <a:ext cx="3200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SMARTInkAnnotation7"/>
          <p:cNvSpPr/>
          <p:nvPr/>
        </p:nvSpPr>
        <p:spPr>
          <a:xfrm>
            <a:off x="889308" y="2513027"/>
            <a:ext cx="62571" cy="219458"/>
          </a:xfrm>
          <a:custGeom>
            <a:avLst/>
            <a:gdLst/>
            <a:ahLst/>
            <a:cxnLst/>
            <a:rect l="0" t="0" r="0" b="0"/>
            <a:pathLst>
              <a:path w="62571" h="219458">
                <a:moveTo>
                  <a:pt x="62570" y="5145"/>
                </a:moveTo>
                <a:lnTo>
                  <a:pt x="62570" y="0"/>
                </a:lnTo>
                <a:lnTo>
                  <a:pt x="62570" y="39696"/>
                </a:lnTo>
                <a:lnTo>
                  <a:pt x="61577" y="45046"/>
                </a:lnTo>
                <a:lnTo>
                  <a:pt x="59922" y="50597"/>
                </a:lnTo>
                <a:lnTo>
                  <a:pt x="57825" y="56282"/>
                </a:lnTo>
                <a:lnTo>
                  <a:pt x="56427" y="62057"/>
                </a:lnTo>
                <a:lnTo>
                  <a:pt x="55495" y="67891"/>
                </a:lnTo>
                <a:lnTo>
                  <a:pt x="54874" y="73765"/>
                </a:lnTo>
                <a:lnTo>
                  <a:pt x="54460" y="79665"/>
                </a:lnTo>
                <a:lnTo>
                  <a:pt x="54184" y="85583"/>
                </a:lnTo>
                <a:lnTo>
                  <a:pt x="54000" y="91512"/>
                </a:lnTo>
                <a:lnTo>
                  <a:pt x="52884" y="97450"/>
                </a:lnTo>
                <a:lnTo>
                  <a:pt x="51147" y="103392"/>
                </a:lnTo>
                <a:lnTo>
                  <a:pt x="48996" y="109338"/>
                </a:lnTo>
                <a:lnTo>
                  <a:pt x="47561" y="115287"/>
                </a:lnTo>
                <a:lnTo>
                  <a:pt x="46605" y="121237"/>
                </a:lnTo>
                <a:lnTo>
                  <a:pt x="45968" y="127188"/>
                </a:lnTo>
                <a:lnTo>
                  <a:pt x="44550" y="133140"/>
                </a:lnTo>
                <a:lnTo>
                  <a:pt x="42611" y="139092"/>
                </a:lnTo>
                <a:lnTo>
                  <a:pt x="40326" y="145044"/>
                </a:lnTo>
                <a:lnTo>
                  <a:pt x="37809" y="150997"/>
                </a:lnTo>
                <a:lnTo>
                  <a:pt x="35138" y="156950"/>
                </a:lnTo>
                <a:lnTo>
                  <a:pt x="29521" y="168856"/>
                </a:lnTo>
                <a:lnTo>
                  <a:pt x="23715" y="180762"/>
                </a:lnTo>
                <a:lnTo>
                  <a:pt x="21769" y="185723"/>
                </a:lnTo>
                <a:lnTo>
                  <a:pt x="20472" y="190023"/>
                </a:lnTo>
                <a:lnTo>
                  <a:pt x="19607" y="193881"/>
                </a:lnTo>
                <a:lnTo>
                  <a:pt x="18037" y="197445"/>
                </a:lnTo>
                <a:lnTo>
                  <a:pt x="15998" y="200814"/>
                </a:lnTo>
                <a:lnTo>
                  <a:pt x="10333" y="208609"/>
                </a:lnTo>
                <a:lnTo>
                  <a:pt x="9559" y="212321"/>
                </a:lnTo>
                <a:lnTo>
                  <a:pt x="9061" y="218048"/>
                </a:lnTo>
                <a:lnTo>
                  <a:pt x="8027" y="218518"/>
                </a:lnTo>
                <a:lnTo>
                  <a:pt x="6345" y="218831"/>
                </a:lnTo>
                <a:lnTo>
                  <a:pt x="0" y="2194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8"/>
          <p:cNvSpPr/>
          <p:nvPr/>
        </p:nvSpPr>
        <p:spPr>
          <a:xfrm>
            <a:off x="1246851" y="2527101"/>
            <a:ext cx="62571" cy="223244"/>
          </a:xfrm>
          <a:custGeom>
            <a:avLst/>
            <a:gdLst/>
            <a:ahLst/>
            <a:cxnLst/>
            <a:rect l="0" t="0" r="0" b="0"/>
            <a:pathLst>
              <a:path w="62571" h="223244">
                <a:moveTo>
                  <a:pt x="62570" y="0"/>
                </a:moveTo>
                <a:lnTo>
                  <a:pt x="62570" y="26864"/>
                </a:lnTo>
                <a:lnTo>
                  <a:pt x="61577" y="31800"/>
                </a:lnTo>
                <a:lnTo>
                  <a:pt x="59922" y="37075"/>
                </a:lnTo>
                <a:lnTo>
                  <a:pt x="57825" y="42576"/>
                </a:lnTo>
                <a:lnTo>
                  <a:pt x="56427" y="48228"/>
                </a:lnTo>
                <a:lnTo>
                  <a:pt x="55495" y="53980"/>
                </a:lnTo>
                <a:lnTo>
                  <a:pt x="54874" y="59799"/>
                </a:lnTo>
                <a:lnTo>
                  <a:pt x="53467" y="65663"/>
                </a:lnTo>
                <a:lnTo>
                  <a:pt x="51535" y="71557"/>
                </a:lnTo>
                <a:lnTo>
                  <a:pt x="49255" y="77471"/>
                </a:lnTo>
                <a:lnTo>
                  <a:pt x="47734" y="82405"/>
                </a:lnTo>
                <a:lnTo>
                  <a:pt x="46720" y="86687"/>
                </a:lnTo>
                <a:lnTo>
                  <a:pt x="46044" y="90533"/>
                </a:lnTo>
                <a:lnTo>
                  <a:pt x="44601" y="96075"/>
                </a:lnTo>
                <a:lnTo>
                  <a:pt x="42645" y="102745"/>
                </a:lnTo>
                <a:lnTo>
                  <a:pt x="40348" y="110169"/>
                </a:lnTo>
                <a:lnTo>
                  <a:pt x="38817" y="117102"/>
                </a:lnTo>
                <a:lnTo>
                  <a:pt x="37796" y="123709"/>
                </a:lnTo>
                <a:lnTo>
                  <a:pt x="37116" y="130098"/>
                </a:lnTo>
                <a:lnTo>
                  <a:pt x="35669" y="136341"/>
                </a:lnTo>
                <a:lnTo>
                  <a:pt x="33711" y="142488"/>
                </a:lnTo>
                <a:lnTo>
                  <a:pt x="31413" y="148570"/>
                </a:lnTo>
                <a:lnTo>
                  <a:pt x="28887" y="154610"/>
                </a:lnTo>
                <a:lnTo>
                  <a:pt x="26210" y="160620"/>
                </a:lnTo>
                <a:lnTo>
                  <a:pt x="23433" y="166611"/>
                </a:lnTo>
                <a:lnTo>
                  <a:pt x="21581" y="171598"/>
                </a:lnTo>
                <a:lnTo>
                  <a:pt x="20346" y="175914"/>
                </a:lnTo>
                <a:lnTo>
                  <a:pt x="19523" y="179784"/>
                </a:lnTo>
                <a:lnTo>
                  <a:pt x="18975" y="184349"/>
                </a:lnTo>
                <a:lnTo>
                  <a:pt x="18609" y="189376"/>
                </a:lnTo>
                <a:lnTo>
                  <a:pt x="18365" y="194712"/>
                </a:lnTo>
                <a:lnTo>
                  <a:pt x="17209" y="199261"/>
                </a:lnTo>
                <a:lnTo>
                  <a:pt x="15446" y="203286"/>
                </a:lnTo>
                <a:lnTo>
                  <a:pt x="13277" y="206962"/>
                </a:lnTo>
                <a:lnTo>
                  <a:pt x="11831" y="210404"/>
                </a:lnTo>
                <a:lnTo>
                  <a:pt x="10224" y="216875"/>
                </a:lnTo>
                <a:lnTo>
                  <a:pt x="9319" y="221356"/>
                </a:lnTo>
                <a:lnTo>
                  <a:pt x="8199" y="221985"/>
                </a:lnTo>
                <a:lnTo>
                  <a:pt x="6460" y="222404"/>
                </a:lnTo>
                <a:lnTo>
                  <a:pt x="0" y="2232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9"/>
          <p:cNvSpPr/>
          <p:nvPr/>
        </p:nvSpPr>
        <p:spPr>
          <a:xfrm>
            <a:off x="1693780" y="2509242"/>
            <a:ext cx="71509" cy="232173"/>
          </a:xfrm>
          <a:custGeom>
            <a:avLst/>
            <a:gdLst/>
            <a:ahLst/>
            <a:cxnLst/>
            <a:rect l="0" t="0" r="0" b="0"/>
            <a:pathLst>
              <a:path w="71509" h="232173">
                <a:moveTo>
                  <a:pt x="71508" y="0"/>
                </a:moveTo>
                <a:lnTo>
                  <a:pt x="71508" y="21250"/>
                </a:lnTo>
                <a:lnTo>
                  <a:pt x="70515" y="25081"/>
                </a:lnTo>
                <a:lnTo>
                  <a:pt x="68860" y="29619"/>
                </a:lnTo>
                <a:lnTo>
                  <a:pt x="66763" y="34629"/>
                </a:lnTo>
                <a:lnTo>
                  <a:pt x="65365" y="39953"/>
                </a:lnTo>
                <a:lnTo>
                  <a:pt x="64434" y="45487"/>
                </a:lnTo>
                <a:lnTo>
                  <a:pt x="63812" y="51161"/>
                </a:lnTo>
                <a:lnTo>
                  <a:pt x="63398" y="55935"/>
                </a:lnTo>
                <a:lnTo>
                  <a:pt x="63122" y="60111"/>
                </a:lnTo>
                <a:lnTo>
                  <a:pt x="62938" y="63886"/>
                </a:lnTo>
                <a:lnTo>
                  <a:pt x="61822" y="68388"/>
                </a:lnTo>
                <a:lnTo>
                  <a:pt x="60085" y="73373"/>
                </a:lnTo>
                <a:lnTo>
                  <a:pt x="57933" y="78681"/>
                </a:lnTo>
                <a:lnTo>
                  <a:pt x="56500" y="85196"/>
                </a:lnTo>
                <a:lnTo>
                  <a:pt x="55543" y="92516"/>
                </a:lnTo>
                <a:lnTo>
                  <a:pt x="54906" y="100373"/>
                </a:lnTo>
                <a:lnTo>
                  <a:pt x="53488" y="107595"/>
                </a:lnTo>
                <a:lnTo>
                  <a:pt x="51549" y="114394"/>
                </a:lnTo>
                <a:lnTo>
                  <a:pt x="49264" y="120911"/>
                </a:lnTo>
                <a:lnTo>
                  <a:pt x="47740" y="127240"/>
                </a:lnTo>
                <a:lnTo>
                  <a:pt x="46724" y="133444"/>
                </a:lnTo>
                <a:lnTo>
                  <a:pt x="46047" y="139564"/>
                </a:lnTo>
                <a:lnTo>
                  <a:pt x="44602" y="145629"/>
                </a:lnTo>
                <a:lnTo>
                  <a:pt x="42646" y="151656"/>
                </a:lnTo>
                <a:lnTo>
                  <a:pt x="40349" y="157659"/>
                </a:lnTo>
                <a:lnTo>
                  <a:pt x="37824" y="163645"/>
                </a:lnTo>
                <a:lnTo>
                  <a:pt x="35148" y="169620"/>
                </a:lnTo>
                <a:lnTo>
                  <a:pt x="32370" y="175588"/>
                </a:lnTo>
                <a:lnTo>
                  <a:pt x="30518" y="180559"/>
                </a:lnTo>
                <a:lnTo>
                  <a:pt x="29284" y="184865"/>
                </a:lnTo>
                <a:lnTo>
                  <a:pt x="28461" y="188728"/>
                </a:lnTo>
                <a:lnTo>
                  <a:pt x="26919" y="193287"/>
                </a:lnTo>
                <a:lnTo>
                  <a:pt x="24898" y="198311"/>
                </a:lnTo>
                <a:lnTo>
                  <a:pt x="22558" y="203645"/>
                </a:lnTo>
                <a:lnTo>
                  <a:pt x="20998" y="208193"/>
                </a:lnTo>
                <a:lnTo>
                  <a:pt x="19957" y="212217"/>
                </a:lnTo>
                <a:lnTo>
                  <a:pt x="19264" y="215892"/>
                </a:lnTo>
                <a:lnTo>
                  <a:pt x="17808" y="219334"/>
                </a:lnTo>
                <a:lnTo>
                  <a:pt x="15845" y="222622"/>
                </a:lnTo>
                <a:lnTo>
                  <a:pt x="10302" y="230286"/>
                </a:lnTo>
                <a:lnTo>
                  <a:pt x="8855" y="230915"/>
                </a:lnTo>
                <a:lnTo>
                  <a:pt x="6896" y="231334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10"/>
          <p:cNvSpPr/>
          <p:nvPr/>
        </p:nvSpPr>
        <p:spPr>
          <a:xfrm>
            <a:off x="2140708" y="2509242"/>
            <a:ext cx="44694" cy="258962"/>
          </a:xfrm>
          <a:custGeom>
            <a:avLst/>
            <a:gdLst/>
            <a:ahLst/>
            <a:cxnLst/>
            <a:rect l="0" t="0" r="0" b="0"/>
            <a:pathLst>
              <a:path w="44694" h="258962">
                <a:moveTo>
                  <a:pt x="44693" y="0"/>
                </a:moveTo>
                <a:lnTo>
                  <a:pt x="44693" y="21249"/>
                </a:lnTo>
                <a:lnTo>
                  <a:pt x="43700" y="24088"/>
                </a:lnTo>
                <a:lnTo>
                  <a:pt x="42044" y="26973"/>
                </a:lnTo>
                <a:lnTo>
                  <a:pt x="39948" y="29888"/>
                </a:lnTo>
                <a:lnTo>
                  <a:pt x="38550" y="32824"/>
                </a:lnTo>
                <a:lnTo>
                  <a:pt x="37618" y="35773"/>
                </a:lnTo>
                <a:lnTo>
                  <a:pt x="36583" y="42688"/>
                </a:lnTo>
                <a:lnTo>
                  <a:pt x="36307" y="47311"/>
                </a:lnTo>
                <a:lnTo>
                  <a:pt x="36123" y="52376"/>
                </a:lnTo>
                <a:lnTo>
                  <a:pt x="35007" y="57738"/>
                </a:lnTo>
                <a:lnTo>
                  <a:pt x="33270" y="63297"/>
                </a:lnTo>
                <a:lnTo>
                  <a:pt x="31118" y="68987"/>
                </a:lnTo>
                <a:lnTo>
                  <a:pt x="29684" y="75757"/>
                </a:lnTo>
                <a:lnTo>
                  <a:pt x="28728" y="83247"/>
                </a:lnTo>
                <a:lnTo>
                  <a:pt x="28091" y="91217"/>
                </a:lnTo>
                <a:lnTo>
                  <a:pt x="26673" y="98514"/>
                </a:lnTo>
                <a:lnTo>
                  <a:pt x="24734" y="105364"/>
                </a:lnTo>
                <a:lnTo>
                  <a:pt x="22449" y="111914"/>
                </a:lnTo>
                <a:lnTo>
                  <a:pt x="20925" y="118266"/>
                </a:lnTo>
                <a:lnTo>
                  <a:pt x="19909" y="124485"/>
                </a:lnTo>
                <a:lnTo>
                  <a:pt x="19232" y="130615"/>
                </a:lnTo>
                <a:lnTo>
                  <a:pt x="18780" y="137678"/>
                </a:lnTo>
                <a:lnTo>
                  <a:pt x="18479" y="145364"/>
                </a:lnTo>
                <a:lnTo>
                  <a:pt x="18279" y="153464"/>
                </a:lnTo>
                <a:lnTo>
                  <a:pt x="17152" y="160849"/>
                </a:lnTo>
                <a:lnTo>
                  <a:pt x="15407" y="167756"/>
                </a:lnTo>
                <a:lnTo>
                  <a:pt x="13251" y="174345"/>
                </a:lnTo>
                <a:lnTo>
                  <a:pt x="11814" y="180722"/>
                </a:lnTo>
                <a:lnTo>
                  <a:pt x="10855" y="186958"/>
                </a:lnTo>
                <a:lnTo>
                  <a:pt x="10217" y="193100"/>
                </a:lnTo>
                <a:lnTo>
                  <a:pt x="9791" y="199179"/>
                </a:lnTo>
                <a:lnTo>
                  <a:pt x="9507" y="205215"/>
                </a:lnTo>
                <a:lnTo>
                  <a:pt x="9107" y="220547"/>
                </a:lnTo>
                <a:lnTo>
                  <a:pt x="9051" y="224422"/>
                </a:lnTo>
                <a:lnTo>
                  <a:pt x="8021" y="227998"/>
                </a:lnTo>
                <a:lnTo>
                  <a:pt x="6340" y="231373"/>
                </a:lnTo>
                <a:lnTo>
                  <a:pt x="4227" y="234616"/>
                </a:lnTo>
                <a:lnTo>
                  <a:pt x="2818" y="237770"/>
                </a:lnTo>
                <a:lnTo>
                  <a:pt x="1879" y="240865"/>
                </a:lnTo>
                <a:lnTo>
                  <a:pt x="835" y="246950"/>
                </a:lnTo>
                <a:lnTo>
                  <a:pt x="247" y="254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11"/>
          <p:cNvSpPr/>
          <p:nvPr/>
        </p:nvSpPr>
        <p:spPr>
          <a:xfrm>
            <a:off x="2605514" y="2518172"/>
            <a:ext cx="44694" cy="232173"/>
          </a:xfrm>
          <a:custGeom>
            <a:avLst/>
            <a:gdLst/>
            <a:ahLst/>
            <a:cxnLst/>
            <a:rect l="0" t="0" r="0" b="0"/>
            <a:pathLst>
              <a:path w="44694" h="232173">
                <a:moveTo>
                  <a:pt x="44693" y="0"/>
                </a:moveTo>
                <a:lnTo>
                  <a:pt x="44693" y="46397"/>
                </a:lnTo>
                <a:lnTo>
                  <a:pt x="43700" y="50775"/>
                </a:lnTo>
                <a:lnTo>
                  <a:pt x="42045" y="55678"/>
                </a:lnTo>
                <a:lnTo>
                  <a:pt x="39948" y="60931"/>
                </a:lnTo>
                <a:lnTo>
                  <a:pt x="38550" y="66418"/>
                </a:lnTo>
                <a:lnTo>
                  <a:pt x="37618" y="72060"/>
                </a:lnTo>
                <a:lnTo>
                  <a:pt x="36997" y="77805"/>
                </a:lnTo>
                <a:lnTo>
                  <a:pt x="35590" y="83620"/>
                </a:lnTo>
                <a:lnTo>
                  <a:pt x="33658" y="89481"/>
                </a:lnTo>
                <a:lnTo>
                  <a:pt x="31377" y="95373"/>
                </a:lnTo>
                <a:lnTo>
                  <a:pt x="29857" y="102277"/>
                </a:lnTo>
                <a:lnTo>
                  <a:pt x="28843" y="109856"/>
                </a:lnTo>
                <a:lnTo>
                  <a:pt x="28167" y="117886"/>
                </a:lnTo>
                <a:lnTo>
                  <a:pt x="26724" y="125223"/>
                </a:lnTo>
                <a:lnTo>
                  <a:pt x="24768" y="132099"/>
                </a:lnTo>
                <a:lnTo>
                  <a:pt x="22471" y="138668"/>
                </a:lnTo>
                <a:lnTo>
                  <a:pt x="20940" y="145031"/>
                </a:lnTo>
                <a:lnTo>
                  <a:pt x="19919" y="151258"/>
                </a:lnTo>
                <a:lnTo>
                  <a:pt x="19238" y="157393"/>
                </a:lnTo>
                <a:lnTo>
                  <a:pt x="17792" y="163468"/>
                </a:lnTo>
                <a:lnTo>
                  <a:pt x="15834" y="169502"/>
                </a:lnTo>
                <a:lnTo>
                  <a:pt x="13535" y="175509"/>
                </a:lnTo>
                <a:lnTo>
                  <a:pt x="12003" y="181498"/>
                </a:lnTo>
                <a:lnTo>
                  <a:pt x="10981" y="187475"/>
                </a:lnTo>
                <a:lnTo>
                  <a:pt x="10300" y="193444"/>
                </a:lnTo>
                <a:lnTo>
                  <a:pt x="8854" y="198416"/>
                </a:lnTo>
                <a:lnTo>
                  <a:pt x="6896" y="202723"/>
                </a:lnTo>
                <a:lnTo>
                  <a:pt x="4597" y="206586"/>
                </a:lnTo>
                <a:lnTo>
                  <a:pt x="3065" y="210154"/>
                </a:lnTo>
                <a:lnTo>
                  <a:pt x="2043" y="213524"/>
                </a:lnTo>
                <a:lnTo>
                  <a:pt x="908" y="219915"/>
                </a:lnTo>
                <a:lnTo>
                  <a:pt x="404" y="226063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12"/>
          <p:cNvSpPr/>
          <p:nvPr/>
        </p:nvSpPr>
        <p:spPr>
          <a:xfrm>
            <a:off x="3195460" y="2527101"/>
            <a:ext cx="53632" cy="205384"/>
          </a:xfrm>
          <a:custGeom>
            <a:avLst/>
            <a:gdLst/>
            <a:ahLst/>
            <a:cxnLst/>
            <a:rect l="0" t="0" r="0" b="0"/>
            <a:pathLst>
              <a:path w="53632" h="205384">
                <a:moveTo>
                  <a:pt x="53631" y="0"/>
                </a:moveTo>
                <a:lnTo>
                  <a:pt x="48886" y="0"/>
                </a:lnTo>
                <a:lnTo>
                  <a:pt x="47488" y="993"/>
                </a:lnTo>
                <a:lnTo>
                  <a:pt x="46556" y="2646"/>
                </a:lnTo>
                <a:lnTo>
                  <a:pt x="45061" y="7689"/>
                </a:lnTo>
                <a:lnTo>
                  <a:pt x="44802" y="13303"/>
                </a:lnTo>
                <a:lnTo>
                  <a:pt x="44702" y="29888"/>
                </a:lnTo>
                <a:lnTo>
                  <a:pt x="43706" y="33817"/>
                </a:lnTo>
                <a:lnTo>
                  <a:pt x="42049" y="38420"/>
                </a:lnTo>
                <a:lnTo>
                  <a:pt x="39950" y="43473"/>
                </a:lnTo>
                <a:lnTo>
                  <a:pt x="38552" y="48826"/>
                </a:lnTo>
                <a:lnTo>
                  <a:pt x="37619" y="54379"/>
                </a:lnTo>
                <a:lnTo>
                  <a:pt x="36997" y="60065"/>
                </a:lnTo>
                <a:lnTo>
                  <a:pt x="36583" y="65841"/>
                </a:lnTo>
                <a:lnTo>
                  <a:pt x="36307" y="71675"/>
                </a:lnTo>
                <a:lnTo>
                  <a:pt x="36123" y="77549"/>
                </a:lnTo>
                <a:lnTo>
                  <a:pt x="35006" y="83450"/>
                </a:lnTo>
                <a:lnTo>
                  <a:pt x="33270" y="89368"/>
                </a:lnTo>
                <a:lnTo>
                  <a:pt x="31118" y="95297"/>
                </a:lnTo>
                <a:lnTo>
                  <a:pt x="29684" y="101235"/>
                </a:lnTo>
                <a:lnTo>
                  <a:pt x="28728" y="107178"/>
                </a:lnTo>
                <a:lnTo>
                  <a:pt x="28091" y="113124"/>
                </a:lnTo>
                <a:lnTo>
                  <a:pt x="26672" y="119072"/>
                </a:lnTo>
                <a:lnTo>
                  <a:pt x="24734" y="125022"/>
                </a:lnTo>
                <a:lnTo>
                  <a:pt x="22448" y="130973"/>
                </a:lnTo>
                <a:lnTo>
                  <a:pt x="20925" y="136925"/>
                </a:lnTo>
                <a:lnTo>
                  <a:pt x="19909" y="142877"/>
                </a:lnTo>
                <a:lnTo>
                  <a:pt x="19231" y="148830"/>
                </a:lnTo>
                <a:lnTo>
                  <a:pt x="17787" y="153790"/>
                </a:lnTo>
                <a:lnTo>
                  <a:pt x="15830" y="158089"/>
                </a:lnTo>
                <a:lnTo>
                  <a:pt x="13533" y="161948"/>
                </a:lnTo>
                <a:lnTo>
                  <a:pt x="12002" y="166505"/>
                </a:lnTo>
                <a:lnTo>
                  <a:pt x="10980" y="171527"/>
                </a:lnTo>
                <a:lnTo>
                  <a:pt x="10300" y="176859"/>
                </a:lnTo>
                <a:lnTo>
                  <a:pt x="8853" y="181406"/>
                </a:lnTo>
                <a:lnTo>
                  <a:pt x="6895" y="185430"/>
                </a:lnTo>
                <a:lnTo>
                  <a:pt x="4597" y="189105"/>
                </a:lnTo>
                <a:lnTo>
                  <a:pt x="3064" y="192546"/>
                </a:lnTo>
                <a:lnTo>
                  <a:pt x="2043" y="19583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13"/>
          <p:cNvSpPr/>
          <p:nvPr/>
        </p:nvSpPr>
        <p:spPr>
          <a:xfrm>
            <a:off x="3696020" y="2544961"/>
            <a:ext cx="17878" cy="258962"/>
          </a:xfrm>
          <a:custGeom>
            <a:avLst/>
            <a:gdLst/>
            <a:ahLst/>
            <a:cxnLst/>
            <a:rect l="0" t="0" r="0" b="0"/>
            <a:pathLst>
              <a:path w="17878" h="258962">
                <a:moveTo>
                  <a:pt x="17877" y="0"/>
                </a:moveTo>
                <a:lnTo>
                  <a:pt x="17877" y="34552"/>
                </a:lnTo>
                <a:lnTo>
                  <a:pt x="16884" y="39902"/>
                </a:lnTo>
                <a:lnTo>
                  <a:pt x="15229" y="45453"/>
                </a:lnTo>
                <a:lnTo>
                  <a:pt x="13132" y="51138"/>
                </a:lnTo>
                <a:lnTo>
                  <a:pt x="11734" y="56912"/>
                </a:lnTo>
                <a:lnTo>
                  <a:pt x="10802" y="62746"/>
                </a:lnTo>
                <a:lnTo>
                  <a:pt x="10181" y="68619"/>
                </a:lnTo>
                <a:lnTo>
                  <a:pt x="9767" y="74520"/>
                </a:lnTo>
                <a:lnTo>
                  <a:pt x="9491" y="80438"/>
                </a:lnTo>
                <a:lnTo>
                  <a:pt x="9184" y="93297"/>
                </a:lnTo>
                <a:lnTo>
                  <a:pt x="8941" y="175141"/>
                </a:lnTo>
                <a:lnTo>
                  <a:pt x="7947" y="182245"/>
                </a:lnTo>
                <a:lnTo>
                  <a:pt x="6291" y="189958"/>
                </a:lnTo>
                <a:lnTo>
                  <a:pt x="4194" y="198076"/>
                </a:lnTo>
                <a:lnTo>
                  <a:pt x="2796" y="205472"/>
                </a:lnTo>
                <a:lnTo>
                  <a:pt x="1864" y="212388"/>
                </a:lnTo>
                <a:lnTo>
                  <a:pt x="1243" y="218982"/>
                </a:lnTo>
                <a:lnTo>
                  <a:pt x="828" y="225363"/>
                </a:lnTo>
                <a:lnTo>
                  <a:pt x="552" y="231602"/>
                </a:lnTo>
                <a:lnTo>
                  <a:pt x="164" y="247216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14"/>
          <p:cNvSpPr/>
          <p:nvPr/>
        </p:nvSpPr>
        <p:spPr>
          <a:xfrm>
            <a:off x="755230" y="2866807"/>
            <a:ext cx="143018" cy="160358"/>
          </a:xfrm>
          <a:custGeom>
            <a:avLst/>
            <a:gdLst/>
            <a:ahLst/>
            <a:cxnLst/>
            <a:rect l="0" t="0" r="0" b="0"/>
            <a:pathLst>
              <a:path w="143018" h="160358">
                <a:moveTo>
                  <a:pt x="143017" y="17482"/>
                </a:moveTo>
                <a:lnTo>
                  <a:pt x="143017" y="8920"/>
                </a:lnTo>
                <a:lnTo>
                  <a:pt x="140369" y="6070"/>
                </a:lnTo>
                <a:lnTo>
                  <a:pt x="134447" y="0"/>
                </a:lnTo>
                <a:lnTo>
                  <a:pt x="131593" y="2436"/>
                </a:lnTo>
                <a:lnTo>
                  <a:pt x="127015" y="6826"/>
                </a:lnTo>
                <a:lnTo>
                  <a:pt x="121669" y="12085"/>
                </a:lnTo>
                <a:lnTo>
                  <a:pt x="118854" y="13884"/>
                </a:lnTo>
                <a:lnTo>
                  <a:pt x="115983" y="15083"/>
                </a:lnTo>
                <a:lnTo>
                  <a:pt x="113076" y="15883"/>
                </a:lnTo>
                <a:lnTo>
                  <a:pt x="109152" y="17408"/>
                </a:lnTo>
                <a:lnTo>
                  <a:pt x="104549" y="19417"/>
                </a:lnTo>
                <a:lnTo>
                  <a:pt x="99495" y="21748"/>
                </a:lnTo>
                <a:lnTo>
                  <a:pt x="95132" y="24295"/>
                </a:lnTo>
                <a:lnTo>
                  <a:pt x="91230" y="26985"/>
                </a:lnTo>
                <a:lnTo>
                  <a:pt x="87635" y="29770"/>
                </a:lnTo>
                <a:lnTo>
                  <a:pt x="83253" y="32620"/>
                </a:lnTo>
                <a:lnTo>
                  <a:pt x="78345" y="35511"/>
                </a:lnTo>
                <a:lnTo>
                  <a:pt x="73086" y="38431"/>
                </a:lnTo>
                <a:lnTo>
                  <a:pt x="69581" y="41370"/>
                </a:lnTo>
                <a:lnTo>
                  <a:pt x="67244" y="44322"/>
                </a:lnTo>
                <a:lnTo>
                  <a:pt x="65686" y="47281"/>
                </a:lnTo>
                <a:lnTo>
                  <a:pt x="63654" y="49255"/>
                </a:lnTo>
                <a:lnTo>
                  <a:pt x="61306" y="50570"/>
                </a:lnTo>
                <a:lnTo>
                  <a:pt x="58748" y="51447"/>
                </a:lnTo>
                <a:lnTo>
                  <a:pt x="57042" y="53023"/>
                </a:lnTo>
                <a:lnTo>
                  <a:pt x="55905" y="55067"/>
                </a:lnTo>
                <a:lnTo>
                  <a:pt x="54080" y="60735"/>
                </a:lnTo>
                <a:lnTo>
                  <a:pt x="53831" y="64156"/>
                </a:lnTo>
                <a:lnTo>
                  <a:pt x="53764" y="66458"/>
                </a:lnTo>
                <a:lnTo>
                  <a:pt x="54713" y="67992"/>
                </a:lnTo>
                <a:lnTo>
                  <a:pt x="56339" y="69014"/>
                </a:lnTo>
                <a:lnTo>
                  <a:pt x="60793" y="70151"/>
                </a:lnTo>
                <a:lnTo>
                  <a:pt x="63372" y="70454"/>
                </a:lnTo>
                <a:lnTo>
                  <a:pt x="66084" y="70656"/>
                </a:lnTo>
                <a:lnTo>
                  <a:pt x="68885" y="71783"/>
                </a:lnTo>
                <a:lnTo>
                  <a:pt x="71746" y="73527"/>
                </a:lnTo>
                <a:lnTo>
                  <a:pt x="74646" y="75681"/>
                </a:lnTo>
                <a:lnTo>
                  <a:pt x="77573" y="77117"/>
                </a:lnTo>
                <a:lnTo>
                  <a:pt x="80517" y="78075"/>
                </a:lnTo>
                <a:lnTo>
                  <a:pt x="83473" y="78713"/>
                </a:lnTo>
                <a:lnTo>
                  <a:pt x="87430" y="80131"/>
                </a:lnTo>
                <a:lnTo>
                  <a:pt x="92055" y="82068"/>
                </a:lnTo>
                <a:lnTo>
                  <a:pt x="97124" y="84352"/>
                </a:lnTo>
                <a:lnTo>
                  <a:pt x="101497" y="85875"/>
                </a:lnTo>
                <a:lnTo>
                  <a:pt x="105405" y="86890"/>
                </a:lnTo>
                <a:lnTo>
                  <a:pt x="109004" y="87566"/>
                </a:lnTo>
                <a:lnTo>
                  <a:pt x="111403" y="89009"/>
                </a:lnTo>
                <a:lnTo>
                  <a:pt x="113002" y="90964"/>
                </a:lnTo>
                <a:lnTo>
                  <a:pt x="114069" y="93259"/>
                </a:lnTo>
                <a:lnTo>
                  <a:pt x="115772" y="94789"/>
                </a:lnTo>
                <a:lnTo>
                  <a:pt x="117902" y="95809"/>
                </a:lnTo>
                <a:lnTo>
                  <a:pt x="120314" y="96489"/>
                </a:lnTo>
                <a:lnTo>
                  <a:pt x="121923" y="97935"/>
                </a:lnTo>
                <a:lnTo>
                  <a:pt x="122995" y="99891"/>
                </a:lnTo>
                <a:lnTo>
                  <a:pt x="123710" y="102187"/>
                </a:lnTo>
                <a:lnTo>
                  <a:pt x="125180" y="104710"/>
                </a:lnTo>
                <a:lnTo>
                  <a:pt x="127153" y="107384"/>
                </a:lnTo>
                <a:lnTo>
                  <a:pt x="129461" y="110159"/>
                </a:lnTo>
                <a:lnTo>
                  <a:pt x="131000" y="113001"/>
                </a:lnTo>
                <a:lnTo>
                  <a:pt x="132026" y="115888"/>
                </a:lnTo>
                <a:lnTo>
                  <a:pt x="132710" y="118805"/>
                </a:lnTo>
                <a:lnTo>
                  <a:pt x="133166" y="121741"/>
                </a:lnTo>
                <a:lnTo>
                  <a:pt x="133470" y="124691"/>
                </a:lnTo>
                <a:lnTo>
                  <a:pt x="133673" y="127650"/>
                </a:lnTo>
                <a:lnTo>
                  <a:pt x="132815" y="130615"/>
                </a:lnTo>
                <a:lnTo>
                  <a:pt x="131250" y="133584"/>
                </a:lnTo>
                <a:lnTo>
                  <a:pt x="129213" y="136555"/>
                </a:lnTo>
                <a:lnTo>
                  <a:pt x="127855" y="139528"/>
                </a:lnTo>
                <a:lnTo>
                  <a:pt x="126950" y="142502"/>
                </a:lnTo>
                <a:lnTo>
                  <a:pt x="126347" y="145477"/>
                </a:lnTo>
                <a:lnTo>
                  <a:pt x="124951" y="147461"/>
                </a:lnTo>
                <a:lnTo>
                  <a:pt x="123028" y="148783"/>
                </a:lnTo>
                <a:lnTo>
                  <a:pt x="120752" y="149664"/>
                </a:lnTo>
                <a:lnTo>
                  <a:pt x="118242" y="151244"/>
                </a:lnTo>
                <a:lnTo>
                  <a:pt x="115575" y="153290"/>
                </a:lnTo>
                <a:lnTo>
                  <a:pt x="112804" y="155646"/>
                </a:lnTo>
                <a:lnTo>
                  <a:pt x="109964" y="157216"/>
                </a:lnTo>
                <a:lnTo>
                  <a:pt x="107077" y="158263"/>
                </a:lnTo>
                <a:lnTo>
                  <a:pt x="104159" y="158961"/>
                </a:lnTo>
                <a:lnTo>
                  <a:pt x="101221" y="159426"/>
                </a:lnTo>
                <a:lnTo>
                  <a:pt x="98269" y="159737"/>
                </a:lnTo>
                <a:lnTo>
                  <a:pt x="95308" y="159944"/>
                </a:lnTo>
                <a:lnTo>
                  <a:pt x="92341" y="160081"/>
                </a:lnTo>
                <a:lnTo>
                  <a:pt x="86395" y="160235"/>
                </a:lnTo>
                <a:lnTo>
                  <a:pt x="0" y="1603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15"/>
          <p:cNvSpPr/>
          <p:nvPr/>
        </p:nvSpPr>
        <p:spPr>
          <a:xfrm>
            <a:off x="1121858" y="2875359"/>
            <a:ext cx="191433" cy="169665"/>
          </a:xfrm>
          <a:custGeom>
            <a:avLst/>
            <a:gdLst/>
            <a:ahLst/>
            <a:cxnLst/>
            <a:rect l="0" t="0" r="0" b="0"/>
            <a:pathLst>
              <a:path w="191433" h="169665">
                <a:moveTo>
                  <a:pt x="62423" y="0"/>
                </a:moveTo>
                <a:lnTo>
                  <a:pt x="54727" y="7689"/>
                </a:lnTo>
                <a:lnTo>
                  <a:pt x="51388" y="8378"/>
                </a:lnTo>
                <a:lnTo>
                  <a:pt x="49107" y="8562"/>
                </a:lnTo>
                <a:lnTo>
                  <a:pt x="46594" y="9677"/>
                </a:lnTo>
                <a:lnTo>
                  <a:pt x="41152" y="13562"/>
                </a:lnTo>
                <a:lnTo>
                  <a:pt x="39304" y="15986"/>
                </a:lnTo>
                <a:lnTo>
                  <a:pt x="38071" y="18595"/>
                </a:lnTo>
                <a:lnTo>
                  <a:pt x="37250" y="21327"/>
                </a:lnTo>
                <a:lnTo>
                  <a:pt x="34716" y="24140"/>
                </a:lnTo>
                <a:lnTo>
                  <a:pt x="31040" y="27007"/>
                </a:lnTo>
                <a:lnTo>
                  <a:pt x="26604" y="29911"/>
                </a:lnTo>
                <a:lnTo>
                  <a:pt x="23646" y="32839"/>
                </a:lnTo>
                <a:lnTo>
                  <a:pt x="21674" y="35783"/>
                </a:lnTo>
                <a:lnTo>
                  <a:pt x="20359" y="38739"/>
                </a:lnTo>
                <a:lnTo>
                  <a:pt x="16250" y="47314"/>
                </a:lnTo>
                <a:lnTo>
                  <a:pt x="5520" y="68988"/>
                </a:lnTo>
                <a:lnTo>
                  <a:pt x="3631" y="74766"/>
                </a:lnTo>
                <a:lnTo>
                  <a:pt x="2372" y="80601"/>
                </a:lnTo>
                <a:lnTo>
                  <a:pt x="1532" y="86476"/>
                </a:lnTo>
                <a:lnTo>
                  <a:pt x="972" y="92378"/>
                </a:lnTo>
                <a:lnTo>
                  <a:pt x="599" y="98296"/>
                </a:lnTo>
                <a:lnTo>
                  <a:pt x="185" y="110164"/>
                </a:lnTo>
                <a:lnTo>
                  <a:pt x="0" y="122053"/>
                </a:lnTo>
                <a:lnTo>
                  <a:pt x="944" y="127009"/>
                </a:lnTo>
                <a:lnTo>
                  <a:pt x="2567" y="131306"/>
                </a:lnTo>
                <a:lnTo>
                  <a:pt x="4642" y="135162"/>
                </a:lnTo>
                <a:lnTo>
                  <a:pt x="7018" y="138725"/>
                </a:lnTo>
                <a:lnTo>
                  <a:pt x="9596" y="142093"/>
                </a:lnTo>
                <a:lnTo>
                  <a:pt x="12307" y="145330"/>
                </a:lnTo>
                <a:lnTo>
                  <a:pt x="16101" y="148481"/>
                </a:lnTo>
                <a:lnTo>
                  <a:pt x="20617" y="151573"/>
                </a:lnTo>
                <a:lnTo>
                  <a:pt x="25614" y="154627"/>
                </a:lnTo>
                <a:lnTo>
                  <a:pt x="30931" y="156663"/>
                </a:lnTo>
                <a:lnTo>
                  <a:pt x="36463" y="158020"/>
                </a:lnTo>
                <a:lnTo>
                  <a:pt x="42137" y="158925"/>
                </a:lnTo>
                <a:lnTo>
                  <a:pt x="47905" y="159528"/>
                </a:lnTo>
                <a:lnTo>
                  <a:pt x="53738" y="159931"/>
                </a:lnTo>
                <a:lnTo>
                  <a:pt x="59612" y="160199"/>
                </a:lnTo>
                <a:lnTo>
                  <a:pt x="66508" y="159385"/>
                </a:lnTo>
                <a:lnTo>
                  <a:pt x="74085" y="157851"/>
                </a:lnTo>
                <a:lnTo>
                  <a:pt x="82116" y="155835"/>
                </a:lnTo>
                <a:lnTo>
                  <a:pt x="89456" y="154492"/>
                </a:lnTo>
                <a:lnTo>
                  <a:pt x="96336" y="153596"/>
                </a:lnTo>
                <a:lnTo>
                  <a:pt x="102909" y="152999"/>
                </a:lnTo>
                <a:lnTo>
                  <a:pt x="109277" y="151609"/>
                </a:lnTo>
                <a:lnTo>
                  <a:pt x="115509" y="149690"/>
                </a:lnTo>
                <a:lnTo>
                  <a:pt x="121650" y="147418"/>
                </a:lnTo>
                <a:lnTo>
                  <a:pt x="127730" y="144912"/>
                </a:lnTo>
                <a:lnTo>
                  <a:pt x="133770" y="142248"/>
                </a:lnTo>
                <a:lnTo>
                  <a:pt x="145778" y="136644"/>
                </a:lnTo>
                <a:lnTo>
                  <a:pt x="157736" y="130845"/>
                </a:lnTo>
                <a:lnTo>
                  <a:pt x="162713" y="127910"/>
                </a:lnTo>
                <a:lnTo>
                  <a:pt x="167023" y="124961"/>
                </a:lnTo>
                <a:lnTo>
                  <a:pt x="170890" y="122003"/>
                </a:lnTo>
                <a:lnTo>
                  <a:pt x="174461" y="119038"/>
                </a:lnTo>
                <a:lnTo>
                  <a:pt x="177835" y="116070"/>
                </a:lnTo>
                <a:lnTo>
                  <a:pt x="184233" y="110126"/>
                </a:lnTo>
                <a:lnTo>
                  <a:pt x="190387" y="104177"/>
                </a:lnTo>
                <a:lnTo>
                  <a:pt x="191432" y="101201"/>
                </a:lnTo>
                <a:lnTo>
                  <a:pt x="191135" y="98225"/>
                </a:lnTo>
                <a:lnTo>
                  <a:pt x="189944" y="95249"/>
                </a:lnTo>
                <a:lnTo>
                  <a:pt x="189151" y="92273"/>
                </a:lnTo>
                <a:lnTo>
                  <a:pt x="188622" y="89296"/>
                </a:lnTo>
                <a:lnTo>
                  <a:pt x="188269" y="86320"/>
                </a:lnTo>
                <a:lnTo>
                  <a:pt x="187040" y="84336"/>
                </a:lnTo>
                <a:lnTo>
                  <a:pt x="185228" y="83013"/>
                </a:lnTo>
                <a:lnTo>
                  <a:pt x="180566" y="81543"/>
                </a:lnTo>
                <a:lnTo>
                  <a:pt x="175184" y="80890"/>
                </a:lnTo>
                <a:lnTo>
                  <a:pt x="171365" y="81708"/>
                </a:lnTo>
                <a:lnTo>
                  <a:pt x="166833" y="83245"/>
                </a:lnTo>
                <a:lnTo>
                  <a:pt x="161824" y="85263"/>
                </a:lnTo>
                <a:lnTo>
                  <a:pt x="156500" y="87600"/>
                </a:lnTo>
                <a:lnTo>
                  <a:pt x="145286" y="92842"/>
                </a:lnTo>
                <a:lnTo>
                  <a:pt x="140508" y="95629"/>
                </a:lnTo>
                <a:lnTo>
                  <a:pt x="136330" y="98479"/>
                </a:lnTo>
                <a:lnTo>
                  <a:pt x="132551" y="101372"/>
                </a:lnTo>
                <a:lnTo>
                  <a:pt x="129038" y="104292"/>
                </a:lnTo>
                <a:lnTo>
                  <a:pt x="125703" y="107231"/>
                </a:lnTo>
                <a:lnTo>
                  <a:pt x="122487" y="110183"/>
                </a:lnTo>
                <a:lnTo>
                  <a:pt x="118357" y="113143"/>
                </a:lnTo>
                <a:lnTo>
                  <a:pt x="113616" y="116109"/>
                </a:lnTo>
                <a:lnTo>
                  <a:pt x="108470" y="119078"/>
                </a:lnTo>
                <a:lnTo>
                  <a:pt x="105039" y="122049"/>
                </a:lnTo>
                <a:lnTo>
                  <a:pt x="102752" y="125022"/>
                </a:lnTo>
                <a:lnTo>
                  <a:pt x="101227" y="127997"/>
                </a:lnTo>
                <a:lnTo>
                  <a:pt x="100210" y="131964"/>
                </a:lnTo>
                <a:lnTo>
                  <a:pt x="99533" y="136593"/>
                </a:lnTo>
                <a:lnTo>
                  <a:pt x="99081" y="141664"/>
                </a:lnTo>
                <a:lnTo>
                  <a:pt x="98780" y="146036"/>
                </a:lnTo>
                <a:lnTo>
                  <a:pt x="98445" y="153541"/>
                </a:lnTo>
                <a:lnTo>
                  <a:pt x="98257" y="158603"/>
                </a:lnTo>
                <a:lnTo>
                  <a:pt x="100861" y="162433"/>
                </a:lnTo>
                <a:lnTo>
                  <a:pt x="107116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16"/>
          <p:cNvSpPr/>
          <p:nvPr/>
        </p:nvSpPr>
        <p:spPr>
          <a:xfrm>
            <a:off x="1622271" y="2848570"/>
            <a:ext cx="124983" cy="151806"/>
          </a:xfrm>
          <a:custGeom>
            <a:avLst/>
            <a:gdLst/>
            <a:ahLst/>
            <a:cxnLst/>
            <a:rect l="0" t="0" r="0" b="0"/>
            <a:pathLst>
              <a:path w="124983" h="151806">
                <a:moveTo>
                  <a:pt x="0" y="0"/>
                </a:moveTo>
                <a:lnTo>
                  <a:pt x="87686" y="0"/>
                </a:lnTo>
                <a:lnTo>
                  <a:pt x="92225" y="992"/>
                </a:lnTo>
                <a:lnTo>
                  <a:pt x="96245" y="2646"/>
                </a:lnTo>
                <a:lnTo>
                  <a:pt x="99917" y="4741"/>
                </a:lnTo>
                <a:lnTo>
                  <a:pt x="103359" y="6137"/>
                </a:lnTo>
                <a:lnTo>
                  <a:pt x="106647" y="7068"/>
                </a:lnTo>
                <a:lnTo>
                  <a:pt x="109832" y="7689"/>
                </a:lnTo>
                <a:lnTo>
                  <a:pt x="112948" y="9095"/>
                </a:lnTo>
                <a:lnTo>
                  <a:pt x="116019" y="11024"/>
                </a:lnTo>
                <a:lnTo>
                  <a:pt x="123338" y="16509"/>
                </a:lnTo>
                <a:lnTo>
                  <a:pt x="123939" y="17952"/>
                </a:lnTo>
                <a:lnTo>
                  <a:pt x="124606" y="22200"/>
                </a:lnTo>
                <a:lnTo>
                  <a:pt x="124784" y="25714"/>
                </a:lnTo>
                <a:lnTo>
                  <a:pt x="124982" y="34910"/>
                </a:lnTo>
                <a:lnTo>
                  <a:pt x="124041" y="39149"/>
                </a:lnTo>
                <a:lnTo>
                  <a:pt x="122421" y="42966"/>
                </a:lnTo>
                <a:lnTo>
                  <a:pt x="120348" y="46504"/>
                </a:lnTo>
                <a:lnTo>
                  <a:pt x="117973" y="50846"/>
                </a:lnTo>
                <a:lnTo>
                  <a:pt x="112685" y="60963"/>
                </a:lnTo>
                <a:lnTo>
                  <a:pt x="109885" y="65447"/>
                </a:lnTo>
                <a:lnTo>
                  <a:pt x="107024" y="69428"/>
                </a:lnTo>
                <a:lnTo>
                  <a:pt x="104124" y="73075"/>
                </a:lnTo>
                <a:lnTo>
                  <a:pt x="101198" y="77490"/>
                </a:lnTo>
                <a:lnTo>
                  <a:pt x="98254" y="82418"/>
                </a:lnTo>
                <a:lnTo>
                  <a:pt x="95298" y="87688"/>
                </a:lnTo>
                <a:lnTo>
                  <a:pt x="92334" y="92193"/>
                </a:lnTo>
                <a:lnTo>
                  <a:pt x="89365" y="96188"/>
                </a:lnTo>
                <a:lnTo>
                  <a:pt x="86392" y="99844"/>
                </a:lnTo>
                <a:lnTo>
                  <a:pt x="83417" y="104266"/>
                </a:lnTo>
                <a:lnTo>
                  <a:pt x="80441" y="109198"/>
                </a:lnTo>
                <a:lnTo>
                  <a:pt x="77463" y="114471"/>
                </a:lnTo>
                <a:lnTo>
                  <a:pt x="74485" y="118978"/>
                </a:lnTo>
                <a:lnTo>
                  <a:pt x="71507" y="122975"/>
                </a:lnTo>
                <a:lnTo>
                  <a:pt x="68528" y="126632"/>
                </a:lnTo>
                <a:lnTo>
                  <a:pt x="65549" y="130062"/>
                </a:lnTo>
                <a:lnTo>
                  <a:pt x="62570" y="133341"/>
                </a:lnTo>
                <a:lnTo>
                  <a:pt x="59590" y="136519"/>
                </a:lnTo>
                <a:lnTo>
                  <a:pt x="56611" y="138638"/>
                </a:lnTo>
                <a:lnTo>
                  <a:pt x="53631" y="140050"/>
                </a:lnTo>
                <a:lnTo>
                  <a:pt x="50652" y="140992"/>
                </a:lnTo>
                <a:lnTo>
                  <a:pt x="48666" y="142612"/>
                </a:lnTo>
                <a:lnTo>
                  <a:pt x="47341" y="144684"/>
                </a:lnTo>
                <a:lnTo>
                  <a:pt x="44693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17"/>
          <p:cNvSpPr/>
          <p:nvPr/>
        </p:nvSpPr>
        <p:spPr>
          <a:xfrm>
            <a:off x="2069200" y="2839654"/>
            <a:ext cx="124643" cy="178534"/>
          </a:xfrm>
          <a:custGeom>
            <a:avLst/>
            <a:gdLst/>
            <a:ahLst/>
            <a:cxnLst/>
            <a:rect l="0" t="0" r="0" b="0"/>
            <a:pathLst>
              <a:path w="124643" h="178534">
                <a:moveTo>
                  <a:pt x="44692" y="35706"/>
                </a:moveTo>
                <a:lnTo>
                  <a:pt x="44692" y="30965"/>
                </a:lnTo>
                <a:lnTo>
                  <a:pt x="45686" y="29569"/>
                </a:lnTo>
                <a:lnTo>
                  <a:pt x="47341" y="28638"/>
                </a:lnTo>
                <a:lnTo>
                  <a:pt x="49438" y="28017"/>
                </a:lnTo>
                <a:lnTo>
                  <a:pt x="50836" y="26611"/>
                </a:lnTo>
                <a:lnTo>
                  <a:pt x="51767" y="24682"/>
                </a:lnTo>
                <a:lnTo>
                  <a:pt x="52389" y="22403"/>
                </a:lnTo>
                <a:lnTo>
                  <a:pt x="53796" y="20884"/>
                </a:lnTo>
                <a:lnTo>
                  <a:pt x="55727" y="19872"/>
                </a:lnTo>
                <a:lnTo>
                  <a:pt x="58008" y="19196"/>
                </a:lnTo>
                <a:lnTo>
                  <a:pt x="60522" y="17754"/>
                </a:lnTo>
                <a:lnTo>
                  <a:pt x="63191" y="15800"/>
                </a:lnTo>
                <a:lnTo>
                  <a:pt x="65963" y="13506"/>
                </a:lnTo>
                <a:lnTo>
                  <a:pt x="68805" y="10984"/>
                </a:lnTo>
                <a:lnTo>
                  <a:pt x="74610" y="5536"/>
                </a:lnTo>
                <a:lnTo>
                  <a:pt x="77549" y="3686"/>
                </a:lnTo>
                <a:lnTo>
                  <a:pt x="80501" y="2453"/>
                </a:lnTo>
                <a:lnTo>
                  <a:pt x="87631" y="474"/>
                </a:lnTo>
                <a:lnTo>
                  <a:pt x="90202" y="312"/>
                </a:lnTo>
                <a:lnTo>
                  <a:pt x="104624" y="30"/>
                </a:lnTo>
                <a:lnTo>
                  <a:pt x="111226" y="0"/>
                </a:lnTo>
                <a:lnTo>
                  <a:pt x="113877" y="988"/>
                </a:lnTo>
                <a:lnTo>
                  <a:pt x="116638" y="2639"/>
                </a:lnTo>
                <a:lnTo>
                  <a:pt x="119472" y="4731"/>
                </a:lnTo>
                <a:lnTo>
                  <a:pt x="121361" y="7119"/>
                </a:lnTo>
                <a:lnTo>
                  <a:pt x="122621" y="9702"/>
                </a:lnTo>
                <a:lnTo>
                  <a:pt x="124642" y="16238"/>
                </a:lnTo>
                <a:lnTo>
                  <a:pt x="123815" y="17766"/>
                </a:lnTo>
                <a:lnTo>
                  <a:pt x="120247" y="22110"/>
                </a:lnTo>
                <a:lnTo>
                  <a:pt x="118898" y="25650"/>
                </a:lnTo>
                <a:lnTo>
                  <a:pt x="117999" y="29994"/>
                </a:lnTo>
                <a:lnTo>
                  <a:pt x="117400" y="34874"/>
                </a:lnTo>
                <a:lnTo>
                  <a:pt x="116007" y="39120"/>
                </a:lnTo>
                <a:lnTo>
                  <a:pt x="114086" y="42943"/>
                </a:lnTo>
                <a:lnTo>
                  <a:pt x="111811" y="46483"/>
                </a:lnTo>
                <a:lnTo>
                  <a:pt x="108309" y="50828"/>
                </a:lnTo>
                <a:lnTo>
                  <a:pt x="103987" y="55709"/>
                </a:lnTo>
                <a:lnTo>
                  <a:pt x="94882" y="65432"/>
                </a:lnTo>
                <a:lnTo>
                  <a:pt x="83179" y="77476"/>
                </a:lnTo>
                <a:lnTo>
                  <a:pt x="60931" y="99831"/>
                </a:lnTo>
                <a:lnTo>
                  <a:pt x="57504" y="104253"/>
                </a:lnTo>
                <a:lnTo>
                  <a:pt x="54227" y="109185"/>
                </a:lnTo>
                <a:lnTo>
                  <a:pt x="51049" y="114457"/>
                </a:lnTo>
                <a:lnTo>
                  <a:pt x="47937" y="118965"/>
                </a:lnTo>
                <a:lnTo>
                  <a:pt x="44869" y="122961"/>
                </a:lnTo>
                <a:lnTo>
                  <a:pt x="41831" y="126618"/>
                </a:lnTo>
                <a:lnTo>
                  <a:pt x="38812" y="131041"/>
                </a:lnTo>
                <a:lnTo>
                  <a:pt x="35806" y="135973"/>
                </a:lnTo>
                <a:lnTo>
                  <a:pt x="32809" y="141246"/>
                </a:lnTo>
                <a:lnTo>
                  <a:pt x="30812" y="145753"/>
                </a:lnTo>
                <a:lnTo>
                  <a:pt x="29479" y="149750"/>
                </a:lnTo>
                <a:lnTo>
                  <a:pt x="28592" y="153407"/>
                </a:lnTo>
                <a:lnTo>
                  <a:pt x="28993" y="156838"/>
                </a:lnTo>
                <a:lnTo>
                  <a:pt x="30253" y="160116"/>
                </a:lnTo>
                <a:lnTo>
                  <a:pt x="32087" y="163294"/>
                </a:lnTo>
                <a:lnTo>
                  <a:pt x="33309" y="166405"/>
                </a:lnTo>
                <a:lnTo>
                  <a:pt x="34124" y="169471"/>
                </a:lnTo>
                <a:lnTo>
                  <a:pt x="34668" y="172508"/>
                </a:lnTo>
                <a:lnTo>
                  <a:pt x="36023" y="174532"/>
                </a:lnTo>
                <a:lnTo>
                  <a:pt x="37919" y="175881"/>
                </a:lnTo>
                <a:lnTo>
                  <a:pt x="40177" y="176781"/>
                </a:lnTo>
                <a:lnTo>
                  <a:pt x="42675" y="177381"/>
                </a:lnTo>
                <a:lnTo>
                  <a:pt x="45334" y="177781"/>
                </a:lnTo>
                <a:lnTo>
                  <a:pt x="48100" y="178047"/>
                </a:lnTo>
                <a:lnTo>
                  <a:pt x="51930" y="178225"/>
                </a:lnTo>
                <a:lnTo>
                  <a:pt x="65818" y="178475"/>
                </a:lnTo>
                <a:lnTo>
                  <a:pt x="73283" y="178533"/>
                </a:lnTo>
                <a:lnTo>
                  <a:pt x="76664" y="177557"/>
                </a:lnTo>
                <a:lnTo>
                  <a:pt x="79911" y="175914"/>
                </a:lnTo>
                <a:lnTo>
                  <a:pt x="83069" y="173826"/>
                </a:lnTo>
                <a:lnTo>
                  <a:pt x="86168" y="171442"/>
                </a:lnTo>
                <a:lnTo>
                  <a:pt x="89227" y="168860"/>
                </a:lnTo>
                <a:lnTo>
                  <a:pt x="92259" y="166147"/>
                </a:lnTo>
                <a:lnTo>
                  <a:pt x="98277" y="160487"/>
                </a:lnTo>
                <a:lnTo>
                  <a:pt x="101272" y="157588"/>
                </a:lnTo>
                <a:lnTo>
                  <a:pt x="103269" y="154664"/>
                </a:lnTo>
                <a:lnTo>
                  <a:pt x="104600" y="151722"/>
                </a:lnTo>
                <a:lnTo>
                  <a:pt x="105488" y="148768"/>
                </a:lnTo>
                <a:lnTo>
                  <a:pt x="106079" y="145807"/>
                </a:lnTo>
                <a:lnTo>
                  <a:pt x="106474" y="142841"/>
                </a:lnTo>
                <a:lnTo>
                  <a:pt x="106737" y="139871"/>
                </a:lnTo>
                <a:lnTo>
                  <a:pt x="106912" y="136899"/>
                </a:lnTo>
                <a:lnTo>
                  <a:pt x="107107" y="130951"/>
                </a:lnTo>
                <a:lnTo>
                  <a:pt x="105172" y="126984"/>
                </a:lnTo>
                <a:lnTo>
                  <a:pt x="101896" y="122355"/>
                </a:lnTo>
                <a:lnTo>
                  <a:pt x="97726" y="117284"/>
                </a:lnTo>
                <a:lnTo>
                  <a:pt x="93953" y="112912"/>
                </a:lnTo>
                <a:lnTo>
                  <a:pt x="90444" y="109004"/>
                </a:lnTo>
                <a:lnTo>
                  <a:pt x="87111" y="105407"/>
                </a:lnTo>
                <a:lnTo>
                  <a:pt x="82904" y="102017"/>
                </a:lnTo>
                <a:lnTo>
                  <a:pt x="78112" y="98765"/>
                </a:lnTo>
                <a:lnTo>
                  <a:pt x="72931" y="95604"/>
                </a:lnTo>
                <a:lnTo>
                  <a:pt x="67491" y="93497"/>
                </a:lnTo>
                <a:lnTo>
                  <a:pt x="61878" y="92093"/>
                </a:lnTo>
                <a:lnTo>
                  <a:pt x="56150" y="91156"/>
                </a:lnTo>
                <a:lnTo>
                  <a:pt x="50344" y="89540"/>
                </a:lnTo>
                <a:lnTo>
                  <a:pt x="44488" y="87470"/>
                </a:lnTo>
                <a:lnTo>
                  <a:pt x="38597" y="85098"/>
                </a:lnTo>
                <a:lnTo>
                  <a:pt x="33676" y="83517"/>
                </a:lnTo>
                <a:lnTo>
                  <a:pt x="29403" y="82462"/>
                </a:lnTo>
                <a:lnTo>
                  <a:pt x="25561" y="81760"/>
                </a:lnTo>
                <a:lnTo>
                  <a:pt x="21013" y="80299"/>
                </a:lnTo>
                <a:lnTo>
                  <a:pt x="15995" y="78333"/>
                </a:lnTo>
                <a:lnTo>
                  <a:pt x="0" y="714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18"/>
          <p:cNvSpPr/>
          <p:nvPr/>
        </p:nvSpPr>
        <p:spPr>
          <a:xfrm>
            <a:off x="2498416" y="2830836"/>
            <a:ext cx="178608" cy="205259"/>
          </a:xfrm>
          <a:custGeom>
            <a:avLst/>
            <a:gdLst/>
            <a:ahLst/>
            <a:cxnLst/>
            <a:rect l="0" t="0" r="0" b="0"/>
            <a:pathLst>
              <a:path w="178608" h="205259">
                <a:moveTo>
                  <a:pt x="116036" y="44523"/>
                </a:moveTo>
                <a:lnTo>
                  <a:pt x="116036" y="36835"/>
                </a:lnTo>
                <a:lnTo>
                  <a:pt x="113388" y="30854"/>
                </a:lnTo>
                <a:lnTo>
                  <a:pt x="111291" y="26481"/>
                </a:lnTo>
                <a:lnTo>
                  <a:pt x="108900" y="22573"/>
                </a:lnTo>
                <a:lnTo>
                  <a:pt x="106313" y="18976"/>
                </a:lnTo>
                <a:lnTo>
                  <a:pt x="103595" y="15585"/>
                </a:lnTo>
                <a:lnTo>
                  <a:pt x="100790" y="13325"/>
                </a:lnTo>
                <a:lnTo>
                  <a:pt x="97927" y="11818"/>
                </a:lnTo>
                <a:lnTo>
                  <a:pt x="95025" y="10814"/>
                </a:lnTo>
                <a:lnTo>
                  <a:pt x="92097" y="9152"/>
                </a:lnTo>
                <a:lnTo>
                  <a:pt x="89152" y="7052"/>
                </a:lnTo>
                <a:lnTo>
                  <a:pt x="86195" y="4659"/>
                </a:lnTo>
                <a:lnTo>
                  <a:pt x="82238" y="3065"/>
                </a:lnTo>
                <a:lnTo>
                  <a:pt x="77613" y="2002"/>
                </a:lnTo>
                <a:lnTo>
                  <a:pt x="72544" y="1292"/>
                </a:lnTo>
                <a:lnTo>
                  <a:pt x="67178" y="820"/>
                </a:lnTo>
                <a:lnTo>
                  <a:pt x="61614" y="505"/>
                </a:lnTo>
                <a:lnTo>
                  <a:pt x="51129" y="155"/>
                </a:lnTo>
                <a:lnTo>
                  <a:pt x="43158" y="0"/>
                </a:lnTo>
                <a:lnTo>
                  <a:pt x="38649" y="950"/>
                </a:lnTo>
                <a:lnTo>
                  <a:pt x="33656" y="2576"/>
                </a:lnTo>
                <a:lnTo>
                  <a:pt x="28341" y="4652"/>
                </a:lnTo>
                <a:lnTo>
                  <a:pt x="23805" y="7029"/>
                </a:lnTo>
                <a:lnTo>
                  <a:pt x="19788" y="9605"/>
                </a:lnTo>
                <a:lnTo>
                  <a:pt x="16116" y="12315"/>
                </a:lnTo>
                <a:lnTo>
                  <a:pt x="12675" y="16106"/>
                </a:lnTo>
                <a:lnTo>
                  <a:pt x="9388" y="20617"/>
                </a:lnTo>
                <a:lnTo>
                  <a:pt x="6204" y="25609"/>
                </a:lnTo>
                <a:lnTo>
                  <a:pt x="4081" y="29930"/>
                </a:lnTo>
                <a:lnTo>
                  <a:pt x="2666" y="33802"/>
                </a:lnTo>
                <a:lnTo>
                  <a:pt x="1722" y="37376"/>
                </a:lnTo>
                <a:lnTo>
                  <a:pt x="1093" y="41743"/>
                </a:lnTo>
                <a:lnTo>
                  <a:pt x="674" y="46638"/>
                </a:lnTo>
                <a:lnTo>
                  <a:pt x="208" y="56377"/>
                </a:lnTo>
                <a:lnTo>
                  <a:pt x="0" y="64013"/>
                </a:lnTo>
                <a:lnTo>
                  <a:pt x="938" y="67438"/>
                </a:lnTo>
                <a:lnTo>
                  <a:pt x="2557" y="70714"/>
                </a:lnTo>
                <a:lnTo>
                  <a:pt x="4629" y="73890"/>
                </a:lnTo>
                <a:lnTo>
                  <a:pt x="7997" y="77000"/>
                </a:lnTo>
                <a:lnTo>
                  <a:pt x="12228" y="80065"/>
                </a:lnTo>
                <a:lnTo>
                  <a:pt x="17036" y="83100"/>
                </a:lnTo>
                <a:lnTo>
                  <a:pt x="21234" y="85124"/>
                </a:lnTo>
                <a:lnTo>
                  <a:pt x="25026" y="86474"/>
                </a:lnTo>
                <a:lnTo>
                  <a:pt x="28547" y="87373"/>
                </a:lnTo>
                <a:lnTo>
                  <a:pt x="32881" y="87972"/>
                </a:lnTo>
                <a:lnTo>
                  <a:pt x="37756" y="88372"/>
                </a:lnTo>
                <a:lnTo>
                  <a:pt x="42993" y="88639"/>
                </a:lnTo>
                <a:lnTo>
                  <a:pt x="54108" y="88935"/>
                </a:lnTo>
                <a:lnTo>
                  <a:pt x="59854" y="89014"/>
                </a:lnTo>
                <a:lnTo>
                  <a:pt x="65670" y="88074"/>
                </a:lnTo>
                <a:lnTo>
                  <a:pt x="71534" y="86456"/>
                </a:lnTo>
                <a:lnTo>
                  <a:pt x="77430" y="84385"/>
                </a:lnTo>
                <a:lnTo>
                  <a:pt x="82353" y="83004"/>
                </a:lnTo>
                <a:lnTo>
                  <a:pt x="86629" y="82083"/>
                </a:lnTo>
                <a:lnTo>
                  <a:pt x="90472" y="81470"/>
                </a:lnTo>
                <a:lnTo>
                  <a:pt x="94028" y="80068"/>
                </a:lnTo>
                <a:lnTo>
                  <a:pt x="97392" y="78142"/>
                </a:lnTo>
                <a:lnTo>
                  <a:pt x="100627" y="75865"/>
                </a:lnTo>
                <a:lnTo>
                  <a:pt x="103777" y="73356"/>
                </a:lnTo>
                <a:lnTo>
                  <a:pt x="106871" y="70690"/>
                </a:lnTo>
                <a:lnTo>
                  <a:pt x="114226" y="64024"/>
                </a:lnTo>
                <a:lnTo>
                  <a:pt x="114830" y="62484"/>
                </a:lnTo>
                <a:lnTo>
                  <a:pt x="115500" y="58129"/>
                </a:lnTo>
                <a:lnTo>
                  <a:pt x="116672" y="56570"/>
                </a:lnTo>
                <a:lnTo>
                  <a:pt x="118447" y="55531"/>
                </a:lnTo>
                <a:lnTo>
                  <a:pt x="123685" y="53864"/>
                </a:lnTo>
                <a:lnTo>
                  <a:pt x="124115" y="54719"/>
                </a:lnTo>
                <a:lnTo>
                  <a:pt x="124593" y="58315"/>
                </a:lnTo>
                <a:lnTo>
                  <a:pt x="123727" y="59671"/>
                </a:lnTo>
                <a:lnTo>
                  <a:pt x="122157" y="60575"/>
                </a:lnTo>
                <a:lnTo>
                  <a:pt x="120117" y="61177"/>
                </a:lnTo>
                <a:lnTo>
                  <a:pt x="118757" y="62572"/>
                </a:lnTo>
                <a:lnTo>
                  <a:pt x="117850" y="64493"/>
                </a:lnTo>
                <a:lnTo>
                  <a:pt x="116843" y="70266"/>
                </a:lnTo>
                <a:lnTo>
                  <a:pt x="116574" y="74584"/>
                </a:lnTo>
                <a:lnTo>
                  <a:pt x="116275" y="84673"/>
                </a:lnTo>
                <a:lnTo>
                  <a:pt x="116046" y="130900"/>
                </a:lnTo>
                <a:lnTo>
                  <a:pt x="117036" y="136834"/>
                </a:lnTo>
                <a:lnTo>
                  <a:pt x="118689" y="142775"/>
                </a:lnTo>
                <a:lnTo>
                  <a:pt x="120785" y="148720"/>
                </a:lnTo>
                <a:lnTo>
                  <a:pt x="123174" y="154668"/>
                </a:lnTo>
                <a:lnTo>
                  <a:pt x="125761" y="160617"/>
                </a:lnTo>
                <a:lnTo>
                  <a:pt x="128479" y="166567"/>
                </a:lnTo>
                <a:lnTo>
                  <a:pt x="130290" y="171527"/>
                </a:lnTo>
                <a:lnTo>
                  <a:pt x="131498" y="175825"/>
                </a:lnTo>
                <a:lnTo>
                  <a:pt x="132304" y="179683"/>
                </a:lnTo>
                <a:lnTo>
                  <a:pt x="133833" y="183247"/>
                </a:lnTo>
                <a:lnTo>
                  <a:pt x="135846" y="186615"/>
                </a:lnTo>
                <a:lnTo>
                  <a:pt x="138182" y="189853"/>
                </a:lnTo>
                <a:lnTo>
                  <a:pt x="141725" y="193004"/>
                </a:lnTo>
                <a:lnTo>
                  <a:pt x="146073" y="196096"/>
                </a:lnTo>
                <a:lnTo>
                  <a:pt x="150959" y="199150"/>
                </a:lnTo>
                <a:lnTo>
                  <a:pt x="155209" y="201186"/>
                </a:lnTo>
                <a:lnTo>
                  <a:pt x="159035" y="202543"/>
                </a:lnTo>
                <a:lnTo>
                  <a:pt x="167568" y="204722"/>
                </a:lnTo>
                <a:lnTo>
                  <a:pt x="171383" y="205019"/>
                </a:lnTo>
                <a:lnTo>
                  <a:pt x="178607" y="2052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19"/>
          <p:cNvSpPr/>
          <p:nvPr/>
        </p:nvSpPr>
        <p:spPr>
          <a:xfrm>
            <a:off x="3043504" y="2857500"/>
            <a:ext cx="26817" cy="142876"/>
          </a:xfrm>
          <a:custGeom>
            <a:avLst/>
            <a:gdLst/>
            <a:ahLst/>
            <a:cxnLst/>
            <a:rect l="0" t="0" r="0" b="0"/>
            <a:pathLst>
              <a:path w="26817" h="142876">
                <a:moveTo>
                  <a:pt x="26816" y="0"/>
                </a:moveTo>
                <a:lnTo>
                  <a:pt x="26816" y="20991"/>
                </a:lnTo>
                <a:lnTo>
                  <a:pt x="25823" y="23916"/>
                </a:lnTo>
                <a:lnTo>
                  <a:pt x="24168" y="26858"/>
                </a:lnTo>
                <a:lnTo>
                  <a:pt x="22071" y="29811"/>
                </a:lnTo>
                <a:lnTo>
                  <a:pt x="20673" y="33765"/>
                </a:lnTo>
                <a:lnTo>
                  <a:pt x="19741" y="38385"/>
                </a:lnTo>
                <a:lnTo>
                  <a:pt x="19120" y="43449"/>
                </a:lnTo>
                <a:lnTo>
                  <a:pt x="17712" y="47818"/>
                </a:lnTo>
                <a:lnTo>
                  <a:pt x="15781" y="51722"/>
                </a:lnTo>
                <a:lnTo>
                  <a:pt x="13500" y="55318"/>
                </a:lnTo>
                <a:lnTo>
                  <a:pt x="11980" y="59699"/>
                </a:lnTo>
                <a:lnTo>
                  <a:pt x="10966" y="64604"/>
                </a:lnTo>
                <a:lnTo>
                  <a:pt x="10290" y="69858"/>
                </a:lnTo>
                <a:lnTo>
                  <a:pt x="8846" y="75346"/>
                </a:lnTo>
                <a:lnTo>
                  <a:pt x="6891" y="80988"/>
                </a:lnTo>
                <a:lnTo>
                  <a:pt x="4594" y="86734"/>
                </a:lnTo>
                <a:lnTo>
                  <a:pt x="3063" y="91557"/>
                </a:lnTo>
                <a:lnTo>
                  <a:pt x="2042" y="95765"/>
                </a:lnTo>
                <a:lnTo>
                  <a:pt x="1361" y="99562"/>
                </a:lnTo>
                <a:lnTo>
                  <a:pt x="907" y="104078"/>
                </a:lnTo>
                <a:lnTo>
                  <a:pt x="605" y="109072"/>
                </a:lnTo>
                <a:lnTo>
                  <a:pt x="269" y="118922"/>
                </a:lnTo>
                <a:lnTo>
                  <a:pt x="80" y="13004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20"/>
          <p:cNvSpPr/>
          <p:nvPr/>
        </p:nvSpPr>
        <p:spPr>
          <a:xfrm>
            <a:off x="3137123" y="2839641"/>
            <a:ext cx="154731" cy="142817"/>
          </a:xfrm>
          <a:custGeom>
            <a:avLst/>
            <a:gdLst/>
            <a:ahLst/>
            <a:cxnLst/>
            <a:rect l="0" t="0" r="0" b="0"/>
            <a:pathLst>
              <a:path w="154731" h="142817">
                <a:moveTo>
                  <a:pt x="111968" y="35718"/>
                </a:moveTo>
                <a:lnTo>
                  <a:pt x="82050" y="35718"/>
                </a:lnTo>
                <a:lnTo>
                  <a:pt x="78118" y="36711"/>
                </a:lnTo>
                <a:lnTo>
                  <a:pt x="73511" y="38364"/>
                </a:lnTo>
                <a:lnTo>
                  <a:pt x="68453" y="40459"/>
                </a:lnTo>
                <a:lnTo>
                  <a:pt x="64087" y="42848"/>
                </a:lnTo>
                <a:lnTo>
                  <a:pt x="60184" y="45432"/>
                </a:lnTo>
                <a:lnTo>
                  <a:pt x="56589" y="48147"/>
                </a:lnTo>
                <a:lnTo>
                  <a:pt x="52206" y="51942"/>
                </a:lnTo>
                <a:lnTo>
                  <a:pt x="47297" y="56456"/>
                </a:lnTo>
                <a:lnTo>
                  <a:pt x="42039" y="61450"/>
                </a:lnTo>
                <a:lnTo>
                  <a:pt x="36546" y="65771"/>
                </a:lnTo>
                <a:lnTo>
                  <a:pt x="30899" y="69644"/>
                </a:lnTo>
                <a:lnTo>
                  <a:pt x="25147" y="73218"/>
                </a:lnTo>
                <a:lnTo>
                  <a:pt x="20320" y="77586"/>
                </a:lnTo>
                <a:lnTo>
                  <a:pt x="16108" y="82481"/>
                </a:lnTo>
                <a:lnTo>
                  <a:pt x="12307" y="87730"/>
                </a:lnTo>
                <a:lnTo>
                  <a:pt x="9773" y="93213"/>
                </a:lnTo>
                <a:lnTo>
                  <a:pt x="8084" y="98853"/>
                </a:lnTo>
                <a:lnTo>
                  <a:pt x="6957" y="104597"/>
                </a:lnTo>
                <a:lnTo>
                  <a:pt x="5213" y="110411"/>
                </a:lnTo>
                <a:lnTo>
                  <a:pt x="3058" y="116271"/>
                </a:lnTo>
                <a:lnTo>
                  <a:pt x="628" y="122162"/>
                </a:lnTo>
                <a:lnTo>
                  <a:pt x="0" y="127082"/>
                </a:lnTo>
                <a:lnTo>
                  <a:pt x="575" y="131354"/>
                </a:lnTo>
                <a:lnTo>
                  <a:pt x="1952" y="135194"/>
                </a:lnTo>
                <a:lnTo>
                  <a:pt x="3863" y="137755"/>
                </a:lnTo>
                <a:lnTo>
                  <a:pt x="6130" y="139461"/>
                </a:lnTo>
                <a:lnTo>
                  <a:pt x="8635" y="140599"/>
                </a:lnTo>
                <a:lnTo>
                  <a:pt x="12291" y="141358"/>
                </a:lnTo>
                <a:lnTo>
                  <a:pt x="16715" y="141863"/>
                </a:lnTo>
                <a:lnTo>
                  <a:pt x="21650" y="142201"/>
                </a:lnTo>
                <a:lnTo>
                  <a:pt x="27920" y="142425"/>
                </a:lnTo>
                <a:lnTo>
                  <a:pt x="49987" y="142741"/>
                </a:lnTo>
                <a:lnTo>
                  <a:pt x="63233" y="142816"/>
                </a:lnTo>
                <a:lnTo>
                  <a:pt x="70539" y="141843"/>
                </a:lnTo>
                <a:lnTo>
                  <a:pt x="78390" y="140203"/>
                </a:lnTo>
                <a:lnTo>
                  <a:pt x="86603" y="138117"/>
                </a:lnTo>
                <a:lnTo>
                  <a:pt x="94065" y="134742"/>
                </a:lnTo>
                <a:lnTo>
                  <a:pt x="101026" y="130508"/>
                </a:lnTo>
                <a:lnTo>
                  <a:pt x="107653" y="125700"/>
                </a:lnTo>
                <a:lnTo>
                  <a:pt x="114057" y="121503"/>
                </a:lnTo>
                <a:lnTo>
                  <a:pt x="120313" y="117713"/>
                </a:lnTo>
                <a:lnTo>
                  <a:pt x="126470" y="114194"/>
                </a:lnTo>
                <a:lnTo>
                  <a:pt x="131568" y="109864"/>
                </a:lnTo>
                <a:lnTo>
                  <a:pt x="135959" y="104992"/>
                </a:lnTo>
                <a:lnTo>
                  <a:pt x="139880" y="99760"/>
                </a:lnTo>
                <a:lnTo>
                  <a:pt x="143488" y="94288"/>
                </a:lnTo>
                <a:lnTo>
                  <a:pt x="146886" y="88655"/>
                </a:lnTo>
                <a:lnTo>
                  <a:pt x="150144" y="82916"/>
                </a:lnTo>
                <a:lnTo>
                  <a:pt x="152317" y="77105"/>
                </a:lnTo>
                <a:lnTo>
                  <a:pt x="153765" y="71247"/>
                </a:lnTo>
                <a:lnTo>
                  <a:pt x="154730" y="65357"/>
                </a:lnTo>
                <a:lnTo>
                  <a:pt x="154380" y="60439"/>
                </a:lnTo>
                <a:lnTo>
                  <a:pt x="153154" y="56167"/>
                </a:lnTo>
                <a:lnTo>
                  <a:pt x="149143" y="47783"/>
                </a:lnTo>
                <a:lnTo>
                  <a:pt x="144050" y="37443"/>
                </a:lnTo>
                <a:lnTo>
                  <a:pt x="141302" y="32899"/>
                </a:lnTo>
                <a:lnTo>
                  <a:pt x="138476" y="28878"/>
                </a:lnTo>
                <a:lnTo>
                  <a:pt x="135599" y="25205"/>
                </a:lnTo>
                <a:lnTo>
                  <a:pt x="131695" y="21764"/>
                </a:lnTo>
                <a:lnTo>
                  <a:pt x="127105" y="18478"/>
                </a:lnTo>
                <a:lnTo>
                  <a:pt x="122059" y="15295"/>
                </a:lnTo>
                <a:lnTo>
                  <a:pt x="117703" y="13173"/>
                </a:lnTo>
                <a:lnTo>
                  <a:pt x="113805" y="11759"/>
                </a:lnTo>
                <a:lnTo>
                  <a:pt x="110213" y="10815"/>
                </a:lnTo>
                <a:lnTo>
                  <a:pt x="105832" y="9194"/>
                </a:lnTo>
                <a:lnTo>
                  <a:pt x="100925" y="7122"/>
                </a:lnTo>
                <a:lnTo>
                  <a:pt x="8515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21"/>
          <p:cNvSpPr/>
          <p:nvPr/>
        </p:nvSpPr>
        <p:spPr>
          <a:xfrm>
            <a:off x="3606634" y="2893219"/>
            <a:ext cx="26817" cy="116087"/>
          </a:xfrm>
          <a:custGeom>
            <a:avLst/>
            <a:gdLst/>
            <a:ahLst/>
            <a:cxnLst/>
            <a:rect l="0" t="0" r="0" b="0"/>
            <a:pathLst>
              <a:path w="26817" h="116087">
                <a:moveTo>
                  <a:pt x="26816" y="0"/>
                </a:moveTo>
                <a:lnTo>
                  <a:pt x="22070" y="0"/>
                </a:lnTo>
                <a:lnTo>
                  <a:pt x="20673" y="992"/>
                </a:lnTo>
                <a:lnTo>
                  <a:pt x="19741" y="2646"/>
                </a:lnTo>
                <a:lnTo>
                  <a:pt x="19120" y="4740"/>
                </a:lnTo>
                <a:lnTo>
                  <a:pt x="18705" y="7129"/>
                </a:lnTo>
                <a:lnTo>
                  <a:pt x="18430" y="9713"/>
                </a:lnTo>
                <a:lnTo>
                  <a:pt x="18246" y="12429"/>
                </a:lnTo>
                <a:lnTo>
                  <a:pt x="18123" y="15231"/>
                </a:lnTo>
                <a:lnTo>
                  <a:pt x="17987" y="20991"/>
                </a:lnTo>
                <a:lnTo>
                  <a:pt x="17910" y="29811"/>
                </a:lnTo>
                <a:lnTo>
                  <a:pt x="16906" y="33765"/>
                </a:lnTo>
                <a:lnTo>
                  <a:pt x="15243" y="38385"/>
                </a:lnTo>
                <a:lnTo>
                  <a:pt x="13142" y="43449"/>
                </a:lnTo>
                <a:lnTo>
                  <a:pt x="11740" y="47818"/>
                </a:lnTo>
                <a:lnTo>
                  <a:pt x="10807" y="51722"/>
                </a:lnTo>
                <a:lnTo>
                  <a:pt x="10184" y="55317"/>
                </a:lnTo>
                <a:lnTo>
                  <a:pt x="9769" y="59698"/>
                </a:lnTo>
                <a:lnTo>
                  <a:pt x="9492" y="64604"/>
                </a:lnTo>
                <a:lnTo>
                  <a:pt x="9308" y="69858"/>
                </a:lnTo>
                <a:lnTo>
                  <a:pt x="8192" y="74353"/>
                </a:lnTo>
                <a:lnTo>
                  <a:pt x="6454" y="78342"/>
                </a:lnTo>
                <a:lnTo>
                  <a:pt x="4303" y="81994"/>
                </a:lnTo>
                <a:lnTo>
                  <a:pt x="2869" y="86412"/>
                </a:lnTo>
                <a:lnTo>
                  <a:pt x="1912" y="91343"/>
                </a:lnTo>
                <a:lnTo>
                  <a:pt x="1275" y="96614"/>
                </a:lnTo>
                <a:lnTo>
                  <a:pt x="850" y="101120"/>
                </a:lnTo>
                <a:lnTo>
                  <a:pt x="566" y="105117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22"/>
          <p:cNvSpPr/>
          <p:nvPr/>
        </p:nvSpPr>
        <p:spPr>
          <a:xfrm>
            <a:off x="3731774" y="2893219"/>
            <a:ext cx="8940" cy="187524"/>
          </a:xfrm>
          <a:custGeom>
            <a:avLst/>
            <a:gdLst/>
            <a:ahLst/>
            <a:cxnLst/>
            <a:rect l="0" t="0" r="0" b="0"/>
            <a:pathLst>
              <a:path w="8940" h="187524">
                <a:moveTo>
                  <a:pt x="0" y="0"/>
                </a:moveTo>
                <a:lnTo>
                  <a:pt x="0" y="102960"/>
                </a:lnTo>
                <a:lnTo>
                  <a:pt x="994" y="110312"/>
                </a:lnTo>
                <a:lnTo>
                  <a:pt x="2649" y="118189"/>
                </a:lnTo>
                <a:lnTo>
                  <a:pt x="4745" y="126418"/>
                </a:lnTo>
                <a:lnTo>
                  <a:pt x="6143" y="133888"/>
                </a:lnTo>
                <a:lnTo>
                  <a:pt x="7075" y="140852"/>
                </a:lnTo>
                <a:lnTo>
                  <a:pt x="7696" y="147480"/>
                </a:lnTo>
                <a:lnTo>
                  <a:pt x="8111" y="153882"/>
                </a:lnTo>
                <a:lnTo>
                  <a:pt x="8386" y="160135"/>
                </a:lnTo>
                <a:lnTo>
                  <a:pt x="8775" y="175770"/>
                </a:lnTo>
                <a:lnTo>
                  <a:pt x="8939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23"/>
          <p:cNvSpPr/>
          <p:nvPr/>
        </p:nvSpPr>
        <p:spPr>
          <a:xfrm>
            <a:off x="1193787" y="2509692"/>
            <a:ext cx="176652" cy="194159"/>
          </a:xfrm>
          <a:custGeom>
            <a:avLst/>
            <a:gdLst/>
            <a:ahLst/>
            <a:cxnLst/>
            <a:rect l="0" t="0" r="0" b="0"/>
            <a:pathLst>
              <a:path w="176652" h="194159">
                <a:moveTo>
                  <a:pt x="88818" y="169214"/>
                </a:moveTo>
                <a:lnTo>
                  <a:pt x="49972" y="169214"/>
                </a:lnTo>
                <a:lnTo>
                  <a:pt x="47030" y="168222"/>
                </a:lnTo>
                <a:lnTo>
                  <a:pt x="44075" y="166568"/>
                </a:lnTo>
                <a:lnTo>
                  <a:pt x="41113" y="164473"/>
                </a:lnTo>
                <a:lnTo>
                  <a:pt x="38144" y="161093"/>
                </a:lnTo>
                <a:lnTo>
                  <a:pt x="35172" y="156855"/>
                </a:lnTo>
                <a:lnTo>
                  <a:pt x="32198" y="152045"/>
                </a:lnTo>
                <a:lnTo>
                  <a:pt x="29221" y="146854"/>
                </a:lnTo>
                <a:lnTo>
                  <a:pt x="23266" y="135795"/>
                </a:lnTo>
                <a:lnTo>
                  <a:pt x="21281" y="130067"/>
                </a:lnTo>
                <a:lnTo>
                  <a:pt x="19957" y="124264"/>
                </a:lnTo>
                <a:lnTo>
                  <a:pt x="19075" y="118412"/>
                </a:lnTo>
                <a:lnTo>
                  <a:pt x="18486" y="112525"/>
                </a:lnTo>
                <a:lnTo>
                  <a:pt x="18094" y="106617"/>
                </a:lnTo>
                <a:lnTo>
                  <a:pt x="17833" y="100694"/>
                </a:lnTo>
                <a:lnTo>
                  <a:pt x="16665" y="94760"/>
                </a:lnTo>
                <a:lnTo>
                  <a:pt x="14894" y="88821"/>
                </a:lnTo>
                <a:lnTo>
                  <a:pt x="12719" y="82876"/>
                </a:lnTo>
                <a:lnTo>
                  <a:pt x="11270" y="76929"/>
                </a:lnTo>
                <a:lnTo>
                  <a:pt x="10304" y="70980"/>
                </a:lnTo>
                <a:lnTo>
                  <a:pt x="9660" y="65029"/>
                </a:lnTo>
                <a:lnTo>
                  <a:pt x="10223" y="59078"/>
                </a:lnTo>
                <a:lnTo>
                  <a:pt x="11593" y="53126"/>
                </a:lnTo>
                <a:lnTo>
                  <a:pt x="13498" y="47173"/>
                </a:lnTo>
                <a:lnTo>
                  <a:pt x="15762" y="42213"/>
                </a:lnTo>
                <a:lnTo>
                  <a:pt x="18264" y="37914"/>
                </a:lnTo>
                <a:lnTo>
                  <a:pt x="20926" y="34055"/>
                </a:lnTo>
                <a:lnTo>
                  <a:pt x="23693" y="29499"/>
                </a:lnTo>
                <a:lnTo>
                  <a:pt x="26531" y="24477"/>
                </a:lnTo>
                <a:lnTo>
                  <a:pt x="29416" y="19145"/>
                </a:lnTo>
                <a:lnTo>
                  <a:pt x="33326" y="15590"/>
                </a:lnTo>
                <a:lnTo>
                  <a:pt x="37919" y="13220"/>
                </a:lnTo>
                <a:lnTo>
                  <a:pt x="42967" y="11640"/>
                </a:lnTo>
                <a:lnTo>
                  <a:pt x="48319" y="9594"/>
                </a:lnTo>
                <a:lnTo>
                  <a:pt x="53874" y="7238"/>
                </a:lnTo>
                <a:lnTo>
                  <a:pt x="59563" y="4675"/>
                </a:lnTo>
                <a:lnTo>
                  <a:pt x="65342" y="2967"/>
                </a:lnTo>
                <a:lnTo>
                  <a:pt x="71181" y="1828"/>
                </a:lnTo>
                <a:lnTo>
                  <a:pt x="77060" y="1069"/>
                </a:lnTo>
                <a:lnTo>
                  <a:pt x="82966" y="563"/>
                </a:lnTo>
                <a:lnTo>
                  <a:pt x="88889" y="225"/>
                </a:lnTo>
                <a:lnTo>
                  <a:pt x="94825" y="0"/>
                </a:lnTo>
                <a:lnTo>
                  <a:pt x="100768" y="842"/>
                </a:lnTo>
                <a:lnTo>
                  <a:pt x="106717" y="2396"/>
                </a:lnTo>
                <a:lnTo>
                  <a:pt x="112669" y="4424"/>
                </a:lnTo>
                <a:lnTo>
                  <a:pt x="118623" y="6768"/>
                </a:lnTo>
                <a:lnTo>
                  <a:pt x="124579" y="9323"/>
                </a:lnTo>
                <a:lnTo>
                  <a:pt x="130536" y="12018"/>
                </a:lnTo>
                <a:lnTo>
                  <a:pt x="135500" y="15800"/>
                </a:lnTo>
                <a:lnTo>
                  <a:pt x="139803" y="20305"/>
                </a:lnTo>
                <a:lnTo>
                  <a:pt x="143665" y="25293"/>
                </a:lnTo>
                <a:lnTo>
                  <a:pt x="147233" y="30603"/>
                </a:lnTo>
                <a:lnTo>
                  <a:pt x="150604" y="36127"/>
                </a:lnTo>
                <a:lnTo>
                  <a:pt x="153845" y="41794"/>
                </a:lnTo>
                <a:lnTo>
                  <a:pt x="160095" y="53382"/>
                </a:lnTo>
                <a:lnTo>
                  <a:pt x="163152" y="59251"/>
                </a:lnTo>
                <a:lnTo>
                  <a:pt x="165190" y="65147"/>
                </a:lnTo>
                <a:lnTo>
                  <a:pt x="166548" y="71063"/>
                </a:lnTo>
                <a:lnTo>
                  <a:pt x="167454" y="76991"/>
                </a:lnTo>
                <a:lnTo>
                  <a:pt x="167065" y="82927"/>
                </a:lnTo>
                <a:lnTo>
                  <a:pt x="165812" y="88869"/>
                </a:lnTo>
                <a:lnTo>
                  <a:pt x="163984" y="94815"/>
                </a:lnTo>
                <a:lnTo>
                  <a:pt x="161772" y="100763"/>
                </a:lnTo>
                <a:lnTo>
                  <a:pt x="159304" y="106713"/>
                </a:lnTo>
                <a:lnTo>
                  <a:pt x="156665" y="112664"/>
                </a:lnTo>
                <a:lnTo>
                  <a:pt x="151085" y="124568"/>
                </a:lnTo>
                <a:lnTo>
                  <a:pt x="139411" y="148379"/>
                </a:lnTo>
                <a:lnTo>
                  <a:pt x="135458" y="153339"/>
                </a:lnTo>
                <a:lnTo>
                  <a:pt x="130836" y="157639"/>
                </a:lnTo>
                <a:lnTo>
                  <a:pt x="125769" y="161497"/>
                </a:lnTo>
                <a:lnTo>
                  <a:pt x="120404" y="165062"/>
                </a:lnTo>
                <a:lnTo>
                  <a:pt x="114842" y="168430"/>
                </a:lnTo>
                <a:lnTo>
                  <a:pt x="109147" y="171668"/>
                </a:lnTo>
                <a:lnTo>
                  <a:pt x="104357" y="174819"/>
                </a:lnTo>
                <a:lnTo>
                  <a:pt x="100171" y="177912"/>
                </a:lnTo>
                <a:lnTo>
                  <a:pt x="96387" y="180965"/>
                </a:lnTo>
                <a:lnTo>
                  <a:pt x="90884" y="183002"/>
                </a:lnTo>
                <a:lnTo>
                  <a:pt x="84237" y="184359"/>
                </a:lnTo>
                <a:lnTo>
                  <a:pt x="76825" y="185264"/>
                </a:lnTo>
                <a:lnTo>
                  <a:pt x="70891" y="184875"/>
                </a:lnTo>
                <a:lnTo>
                  <a:pt x="65942" y="183623"/>
                </a:lnTo>
                <a:lnTo>
                  <a:pt x="61650" y="181797"/>
                </a:lnTo>
                <a:lnTo>
                  <a:pt x="56801" y="180579"/>
                </a:lnTo>
                <a:lnTo>
                  <a:pt x="51583" y="179767"/>
                </a:lnTo>
                <a:lnTo>
                  <a:pt x="46118" y="179226"/>
                </a:lnTo>
                <a:lnTo>
                  <a:pt x="40488" y="176881"/>
                </a:lnTo>
                <a:lnTo>
                  <a:pt x="34748" y="173333"/>
                </a:lnTo>
                <a:lnTo>
                  <a:pt x="28935" y="168983"/>
                </a:lnTo>
                <a:lnTo>
                  <a:pt x="24067" y="164100"/>
                </a:lnTo>
                <a:lnTo>
                  <a:pt x="19828" y="158859"/>
                </a:lnTo>
                <a:lnTo>
                  <a:pt x="16009" y="153381"/>
                </a:lnTo>
                <a:lnTo>
                  <a:pt x="12470" y="147745"/>
                </a:lnTo>
                <a:lnTo>
                  <a:pt x="9117" y="142003"/>
                </a:lnTo>
                <a:lnTo>
                  <a:pt x="5889" y="136190"/>
                </a:lnTo>
                <a:lnTo>
                  <a:pt x="3737" y="129339"/>
                </a:lnTo>
                <a:lnTo>
                  <a:pt x="2302" y="121795"/>
                </a:lnTo>
                <a:lnTo>
                  <a:pt x="1346" y="113789"/>
                </a:lnTo>
                <a:lnTo>
                  <a:pt x="708" y="106467"/>
                </a:lnTo>
                <a:lnTo>
                  <a:pt x="283" y="99601"/>
                </a:lnTo>
                <a:lnTo>
                  <a:pt x="0" y="93040"/>
                </a:lnTo>
                <a:lnTo>
                  <a:pt x="804" y="86681"/>
                </a:lnTo>
                <a:lnTo>
                  <a:pt x="2333" y="80458"/>
                </a:lnTo>
                <a:lnTo>
                  <a:pt x="4346" y="74324"/>
                </a:lnTo>
                <a:lnTo>
                  <a:pt x="6681" y="68251"/>
                </a:lnTo>
                <a:lnTo>
                  <a:pt x="9231" y="62218"/>
                </a:lnTo>
                <a:lnTo>
                  <a:pt x="11924" y="56211"/>
                </a:lnTo>
                <a:lnTo>
                  <a:pt x="15705" y="50222"/>
                </a:lnTo>
                <a:lnTo>
                  <a:pt x="20213" y="44246"/>
                </a:lnTo>
                <a:lnTo>
                  <a:pt x="25204" y="38277"/>
                </a:lnTo>
                <a:lnTo>
                  <a:pt x="30518" y="33306"/>
                </a:lnTo>
                <a:lnTo>
                  <a:pt x="36047" y="28999"/>
                </a:lnTo>
                <a:lnTo>
                  <a:pt x="41720" y="25136"/>
                </a:lnTo>
                <a:lnTo>
                  <a:pt x="47487" y="21568"/>
                </a:lnTo>
                <a:lnTo>
                  <a:pt x="53319" y="18197"/>
                </a:lnTo>
                <a:lnTo>
                  <a:pt x="59193" y="14958"/>
                </a:lnTo>
                <a:lnTo>
                  <a:pt x="66089" y="12799"/>
                </a:lnTo>
                <a:lnTo>
                  <a:pt x="73665" y="11359"/>
                </a:lnTo>
                <a:lnTo>
                  <a:pt x="81696" y="10399"/>
                </a:lnTo>
                <a:lnTo>
                  <a:pt x="89036" y="9759"/>
                </a:lnTo>
                <a:lnTo>
                  <a:pt x="95916" y="9333"/>
                </a:lnTo>
                <a:lnTo>
                  <a:pt x="102489" y="9048"/>
                </a:lnTo>
                <a:lnTo>
                  <a:pt x="108857" y="9851"/>
                </a:lnTo>
                <a:lnTo>
                  <a:pt x="115089" y="11378"/>
                </a:lnTo>
                <a:lnTo>
                  <a:pt x="121230" y="13389"/>
                </a:lnTo>
                <a:lnTo>
                  <a:pt x="127310" y="15721"/>
                </a:lnTo>
                <a:lnTo>
                  <a:pt x="133350" y="18268"/>
                </a:lnTo>
                <a:lnTo>
                  <a:pt x="139363" y="20958"/>
                </a:lnTo>
                <a:lnTo>
                  <a:pt x="151341" y="26593"/>
                </a:lnTo>
                <a:lnTo>
                  <a:pt x="157316" y="29485"/>
                </a:lnTo>
                <a:lnTo>
                  <a:pt x="161299" y="34390"/>
                </a:lnTo>
                <a:lnTo>
                  <a:pt x="163955" y="40636"/>
                </a:lnTo>
                <a:lnTo>
                  <a:pt x="165725" y="47776"/>
                </a:lnTo>
                <a:lnTo>
                  <a:pt x="167898" y="54521"/>
                </a:lnTo>
                <a:lnTo>
                  <a:pt x="170341" y="61002"/>
                </a:lnTo>
                <a:lnTo>
                  <a:pt x="172962" y="67307"/>
                </a:lnTo>
                <a:lnTo>
                  <a:pt x="174709" y="73495"/>
                </a:lnTo>
                <a:lnTo>
                  <a:pt x="175874" y="79604"/>
                </a:lnTo>
                <a:lnTo>
                  <a:pt x="176651" y="85662"/>
                </a:lnTo>
                <a:lnTo>
                  <a:pt x="176176" y="92677"/>
                </a:lnTo>
                <a:lnTo>
                  <a:pt x="174865" y="100330"/>
                </a:lnTo>
                <a:lnTo>
                  <a:pt x="172999" y="108408"/>
                </a:lnTo>
                <a:lnTo>
                  <a:pt x="170761" y="115778"/>
                </a:lnTo>
                <a:lnTo>
                  <a:pt x="168276" y="122676"/>
                </a:lnTo>
                <a:lnTo>
                  <a:pt x="165627" y="129259"/>
                </a:lnTo>
                <a:lnTo>
                  <a:pt x="160034" y="144511"/>
                </a:lnTo>
                <a:lnTo>
                  <a:pt x="157152" y="152745"/>
                </a:lnTo>
                <a:lnTo>
                  <a:pt x="154238" y="159227"/>
                </a:lnTo>
                <a:lnTo>
                  <a:pt x="151302" y="164540"/>
                </a:lnTo>
                <a:lnTo>
                  <a:pt x="148351" y="169075"/>
                </a:lnTo>
                <a:lnTo>
                  <a:pt x="144398" y="173090"/>
                </a:lnTo>
                <a:lnTo>
                  <a:pt x="139776" y="176759"/>
                </a:lnTo>
                <a:lnTo>
                  <a:pt x="134708" y="180197"/>
                </a:lnTo>
                <a:lnTo>
                  <a:pt x="129343" y="183482"/>
                </a:lnTo>
                <a:lnTo>
                  <a:pt x="123780" y="186663"/>
                </a:lnTo>
                <a:lnTo>
                  <a:pt x="118086" y="189776"/>
                </a:lnTo>
                <a:lnTo>
                  <a:pt x="112303" y="191852"/>
                </a:lnTo>
                <a:lnTo>
                  <a:pt x="106461" y="193235"/>
                </a:lnTo>
                <a:lnTo>
                  <a:pt x="100580" y="194158"/>
                </a:lnTo>
                <a:lnTo>
                  <a:pt x="94673" y="193781"/>
                </a:lnTo>
                <a:lnTo>
                  <a:pt x="88749" y="192537"/>
                </a:lnTo>
                <a:lnTo>
                  <a:pt x="82813" y="190716"/>
                </a:lnTo>
                <a:lnTo>
                  <a:pt x="76869" y="188510"/>
                </a:lnTo>
                <a:lnTo>
                  <a:pt x="70921" y="186047"/>
                </a:lnTo>
                <a:lnTo>
                  <a:pt x="64969" y="183412"/>
                </a:lnTo>
                <a:lnTo>
                  <a:pt x="59014" y="179672"/>
                </a:lnTo>
                <a:lnTo>
                  <a:pt x="53058" y="175194"/>
                </a:lnTo>
                <a:lnTo>
                  <a:pt x="47101" y="170224"/>
                </a:lnTo>
                <a:lnTo>
                  <a:pt x="42136" y="164926"/>
                </a:lnTo>
                <a:lnTo>
                  <a:pt x="37834" y="159410"/>
                </a:lnTo>
                <a:lnTo>
                  <a:pt x="33972" y="153749"/>
                </a:lnTo>
                <a:lnTo>
                  <a:pt x="30404" y="147990"/>
                </a:lnTo>
                <a:lnTo>
                  <a:pt x="27032" y="142166"/>
                </a:lnTo>
                <a:lnTo>
                  <a:pt x="20638" y="130404"/>
                </a:lnTo>
                <a:lnTo>
                  <a:pt x="14485" y="118561"/>
                </a:lnTo>
                <a:lnTo>
                  <a:pt x="12447" y="112625"/>
                </a:lnTo>
                <a:lnTo>
                  <a:pt x="11089" y="106683"/>
                </a:lnTo>
                <a:lnTo>
                  <a:pt x="10183" y="100738"/>
                </a:lnTo>
                <a:lnTo>
                  <a:pt x="10572" y="94790"/>
                </a:lnTo>
                <a:lnTo>
                  <a:pt x="11825" y="88840"/>
                </a:lnTo>
                <a:lnTo>
                  <a:pt x="13653" y="82889"/>
                </a:lnTo>
                <a:lnTo>
                  <a:pt x="15865" y="77930"/>
                </a:lnTo>
                <a:lnTo>
                  <a:pt x="18333" y="73631"/>
                </a:lnTo>
                <a:lnTo>
                  <a:pt x="20972" y="69773"/>
                </a:lnTo>
                <a:lnTo>
                  <a:pt x="23724" y="66209"/>
                </a:lnTo>
                <a:lnTo>
                  <a:pt x="26552" y="62841"/>
                </a:lnTo>
                <a:lnTo>
                  <a:pt x="29430" y="59603"/>
                </a:lnTo>
                <a:lnTo>
                  <a:pt x="33335" y="56453"/>
                </a:lnTo>
                <a:lnTo>
                  <a:pt x="37925" y="53360"/>
                </a:lnTo>
                <a:lnTo>
                  <a:pt x="42972" y="50306"/>
                </a:lnTo>
                <a:lnTo>
                  <a:pt x="48322" y="48270"/>
                </a:lnTo>
                <a:lnTo>
                  <a:pt x="53875" y="46913"/>
                </a:lnTo>
                <a:lnTo>
                  <a:pt x="59564" y="46008"/>
                </a:lnTo>
                <a:lnTo>
                  <a:pt x="66336" y="45405"/>
                </a:lnTo>
                <a:lnTo>
                  <a:pt x="73830" y="45003"/>
                </a:lnTo>
                <a:lnTo>
                  <a:pt x="81806" y="44735"/>
                </a:lnTo>
                <a:lnTo>
                  <a:pt x="89109" y="45548"/>
                </a:lnTo>
                <a:lnTo>
                  <a:pt x="95965" y="47083"/>
                </a:lnTo>
                <a:lnTo>
                  <a:pt x="102521" y="49098"/>
                </a:lnTo>
                <a:lnTo>
                  <a:pt x="108878" y="51433"/>
                </a:lnTo>
                <a:lnTo>
                  <a:pt x="115103" y="53983"/>
                </a:lnTo>
                <a:lnTo>
                  <a:pt x="121239" y="56674"/>
                </a:lnTo>
                <a:lnTo>
                  <a:pt x="126323" y="60453"/>
                </a:lnTo>
                <a:lnTo>
                  <a:pt x="130706" y="64957"/>
                </a:lnTo>
                <a:lnTo>
                  <a:pt x="134620" y="69943"/>
                </a:lnTo>
                <a:lnTo>
                  <a:pt x="138223" y="74261"/>
                </a:lnTo>
                <a:lnTo>
                  <a:pt x="141619" y="78130"/>
                </a:lnTo>
                <a:lnTo>
                  <a:pt x="144875" y="81702"/>
                </a:lnTo>
                <a:lnTo>
                  <a:pt x="148040" y="86068"/>
                </a:lnTo>
                <a:lnTo>
                  <a:pt x="151142" y="90963"/>
                </a:lnTo>
                <a:lnTo>
                  <a:pt x="154204" y="96211"/>
                </a:lnTo>
                <a:lnTo>
                  <a:pt x="156245" y="101694"/>
                </a:lnTo>
                <a:lnTo>
                  <a:pt x="157606" y="107333"/>
                </a:lnTo>
                <a:lnTo>
                  <a:pt x="158513" y="113078"/>
                </a:lnTo>
                <a:lnTo>
                  <a:pt x="158124" y="118891"/>
                </a:lnTo>
                <a:lnTo>
                  <a:pt x="156872" y="124751"/>
                </a:lnTo>
                <a:lnTo>
                  <a:pt x="155044" y="130643"/>
                </a:lnTo>
                <a:lnTo>
                  <a:pt x="152833" y="135562"/>
                </a:lnTo>
                <a:lnTo>
                  <a:pt x="150365" y="139834"/>
                </a:lnTo>
                <a:lnTo>
                  <a:pt x="147726" y="143675"/>
                </a:lnTo>
                <a:lnTo>
                  <a:pt x="144975" y="147227"/>
                </a:lnTo>
                <a:lnTo>
                  <a:pt x="142147" y="150587"/>
                </a:lnTo>
                <a:lnTo>
                  <a:pt x="139268" y="153820"/>
                </a:lnTo>
                <a:lnTo>
                  <a:pt x="135363" y="155974"/>
                </a:lnTo>
                <a:lnTo>
                  <a:pt x="130773" y="157411"/>
                </a:lnTo>
                <a:lnTo>
                  <a:pt x="125727" y="158369"/>
                </a:lnTo>
                <a:lnTo>
                  <a:pt x="121369" y="159007"/>
                </a:lnTo>
                <a:lnTo>
                  <a:pt x="117471" y="159433"/>
                </a:lnTo>
                <a:lnTo>
                  <a:pt x="113879" y="159717"/>
                </a:lnTo>
                <a:lnTo>
                  <a:pt x="109499" y="159906"/>
                </a:lnTo>
                <a:lnTo>
                  <a:pt x="99334" y="160116"/>
                </a:lnTo>
                <a:lnTo>
                  <a:pt x="93842" y="159180"/>
                </a:lnTo>
                <a:lnTo>
                  <a:pt x="88195" y="157564"/>
                </a:lnTo>
                <a:lnTo>
                  <a:pt x="82444" y="155494"/>
                </a:lnTo>
                <a:lnTo>
                  <a:pt x="77617" y="153122"/>
                </a:lnTo>
                <a:lnTo>
                  <a:pt x="73405" y="150549"/>
                </a:lnTo>
                <a:lnTo>
                  <a:pt x="69604" y="147841"/>
                </a:lnTo>
                <a:lnTo>
                  <a:pt x="66077" y="144051"/>
                </a:lnTo>
                <a:lnTo>
                  <a:pt x="62733" y="139540"/>
                </a:lnTo>
                <a:lnTo>
                  <a:pt x="59510" y="134549"/>
                </a:lnTo>
                <a:lnTo>
                  <a:pt x="57361" y="130229"/>
                </a:lnTo>
                <a:lnTo>
                  <a:pt x="55929" y="126356"/>
                </a:lnTo>
                <a:lnTo>
                  <a:pt x="54974" y="122783"/>
                </a:lnTo>
                <a:lnTo>
                  <a:pt x="54337" y="118416"/>
                </a:lnTo>
                <a:lnTo>
                  <a:pt x="53913" y="113521"/>
                </a:lnTo>
                <a:lnTo>
                  <a:pt x="53441" y="103782"/>
                </a:lnTo>
                <a:lnTo>
                  <a:pt x="53232" y="96146"/>
                </a:lnTo>
                <a:lnTo>
                  <a:pt x="54169" y="92721"/>
                </a:lnTo>
                <a:lnTo>
                  <a:pt x="55787" y="89445"/>
                </a:lnTo>
                <a:lnTo>
                  <a:pt x="57859" y="86269"/>
                </a:lnTo>
                <a:lnTo>
                  <a:pt x="60233" y="83160"/>
                </a:lnTo>
                <a:lnTo>
                  <a:pt x="62810" y="80094"/>
                </a:lnTo>
                <a:lnTo>
                  <a:pt x="65520" y="77059"/>
                </a:lnTo>
                <a:lnTo>
                  <a:pt x="68320" y="75035"/>
                </a:lnTo>
                <a:lnTo>
                  <a:pt x="71180" y="73686"/>
                </a:lnTo>
                <a:lnTo>
                  <a:pt x="74080" y="72786"/>
                </a:lnTo>
                <a:lnTo>
                  <a:pt x="78000" y="72187"/>
                </a:lnTo>
                <a:lnTo>
                  <a:pt x="82599" y="71787"/>
                </a:lnTo>
                <a:lnTo>
                  <a:pt x="87652" y="71521"/>
                </a:lnTo>
                <a:lnTo>
                  <a:pt x="92013" y="72335"/>
                </a:lnTo>
                <a:lnTo>
                  <a:pt x="95914" y="73870"/>
                </a:lnTo>
                <a:lnTo>
                  <a:pt x="99508" y="75886"/>
                </a:lnTo>
                <a:lnTo>
                  <a:pt x="102897" y="77230"/>
                </a:lnTo>
                <a:lnTo>
                  <a:pt x="106150" y="78126"/>
                </a:lnTo>
                <a:lnTo>
                  <a:pt x="109311" y="78723"/>
                </a:lnTo>
                <a:lnTo>
                  <a:pt x="113405" y="80113"/>
                </a:lnTo>
                <a:lnTo>
                  <a:pt x="118121" y="82032"/>
                </a:lnTo>
                <a:lnTo>
                  <a:pt x="123251" y="84304"/>
                </a:lnTo>
                <a:lnTo>
                  <a:pt x="126671" y="87803"/>
                </a:lnTo>
                <a:lnTo>
                  <a:pt x="128951" y="92120"/>
                </a:lnTo>
                <a:lnTo>
                  <a:pt x="130471" y="96982"/>
                </a:lnTo>
                <a:lnTo>
                  <a:pt x="131485" y="101215"/>
                </a:lnTo>
                <a:lnTo>
                  <a:pt x="132160" y="105030"/>
                </a:lnTo>
                <a:lnTo>
                  <a:pt x="132611" y="108565"/>
                </a:lnTo>
                <a:lnTo>
                  <a:pt x="132911" y="111914"/>
                </a:lnTo>
                <a:lnTo>
                  <a:pt x="133111" y="115139"/>
                </a:lnTo>
                <a:lnTo>
                  <a:pt x="133334" y="121368"/>
                </a:lnTo>
                <a:lnTo>
                  <a:pt x="133432" y="127444"/>
                </a:lnTo>
                <a:lnTo>
                  <a:pt x="132466" y="130453"/>
                </a:lnTo>
                <a:lnTo>
                  <a:pt x="128743" y="136443"/>
                </a:lnTo>
                <a:lnTo>
                  <a:pt x="126360" y="138437"/>
                </a:lnTo>
                <a:lnTo>
                  <a:pt x="123778" y="139766"/>
                </a:lnTo>
                <a:lnTo>
                  <a:pt x="118260" y="141243"/>
                </a:lnTo>
                <a:lnTo>
                  <a:pt x="115399" y="141637"/>
                </a:lnTo>
                <a:lnTo>
                  <a:pt x="112498" y="141900"/>
                </a:lnTo>
                <a:lnTo>
                  <a:pt x="109571" y="142075"/>
                </a:lnTo>
                <a:lnTo>
                  <a:pt x="103669" y="142269"/>
                </a:lnTo>
                <a:lnTo>
                  <a:pt x="94764" y="142379"/>
                </a:lnTo>
                <a:lnTo>
                  <a:pt x="91789" y="141402"/>
                </a:lnTo>
                <a:lnTo>
                  <a:pt x="88812" y="139759"/>
                </a:lnTo>
                <a:lnTo>
                  <a:pt x="85835" y="137671"/>
                </a:lnTo>
                <a:lnTo>
                  <a:pt x="83850" y="134294"/>
                </a:lnTo>
                <a:lnTo>
                  <a:pt x="82526" y="130059"/>
                </a:lnTo>
                <a:lnTo>
                  <a:pt x="81644" y="125252"/>
                </a:lnTo>
                <a:lnTo>
                  <a:pt x="80063" y="121054"/>
                </a:lnTo>
                <a:lnTo>
                  <a:pt x="78016" y="117264"/>
                </a:lnTo>
                <a:lnTo>
                  <a:pt x="75658" y="113745"/>
                </a:lnTo>
                <a:lnTo>
                  <a:pt x="75079" y="110406"/>
                </a:lnTo>
                <a:lnTo>
                  <a:pt x="75686" y="107189"/>
                </a:lnTo>
                <a:lnTo>
                  <a:pt x="77084" y="104051"/>
                </a:lnTo>
                <a:lnTo>
                  <a:pt x="78016" y="100967"/>
                </a:lnTo>
                <a:lnTo>
                  <a:pt x="78637" y="97919"/>
                </a:lnTo>
                <a:lnTo>
                  <a:pt x="79051" y="94895"/>
                </a:lnTo>
                <a:lnTo>
                  <a:pt x="80321" y="91887"/>
                </a:lnTo>
                <a:lnTo>
                  <a:pt x="84380" y="85898"/>
                </a:lnTo>
                <a:lnTo>
                  <a:pt x="89494" y="79930"/>
                </a:lnTo>
                <a:lnTo>
                  <a:pt x="96125" y="72754"/>
                </a:lnTo>
                <a:lnTo>
                  <a:pt x="97662" y="72165"/>
                </a:lnTo>
                <a:lnTo>
                  <a:pt x="102019" y="71511"/>
                </a:lnTo>
                <a:lnTo>
                  <a:pt x="104571" y="72328"/>
                </a:lnTo>
                <a:lnTo>
                  <a:pt x="110055" y="75883"/>
                </a:lnTo>
                <a:lnTo>
                  <a:pt x="111915" y="78220"/>
                </a:lnTo>
                <a:lnTo>
                  <a:pt x="113155" y="80770"/>
                </a:lnTo>
                <a:lnTo>
                  <a:pt x="113981" y="83462"/>
                </a:lnTo>
                <a:lnTo>
                  <a:pt x="117548" y="89099"/>
                </a:lnTo>
                <a:lnTo>
                  <a:pt x="119890" y="91992"/>
                </a:lnTo>
                <a:lnTo>
                  <a:pt x="120457" y="94912"/>
                </a:lnTo>
                <a:lnTo>
                  <a:pt x="119843" y="97852"/>
                </a:lnTo>
                <a:lnTo>
                  <a:pt x="117505" y="103763"/>
                </a:lnTo>
                <a:lnTo>
                  <a:pt x="116465" y="109698"/>
                </a:lnTo>
                <a:lnTo>
                  <a:pt x="115195" y="113662"/>
                </a:lnTo>
                <a:lnTo>
                  <a:pt x="113355" y="118288"/>
                </a:lnTo>
                <a:lnTo>
                  <a:pt x="111135" y="123357"/>
                </a:lnTo>
                <a:lnTo>
                  <a:pt x="108662" y="126737"/>
                </a:lnTo>
                <a:lnTo>
                  <a:pt x="106020" y="128989"/>
                </a:lnTo>
                <a:lnTo>
                  <a:pt x="103266" y="130491"/>
                </a:lnTo>
                <a:lnTo>
                  <a:pt x="89899" y="137346"/>
                </a:lnTo>
                <a:lnTo>
                  <a:pt x="85566" y="139039"/>
                </a:lnTo>
                <a:lnTo>
                  <a:pt x="81684" y="140168"/>
                </a:lnTo>
                <a:lnTo>
                  <a:pt x="78103" y="140920"/>
                </a:lnTo>
                <a:lnTo>
                  <a:pt x="74723" y="141422"/>
                </a:lnTo>
                <a:lnTo>
                  <a:pt x="71476" y="141756"/>
                </a:lnTo>
                <a:lnTo>
                  <a:pt x="68318" y="141979"/>
                </a:lnTo>
                <a:lnTo>
                  <a:pt x="66213" y="141136"/>
                </a:lnTo>
                <a:lnTo>
                  <a:pt x="64810" y="139581"/>
                </a:lnTo>
                <a:lnTo>
                  <a:pt x="63874" y="137552"/>
                </a:lnTo>
                <a:lnTo>
                  <a:pt x="60186" y="132653"/>
                </a:lnTo>
                <a:lnTo>
                  <a:pt x="57812" y="129957"/>
                </a:lnTo>
                <a:lnTo>
                  <a:pt x="56229" y="127168"/>
                </a:lnTo>
                <a:lnTo>
                  <a:pt x="54471" y="121422"/>
                </a:lnTo>
                <a:lnTo>
                  <a:pt x="53689" y="115562"/>
                </a:lnTo>
                <a:lnTo>
                  <a:pt x="53481" y="112610"/>
                </a:lnTo>
                <a:lnTo>
                  <a:pt x="54335" y="108658"/>
                </a:lnTo>
                <a:lnTo>
                  <a:pt x="55898" y="104039"/>
                </a:lnTo>
                <a:lnTo>
                  <a:pt x="57933" y="98975"/>
                </a:lnTo>
                <a:lnTo>
                  <a:pt x="60283" y="95599"/>
                </a:lnTo>
                <a:lnTo>
                  <a:pt x="62842" y="93348"/>
                </a:lnTo>
                <a:lnTo>
                  <a:pt x="65542" y="91848"/>
                </a:lnTo>
                <a:lnTo>
                  <a:pt x="78832" y="84995"/>
                </a:lnTo>
                <a:lnTo>
                  <a:pt x="83154" y="83303"/>
                </a:lnTo>
                <a:lnTo>
                  <a:pt x="87029" y="82174"/>
                </a:lnTo>
                <a:lnTo>
                  <a:pt x="90605" y="81422"/>
                </a:lnTo>
                <a:lnTo>
                  <a:pt x="94975" y="80920"/>
                </a:lnTo>
                <a:lnTo>
                  <a:pt x="99875" y="80586"/>
                </a:lnTo>
                <a:lnTo>
                  <a:pt x="109624" y="80214"/>
                </a:lnTo>
                <a:lnTo>
                  <a:pt x="117266" y="80049"/>
                </a:lnTo>
                <a:lnTo>
                  <a:pt x="120695" y="80998"/>
                </a:lnTo>
                <a:lnTo>
                  <a:pt x="123974" y="82622"/>
                </a:lnTo>
                <a:lnTo>
                  <a:pt x="131627" y="87617"/>
                </a:lnTo>
                <a:lnTo>
                  <a:pt x="135323" y="90946"/>
                </a:lnTo>
                <a:lnTo>
                  <a:pt x="137698" y="93223"/>
                </a:lnTo>
                <a:lnTo>
                  <a:pt x="139282" y="95733"/>
                </a:lnTo>
                <a:lnTo>
                  <a:pt x="141042" y="101168"/>
                </a:lnTo>
                <a:lnTo>
                  <a:pt x="140518" y="103014"/>
                </a:lnTo>
                <a:lnTo>
                  <a:pt x="139176" y="104245"/>
                </a:lnTo>
                <a:lnTo>
                  <a:pt x="137288" y="105065"/>
                </a:lnTo>
                <a:lnTo>
                  <a:pt x="136029" y="106604"/>
                </a:lnTo>
                <a:lnTo>
                  <a:pt x="135190" y="108623"/>
                </a:lnTo>
                <a:lnTo>
                  <a:pt x="134630" y="110960"/>
                </a:lnTo>
                <a:lnTo>
                  <a:pt x="133264" y="112519"/>
                </a:lnTo>
                <a:lnTo>
                  <a:pt x="131360" y="113558"/>
                </a:lnTo>
                <a:lnTo>
                  <a:pt x="126596" y="114712"/>
                </a:lnTo>
                <a:lnTo>
                  <a:pt x="121168" y="115225"/>
                </a:lnTo>
                <a:lnTo>
                  <a:pt x="118330" y="115362"/>
                </a:lnTo>
                <a:lnTo>
                  <a:pt x="112529" y="115514"/>
                </a:lnTo>
                <a:lnTo>
                  <a:pt x="99512" y="115625"/>
                </a:lnTo>
                <a:lnTo>
                  <a:pt x="98927" y="114637"/>
                </a:lnTo>
                <a:lnTo>
                  <a:pt x="98277" y="110892"/>
                </a:lnTo>
                <a:lnTo>
                  <a:pt x="97110" y="109497"/>
                </a:lnTo>
                <a:lnTo>
                  <a:pt x="95340" y="108567"/>
                </a:lnTo>
                <a:lnTo>
                  <a:pt x="93166" y="107947"/>
                </a:lnTo>
                <a:lnTo>
                  <a:pt x="92710" y="106541"/>
                </a:lnTo>
                <a:lnTo>
                  <a:pt x="93399" y="104612"/>
                </a:lnTo>
                <a:lnTo>
                  <a:pt x="94852" y="102333"/>
                </a:lnTo>
                <a:lnTo>
                  <a:pt x="96466" y="97156"/>
                </a:lnTo>
                <a:lnTo>
                  <a:pt x="97502" y="90488"/>
                </a:lnTo>
                <a:lnTo>
                  <a:pt x="98580" y="89941"/>
                </a:lnTo>
                <a:lnTo>
                  <a:pt x="103850" y="89171"/>
                </a:lnTo>
                <a:lnTo>
                  <a:pt x="106321" y="88889"/>
                </a:lnTo>
                <a:lnTo>
                  <a:pt x="106584" y="93600"/>
                </a:lnTo>
                <a:lnTo>
                  <a:pt x="106689" y="98524"/>
                </a:lnTo>
                <a:lnTo>
                  <a:pt x="106696" y="1067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24"/>
          <p:cNvSpPr/>
          <p:nvPr/>
        </p:nvSpPr>
        <p:spPr>
          <a:xfrm>
            <a:off x="3072277" y="2502091"/>
            <a:ext cx="274079" cy="212124"/>
          </a:xfrm>
          <a:custGeom>
            <a:avLst/>
            <a:gdLst/>
            <a:ahLst/>
            <a:cxnLst/>
            <a:rect l="0" t="0" r="0" b="0"/>
            <a:pathLst>
              <a:path w="274079" h="212124">
                <a:moveTo>
                  <a:pt x="149999" y="176815"/>
                </a:moveTo>
                <a:lnTo>
                  <a:pt x="142303" y="184503"/>
                </a:lnTo>
                <a:lnTo>
                  <a:pt x="141612" y="187839"/>
                </a:lnTo>
                <a:lnTo>
                  <a:pt x="141306" y="192629"/>
                </a:lnTo>
                <a:lnTo>
                  <a:pt x="141169" y="198064"/>
                </a:lnTo>
                <a:lnTo>
                  <a:pt x="140140" y="199911"/>
                </a:lnTo>
                <a:lnTo>
                  <a:pt x="138460" y="201142"/>
                </a:lnTo>
                <a:lnTo>
                  <a:pt x="136347" y="201963"/>
                </a:lnTo>
                <a:lnTo>
                  <a:pt x="134938" y="203502"/>
                </a:lnTo>
                <a:lnTo>
                  <a:pt x="133999" y="205520"/>
                </a:lnTo>
                <a:lnTo>
                  <a:pt x="133373" y="207858"/>
                </a:lnTo>
                <a:lnTo>
                  <a:pt x="131963" y="209417"/>
                </a:lnTo>
                <a:lnTo>
                  <a:pt x="130029" y="210455"/>
                </a:lnTo>
                <a:lnTo>
                  <a:pt x="125232" y="211610"/>
                </a:lnTo>
                <a:lnTo>
                  <a:pt x="119790" y="212123"/>
                </a:lnTo>
                <a:lnTo>
                  <a:pt x="116948" y="211268"/>
                </a:lnTo>
                <a:lnTo>
                  <a:pt x="111142" y="207672"/>
                </a:lnTo>
                <a:lnTo>
                  <a:pt x="105251" y="202766"/>
                </a:lnTo>
                <a:lnTo>
                  <a:pt x="99323" y="197279"/>
                </a:lnTo>
                <a:lnTo>
                  <a:pt x="93377" y="191532"/>
                </a:lnTo>
                <a:lnTo>
                  <a:pt x="90401" y="187619"/>
                </a:lnTo>
                <a:lnTo>
                  <a:pt x="87424" y="183025"/>
                </a:lnTo>
                <a:lnTo>
                  <a:pt x="84446" y="177979"/>
                </a:lnTo>
                <a:lnTo>
                  <a:pt x="81467" y="172630"/>
                </a:lnTo>
                <a:lnTo>
                  <a:pt x="75509" y="161395"/>
                </a:lnTo>
                <a:lnTo>
                  <a:pt x="57633" y="126166"/>
                </a:lnTo>
                <a:lnTo>
                  <a:pt x="55647" y="120229"/>
                </a:lnTo>
                <a:lnTo>
                  <a:pt x="54323" y="114286"/>
                </a:lnTo>
                <a:lnTo>
                  <a:pt x="53440" y="108340"/>
                </a:lnTo>
                <a:lnTo>
                  <a:pt x="51858" y="101400"/>
                </a:lnTo>
                <a:lnTo>
                  <a:pt x="49810" y="93796"/>
                </a:lnTo>
                <a:lnTo>
                  <a:pt x="47452" y="85750"/>
                </a:lnTo>
                <a:lnTo>
                  <a:pt x="45880" y="78402"/>
                </a:lnTo>
                <a:lnTo>
                  <a:pt x="44832" y="71519"/>
                </a:lnTo>
                <a:lnTo>
                  <a:pt x="44133" y="64946"/>
                </a:lnTo>
                <a:lnTo>
                  <a:pt x="44660" y="58579"/>
                </a:lnTo>
                <a:lnTo>
                  <a:pt x="46005" y="52350"/>
                </a:lnTo>
                <a:lnTo>
                  <a:pt x="47895" y="46214"/>
                </a:lnTo>
                <a:lnTo>
                  <a:pt x="50148" y="41130"/>
                </a:lnTo>
                <a:lnTo>
                  <a:pt x="52643" y="36749"/>
                </a:lnTo>
                <a:lnTo>
                  <a:pt x="55300" y="32836"/>
                </a:lnTo>
                <a:lnTo>
                  <a:pt x="58064" y="29235"/>
                </a:lnTo>
                <a:lnTo>
                  <a:pt x="60900" y="25843"/>
                </a:lnTo>
                <a:lnTo>
                  <a:pt x="66699" y="19427"/>
                </a:lnTo>
                <a:lnTo>
                  <a:pt x="72588" y="13269"/>
                </a:lnTo>
                <a:lnTo>
                  <a:pt x="77535" y="10237"/>
                </a:lnTo>
                <a:lnTo>
                  <a:pt x="83812" y="7224"/>
                </a:lnTo>
                <a:lnTo>
                  <a:pt x="90976" y="4223"/>
                </a:lnTo>
                <a:lnTo>
                  <a:pt x="97739" y="2223"/>
                </a:lnTo>
                <a:lnTo>
                  <a:pt x="104234" y="889"/>
                </a:lnTo>
                <a:lnTo>
                  <a:pt x="110550" y="0"/>
                </a:lnTo>
                <a:lnTo>
                  <a:pt x="116748" y="399"/>
                </a:lnTo>
                <a:lnTo>
                  <a:pt x="122865" y="1657"/>
                </a:lnTo>
                <a:lnTo>
                  <a:pt x="135953" y="5701"/>
                </a:lnTo>
                <a:lnTo>
                  <a:pt x="151702" y="10806"/>
                </a:lnTo>
                <a:lnTo>
                  <a:pt x="159079" y="13557"/>
                </a:lnTo>
                <a:lnTo>
                  <a:pt x="165984" y="16382"/>
                </a:lnTo>
                <a:lnTo>
                  <a:pt x="172574" y="19258"/>
                </a:lnTo>
                <a:lnTo>
                  <a:pt x="178953" y="23160"/>
                </a:lnTo>
                <a:lnTo>
                  <a:pt x="185192" y="27745"/>
                </a:lnTo>
                <a:lnTo>
                  <a:pt x="191339" y="32787"/>
                </a:lnTo>
                <a:lnTo>
                  <a:pt x="197422" y="38132"/>
                </a:lnTo>
                <a:lnTo>
                  <a:pt x="203464" y="43680"/>
                </a:lnTo>
                <a:lnTo>
                  <a:pt x="209478" y="49363"/>
                </a:lnTo>
                <a:lnTo>
                  <a:pt x="214481" y="55136"/>
                </a:lnTo>
                <a:lnTo>
                  <a:pt x="218809" y="60969"/>
                </a:lnTo>
                <a:lnTo>
                  <a:pt x="222688" y="66842"/>
                </a:lnTo>
                <a:lnTo>
                  <a:pt x="226267" y="73734"/>
                </a:lnTo>
                <a:lnTo>
                  <a:pt x="229646" y="81305"/>
                </a:lnTo>
                <a:lnTo>
                  <a:pt x="232892" y="89330"/>
                </a:lnTo>
                <a:lnTo>
                  <a:pt x="235056" y="96663"/>
                </a:lnTo>
                <a:lnTo>
                  <a:pt x="236499" y="103537"/>
                </a:lnTo>
                <a:lnTo>
                  <a:pt x="237461" y="110103"/>
                </a:lnTo>
                <a:lnTo>
                  <a:pt x="237109" y="116466"/>
                </a:lnTo>
                <a:lnTo>
                  <a:pt x="235881" y="122691"/>
                </a:lnTo>
                <a:lnTo>
                  <a:pt x="234069" y="128826"/>
                </a:lnTo>
                <a:lnTo>
                  <a:pt x="232861" y="134901"/>
                </a:lnTo>
                <a:lnTo>
                  <a:pt x="232056" y="140935"/>
                </a:lnTo>
                <a:lnTo>
                  <a:pt x="231519" y="146942"/>
                </a:lnTo>
                <a:lnTo>
                  <a:pt x="230168" y="152931"/>
                </a:lnTo>
                <a:lnTo>
                  <a:pt x="228274" y="158908"/>
                </a:lnTo>
                <a:lnTo>
                  <a:pt x="226018" y="164877"/>
                </a:lnTo>
                <a:lnTo>
                  <a:pt x="222528" y="169849"/>
                </a:lnTo>
                <a:lnTo>
                  <a:pt x="218215" y="174155"/>
                </a:lnTo>
                <a:lnTo>
                  <a:pt x="213353" y="178018"/>
                </a:lnTo>
                <a:lnTo>
                  <a:pt x="209119" y="182578"/>
                </a:lnTo>
                <a:lnTo>
                  <a:pt x="205303" y="187602"/>
                </a:lnTo>
                <a:lnTo>
                  <a:pt x="201766" y="192936"/>
                </a:lnTo>
                <a:lnTo>
                  <a:pt x="197421" y="196492"/>
                </a:lnTo>
                <a:lnTo>
                  <a:pt x="192538" y="198863"/>
                </a:lnTo>
                <a:lnTo>
                  <a:pt x="187297" y="200443"/>
                </a:lnTo>
                <a:lnTo>
                  <a:pt x="181816" y="202489"/>
                </a:lnTo>
                <a:lnTo>
                  <a:pt x="176176" y="204845"/>
                </a:lnTo>
                <a:lnTo>
                  <a:pt x="170430" y="207408"/>
                </a:lnTo>
                <a:lnTo>
                  <a:pt x="164613" y="209117"/>
                </a:lnTo>
                <a:lnTo>
                  <a:pt x="158748" y="210256"/>
                </a:lnTo>
                <a:lnTo>
                  <a:pt x="152852" y="211015"/>
                </a:lnTo>
                <a:lnTo>
                  <a:pt x="146935" y="210529"/>
                </a:lnTo>
                <a:lnTo>
                  <a:pt x="141004" y="209213"/>
                </a:lnTo>
                <a:lnTo>
                  <a:pt x="135063" y="207343"/>
                </a:lnTo>
                <a:lnTo>
                  <a:pt x="129117" y="205105"/>
                </a:lnTo>
                <a:lnTo>
                  <a:pt x="123166" y="202620"/>
                </a:lnTo>
                <a:lnTo>
                  <a:pt x="117213" y="199972"/>
                </a:lnTo>
                <a:lnTo>
                  <a:pt x="110264" y="197214"/>
                </a:lnTo>
                <a:lnTo>
                  <a:pt x="94598" y="191503"/>
                </a:lnTo>
                <a:lnTo>
                  <a:pt x="87243" y="187599"/>
                </a:lnTo>
                <a:lnTo>
                  <a:pt x="80352" y="183013"/>
                </a:lnTo>
                <a:lnTo>
                  <a:pt x="73773" y="177970"/>
                </a:lnTo>
                <a:lnTo>
                  <a:pt x="67399" y="172624"/>
                </a:lnTo>
                <a:lnTo>
                  <a:pt x="61165" y="167076"/>
                </a:lnTo>
                <a:lnTo>
                  <a:pt x="55021" y="161393"/>
                </a:lnTo>
                <a:lnTo>
                  <a:pt x="49933" y="155619"/>
                </a:lnTo>
                <a:lnTo>
                  <a:pt x="45547" y="149786"/>
                </a:lnTo>
                <a:lnTo>
                  <a:pt x="41631" y="143913"/>
                </a:lnTo>
                <a:lnTo>
                  <a:pt x="38026" y="137021"/>
                </a:lnTo>
                <a:lnTo>
                  <a:pt x="34630" y="129450"/>
                </a:lnTo>
                <a:lnTo>
                  <a:pt x="31373" y="121425"/>
                </a:lnTo>
                <a:lnTo>
                  <a:pt x="28208" y="114092"/>
                </a:lnTo>
                <a:lnTo>
                  <a:pt x="22044" y="100651"/>
                </a:lnTo>
                <a:lnTo>
                  <a:pt x="20002" y="93297"/>
                </a:lnTo>
                <a:lnTo>
                  <a:pt x="18641" y="85418"/>
                </a:lnTo>
                <a:lnTo>
                  <a:pt x="17734" y="77188"/>
                </a:lnTo>
                <a:lnTo>
                  <a:pt x="18123" y="69718"/>
                </a:lnTo>
                <a:lnTo>
                  <a:pt x="19375" y="62752"/>
                </a:lnTo>
                <a:lnTo>
                  <a:pt x="21203" y="56125"/>
                </a:lnTo>
                <a:lnTo>
                  <a:pt x="23414" y="49722"/>
                </a:lnTo>
                <a:lnTo>
                  <a:pt x="25882" y="43469"/>
                </a:lnTo>
                <a:lnTo>
                  <a:pt x="28521" y="37316"/>
                </a:lnTo>
                <a:lnTo>
                  <a:pt x="32266" y="32222"/>
                </a:lnTo>
                <a:lnTo>
                  <a:pt x="36749" y="27834"/>
                </a:lnTo>
                <a:lnTo>
                  <a:pt x="41724" y="23916"/>
                </a:lnTo>
                <a:lnTo>
                  <a:pt x="48020" y="20312"/>
                </a:lnTo>
                <a:lnTo>
                  <a:pt x="55198" y="16917"/>
                </a:lnTo>
                <a:lnTo>
                  <a:pt x="62962" y="13662"/>
                </a:lnTo>
                <a:lnTo>
                  <a:pt x="71117" y="11491"/>
                </a:lnTo>
                <a:lnTo>
                  <a:pt x="79534" y="10045"/>
                </a:lnTo>
                <a:lnTo>
                  <a:pt x="88124" y="9080"/>
                </a:lnTo>
                <a:lnTo>
                  <a:pt x="96831" y="8437"/>
                </a:lnTo>
                <a:lnTo>
                  <a:pt x="105615" y="8009"/>
                </a:lnTo>
                <a:lnTo>
                  <a:pt x="114451" y="7723"/>
                </a:lnTo>
                <a:lnTo>
                  <a:pt x="124314" y="8524"/>
                </a:lnTo>
                <a:lnTo>
                  <a:pt x="134861" y="10051"/>
                </a:lnTo>
                <a:lnTo>
                  <a:pt x="145866" y="12061"/>
                </a:lnTo>
                <a:lnTo>
                  <a:pt x="156182" y="13401"/>
                </a:lnTo>
                <a:lnTo>
                  <a:pt x="166039" y="14294"/>
                </a:lnTo>
                <a:lnTo>
                  <a:pt x="175590" y="14890"/>
                </a:lnTo>
                <a:lnTo>
                  <a:pt x="184936" y="16279"/>
                </a:lnTo>
                <a:lnTo>
                  <a:pt x="194147" y="18197"/>
                </a:lnTo>
                <a:lnTo>
                  <a:pt x="203267" y="20468"/>
                </a:lnTo>
                <a:lnTo>
                  <a:pt x="211333" y="22974"/>
                </a:lnTo>
                <a:lnTo>
                  <a:pt x="218697" y="25637"/>
                </a:lnTo>
                <a:lnTo>
                  <a:pt x="225593" y="28405"/>
                </a:lnTo>
                <a:lnTo>
                  <a:pt x="232176" y="32235"/>
                </a:lnTo>
                <a:lnTo>
                  <a:pt x="238552" y="36772"/>
                </a:lnTo>
                <a:lnTo>
                  <a:pt x="244788" y="41781"/>
                </a:lnTo>
                <a:lnTo>
                  <a:pt x="250932" y="47105"/>
                </a:lnTo>
                <a:lnTo>
                  <a:pt x="257014" y="52639"/>
                </a:lnTo>
                <a:lnTo>
                  <a:pt x="263056" y="58312"/>
                </a:lnTo>
                <a:lnTo>
                  <a:pt x="267083" y="64079"/>
                </a:lnTo>
                <a:lnTo>
                  <a:pt x="269768" y="69907"/>
                </a:lnTo>
                <a:lnTo>
                  <a:pt x="271558" y="75777"/>
                </a:lnTo>
                <a:lnTo>
                  <a:pt x="272752" y="81676"/>
                </a:lnTo>
                <a:lnTo>
                  <a:pt x="273547" y="87592"/>
                </a:lnTo>
                <a:lnTo>
                  <a:pt x="274078" y="93520"/>
                </a:lnTo>
                <a:lnTo>
                  <a:pt x="273438" y="100450"/>
                </a:lnTo>
                <a:lnTo>
                  <a:pt x="272018" y="108045"/>
                </a:lnTo>
                <a:lnTo>
                  <a:pt x="270079" y="116086"/>
                </a:lnTo>
                <a:lnTo>
                  <a:pt x="266800" y="123430"/>
                </a:lnTo>
                <a:lnTo>
                  <a:pt x="262627" y="130311"/>
                </a:lnTo>
                <a:lnTo>
                  <a:pt x="257859" y="136883"/>
                </a:lnTo>
                <a:lnTo>
                  <a:pt x="252694" y="143248"/>
                </a:lnTo>
                <a:lnTo>
                  <a:pt x="247264" y="149476"/>
                </a:lnTo>
                <a:lnTo>
                  <a:pt x="241658" y="155612"/>
                </a:lnTo>
                <a:lnTo>
                  <a:pt x="234941" y="161688"/>
                </a:lnTo>
                <a:lnTo>
                  <a:pt x="227483" y="167722"/>
                </a:lnTo>
                <a:lnTo>
                  <a:pt x="219532" y="173730"/>
                </a:lnTo>
                <a:lnTo>
                  <a:pt x="212245" y="178727"/>
                </a:lnTo>
                <a:lnTo>
                  <a:pt x="205400" y="183051"/>
                </a:lnTo>
                <a:lnTo>
                  <a:pt x="198851" y="186925"/>
                </a:lnTo>
                <a:lnTo>
                  <a:pt x="191506" y="190500"/>
                </a:lnTo>
                <a:lnTo>
                  <a:pt x="183629" y="193876"/>
                </a:lnTo>
                <a:lnTo>
                  <a:pt x="175398" y="197119"/>
                </a:lnTo>
                <a:lnTo>
                  <a:pt x="158308" y="203368"/>
                </a:lnTo>
                <a:lnTo>
                  <a:pt x="149579" y="206423"/>
                </a:lnTo>
                <a:lnTo>
                  <a:pt x="140780" y="208460"/>
                </a:lnTo>
                <a:lnTo>
                  <a:pt x="131935" y="209818"/>
                </a:lnTo>
                <a:lnTo>
                  <a:pt x="123058" y="210723"/>
                </a:lnTo>
                <a:lnTo>
                  <a:pt x="114161" y="211327"/>
                </a:lnTo>
                <a:lnTo>
                  <a:pt x="105250" y="211729"/>
                </a:lnTo>
                <a:lnTo>
                  <a:pt x="96330" y="211997"/>
                </a:lnTo>
                <a:lnTo>
                  <a:pt x="88397" y="211184"/>
                </a:lnTo>
                <a:lnTo>
                  <a:pt x="81122" y="209649"/>
                </a:lnTo>
                <a:lnTo>
                  <a:pt x="66748" y="205299"/>
                </a:lnTo>
                <a:lnTo>
                  <a:pt x="50428" y="200058"/>
                </a:lnTo>
                <a:lnTo>
                  <a:pt x="42899" y="196279"/>
                </a:lnTo>
                <a:lnTo>
                  <a:pt x="35892" y="191776"/>
                </a:lnTo>
                <a:lnTo>
                  <a:pt x="29234" y="186789"/>
                </a:lnTo>
                <a:lnTo>
                  <a:pt x="23803" y="181480"/>
                </a:lnTo>
                <a:lnTo>
                  <a:pt x="19189" y="175956"/>
                </a:lnTo>
                <a:lnTo>
                  <a:pt x="15120" y="170289"/>
                </a:lnTo>
                <a:lnTo>
                  <a:pt x="11414" y="163535"/>
                </a:lnTo>
                <a:lnTo>
                  <a:pt x="7950" y="156055"/>
                </a:lnTo>
                <a:lnTo>
                  <a:pt x="4648" y="148092"/>
                </a:lnTo>
                <a:lnTo>
                  <a:pt x="2446" y="139807"/>
                </a:lnTo>
                <a:lnTo>
                  <a:pt x="978" y="131307"/>
                </a:lnTo>
                <a:lnTo>
                  <a:pt x="0" y="122664"/>
                </a:lnTo>
                <a:lnTo>
                  <a:pt x="341" y="113925"/>
                </a:lnTo>
                <a:lnTo>
                  <a:pt x="1561" y="105123"/>
                </a:lnTo>
                <a:lnTo>
                  <a:pt x="3368" y="96278"/>
                </a:lnTo>
                <a:lnTo>
                  <a:pt x="5566" y="88397"/>
                </a:lnTo>
                <a:lnTo>
                  <a:pt x="8024" y="81159"/>
                </a:lnTo>
                <a:lnTo>
                  <a:pt x="10656" y="74349"/>
                </a:lnTo>
                <a:lnTo>
                  <a:pt x="14397" y="67824"/>
                </a:lnTo>
                <a:lnTo>
                  <a:pt x="18877" y="61491"/>
                </a:lnTo>
                <a:lnTo>
                  <a:pt x="23850" y="55284"/>
                </a:lnTo>
                <a:lnTo>
                  <a:pt x="30146" y="50153"/>
                </a:lnTo>
                <a:lnTo>
                  <a:pt x="37322" y="45741"/>
                </a:lnTo>
                <a:lnTo>
                  <a:pt x="45086" y="41807"/>
                </a:lnTo>
                <a:lnTo>
                  <a:pt x="53241" y="38193"/>
                </a:lnTo>
                <a:lnTo>
                  <a:pt x="61657" y="34791"/>
                </a:lnTo>
                <a:lnTo>
                  <a:pt x="70247" y="31531"/>
                </a:lnTo>
                <a:lnTo>
                  <a:pt x="78954" y="29357"/>
                </a:lnTo>
                <a:lnTo>
                  <a:pt x="87738" y="27908"/>
                </a:lnTo>
                <a:lnTo>
                  <a:pt x="96573" y="26942"/>
                </a:lnTo>
                <a:lnTo>
                  <a:pt x="105443" y="26298"/>
                </a:lnTo>
                <a:lnTo>
                  <a:pt x="114336" y="25869"/>
                </a:lnTo>
                <a:lnTo>
                  <a:pt x="123244" y="25583"/>
                </a:lnTo>
                <a:lnTo>
                  <a:pt x="132162" y="26384"/>
                </a:lnTo>
                <a:lnTo>
                  <a:pt x="141087" y="27911"/>
                </a:lnTo>
                <a:lnTo>
                  <a:pt x="150016" y="29920"/>
                </a:lnTo>
                <a:lnTo>
                  <a:pt x="158949" y="32252"/>
                </a:lnTo>
                <a:lnTo>
                  <a:pt x="167883" y="34800"/>
                </a:lnTo>
                <a:lnTo>
                  <a:pt x="176820" y="37490"/>
                </a:lnTo>
                <a:lnTo>
                  <a:pt x="184763" y="40275"/>
                </a:lnTo>
                <a:lnTo>
                  <a:pt x="192045" y="43124"/>
                </a:lnTo>
                <a:lnTo>
                  <a:pt x="198886" y="46016"/>
                </a:lnTo>
                <a:lnTo>
                  <a:pt x="204440" y="49928"/>
                </a:lnTo>
                <a:lnTo>
                  <a:pt x="209136" y="54521"/>
                </a:lnTo>
                <a:lnTo>
                  <a:pt x="213260" y="59567"/>
                </a:lnTo>
                <a:lnTo>
                  <a:pt x="217002" y="63923"/>
                </a:lnTo>
                <a:lnTo>
                  <a:pt x="220490" y="67819"/>
                </a:lnTo>
                <a:lnTo>
                  <a:pt x="223808" y="71409"/>
                </a:lnTo>
                <a:lnTo>
                  <a:pt x="227014" y="75787"/>
                </a:lnTo>
                <a:lnTo>
                  <a:pt x="230144" y="80689"/>
                </a:lnTo>
                <a:lnTo>
                  <a:pt x="233224" y="85942"/>
                </a:lnTo>
                <a:lnTo>
                  <a:pt x="234284" y="91428"/>
                </a:lnTo>
                <a:lnTo>
                  <a:pt x="233998" y="97070"/>
                </a:lnTo>
                <a:lnTo>
                  <a:pt x="232814" y="102816"/>
                </a:lnTo>
                <a:lnTo>
                  <a:pt x="231031" y="108631"/>
                </a:lnTo>
                <a:lnTo>
                  <a:pt x="228849" y="114492"/>
                </a:lnTo>
                <a:lnTo>
                  <a:pt x="226402" y="120383"/>
                </a:lnTo>
                <a:lnTo>
                  <a:pt x="222784" y="126295"/>
                </a:lnTo>
                <a:lnTo>
                  <a:pt x="218386" y="132221"/>
                </a:lnTo>
                <a:lnTo>
                  <a:pt x="213467" y="138156"/>
                </a:lnTo>
                <a:lnTo>
                  <a:pt x="208202" y="143105"/>
                </a:lnTo>
                <a:lnTo>
                  <a:pt x="202705" y="147396"/>
                </a:lnTo>
                <a:lnTo>
                  <a:pt x="197054" y="151249"/>
                </a:lnTo>
                <a:lnTo>
                  <a:pt x="190308" y="154811"/>
                </a:lnTo>
                <a:lnTo>
                  <a:pt x="182830" y="158176"/>
                </a:lnTo>
                <a:lnTo>
                  <a:pt x="174865" y="161413"/>
                </a:lnTo>
                <a:lnTo>
                  <a:pt x="167570" y="163570"/>
                </a:lnTo>
                <a:lnTo>
                  <a:pt x="160719" y="165009"/>
                </a:lnTo>
                <a:lnTo>
                  <a:pt x="154166" y="165967"/>
                </a:lnTo>
                <a:lnTo>
                  <a:pt x="146818" y="166607"/>
                </a:lnTo>
                <a:lnTo>
                  <a:pt x="138939" y="167033"/>
                </a:lnTo>
                <a:lnTo>
                  <a:pt x="118913" y="167633"/>
                </a:lnTo>
                <a:lnTo>
                  <a:pt x="114377" y="167717"/>
                </a:lnTo>
                <a:lnTo>
                  <a:pt x="109367" y="166781"/>
                </a:lnTo>
                <a:lnTo>
                  <a:pt x="104041" y="165165"/>
                </a:lnTo>
                <a:lnTo>
                  <a:pt x="98503" y="163095"/>
                </a:lnTo>
                <a:lnTo>
                  <a:pt x="92825" y="159731"/>
                </a:lnTo>
                <a:lnTo>
                  <a:pt x="87054" y="155504"/>
                </a:lnTo>
                <a:lnTo>
                  <a:pt x="81219" y="150701"/>
                </a:lnTo>
                <a:lnTo>
                  <a:pt x="76337" y="146507"/>
                </a:lnTo>
                <a:lnTo>
                  <a:pt x="72089" y="142719"/>
                </a:lnTo>
                <a:lnTo>
                  <a:pt x="68264" y="139202"/>
                </a:lnTo>
                <a:lnTo>
                  <a:pt x="65713" y="134872"/>
                </a:lnTo>
                <a:lnTo>
                  <a:pt x="64013" y="130002"/>
                </a:lnTo>
                <a:lnTo>
                  <a:pt x="62880" y="124770"/>
                </a:lnTo>
                <a:lnTo>
                  <a:pt x="62124" y="119298"/>
                </a:lnTo>
                <a:lnTo>
                  <a:pt x="61620" y="113666"/>
                </a:lnTo>
                <a:lnTo>
                  <a:pt x="61284" y="107926"/>
                </a:lnTo>
                <a:lnTo>
                  <a:pt x="62054" y="102116"/>
                </a:lnTo>
                <a:lnTo>
                  <a:pt x="63560" y="96258"/>
                </a:lnTo>
                <a:lnTo>
                  <a:pt x="65557" y="90368"/>
                </a:lnTo>
                <a:lnTo>
                  <a:pt x="68875" y="84457"/>
                </a:lnTo>
                <a:lnTo>
                  <a:pt x="73073" y="78532"/>
                </a:lnTo>
                <a:lnTo>
                  <a:pt x="77858" y="72598"/>
                </a:lnTo>
                <a:lnTo>
                  <a:pt x="83035" y="67649"/>
                </a:lnTo>
                <a:lnTo>
                  <a:pt x="88472" y="63358"/>
                </a:lnTo>
                <a:lnTo>
                  <a:pt x="94083" y="59505"/>
                </a:lnTo>
                <a:lnTo>
                  <a:pt x="100804" y="56937"/>
                </a:lnTo>
                <a:lnTo>
                  <a:pt x="108264" y="55224"/>
                </a:lnTo>
                <a:lnTo>
                  <a:pt x="116216" y="54083"/>
                </a:lnTo>
                <a:lnTo>
                  <a:pt x="124497" y="53322"/>
                </a:lnTo>
                <a:lnTo>
                  <a:pt x="132998" y="52814"/>
                </a:lnTo>
                <a:lnTo>
                  <a:pt x="141644" y="52476"/>
                </a:lnTo>
                <a:lnTo>
                  <a:pt x="149395" y="53243"/>
                </a:lnTo>
                <a:lnTo>
                  <a:pt x="156548" y="54746"/>
                </a:lnTo>
                <a:lnTo>
                  <a:pt x="163304" y="56740"/>
                </a:lnTo>
                <a:lnTo>
                  <a:pt x="169793" y="59062"/>
                </a:lnTo>
                <a:lnTo>
                  <a:pt x="176106" y="61602"/>
                </a:lnTo>
                <a:lnTo>
                  <a:pt x="182301" y="64288"/>
                </a:lnTo>
                <a:lnTo>
                  <a:pt x="194482" y="69917"/>
                </a:lnTo>
                <a:lnTo>
                  <a:pt x="200510" y="72808"/>
                </a:lnTo>
                <a:lnTo>
                  <a:pt x="205523" y="75727"/>
                </a:lnTo>
                <a:lnTo>
                  <a:pt x="213741" y="81616"/>
                </a:lnTo>
                <a:lnTo>
                  <a:pt x="217323" y="85568"/>
                </a:lnTo>
                <a:lnTo>
                  <a:pt x="220704" y="90187"/>
                </a:lnTo>
                <a:lnTo>
                  <a:pt x="223951" y="95250"/>
                </a:lnTo>
                <a:lnTo>
                  <a:pt x="225123" y="99618"/>
                </a:lnTo>
                <a:lnTo>
                  <a:pt x="224911" y="103522"/>
                </a:lnTo>
                <a:lnTo>
                  <a:pt x="223776" y="107117"/>
                </a:lnTo>
                <a:lnTo>
                  <a:pt x="223020" y="110506"/>
                </a:lnTo>
                <a:lnTo>
                  <a:pt x="222180" y="116917"/>
                </a:lnTo>
                <a:lnTo>
                  <a:pt x="219969" y="120016"/>
                </a:lnTo>
                <a:lnTo>
                  <a:pt x="212216" y="126105"/>
                </a:lnTo>
                <a:lnTo>
                  <a:pt x="207368" y="129118"/>
                </a:lnTo>
                <a:lnTo>
                  <a:pt x="202149" y="132118"/>
                </a:lnTo>
                <a:lnTo>
                  <a:pt x="191054" y="138098"/>
                </a:lnTo>
                <a:lnTo>
                  <a:pt x="179501" y="144063"/>
                </a:lnTo>
                <a:lnTo>
                  <a:pt x="173639" y="146051"/>
                </a:lnTo>
                <a:lnTo>
                  <a:pt x="167746" y="147376"/>
                </a:lnTo>
                <a:lnTo>
                  <a:pt x="161830" y="148259"/>
                </a:lnTo>
                <a:lnTo>
                  <a:pt x="155900" y="147856"/>
                </a:lnTo>
                <a:lnTo>
                  <a:pt x="149960" y="146595"/>
                </a:lnTo>
                <a:lnTo>
                  <a:pt x="144014" y="144762"/>
                </a:lnTo>
                <a:lnTo>
                  <a:pt x="138063" y="143540"/>
                </a:lnTo>
                <a:lnTo>
                  <a:pt x="132110" y="142726"/>
                </a:lnTo>
                <a:lnTo>
                  <a:pt x="126155" y="142183"/>
                </a:lnTo>
                <a:lnTo>
                  <a:pt x="120198" y="140828"/>
                </a:lnTo>
                <a:lnTo>
                  <a:pt x="114241" y="138933"/>
                </a:lnTo>
                <a:lnTo>
                  <a:pt x="108283" y="136677"/>
                </a:lnTo>
                <a:lnTo>
                  <a:pt x="103318" y="133190"/>
                </a:lnTo>
                <a:lnTo>
                  <a:pt x="99015" y="128880"/>
                </a:lnTo>
                <a:lnTo>
                  <a:pt x="95153" y="124022"/>
                </a:lnTo>
                <a:lnTo>
                  <a:pt x="91585" y="119792"/>
                </a:lnTo>
                <a:lnTo>
                  <a:pt x="88213" y="115979"/>
                </a:lnTo>
                <a:lnTo>
                  <a:pt x="84972" y="112445"/>
                </a:lnTo>
                <a:lnTo>
                  <a:pt x="82811" y="109097"/>
                </a:lnTo>
                <a:lnTo>
                  <a:pt x="80411" y="102731"/>
                </a:lnTo>
                <a:lnTo>
                  <a:pt x="80763" y="99645"/>
                </a:lnTo>
                <a:lnTo>
                  <a:pt x="81992" y="96595"/>
                </a:lnTo>
                <a:lnTo>
                  <a:pt x="86006" y="90560"/>
                </a:lnTo>
                <a:lnTo>
                  <a:pt x="91100" y="84570"/>
                </a:lnTo>
                <a:lnTo>
                  <a:pt x="94842" y="82577"/>
                </a:lnTo>
                <a:lnTo>
                  <a:pt x="99323" y="81247"/>
                </a:lnTo>
                <a:lnTo>
                  <a:pt x="104297" y="80361"/>
                </a:lnTo>
                <a:lnTo>
                  <a:pt x="109599" y="79770"/>
                </a:lnTo>
                <a:lnTo>
                  <a:pt x="115120" y="79376"/>
                </a:lnTo>
                <a:lnTo>
                  <a:pt x="120787" y="79114"/>
                </a:lnTo>
                <a:lnTo>
                  <a:pt x="126551" y="79931"/>
                </a:lnTo>
                <a:lnTo>
                  <a:pt x="132381" y="81468"/>
                </a:lnTo>
                <a:lnTo>
                  <a:pt x="138253" y="83484"/>
                </a:lnTo>
                <a:lnTo>
                  <a:pt x="144155" y="85821"/>
                </a:lnTo>
                <a:lnTo>
                  <a:pt x="150075" y="88371"/>
                </a:lnTo>
                <a:lnTo>
                  <a:pt x="161951" y="93851"/>
                </a:lnTo>
                <a:lnTo>
                  <a:pt x="173850" y="99593"/>
                </a:lnTo>
                <a:lnTo>
                  <a:pt x="178811" y="102514"/>
                </a:lnTo>
                <a:lnTo>
                  <a:pt x="186971" y="108404"/>
                </a:lnTo>
                <a:lnTo>
                  <a:pt x="193909" y="114330"/>
                </a:lnTo>
                <a:lnTo>
                  <a:pt x="197149" y="117299"/>
                </a:lnTo>
                <a:lnTo>
                  <a:pt x="199309" y="121263"/>
                </a:lnTo>
                <a:lnTo>
                  <a:pt x="200750" y="125889"/>
                </a:lnTo>
                <a:lnTo>
                  <a:pt x="201710" y="130958"/>
                </a:lnTo>
                <a:lnTo>
                  <a:pt x="202350" y="135330"/>
                </a:lnTo>
                <a:lnTo>
                  <a:pt x="202776" y="139236"/>
                </a:lnTo>
                <a:lnTo>
                  <a:pt x="203061" y="142833"/>
                </a:lnTo>
                <a:lnTo>
                  <a:pt x="202257" y="145231"/>
                </a:lnTo>
                <a:lnTo>
                  <a:pt x="200729" y="146829"/>
                </a:lnTo>
                <a:lnTo>
                  <a:pt x="198716" y="147895"/>
                </a:lnTo>
                <a:lnTo>
                  <a:pt x="191183" y="149079"/>
                </a:lnTo>
                <a:lnTo>
                  <a:pt x="186393" y="149394"/>
                </a:lnTo>
                <a:lnTo>
                  <a:pt x="182207" y="150597"/>
                </a:lnTo>
                <a:lnTo>
                  <a:pt x="174908" y="154579"/>
                </a:lnTo>
                <a:lnTo>
                  <a:pt x="168352" y="157011"/>
                </a:lnTo>
                <a:lnTo>
                  <a:pt x="165214" y="157659"/>
                </a:lnTo>
                <a:lnTo>
                  <a:pt x="161135" y="157099"/>
                </a:lnTo>
                <a:lnTo>
                  <a:pt x="156430" y="155734"/>
                </a:lnTo>
                <a:lnTo>
                  <a:pt x="151306" y="153831"/>
                </a:lnTo>
                <a:lnTo>
                  <a:pt x="145904" y="152563"/>
                </a:lnTo>
                <a:lnTo>
                  <a:pt x="140317" y="151717"/>
                </a:lnTo>
                <a:lnTo>
                  <a:pt x="134606" y="151153"/>
                </a:lnTo>
                <a:lnTo>
                  <a:pt x="129805" y="149785"/>
                </a:lnTo>
                <a:lnTo>
                  <a:pt x="121822" y="145620"/>
                </a:lnTo>
                <a:lnTo>
                  <a:pt x="114964" y="140461"/>
                </a:lnTo>
                <a:lnTo>
                  <a:pt x="108605" y="134861"/>
                </a:lnTo>
                <a:lnTo>
                  <a:pt x="102468" y="129064"/>
                </a:lnTo>
                <a:lnTo>
                  <a:pt x="100435" y="126130"/>
                </a:lnTo>
                <a:lnTo>
                  <a:pt x="98175" y="120223"/>
                </a:lnTo>
                <a:lnTo>
                  <a:pt x="98565" y="117259"/>
                </a:lnTo>
                <a:lnTo>
                  <a:pt x="99819" y="114291"/>
                </a:lnTo>
                <a:lnTo>
                  <a:pt x="103860" y="108347"/>
                </a:lnTo>
                <a:lnTo>
                  <a:pt x="108967" y="102398"/>
                </a:lnTo>
                <a:lnTo>
                  <a:pt x="111719" y="100414"/>
                </a:lnTo>
                <a:lnTo>
                  <a:pt x="117426" y="98211"/>
                </a:lnTo>
                <a:lnTo>
                  <a:pt x="125921" y="97232"/>
                </a:lnTo>
                <a:lnTo>
                  <a:pt x="130967" y="96970"/>
                </a:lnTo>
                <a:lnTo>
                  <a:pt x="135324" y="97788"/>
                </a:lnTo>
                <a:lnTo>
                  <a:pt x="142815" y="101343"/>
                </a:lnTo>
                <a:lnTo>
                  <a:pt x="147195" y="102688"/>
                </a:lnTo>
                <a:lnTo>
                  <a:pt x="152103" y="103584"/>
                </a:lnTo>
                <a:lnTo>
                  <a:pt x="157360" y="104182"/>
                </a:lnTo>
                <a:lnTo>
                  <a:pt x="165851" y="104847"/>
                </a:lnTo>
                <a:lnTo>
                  <a:pt x="169505" y="105023"/>
                </a:lnTo>
                <a:lnTo>
                  <a:pt x="171941" y="106134"/>
                </a:lnTo>
                <a:lnTo>
                  <a:pt x="173566" y="107866"/>
                </a:lnTo>
                <a:lnTo>
                  <a:pt x="174648" y="110013"/>
                </a:lnTo>
                <a:lnTo>
                  <a:pt x="175852" y="115045"/>
                </a:lnTo>
                <a:lnTo>
                  <a:pt x="176624" y="121619"/>
                </a:lnTo>
                <a:lnTo>
                  <a:pt x="175694" y="122158"/>
                </a:lnTo>
                <a:lnTo>
                  <a:pt x="172013" y="122758"/>
                </a:lnTo>
                <a:lnTo>
                  <a:pt x="169641" y="123910"/>
                </a:lnTo>
                <a:lnTo>
                  <a:pt x="161557" y="129279"/>
                </a:lnTo>
                <a:lnTo>
                  <a:pt x="155797" y="130883"/>
                </a:lnTo>
                <a:lnTo>
                  <a:pt x="152871" y="130319"/>
                </a:lnTo>
                <a:lnTo>
                  <a:pt x="146971" y="127046"/>
                </a:lnTo>
                <a:lnTo>
                  <a:pt x="143015" y="125776"/>
                </a:lnTo>
                <a:lnTo>
                  <a:pt x="138390" y="124930"/>
                </a:lnTo>
                <a:lnTo>
                  <a:pt x="126187" y="123571"/>
                </a:lnTo>
                <a:lnTo>
                  <a:pt x="121869" y="120740"/>
                </a:lnTo>
                <a:lnTo>
                  <a:pt x="115750" y="115578"/>
                </a:lnTo>
                <a:lnTo>
                  <a:pt x="115248" y="114162"/>
                </a:lnTo>
                <a:lnTo>
                  <a:pt x="114690" y="109943"/>
                </a:lnTo>
                <a:lnTo>
                  <a:pt x="114443" y="104761"/>
                </a:lnTo>
                <a:lnTo>
                  <a:pt x="114376" y="101990"/>
                </a:lnTo>
                <a:lnTo>
                  <a:pt x="115326" y="99150"/>
                </a:lnTo>
                <a:lnTo>
                  <a:pt x="119029" y="93350"/>
                </a:lnTo>
                <a:lnTo>
                  <a:pt x="123985" y="87464"/>
                </a:lnTo>
                <a:lnTo>
                  <a:pt x="126697" y="84505"/>
                </a:lnTo>
                <a:lnTo>
                  <a:pt x="129498" y="82533"/>
                </a:lnTo>
                <a:lnTo>
                  <a:pt x="135259" y="80342"/>
                </a:lnTo>
                <a:lnTo>
                  <a:pt x="141130" y="79368"/>
                </a:lnTo>
                <a:lnTo>
                  <a:pt x="147050" y="78935"/>
                </a:lnTo>
                <a:lnTo>
                  <a:pt x="157176" y="78634"/>
                </a:lnTo>
                <a:lnTo>
                  <a:pt x="156770" y="79611"/>
                </a:lnTo>
                <a:lnTo>
                  <a:pt x="153670" y="83342"/>
                </a:lnTo>
                <a:lnTo>
                  <a:pt x="151453" y="84734"/>
                </a:lnTo>
                <a:lnTo>
                  <a:pt x="146341" y="86281"/>
                </a:lnTo>
                <a:lnTo>
                  <a:pt x="137879" y="87152"/>
                </a:lnTo>
                <a:lnTo>
                  <a:pt x="132032" y="87355"/>
                </a:lnTo>
                <a:lnTo>
                  <a:pt x="129082" y="87409"/>
                </a:lnTo>
                <a:lnTo>
                  <a:pt x="126123" y="88438"/>
                </a:lnTo>
                <a:lnTo>
                  <a:pt x="120186" y="92226"/>
                </a:lnTo>
                <a:lnTo>
                  <a:pt x="114236" y="94572"/>
                </a:lnTo>
                <a:lnTo>
                  <a:pt x="105306" y="964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25"/>
          <p:cNvSpPr/>
          <p:nvPr/>
        </p:nvSpPr>
        <p:spPr>
          <a:xfrm>
            <a:off x="1211468" y="2473523"/>
            <a:ext cx="1983992" cy="53579"/>
          </a:xfrm>
          <a:custGeom>
            <a:avLst/>
            <a:gdLst/>
            <a:ahLst/>
            <a:cxnLst/>
            <a:rect l="0" t="0" r="0" b="0"/>
            <a:pathLst>
              <a:path w="1983992" h="53579">
                <a:moveTo>
                  <a:pt x="17506" y="53578"/>
                </a:moveTo>
                <a:lnTo>
                  <a:pt x="0" y="53578"/>
                </a:lnTo>
                <a:lnTo>
                  <a:pt x="869" y="52586"/>
                </a:lnTo>
                <a:lnTo>
                  <a:pt x="8209" y="45016"/>
                </a:lnTo>
                <a:lnTo>
                  <a:pt x="69559" y="44649"/>
                </a:lnTo>
                <a:lnTo>
                  <a:pt x="135593" y="44649"/>
                </a:lnTo>
                <a:lnTo>
                  <a:pt x="142910" y="43656"/>
                </a:lnTo>
                <a:lnTo>
                  <a:pt x="149774" y="42003"/>
                </a:lnTo>
                <a:lnTo>
                  <a:pt x="156337" y="39908"/>
                </a:lnTo>
                <a:lnTo>
                  <a:pt x="162698" y="38512"/>
                </a:lnTo>
                <a:lnTo>
                  <a:pt x="175063" y="36960"/>
                </a:lnTo>
                <a:lnTo>
                  <a:pt x="236739" y="35752"/>
                </a:lnTo>
                <a:lnTo>
                  <a:pt x="304905" y="35720"/>
                </a:lnTo>
                <a:lnTo>
                  <a:pt x="312396" y="34727"/>
                </a:lnTo>
                <a:lnTo>
                  <a:pt x="319376" y="33073"/>
                </a:lnTo>
                <a:lnTo>
                  <a:pt x="326015" y="30979"/>
                </a:lnTo>
                <a:lnTo>
                  <a:pt x="333421" y="29582"/>
                </a:lnTo>
                <a:lnTo>
                  <a:pt x="349595" y="28031"/>
                </a:lnTo>
                <a:lnTo>
                  <a:pt x="411408" y="26838"/>
                </a:lnTo>
                <a:lnTo>
                  <a:pt x="473409" y="26792"/>
                </a:lnTo>
                <a:lnTo>
                  <a:pt x="482335" y="25799"/>
                </a:lnTo>
                <a:lnTo>
                  <a:pt x="491266" y="24145"/>
                </a:lnTo>
                <a:lnTo>
                  <a:pt x="500199" y="22049"/>
                </a:lnTo>
                <a:lnTo>
                  <a:pt x="509134" y="20653"/>
                </a:lnTo>
                <a:lnTo>
                  <a:pt x="527008" y="19101"/>
                </a:lnTo>
                <a:lnTo>
                  <a:pt x="580636" y="17969"/>
                </a:lnTo>
                <a:lnTo>
                  <a:pt x="634267" y="17869"/>
                </a:lnTo>
                <a:lnTo>
                  <a:pt x="643206" y="16874"/>
                </a:lnTo>
                <a:lnTo>
                  <a:pt x="652144" y="15218"/>
                </a:lnTo>
                <a:lnTo>
                  <a:pt x="661083" y="13122"/>
                </a:lnTo>
                <a:lnTo>
                  <a:pt x="670022" y="11725"/>
                </a:lnTo>
                <a:lnTo>
                  <a:pt x="687899" y="10172"/>
                </a:lnTo>
                <a:lnTo>
                  <a:pt x="748501" y="9003"/>
                </a:lnTo>
                <a:lnTo>
                  <a:pt x="888771" y="8930"/>
                </a:lnTo>
                <a:lnTo>
                  <a:pt x="896302" y="7938"/>
                </a:lnTo>
                <a:lnTo>
                  <a:pt x="904302" y="6284"/>
                </a:lnTo>
                <a:lnTo>
                  <a:pt x="912615" y="4189"/>
                </a:lnTo>
                <a:lnTo>
                  <a:pt x="921136" y="2793"/>
                </a:lnTo>
                <a:lnTo>
                  <a:pt x="938550" y="1242"/>
                </a:lnTo>
                <a:lnTo>
                  <a:pt x="991843" y="109"/>
                </a:lnTo>
                <a:lnTo>
                  <a:pt x="1452274" y="0"/>
                </a:lnTo>
                <a:lnTo>
                  <a:pt x="1459681" y="992"/>
                </a:lnTo>
                <a:lnTo>
                  <a:pt x="1467597" y="2646"/>
                </a:lnTo>
                <a:lnTo>
                  <a:pt x="1475855" y="4741"/>
                </a:lnTo>
                <a:lnTo>
                  <a:pt x="1483346" y="6137"/>
                </a:lnTo>
                <a:lnTo>
                  <a:pt x="1496967" y="7689"/>
                </a:lnTo>
                <a:lnTo>
                  <a:pt x="1553023" y="8882"/>
                </a:lnTo>
                <a:lnTo>
                  <a:pt x="1567000" y="9901"/>
                </a:lnTo>
                <a:lnTo>
                  <a:pt x="1574898" y="11561"/>
                </a:lnTo>
                <a:lnTo>
                  <a:pt x="1583143" y="13661"/>
                </a:lnTo>
                <a:lnTo>
                  <a:pt x="1590626" y="15060"/>
                </a:lnTo>
                <a:lnTo>
                  <a:pt x="1604237" y="16616"/>
                </a:lnTo>
                <a:lnTo>
                  <a:pt x="1661598" y="17811"/>
                </a:lnTo>
                <a:lnTo>
                  <a:pt x="1711577" y="17857"/>
                </a:lnTo>
                <a:lnTo>
                  <a:pt x="1717962" y="18850"/>
                </a:lnTo>
                <a:lnTo>
                  <a:pt x="1724205" y="20504"/>
                </a:lnTo>
                <a:lnTo>
                  <a:pt x="1730353" y="22599"/>
                </a:lnTo>
                <a:lnTo>
                  <a:pt x="1736438" y="23996"/>
                </a:lnTo>
                <a:lnTo>
                  <a:pt x="1748497" y="25548"/>
                </a:lnTo>
                <a:lnTo>
                  <a:pt x="1802238" y="26757"/>
                </a:lnTo>
                <a:lnTo>
                  <a:pt x="1807205" y="27760"/>
                </a:lnTo>
                <a:lnTo>
                  <a:pt x="1811509" y="29421"/>
                </a:lnTo>
                <a:lnTo>
                  <a:pt x="1815372" y="31520"/>
                </a:lnTo>
                <a:lnTo>
                  <a:pt x="1819933" y="32920"/>
                </a:lnTo>
                <a:lnTo>
                  <a:pt x="1830298" y="34475"/>
                </a:lnTo>
                <a:lnTo>
                  <a:pt x="1887545" y="35705"/>
                </a:lnTo>
                <a:lnTo>
                  <a:pt x="1892878" y="35709"/>
                </a:lnTo>
                <a:lnTo>
                  <a:pt x="1898420" y="36705"/>
                </a:lnTo>
                <a:lnTo>
                  <a:pt x="1904101" y="38361"/>
                </a:lnTo>
                <a:lnTo>
                  <a:pt x="1909874" y="40457"/>
                </a:lnTo>
                <a:lnTo>
                  <a:pt x="1914716" y="41854"/>
                </a:lnTo>
                <a:lnTo>
                  <a:pt x="1922745" y="43407"/>
                </a:lnTo>
                <a:lnTo>
                  <a:pt x="1983991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26"/>
          <p:cNvSpPr/>
          <p:nvPr/>
        </p:nvSpPr>
        <p:spPr>
          <a:xfrm>
            <a:off x="5304963" y="2509242"/>
            <a:ext cx="25573" cy="214314"/>
          </a:xfrm>
          <a:custGeom>
            <a:avLst/>
            <a:gdLst/>
            <a:ahLst/>
            <a:cxnLst/>
            <a:rect l="0" t="0" r="0" b="0"/>
            <a:pathLst>
              <a:path w="25573" h="214314">
                <a:moveTo>
                  <a:pt x="8938" y="0"/>
                </a:moveTo>
                <a:lnTo>
                  <a:pt x="17845" y="0"/>
                </a:lnTo>
                <a:lnTo>
                  <a:pt x="17874" y="12429"/>
                </a:lnTo>
                <a:lnTo>
                  <a:pt x="18868" y="16224"/>
                </a:lnTo>
                <a:lnTo>
                  <a:pt x="20524" y="20737"/>
                </a:lnTo>
                <a:lnTo>
                  <a:pt x="22621" y="25731"/>
                </a:lnTo>
                <a:lnTo>
                  <a:pt x="24019" y="31045"/>
                </a:lnTo>
                <a:lnTo>
                  <a:pt x="24951" y="36571"/>
                </a:lnTo>
                <a:lnTo>
                  <a:pt x="25572" y="42240"/>
                </a:lnTo>
                <a:lnTo>
                  <a:pt x="24993" y="48004"/>
                </a:lnTo>
                <a:lnTo>
                  <a:pt x="23614" y="53831"/>
                </a:lnTo>
                <a:lnTo>
                  <a:pt x="21703" y="59700"/>
                </a:lnTo>
                <a:lnTo>
                  <a:pt x="20427" y="65597"/>
                </a:lnTo>
                <a:lnTo>
                  <a:pt x="19577" y="71513"/>
                </a:lnTo>
                <a:lnTo>
                  <a:pt x="19010" y="77441"/>
                </a:lnTo>
                <a:lnTo>
                  <a:pt x="18633" y="84369"/>
                </a:lnTo>
                <a:lnTo>
                  <a:pt x="18213" y="100005"/>
                </a:lnTo>
                <a:lnTo>
                  <a:pt x="17976" y="120803"/>
                </a:lnTo>
                <a:lnTo>
                  <a:pt x="16950" y="127168"/>
                </a:lnTo>
                <a:lnTo>
                  <a:pt x="15273" y="133396"/>
                </a:lnTo>
                <a:lnTo>
                  <a:pt x="13161" y="139532"/>
                </a:lnTo>
                <a:lnTo>
                  <a:pt x="11753" y="145607"/>
                </a:lnTo>
                <a:lnTo>
                  <a:pt x="10815" y="151642"/>
                </a:lnTo>
                <a:lnTo>
                  <a:pt x="10189" y="157649"/>
                </a:lnTo>
                <a:lnTo>
                  <a:pt x="8779" y="163639"/>
                </a:lnTo>
                <a:lnTo>
                  <a:pt x="6846" y="169616"/>
                </a:lnTo>
                <a:lnTo>
                  <a:pt x="4564" y="175585"/>
                </a:lnTo>
                <a:lnTo>
                  <a:pt x="3042" y="180557"/>
                </a:lnTo>
                <a:lnTo>
                  <a:pt x="2028" y="184863"/>
                </a:lnTo>
                <a:lnTo>
                  <a:pt x="1352" y="188727"/>
                </a:lnTo>
                <a:lnTo>
                  <a:pt x="902" y="192294"/>
                </a:lnTo>
                <a:lnTo>
                  <a:pt x="400" y="198904"/>
                </a:lnTo>
                <a:lnTo>
                  <a:pt x="178" y="205149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304963" y="2732484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28"/>
          <p:cNvSpPr/>
          <p:nvPr/>
        </p:nvSpPr>
        <p:spPr>
          <a:xfrm>
            <a:off x="5599936" y="2536031"/>
            <a:ext cx="26816" cy="169665"/>
          </a:xfrm>
          <a:custGeom>
            <a:avLst/>
            <a:gdLst/>
            <a:ahLst/>
            <a:cxnLst/>
            <a:rect l="0" t="0" r="0" b="0"/>
            <a:pathLst>
              <a:path w="26816" h="169665">
                <a:moveTo>
                  <a:pt x="26815" y="0"/>
                </a:moveTo>
                <a:lnTo>
                  <a:pt x="26815" y="60058"/>
                </a:lnTo>
                <a:lnTo>
                  <a:pt x="25823" y="65836"/>
                </a:lnTo>
                <a:lnTo>
                  <a:pt x="24167" y="71672"/>
                </a:lnTo>
                <a:lnTo>
                  <a:pt x="22070" y="77547"/>
                </a:lnTo>
                <a:lnTo>
                  <a:pt x="20672" y="83448"/>
                </a:lnTo>
                <a:lnTo>
                  <a:pt x="19740" y="89367"/>
                </a:lnTo>
                <a:lnTo>
                  <a:pt x="19119" y="95296"/>
                </a:lnTo>
                <a:lnTo>
                  <a:pt x="17712" y="100242"/>
                </a:lnTo>
                <a:lnTo>
                  <a:pt x="15780" y="104531"/>
                </a:lnTo>
                <a:lnTo>
                  <a:pt x="13500" y="108383"/>
                </a:lnTo>
                <a:lnTo>
                  <a:pt x="11979" y="112935"/>
                </a:lnTo>
                <a:lnTo>
                  <a:pt x="10965" y="117954"/>
                </a:lnTo>
                <a:lnTo>
                  <a:pt x="10289" y="123285"/>
                </a:lnTo>
                <a:lnTo>
                  <a:pt x="8846" y="128822"/>
                </a:lnTo>
                <a:lnTo>
                  <a:pt x="6890" y="134499"/>
                </a:lnTo>
                <a:lnTo>
                  <a:pt x="4593" y="140268"/>
                </a:lnTo>
                <a:lnTo>
                  <a:pt x="3062" y="145106"/>
                </a:lnTo>
                <a:lnTo>
                  <a:pt x="2041" y="149323"/>
                </a:lnTo>
                <a:lnTo>
                  <a:pt x="1361" y="153127"/>
                </a:lnTo>
                <a:lnTo>
                  <a:pt x="907" y="156655"/>
                </a:lnTo>
                <a:lnTo>
                  <a:pt x="604" y="159999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599936" y="2714625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30"/>
          <p:cNvSpPr/>
          <p:nvPr/>
        </p:nvSpPr>
        <p:spPr>
          <a:xfrm>
            <a:off x="5984294" y="2527101"/>
            <a:ext cx="53633" cy="187525"/>
          </a:xfrm>
          <a:custGeom>
            <a:avLst/>
            <a:gdLst/>
            <a:ahLst/>
            <a:cxnLst/>
            <a:rect l="0" t="0" r="0" b="0"/>
            <a:pathLst>
              <a:path w="53633" h="187525">
                <a:moveTo>
                  <a:pt x="53632" y="0"/>
                </a:moveTo>
                <a:lnTo>
                  <a:pt x="53632" y="16251"/>
                </a:lnTo>
                <a:lnTo>
                  <a:pt x="52639" y="18771"/>
                </a:lnTo>
                <a:lnTo>
                  <a:pt x="50983" y="22436"/>
                </a:lnTo>
                <a:lnTo>
                  <a:pt x="48887" y="26864"/>
                </a:lnTo>
                <a:lnTo>
                  <a:pt x="47489" y="30808"/>
                </a:lnTo>
                <a:lnTo>
                  <a:pt x="46557" y="34429"/>
                </a:lnTo>
                <a:lnTo>
                  <a:pt x="45936" y="37836"/>
                </a:lnTo>
                <a:lnTo>
                  <a:pt x="45521" y="42091"/>
                </a:lnTo>
                <a:lnTo>
                  <a:pt x="45245" y="46913"/>
                </a:lnTo>
                <a:lnTo>
                  <a:pt x="45062" y="52111"/>
                </a:lnTo>
                <a:lnTo>
                  <a:pt x="43945" y="56569"/>
                </a:lnTo>
                <a:lnTo>
                  <a:pt x="42208" y="60533"/>
                </a:lnTo>
                <a:lnTo>
                  <a:pt x="40057" y="64168"/>
                </a:lnTo>
                <a:lnTo>
                  <a:pt x="38622" y="68576"/>
                </a:lnTo>
                <a:lnTo>
                  <a:pt x="37666" y="73499"/>
                </a:lnTo>
                <a:lnTo>
                  <a:pt x="37029" y="78765"/>
                </a:lnTo>
                <a:lnTo>
                  <a:pt x="35611" y="84260"/>
                </a:lnTo>
                <a:lnTo>
                  <a:pt x="33673" y="89908"/>
                </a:lnTo>
                <a:lnTo>
                  <a:pt x="31387" y="95657"/>
                </a:lnTo>
                <a:lnTo>
                  <a:pt x="29864" y="101475"/>
                </a:lnTo>
                <a:lnTo>
                  <a:pt x="28847" y="107338"/>
                </a:lnTo>
                <a:lnTo>
                  <a:pt x="28170" y="113230"/>
                </a:lnTo>
                <a:lnTo>
                  <a:pt x="26725" y="118151"/>
                </a:lnTo>
                <a:lnTo>
                  <a:pt x="24769" y="122424"/>
                </a:lnTo>
                <a:lnTo>
                  <a:pt x="22472" y="126264"/>
                </a:lnTo>
                <a:lnTo>
                  <a:pt x="20941" y="130809"/>
                </a:lnTo>
                <a:lnTo>
                  <a:pt x="19919" y="135823"/>
                </a:lnTo>
                <a:lnTo>
                  <a:pt x="19239" y="141151"/>
                </a:lnTo>
                <a:lnTo>
                  <a:pt x="17792" y="145694"/>
                </a:lnTo>
                <a:lnTo>
                  <a:pt x="15834" y="149715"/>
                </a:lnTo>
                <a:lnTo>
                  <a:pt x="13535" y="153389"/>
                </a:lnTo>
                <a:lnTo>
                  <a:pt x="12004" y="156830"/>
                </a:lnTo>
                <a:lnTo>
                  <a:pt x="10982" y="160116"/>
                </a:lnTo>
                <a:lnTo>
                  <a:pt x="10301" y="163299"/>
                </a:lnTo>
                <a:lnTo>
                  <a:pt x="8854" y="166413"/>
                </a:lnTo>
                <a:lnTo>
                  <a:pt x="6896" y="169481"/>
                </a:lnTo>
                <a:lnTo>
                  <a:pt x="1362" y="176794"/>
                </a:lnTo>
                <a:lnTo>
                  <a:pt x="605" y="180440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31"/>
          <p:cNvSpPr/>
          <p:nvPr/>
        </p:nvSpPr>
        <p:spPr>
          <a:xfrm>
            <a:off x="6306083" y="2518172"/>
            <a:ext cx="53632" cy="205384"/>
          </a:xfrm>
          <a:custGeom>
            <a:avLst/>
            <a:gdLst/>
            <a:ahLst/>
            <a:cxnLst/>
            <a:rect l="0" t="0" r="0" b="0"/>
            <a:pathLst>
              <a:path w="53632" h="205384">
                <a:moveTo>
                  <a:pt x="53631" y="0"/>
                </a:moveTo>
                <a:lnTo>
                  <a:pt x="53631" y="20991"/>
                </a:lnTo>
                <a:lnTo>
                  <a:pt x="52638" y="23916"/>
                </a:lnTo>
                <a:lnTo>
                  <a:pt x="50983" y="26858"/>
                </a:lnTo>
                <a:lnTo>
                  <a:pt x="48886" y="29811"/>
                </a:lnTo>
                <a:lnTo>
                  <a:pt x="47488" y="33765"/>
                </a:lnTo>
                <a:lnTo>
                  <a:pt x="46556" y="38385"/>
                </a:lnTo>
                <a:lnTo>
                  <a:pt x="45935" y="43449"/>
                </a:lnTo>
                <a:lnTo>
                  <a:pt x="44528" y="48810"/>
                </a:lnTo>
                <a:lnTo>
                  <a:pt x="42597" y="54368"/>
                </a:lnTo>
                <a:lnTo>
                  <a:pt x="40316" y="60058"/>
                </a:lnTo>
                <a:lnTo>
                  <a:pt x="38796" y="64843"/>
                </a:lnTo>
                <a:lnTo>
                  <a:pt x="37782" y="69026"/>
                </a:lnTo>
                <a:lnTo>
                  <a:pt x="37105" y="72806"/>
                </a:lnTo>
                <a:lnTo>
                  <a:pt x="35662" y="77311"/>
                </a:lnTo>
                <a:lnTo>
                  <a:pt x="33706" y="82299"/>
                </a:lnTo>
                <a:lnTo>
                  <a:pt x="31409" y="87608"/>
                </a:lnTo>
                <a:lnTo>
                  <a:pt x="29878" y="93132"/>
                </a:lnTo>
                <a:lnTo>
                  <a:pt x="28857" y="98799"/>
                </a:lnTo>
                <a:lnTo>
                  <a:pt x="28176" y="104561"/>
                </a:lnTo>
                <a:lnTo>
                  <a:pt x="26730" y="110387"/>
                </a:lnTo>
                <a:lnTo>
                  <a:pt x="24772" y="116255"/>
                </a:lnTo>
                <a:lnTo>
                  <a:pt x="22473" y="122152"/>
                </a:lnTo>
                <a:lnTo>
                  <a:pt x="19948" y="127075"/>
                </a:lnTo>
                <a:lnTo>
                  <a:pt x="17271" y="131350"/>
                </a:lnTo>
                <a:lnTo>
                  <a:pt x="14494" y="135192"/>
                </a:lnTo>
                <a:lnTo>
                  <a:pt x="12642" y="139737"/>
                </a:lnTo>
                <a:lnTo>
                  <a:pt x="11407" y="144752"/>
                </a:lnTo>
                <a:lnTo>
                  <a:pt x="10585" y="150079"/>
                </a:lnTo>
                <a:lnTo>
                  <a:pt x="9043" y="155615"/>
                </a:lnTo>
                <a:lnTo>
                  <a:pt x="7021" y="161291"/>
                </a:lnTo>
                <a:lnTo>
                  <a:pt x="4680" y="167058"/>
                </a:lnTo>
                <a:lnTo>
                  <a:pt x="3120" y="171896"/>
                </a:lnTo>
                <a:lnTo>
                  <a:pt x="2080" y="176113"/>
                </a:lnTo>
                <a:lnTo>
                  <a:pt x="410" y="185269"/>
                </a:lnTo>
                <a:lnTo>
                  <a:pt x="274" y="188005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32"/>
          <p:cNvSpPr/>
          <p:nvPr/>
        </p:nvSpPr>
        <p:spPr>
          <a:xfrm>
            <a:off x="6708318" y="2536031"/>
            <a:ext cx="62570" cy="187525"/>
          </a:xfrm>
          <a:custGeom>
            <a:avLst/>
            <a:gdLst/>
            <a:ahLst/>
            <a:cxnLst/>
            <a:rect l="0" t="0" r="0" b="0"/>
            <a:pathLst>
              <a:path w="62570" h="187525">
                <a:moveTo>
                  <a:pt x="62569" y="0"/>
                </a:moveTo>
                <a:lnTo>
                  <a:pt x="57825" y="4741"/>
                </a:lnTo>
                <a:lnTo>
                  <a:pt x="56427" y="7129"/>
                </a:lnTo>
                <a:lnTo>
                  <a:pt x="54874" y="12429"/>
                </a:lnTo>
                <a:lnTo>
                  <a:pt x="54184" y="18092"/>
                </a:lnTo>
                <a:lnTo>
                  <a:pt x="54000" y="20991"/>
                </a:lnTo>
                <a:lnTo>
                  <a:pt x="52884" y="23916"/>
                </a:lnTo>
                <a:lnTo>
                  <a:pt x="51146" y="26858"/>
                </a:lnTo>
                <a:lnTo>
                  <a:pt x="48995" y="29812"/>
                </a:lnTo>
                <a:lnTo>
                  <a:pt x="47561" y="33765"/>
                </a:lnTo>
                <a:lnTo>
                  <a:pt x="46605" y="38385"/>
                </a:lnTo>
                <a:lnTo>
                  <a:pt x="45968" y="43450"/>
                </a:lnTo>
                <a:lnTo>
                  <a:pt x="44550" y="48810"/>
                </a:lnTo>
                <a:lnTo>
                  <a:pt x="42611" y="54368"/>
                </a:lnTo>
                <a:lnTo>
                  <a:pt x="40326" y="60058"/>
                </a:lnTo>
                <a:lnTo>
                  <a:pt x="38802" y="65836"/>
                </a:lnTo>
                <a:lnTo>
                  <a:pt x="37787" y="71672"/>
                </a:lnTo>
                <a:lnTo>
                  <a:pt x="37108" y="77547"/>
                </a:lnTo>
                <a:lnTo>
                  <a:pt x="35664" y="83448"/>
                </a:lnTo>
                <a:lnTo>
                  <a:pt x="33708" y="89366"/>
                </a:lnTo>
                <a:lnTo>
                  <a:pt x="31411" y="95296"/>
                </a:lnTo>
                <a:lnTo>
                  <a:pt x="28886" y="101234"/>
                </a:lnTo>
                <a:lnTo>
                  <a:pt x="23432" y="113123"/>
                </a:lnTo>
                <a:lnTo>
                  <a:pt x="21581" y="119072"/>
                </a:lnTo>
                <a:lnTo>
                  <a:pt x="20346" y="125022"/>
                </a:lnTo>
                <a:lnTo>
                  <a:pt x="19523" y="130973"/>
                </a:lnTo>
                <a:lnTo>
                  <a:pt x="17982" y="135933"/>
                </a:lnTo>
                <a:lnTo>
                  <a:pt x="15961" y="140231"/>
                </a:lnTo>
                <a:lnTo>
                  <a:pt x="13620" y="144089"/>
                </a:lnTo>
                <a:lnTo>
                  <a:pt x="12059" y="148645"/>
                </a:lnTo>
                <a:lnTo>
                  <a:pt x="11019" y="153668"/>
                </a:lnTo>
                <a:lnTo>
                  <a:pt x="9350" y="166504"/>
                </a:lnTo>
                <a:lnTo>
                  <a:pt x="8219" y="168550"/>
                </a:lnTo>
                <a:lnTo>
                  <a:pt x="6473" y="170906"/>
                </a:lnTo>
                <a:lnTo>
                  <a:pt x="4316" y="173469"/>
                </a:lnTo>
                <a:lnTo>
                  <a:pt x="2878" y="176169"/>
                </a:lnTo>
                <a:lnTo>
                  <a:pt x="1279" y="181816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33"/>
          <p:cNvSpPr/>
          <p:nvPr/>
        </p:nvSpPr>
        <p:spPr>
          <a:xfrm>
            <a:off x="7039046" y="2518172"/>
            <a:ext cx="71509" cy="214313"/>
          </a:xfrm>
          <a:custGeom>
            <a:avLst/>
            <a:gdLst/>
            <a:ahLst/>
            <a:cxnLst/>
            <a:rect l="0" t="0" r="0" b="0"/>
            <a:pathLst>
              <a:path w="71509" h="214313">
                <a:moveTo>
                  <a:pt x="71508" y="0"/>
                </a:moveTo>
                <a:lnTo>
                  <a:pt x="71508" y="7688"/>
                </a:lnTo>
                <a:lnTo>
                  <a:pt x="70515" y="9094"/>
                </a:lnTo>
                <a:lnTo>
                  <a:pt x="68860" y="11024"/>
                </a:lnTo>
                <a:lnTo>
                  <a:pt x="66764" y="13302"/>
                </a:lnTo>
                <a:lnTo>
                  <a:pt x="65365" y="15813"/>
                </a:lnTo>
                <a:lnTo>
                  <a:pt x="63812" y="21249"/>
                </a:lnTo>
                <a:lnTo>
                  <a:pt x="63398" y="25080"/>
                </a:lnTo>
                <a:lnTo>
                  <a:pt x="63121" y="29618"/>
                </a:lnTo>
                <a:lnTo>
                  <a:pt x="62938" y="34628"/>
                </a:lnTo>
                <a:lnTo>
                  <a:pt x="61822" y="38960"/>
                </a:lnTo>
                <a:lnTo>
                  <a:pt x="60084" y="42841"/>
                </a:lnTo>
                <a:lnTo>
                  <a:pt x="57934" y="46420"/>
                </a:lnTo>
                <a:lnTo>
                  <a:pt x="56499" y="50790"/>
                </a:lnTo>
                <a:lnTo>
                  <a:pt x="55544" y="55688"/>
                </a:lnTo>
                <a:lnTo>
                  <a:pt x="54906" y="60938"/>
                </a:lnTo>
                <a:lnTo>
                  <a:pt x="53488" y="66422"/>
                </a:lnTo>
                <a:lnTo>
                  <a:pt x="51550" y="72063"/>
                </a:lnTo>
                <a:lnTo>
                  <a:pt x="49264" y="77807"/>
                </a:lnTo>
                <a:lnTo>
                  <a:pt x="46746" y="83622"/>
                </a:lnTo>
                <a:lnTo>
                  <a:pt x="41302" y="95374"/>
                </a:lnTo>
                <a:lnTo>
                  <a:pt x="38460" y="100293"/>
                </a:lnTo>
                <a:lnTo>
                  <a:pt x="35571" y="104565"/>
                </a:lnTo>
                <a:lnTo>
                  <a:pt x="32653" y="108405"/>
                </a:lnTo>
                <a:lnTo>
                  <a:pt x="29713" y="112950"/>
                </a:lnTo>
                <a:lnTo>
                  <a:pt x="26761" y="117964"/>
                </a:lnTo>
                <a:lnTo>
                  <a:pt x="23800" y="123291"/>
                </a:lnTo>
                <a:lnTo>
                  <a:pt x="21826" y="128827"/>
                </a:lnTo>
                <a:lnTo>
                  <a:pt x="20509" y="134502"/>
                </a:lnTo>
                <a:lnTo>
                  <a:pt x="19632" y="140269"/>
                </a:lnTo>
                <a:lnTo>
                  <a:pt x="18054" y="146099"/>
                </a:lnTo>
                <a:lnTo>
                  <a:pt x="16009" y="151969"/>
                </a:lnTo>
                <a:lnTo>
                  <a:pt x="13652" y="157868"/>
                </a:lnTo>
                <a:lnTo>
                  <a:pt x="12081" y="162792"/>
                </a:lnTo>
                <a:lnTo>
                  <a:pt x="11034" y="167067"/>
                </a:lnTo>
                <a:lnTo>
                  <a:pt x="10335" y="170909"/>
                </a:lnTo>
                <a:lnTo>
                  <a:pt x="8877" y="175455"/>
                </a:lnTo>
                <a:lnTo>
                  <a:pt x="6912" y="180470"/>
                </a:lnTo>
                <a:lnTo>
                  <a:pt x="4607" y="185798"/>
                </a:lnTo>
                <a:lnTo>
                  <a:pt x="3071" y="190342"/>
                </a:lnTo>
                <a:lnTo>
                  <a:pt x="2048" y="194363"/>
                </a:lnTo>
                <a:lnTo>
                  <a:pt x="404" y="203206"/>
                </a:lnTo>
                <a:lnTo>
                  <a:pt x="120" y="209478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34"/>
          <p:cNvSpPr/>
          <p:nvPr/>
        </p:nvSpPr>
        <p:spPr>
          <a:xfrm>
            <a:off x="7387650" y="2491383"/>
            <a:ext cx="71510" cy="276821"/>
          </a:xfrm>
          <a:custGeom>
            <a:avLst/>
            <a:gdLst/>
            <a:ahLst/>
            <a:cxnLst/>
            <a:rect l="0" t="0" r="0" b="0"/>
            <a:pathLst>
              <a:path w="71510" h="276821">
                <a:moveTo>
                  <a:pt x="71509" y="0"/>
                </a:moveTo>
                <a:lnTo>
                  <a:pt x="71509" y="29911"/>
                </a:lnTo>
                <a:lnTo>
                  <a:pt x="70516" y="33831"/>
                </a:lnTo>
                <a:lnTo>
                  <a:pt x="68861" y="38429"/>
                </a:lnTo>
                <a:lnTo>
                  <a:pt x="66764" y="43478"/>
                </a:lnTo>
                <a:lnTo>
                  <a:pt x="65366" y="47837"/>
                </a:lnTo>
                <a:lnTo>
                  <a:pt x="63812" y="55326"/>
                </a:lnTo>
                <a:lnTo>
                  <a:pt x="63398" y="59704"/>
                </a:lnTo>
                <a:lnTo>
                  <a:pt x="63122" y="64607"/>
                </a:lnTo>
                <a:lnTo>
                  <a:pt x="62939" y="69860"/>
                </a:lnTo>
                <a:lnTo>
                  <a:pt x="61822" y="75347"/>
                </a:lnTo>
                <a:lnTo>
                  <a:pt x="60085" y="80989"/>
                </a:lnTo>
                <a:lnTo>
                  <a:pt x="57934" y="86735"/>
                </a:lnTo>
                <a:lnTo>
                  <a:pt x="56499" y="92550"/>
                </a:lnTo>
                <a:lnTo>
                  <a:pt x="55545" y="98410"/>
                </a:lnTo>
                <a:lnTo>
                  <a:pt x="54907" y="104302"/>
                </a:lnTo>
                <a:lnTo>
                  <a:pt x="53488" y="110214"/>
                </a:lnTo>
                <a:lnTo>
                  <a:pt x="51550" y="116140"/>
                </a:lnTo>
                <a:lnTo>
                  <a:pt x="49264" y="122075"/>
                </a:lnTo>
                <a:lnTo>
                  <a:pt x="46747" y="128016"/>
                </a:lnTo>
                <a:lnTo>
                  <a:pt x="41303" y="139909"/>
                </a:lnTo>
                <a:lnTo>
                  <a:pt x="32653" y="157761"/>
                </a:lnTo>
                <a:lnTo>
                  <a:pt x="30708" y="163713"/>
                </a:lnTo>
                <a:lnTo>
                  <a:pt x="29410" y="169665"/>
                </a:lnTo>
                <a:lnTo>
                  <a:pt x="28545" y="175618"/>
                </a:lnTo>
                <a:lnTo>
                  <a:pt x="26976" y="181570"/>
                </a:lnTo>
                <a:lnTo>
                  <a:pt x="24937" y="187523"/>
                </a:lnTo>
                <a:lnTo>
                  <a:pt x="22584" y="193477"/>
                </a:lnTo>
                <a:lnTo>
                  <a:pt x="20021" y="199429"/>
                </a:lnTo>
                <a:lnTo>
                  <a:pt x="14527" y="211336"/>
                </a:lnTo>
                <a:lnTo>
                  <a:pt x="12664" y="217288"/>
                </a:lnTo>
                <a:lnTo>
                  <a:pt x="11422" y="223242"/>
                </a:lnTo>
                <a:lnTo>
                  <a:pt x="10595" y="229195"/>
                </a:lnTo>
                <a:lnTo>
                  <a:pt x="9050" y="235148"/>
                </a:lnTo>
                <a:lnTo>
                  <a:pt x="7026" y="241101"/>
                </a:lnTo>
                <a:lnTo>
                  <a:pt x="4684" y="247054"/>
                </a:lnTo>
                <a:lnTo>
                  <a:pt x="3123" y="253007"/>
                </a:lnTo>
                <a:lnTo>
                  <a:pt x="2082" y="258961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35"/>
          <p:cNvSpPr/>
          <p:nvPr/>
        </p:nvSpPr>
        <p:spPr>
          <a:xfrm>
            <a:off x="7861395" y="2536031"/>
            <a:ext cx="26816" cy="241103"/>
          </a:xfrm>
          <a:custGeom>
            <a:avLst/>
            <a:gdLst/>
            <a:ahLst/>
            <a:cxnLst/>
            <a:rect l="0" t="0" r="0" b="0"/>
            <a:pathLst>
              <a:path w="26816" h="241103">
                <a:moveTo>
                  <a:pt x="26815" y="0"/>
                </a:moveTo>
                <a:lnTo>
                  <a:pt x="26815" y="50879"/>
                </a:lnTo>
                <a:lnTo>
                  <a:pt x="25822" y="56740"/>
                </a:lnTo>
                <a:lnTo>
                  <a:pt x="24167" y="62631"/>
                </a:lnTo>
                <a:lnTo>
                  <a:pt x="22070" y="68543"/>
                </a:lnTo>
                <a:lnTo>
                  <a:pt x="20672" y="75461"/>
                </a:lnTo>
                <a:lnTo>
                  <a:pt x="19740" y="83050"/>
                </a:lnTo>
                <a:lnTo>
                  <a:pt x="19119" y="91085"/>
                </a:lnTo>
                <a:lnTo>
                  <a:pt x="17712" y="98427"/>
                </a:lnTo>
                <a:lnTo>
                  <a:pt x="15780" y="105305"/>
                </a:lnTo>
                <a:lnTo>
                  <a:pt x="13500" y="111875"/>
                </a:lnTo>
                <a:lnTo>
                  <a:pt x="11979" y="118240"/>
                </a:lnTo>
                <a:lnTo>
                  <a:pt x="10966" y="124467"/>
                </a:lnTo>
                <a:lnTo>
                  <a:pt x="10289" y="130603"/>
                </a:lnTo>
                <a:lnTo>
                  <a:pt x="9839" y="137671"/>
                </a:lnTo>
                <a:lnTo>
                  <a:pt x="9539" y="145359"/>
                </a:lnTo>
                <a:lnTo>
                  <a:pt x="9204" y="161838"/>
                </a:lnTo>
                <a:lnTo>
                  <a:pt x="9056" y="179084"/>
                </a:lnTo>
                <a:lnTo>
                  <a:pt x="8025" y="186858"/>
                </a:lnTo>
                <a:lnTo>
                  <a:pt x="6342" y="194026"/>
                </a:lnTo>
                <a:lnTo>
                  <a:pt x="4229" y="200788"/>
                </a:lnTo>
                <a:lnTo>
                  <a:pt x="2818" y="208273"/>
                </a:lnTo>
                <a:lnTo>
                  <a:pt x="1879" y="216239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36"/>
          <p:cNvSpPr/>
          <p:nvPr/>
        </p:nvSpPr>
        <p:spPr>
          <a:xfrm>
            <a:off x="5099376" y="2920008"/>
            <a:ext cx="44693" cy="1"/>
          </a:xfrm>
          <a:custGeom>
            <a:avLst/>
            <a:gdLst/>
            <a:ahLst/>
            <a:cxnLst/>
            <a:rect l="0" t="0" r="0" b="0"/>
            <a:pathLst>
              <a:path w="44693" h="1">
                <a:moveTo>
                  <a:pt x="0" y="0"/>
                </a:moveTo>
                <a:lnTo>
                  <a:pt x="4469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37"/>
          <p:cNvSpPr/>
          <p:nvPr/>
        </p:nvSpPr>
        <p:spPr>
          <a:xfrm>
            <a:off x="5197819" y="2848570"/>
            <a:ext cx="71391" cy="80246"/>
          </a:xfrm>
          <a:custGeom>
            <a:avLst/>
            <a:gdLst/>
            <a:ahLst/>
            <a:cxnLst/>
            <a:rect l="0" t="0" r="0" b="0"/>
            <a:pathLst>
              <a:path w="71391" h="80246">
                <a:moveTo>
                  <a:pt x="17758" y="0"/>
                </a:moveTo>
                <a:lnTo>
                  <a:pt x="17758" y="4741"/>
                </a:lnTo>
                <a:lnTo>
                  <a:pt x="16765" y="7130"/>
                </a:lnTo>
                <a:lnTo>
                  <a:pt x="15110" y="9714"/>
                </a:lnTo>
                <a:lnTo>
                  <a:pt x="13014" y="12429"/>
                </a:lnTo>
                <a:lnTo>
                  <a:pt x="11616" y="15232"/>
                </a:lnTo>
                <a:lnTo>
                  <a:pt x="10684" y="18092"/>
                </a:lnTo>
                <a:lnTo>
                  <a:pt x="10062" y="20991"/>
                </a:lnTo>
                <a:lnTo>
                  <a:pt x="8655" y="23916"/>
                </a:lnTo>
                <a:lnTo>
                  <a:pt x="6723" y="26858"/>
                </a:lnTo>
                <a:lnTo>
                  <a:pt x="4443" y="29812"/>
                </a:lnTo>
                <a:lnTo>
                  <a:pt x="2922" y="32773"/>
                </a:lnTo>
                <a:lnTo>
                  <a:pt x="1909" y="35740"/>
                </a:lnTo>
                <a:lnTo>
                  <a:pt x="1233" y="38709"/>
                </a:lnTo>
                <a:lnTo>
                  <a:pt x="782" y="41681"/>
                </a:lnTo>
                <a:lnTo>
                  <a:pt x="482" y="44655"/>
                </a:lnTo>
                <a:lnTo>
                  <a:pt x="282" y="47629"/>
                </a:lnTo>
                <a:lnTo>
                  <a:pt x="148" y="50605"/>
                </a:lnTo>
                <a:lnTo>
                  <a:pt x="0" y="56556"/>
                </a:lnTo>
                <a:lnTo>
                  <a:pt x="954" y="59533"/>
                </a:lnTo>
                <a:lnTo>
                  <a:pt x="2583" y="62509"/>
                </a:lnTo>
                <a:lnTo>
                  <a:pt x="4662" y="65485"/>
                </a:lnTo>
                <a:lnTo>
                  <a:pt x="7041" y="67469"/>
                </a:lnTo>
                <a:lnTo>
                  <a:pt x="9621" y="68792"/>
                </a:lnTo>
                <a:lnTo>
                  <a:pt x="12333" y="69674"/>
                </a:lnTo>
                <a:lnTo>
                  <a:pt x="15135" y="71254"/>
                </a:lnTo>
                <a:lnTo>
                  <a:pt x="17996" y="73300"/>
                </a:lnTo>
                <a:lnTo>
                  <a:pt x="20897" y="75656"/>
                </a:lnTo>
                <a:lnTo>
                  <a:pt x="23823" y="77226"/>
                </a:lnTo>
                <a:lnTo>
                  <a:pt x="26768" y="78274"/>
                </a:lnTo>
                <a:lnTo>
                  <a:pt x="29724" y="78972"/>
                </a:lnTo>
                <a:lnTo>
                  <a:pt x="32687" y="79437"/>
                </a:lnTo>
                <a:lnTo>
                  <a:pt x="35657" y="79747"/>
                </a:lnTo>
                <a:lnTo>
                  <a:pt x="38629" y="79954"/>
                </a:lnTo>
                <a:lnTo>
                  <a:pt x="41604" y="80092"/>
                </a:lnTo>
                <a:lnTo>
                  <a:pt x="47558" y="80245"/>
                </a:lnTo>
                <a:lnTo>
                  <a:pt x="50536" y="79294"/>
                </a:lnTo>
                <a:lnTo>
                  <a:pt x="53515" y="77667"/>
                </a:lnTo>
                <a:lnTo>
                  <a:pt x="56494" y="75591"/>
                </a:lnTo>
                <a:lnTo>
                  <a:pt x="59473" y="74206"/>
                </a:lnTo>
                <a:lnTo>
                  <a:pt x="62452" y="73284"/>
                </a:lnTo>
                <a:lnTo>
                  <a:pt x="71390" y="71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38"/>
          <p:cNvSpPr/>
          <p:nvPr/>
        </p:nvSpPr>
        <p:spPr>
          <a:xfrm>
            <a:off x="5278147" y="2857500"/>
            <a:ext cx="26817" cy="142876"/>
          </a:xfrm>
          <a:custGeom>
            <a:avLst/>
            <a:gdLst/>
            <a:ahLst/>
            <a:cxnLst/>
            <a:rect l="0" t="0" r="0" b="0"/>
            <a:pathLst>
              <a:path w="26817" h="142876">
                <a:moveTo>
                  <a:pt x="26816" y="0"/>
                </a:moveTo>
                <a:lnTo>
                  <a:pt x="19119" y="7688"/>
                </a:lnTo>
                <a:lnTo>
                  <a:pt x="18705" y="10086"/>
                </a:lnTo>
                <a:lnTo>
                  <a:pt x="18429" y="13670"/>
                </a:lnTo>
                <a:lnTo>
                  <a:pt x="18246" y="18043"/>
                </a:lnTo>
                <a:lnTo>
                  <a:pt x="17130" y="21950"/>
                </a:lnTo>
                <a:lnTo>
                  <a:pt x="15392" y="25547"/>
                </a:lnTo>
                <a:lnTo>
                  <a:pt x="13241" y="28938"/>
                </a:lnTo>
                <a:lnTo>
                  <a:pt x="11806" y="33183"/>
                </a:lnTo>
                <a:lnTo>
                  <a:pt x="10851" y="37997"/>
                </a:lnTo>
                <a:lnTo>
                  <a:pt x="10213" y="43190"/>
                </a:lnTo>
                <a:lnTo>
                  <a:pt x="9788" y="48638"/>
                </a:lnTo>
                <a:lnTo>
                  <a:pt x="9505" y="54253"/>
                </a:lnTo>
                <a:lnTo>
                  <a:pt x="9190" y="65784"/>
                </a:lnTo>
                <a:lnTo>
                  <a:pt x="9050" y="77524"/>
                </a:lnTo>
                <a:lnTo>
                  <a:pt x="8019" y="82441"/>
                </a:lnTo>
                <a:lnTo>
                  <a:pt x="6339" y="86710"/>
                </a:lnTo>
                <a:lnTo>
                  <a:pt x="4227" y="90549"/>
                </a:lnTo>
                <a:lnTo>
                  <a:pt x="2818" y="95093"/>
                </a:lnTo>
                <a:lnTo>
                  <a:pt x="1878" y="100106"/>
                </a:lnTo>
                <a:lnTo>
                  <a:pt x="1252" y="105433"/>
                </a:lnTo>
                <a:lnTo>
                  <a:pt x="835" y="109976"/>
                </a:lnTo>
                <a:lnTo>
                  <a:pt x="556" y="113997"/>
                </a:lnTo>
                <a:lnTo>
                  <a:pt x="371" y="117670"/>
                </a:lnTo>
                <a:lnTo>
                  <a:pt x="165" y="124397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39"/>
          <p:cNvSpPr/>
          <p:nvPr/>
        </p:nvSpPr>
        <p:spPr>
          <a:xfrm>
            <a:off x="5394348" y="2920008"/>
            <a:ext cx="53633" cy="1"/>
          </a:xfrm>
          <a:custGeom>
            <a:avLst/>
            <a:gdLst/>
            <a:ahLst/>
            <a:cxnLst/>
            <a:rect l="0" t="0" r="0" b="0"/>
            <a:pathLst>
              <a:path w="53633" h="1">
                <a:moveTo>
                  <a:pt x="0" y="0"/>
                </a:moveTo>
                <a:lnTo>
                  <a:pt x="5363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40"/>
          <p:cNvSpPr/>
          <p:nvPr/>
        </p:nvSpPr>
        <p:spPr>
          <a:xfrm>
            <a:off x="5447980" y="2839650"/>
            <a:ext cx="151940" cy="169275"/>
          </a:xfrm>
          <a:custGeom>
            <a:avLst/>
            <a:gdLst/>
            <a:ahLst/>
            <a:cxnLst/>
            <a:rect l="0" t="0" r="0" b="0"/>
            <a:pathLst>
              <a:path w="151940" h="169275">
                <a:moveTo>
                  <a:pt x="71508" y="8920"/>
                </a:moveTo>
                <a:lnTo>
                  <a:pt x="76253" y="8920"/>
                </a:lnTo>
                <a:lnTo>
                  <a:pt x="77651" y="7928"/>
                </a:lnTo>
                <a:lnTo>
                  <a:pt x="78583" y="6275"/>
                </a:lnTo>
                <a:lnTo>
                  <a:pt x="79204" y="4180"/>
                </a:lnTo>
                <a:lnTo>
                  <a:pt x="80611" y="2783"/>
                </a:lnTo>
                <a:lnTo>
                  <a:pt x="82544" y="1852"/>
                </a:lnTo>
                <a:lnTo>
                  <a:pt x="84824" y="1232"/>
                </a:lnTo>
                <a:lnTo>
                  <a:pt x="87338" y="818"/>
                </a:lnTo>
                <a:lnTo>
                  <a:pt x="90007" y="542"/>
                </a:lnTo>
                <a:lnTo>
                  <a:pt x="92779" y="358"/>
                </a:lnTo>
                <a:lnTo>
                  <a:pt x="95621" y="236"/>
                </a:lnTo>
                <a:lnTo>
                  <a:pt x="101427" y="100"/>
                </a:lnTo>
                <a:lnTo>
                  <a:pt x="119191" y="0"/>
                </a:lnTo>
                <a:lnTo>
                  <a:pt x="122167" y="989"/>
                </a:lnTo>
                <a:lnTo>
                  <a:pt x="125145" y="2641"/>
                </a:lnTo>
                <a:lnTo>
                  <a:pt x="128122" y="4734"/>
                </a:lnTo>
                <a:lnTo>
                  <a:pt x="130107" y="7121"/>
                </a:lnTo>
                <a:lnTo>
                  <a:pt x="131431" y="9706"/>
                </a:lnTo>
                <a:lnTo>
                  <a:pt x="132313" y="12420"/>
                </a:lnTo>
                <a:lnTo>
                  <a:pt x="132902" y="15222"/>
                </a:lnTo>
                <a:lnTo>
                  <a:pt x="133294" y="18083"/>
                </a:lnTo>
                <a:lnTo>
                  <a:pt x="133556" y="20982"/>
                </a:lnTo>
                <a:lnTo>
                  <a:pt x="133730" y="23907"/>
                </a:lnTo>
                <a:lnTo>
                  <a:pt x="133923" y="29802"/>
                </a:lnTo>
                <a:lnTo>
                  <a:pt x="132982" y="32764"/>
                </a:lnTo>
                <a:lnTo>
                  <a:pt x="131361" y="35730"/>
                </a:lnTo>
                <a:lnTo>
                  <a:pt x="129287" y="38700"/>
                </a:lnTo>
                <a:lnTo>
                  <a:pt x="126911" y="41672"/>
                </a:lnTo>
                <a:lnTo>
                  <a:pt x="124335" y="44645"/>
                </a:lnTo>
                <a:lnTo>
                  <a:pt x="121623" y="47620"/>
                </a:lnTo>
                <a:lnTo>
                  <a:pt x="115963" y="53570"/>
                </a:lnTo>
                <a:lnTo>
                  <a:pt x="104235" y="65475"/>
                </a:lnTo>
                <a:lnTo>
                  <a:pt x="100279" y="67459"/>
                </a:lnTo>
                <a:lnTo>
                  <a:pt x="95654" y="68783"/>
                </a:lnTo>
                <a:lnTo>
                  <a:pt x="90585" y="69664"/>
                </a:lnTo>
                <a:lnTo>
                  <a:pt x="86212" y="70252"/>
                </a:lnTo>
                <a:lnTo>
                  <a:pt x="82304" y="70644"/>
                </a:lnTo>
                <a:lnTo>
                  <a:pt x="78706" y="70905"/>
                </a:lnTo>
                <a:lnTo>
                  <a:pt x="75313" y="72072"/>
                </a:lnTo>
                <a:lnTo>
                  <a:pt x="72059" y="73842"/>
                </a:lnTo>
                <a:lnTo>
                  <a:pt x="62734" y="80245"/>
                </a:lnTo>
                <a:lnTo>
                  <a:pt x="67364" y="80324"/>
                </a:lnTo>
                <a:lnTo>
                  <a:pt x="109888" y="80358"/>
                </a:lnTo>
                <a:lnTo>
                  <a:pt x="112986" y="81350"/>
                </a:lnTo>
                <a:lnTo>
                  <a:pt x="116044" y="83003"/>
                </a:lnTo>
                <a:lnTo>
                  <a:pt x="119076" y="85098"/>
                </a:lnTo>
                <a:lnTo>
                  <a:pt x="123083" y="87487"/>
                </a:lnTo>
                <a:lnTo>
                  <a:pt x="127741" y="90071"/>
                </a:lnTo>
                <a:lnTo>
                  <a:pt x="132833" y="92787"/>
                </a:lnTo>
                <a:lnTo>
                  <a:pt x="137221" y="94597"/>
                </a:lnTo>
                <a:lnTo>
                  <a:pt x="141139" y="95804"/>
                </a:lnTo>
                <a:lnTo>
                  <a:pt x="144745" y="96608"/>
                </a:lnTo>
                <a:lnTo>
                  <a:pt x="147148" y="98137"/>
                </a:lnTo>
                <a:lnTo>
                  <a:pt x="148750" y="100148"/>
                </a:lnTo>
                <a:lnTo>
                  <a:pt x="149819" y="102481"/>
                </a:lnTo>
                <a:lnTo>
                  <a:pt x="151006" y="107719"/>
                </a:lnTo>
                <a:lnTo>
                  <a:pt x="151322" y="110505"/>
                </a:lnTo>
                <a:lnTo>
                  <a:pt x="151533" y="113354"/>
                </a:lnTo>
                <a:lnTo>
                  <a:pt x="151674" y="116246"/>
                </a:lnTo>
                <a:lnTo>
                  <a:pt x="151830" y="122105"/>
                </a:lnTo>
                <a:lnTo>
                  <a:pt x="151939" y="136922"/>
                </a:lnTo>
                <a:lnTo>
                  <a:pt x="150951" y="139895"/>
                </a:lnTo>
                <a:lnTo>
                  <a:pt x="149300" y="142870"/>
                </a:lnTo>
                <a:lnTo>
                  <a:pt x="147206" y="145845"/>
                </a:lnTo>
                <a:lnTo>
                  <a:pt x="144816" y="148820"/>
                </a:lnTo>
                <a:lnTo>
                  <a:pt x="142230" y="151796"/>
                </a:lnTo>
                <a:lnTo>
                  <a:pt x="139513" y="154773"/>
                </a:lnTo>
                <a:lnTo>
                  <a:pt x="136708" y="156757"/>
                </a:lnTo>
                <a:lnTo>
                  <a:pt x="133845" y="158079"/>
                </a:lnTo>
                <a:lnTo>
                  <a:pt x="130943" y="158961"/>
                </a:lnTo>
                <a:lnTo>
                  <a:pt x="128015" y="159549"/>
                </a:lnTo>
                <a:lnTo>
                  <a:pt x="125070" y="159941"/>
                </a:lnTo>
                <a:lnTo>
                  <a:pt x="122114" y="160202"/>
                </a:lnTo>
                <a:lnTo>
                  <a:pt x="119150" y="161369"/>
                </a:lnTo>
                <a:lnTo>
                  <a:pt x="116181" y="163139"/>
                </a:lnTo>
                <a:lnTo>
                  <a:pt x="113208" y="165311"/>
                </a:lnTo>
                <a:lnTo>
                  <a:pt x="109240" y="166759"/>
                </a:lnTo>
                <a:lnTo>
                  <a:pt x="104608" y="167724"/>
                </a:lnTo>
                <a:lnTo>
                  <a:pt x="99533" y="168368"/>
                </a:lnTo>
                <a:lnTo>
                  <a:pt x="95158" y="168797"/>
                </a:lnTo>
                <a:lnTo>
                  <a:pt x="91247" y="169083"/>
                </a:lnTo>
                <a:lnTo>
                  <a:pt x="87647" y="169274"/>
                </a:lnTo>
                <a:lnTo>
                  <a:pt x="83261" y="168408"/>
                </a:lnTo>
                <a:lnTo>
                  <a:pt x="78350" y="166839"/>
                </a:lnTo>
                <a:lnTo>
                  <a:pt x="73090" y="164801"/>
                </a:lnTo>
                <a:lnTo>
                  <a:pt x="67597" y="163442"/>
                </a:lnTo>
                <a:lnTo>
                  <a:pt x="61948" y="162537"/>
                </a:lnTo>
                <a:lnTo>
                  <a:pt x="56196" y="161933"/>
                </a:lnTo>
                <a:lnTo>
                  <a:pt x="50376" y="161530"/>
                </a:lnTo>
                <a:lnTo>
                  <a:pt x="44508" y="161262"/>
                </a:lnTo>
                <a:lnTo>
                  <a:pt x="29409" y="160884"/>
                </a:lnTo>
                <a:lnTo>
                  <a:pt x="25565" y="160831"/>
                </a:lnTo>
                <a:lnTo>
                  <a:pt x="21016" y="159804"/>
                </a:lnTo>
                <a:lnTo>
                  <a:pt x="15997" y="158126"/>
                </a:lnTo>
                <a:lnTo>
                  <a:pt x="0" y="15179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41"/>
          <p:cNvSpPr/>
          <p:nvPr/>
        </p:nvSpPr>
        <p:spPr>
          <a:xfrm>
            <a:off x="5761198" y="2920008"/>
            <a:ext cx="53264" cy="1"/>
          </a:xfrm>
          <a:custGeom>
            <a:avLst/>
            <a:gdLst/>
            <a:ahLst/>
            <a:cxnLst/>
            <a:rect l="0" t="0" r="0" b="0"/>
            <a:pathLst>
              <a:path w="53264" h="1">
                <a:moveTo>
                  <a:pt x="8570" y="0"/>
                </a:moveTo>
                <a:lnTo>
                  <a:pt x="0" y="0"/>
                </a:lnTo>
                <a:lnTo>
                  <a:pt x="5326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42"/>
          <p:cNvSpPr/>
          <p:nvPr/>
        </p:nvSpPr>
        <p:spPr>
          <a:xfrm>
            <a:off x="5868660" y="2848682"/>
            <a:ext cx="142451" cy="151694"/>
          </a:xfrm>
          <a:custGeom>
            <a:avLst/>
            <a:gdLst/>
            <a:ahLst/>
            <a:cxnLst/>
            <a:rect l="0" t="0" r="0" b="0"/>
            <a:pathLst>
              <a:path w="142451" h="151694">
                <a:moveTo>
                  <a:pt x="8371" y="17748"/>
                </a:moveTo>
                <a:lnTo>
                  <a:pt x="16067" y="10059"/>
                </a:lnTo>
                <a:lnTo>
                  <a:pt x="19407" y="9370"/>
                </a:lnTo>
                <a:lnTo>
                  <a:pt x="21687" y="9186"/>
                </a:lnTo>
                <a:lnTo>
                  <a:pt x="24200" y="8071"/>
                </a:lnTo>
                <a:lnTo>
                  <a:pt x="26869" y="6336"/>
                </a:lnTo>
                <a:lnTo>
                  <a:pt x="29642" y="4186"/>
                </a:lnTo>
                <a:lnTo>
                  <a:pt x="32484" y="2754"/>
                </a:lnTo>
                <a:lnTo>
                  <a:pt x="35371" y="1799"/>
                </a:lnTo>
                <a:lnTo>
                  <a:pt x="38290" y="1162"/>
                </a:lnTo>
                <a:lnTo>
                  <a:pt x="42221" y="737"/>
                </a:lnTo>
                <a:lnTo>
                  <a:pt x="46829" y="455"/>
                </a:lnTo>
                <a:lnTo>
                  <a:pt x="56252" y="140"/>
                </a:lnTo>
                <a:lnTo>
                  <a:pt x="63750" y="0"/>
                </a:lnTo>
                <a:lnTo>
                  <a:pt x="68133" y="955"/>
                </a:lnTo>
                <a:lnTo>
                  <a:pt x="73042" y="2584"/>
                </a:lnTo>
                <a:lnTo>
                  <a:pt x="78301" y="4662"/>
                </a:lnTo>
                <a:lnTo>
                  <a:pt x="82800" y="6047"/>
                </a:lnTo>
                <a:lnTo>
                  <a:pt x="86792" y="6971"/>
                </a:lnTo>
                <a:lnTo>
                  <a:pt x="90447" y="7586"/>
                </a:lnTo>
                <a:lnTo>
                  <a:pt x="92884" y="8990"/>
                </a:lnTo>
                <a:lnTo>
                  <a:pt x="94508" y="10917"/>
                </a:lnTo>
                <a:lnTo>
                  <a:pt x="95591" y="13194"/>
                </a:lnTo>
                <a:lnTo>
                  <a:pt x="97306" y="15704"/>
                </a:lnTo>
                <a:lnTo>
                  <a:pt x="99442" y="18370"/>
                </a:lnTo>
                <a:lnTo>
                  <a:pt x="101860" y="21139"/>
                </a:lnTo>
                <a:lnTo>
                  <a:pt x="103472" y="23977"/>
                </a:lnTo>
                <a:lnTo>
                  <a:pt x="104546" y="26861"/>
                </a:lnTo>
                <a:lnTo>
                  <a:pt x="105263" y="29777"/>
                </a:lnTo>
                <a:lnTo>
                  <a:pt x="105740" y="32712"/>
                </a:lnTo>
                <a:lnTo>
                  <a:pt x="106059" y="35662"/>
                </a:lnTo>
                <a:lnTo>
                  <a:pt x="106271" y="38620"/>
                </a:lnTo>
                <a:lnTo>
                  <a:pt x="105419" y="41584"/>
                </a:lnTo>
                <a:lnTo>
                  <a:pt x="103859" y="44553"/>
                </a:lnTo>
                <a:lnTo>
                  <a:pt x="101825" y="47524"/>
                </a:lnTo>
                <a:lnTo>
                  <a:pt x="98483" y="51489"/>
                </a:lnTo>
                <a:lnTo>
                  <a:pt x="94268" y="56117"/>
                </a:lnTo>
                <a:lnTo>
                  <a:pt x="81494" y="69465"/>
                </a:lnTo>
                <a:lnTo>
                  <a:pt x="63535" y="87605"/>
                </a:lnTo>
                <a:lnTo>
                  <a:pt x="58058" y="92101"/>
                </a:lnTo>
                <a:lnTo>
                  <a:pt x="52421" y="96090"/>
                </a:lnTo>
                <a:lnTo>
                  <a:pt x="46676" y="99741"/>
                </a:lnTo>
                <a:lnTo>
                  <a:pt x="40860" y="104160"/>
                </a:lnTo>
                <a:lnTo>
                  <a:pt x="34996" y="109090"/>
                </a:lnTo>
                <a:lnTo>
                  <a:pt x="24177" y="118868"/>
                </a:lnTo>
                <a:lnTo>
                  <a:pt x="16058" y="126521"/>
                </a:lnTo>
                <a:lnTo>
                  <a:pt x="1350" y="140880"/>
                </a:lnTo>
                <a:lnTo>
                  <a:pt x="711" y="142500"/>
                </a:lnTo>
                <a:lnTo>
                  <a:pt x="0" y="146946"/>
                </a:lnTo>
                <a:lnTo>
                  <a:pt x="804" y="148528"/>
                </a:lnTo>
                <a:lnTo>
                  <a:pt x="2334" y="149583"/>
                </a:lnTo>
                <a:lnTo>
                  <a:pt x="6681" y="150755"/>
                </a:lnTo>
                <a:lnTo>
                  <a:pt x="9230" y="151068"/>
                </a:lnTo>
                <a:lnTo>
                  <a:pt x="11923" y="151277"/>
                </a:lnTo>
                <a:lnTo>
                  <a:pt x="14712" y="151415"/>
                </a:lnTo>
                <a:lnTo>
                  <a:pt x="20459" y="151570"/>
                </a:lnTo>
                <a:lnTo>
                  <a:pt x="103730" y="151693"/>
                </a:lnTo>
                <a:lnTo>
                  <a:pt x="108691" y="150701"/>
                </a:lnTo>
                <a:lnTo>
                  <a:pt x="112991" y="149047"/>
                </a:lnTo>
                <a:lnTo>
                  <a:pt x="116852" y="146952"/>
                </a:lnTo>
                <a:lnTo>
                  <a:pt x="120419" y="145556"/>
                </a:lnTo>
                <a:lnTo>
                  <a:pt x="123789" y="144625"/>
                </a:lnTo>
                <a:lnTo>
                  <a:pt x="127030" y="144005"/>
                </a:lnTo>
                <a:lnTo>
                  <a:pt x="130184" y="143591"/>
                </a:lnTo>
                <a:lnTo>
                  <a:pt x="133279" y="143315"/>
                </a:lnTo>
                <a:lnTo>
                  <a:pt x="142450" y="1427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43"/>
          <p:cNvSpPr/>
          <p:nvPr/>
        </p:nvSpPr>
        <p:spPr>
          <a:xfrm>
            <a:off x="6082650" y="2902151"/>
            <a:ext cx="62539" cy="8928"/>
          </a:xfrm>
          <a:custGeom>
            <a:avLst/>
            <a:gdLst/>
            <a:ahLst/>
            <a:cxnLst/>
            <a:rect l="0" t="0" r="0" b="0"/>
            <a:pathLst>
              <a:path w="62539" h="8928">
                <a:moveTo>
                  <a:pt x="8907" y="8927"/>
                </a:moveTo>
                <a:lnTo>
                  <a:pt x="336" y="8927"/>
                </a:lnTo>
                <a:lnTo>
                  <a:pt x="214" y="7935"/>
                </a:lnTo>
                <a:lnTo>
                  <a:pt x="132" y="6281"/>
                </a:lnTo>
                <a:lnTo>
                  <a:pt x="0" y="1239"/>
                </a:lnTo>
                <a:lnTo>
                  <a:pt x="983" y="825"/>
                </a:lnTo>
                <a:lnTo>
                  <a:pt x="2631" y="549"/>
                </a:lnTo>
                <a:lnTo>
                  <a:pt x="4723" y="365"/>
                </a:lnTo>
                <a:lnTo>
                  <a:pt x="7111" y="243"/>
                </a:lnTo>
                <a:lnTo>
                  <a:pt x="12412" y="107"/>
                </a:lnTo>
                <a:lnTo>
                  <a:pt x="46412" y="0"/>
                </a:lnTo>
                <a:lnTo>
                  <a:pt x="49801" y="992"/>
                </a:lnTo>
                <a:lnTo>
                  <a:pt x="53054" y="2645"/>
                </a:lnTo>
                <a:lnTo>
                  <a:pt x="62538" y="89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44"/>
          <p:cNvSpPr/>
          <p:nvPr/>
        </p:nvSpPr>
        <p:spPr>
          <a:xfrm>
            <a:off x="6234577" y="2839641"/>
            <a:ext cx="17875" cy="160735"/>
          </a:xfrm>
          <a:custGeom>
            <a:avLst/>
            <a:gdLst/>
            <a:ahLst/>
            <a:cxnLst/>
            <a:rect l="0" t="0" r="0" b="0"/>
            <a:pathLst>
              <a:path w="17875" h="160735">
                <a:moveTo>
                  <a:pt x="17874" y="0"/>
                </a:moveTo>
                <a:lnTo>
                  <a:pt x="17874" y="20990"/>
                </a:lnTo>
                <a:lnTo>
                  <a:pt x="16881" y="23915"/>
                </a:lnTo>
                <a:lnTo>
                  <a:pt x="15226" y="26857"/>
                </a:lnTo>
                <a:lnTo>
                  <a:pt x="13130" y="29811"/>
                </a:lnTo>
                <a:lnTo>
                  <a:pt x="11731" y="33765"/>
                </a:lnTo>
                <a:lnTo>
                  <a:pt x="10800" y="38385"/>
                </a:lnTo>
                <a:lnTo>
                  <a:pt x="10178" y="43449"/>
                </a:lnTo>
                <a:lnTo>
                  <a:pt x="9764" y="47817"/>
                </a:lnTo>
                <a:lnTo>
                  <a:pt x="9488" y="51722"/>
                </a:lnTo>
                <a:lnTo>
                  <a:pt x="9304" y="55317"/>
                </a:lnTo>
                <a:lnTo>
                  <a:pt x="8188" y="59698"/>
                </a:lnTo>
                <a:lnTo>
                  <a:pt x="6451" y="64603"/>
                </a:lnTo>
                <a:lnTo>
                  <a:pt x="4300" y="69858"/>
                </a:lnTo>
                <a:lnTo>
                  <a:pt x="2866" y="75345"/>
                </a:lnTo>
                <a:lnTo>
                  <a:pt x="1909" y="80988"/>
                </a:lnTo>
                <a:lnTo>
                  <a:pt x="1272" y="86734"/>
                </a:lnTo>
                <a:lnTo>
                  <a:pt x="847" y="92549"/>
                </a:lnTo>
                <a:lnTo>
                  <a:pt x="564" y="98410"/>
                </a:lnTo>
                <a:lnTo>
                  <a:pt x="165" y="113494"/>
                </a:lnTo>
                <a:lnTo>
                  <a:pt x="0" y="145806"/>
                </a:lnTo>
                <a:lnTo>
                  <a:pt x="992" y="148798"/>
                </a:lnTo>
                <a:lnTo>
                  <a:pt x="2647" y="151785"/>
                </a:lnTo>
                <a:lnTo>
                  <a:pt x="8935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45"/>
          <p:cNvSpPr/>
          <p:nvPr/>
        </p:nvSpPr>
        <p:spPr>
          <a:xfrm>
            <a:off x="6468897" y="2830711"/>
            <a:ext cx="202989" cy="150397"/>
          </a:xfrm>
          <a:custGeom>
            <a:avLst/>
            <a:gdLst/>
            <a:ahLst/>
            <a:cxnLst/>
            <a:rect l="0" t="0" r="0" b="0"/>
            <a:pathLst>
              <a:path w="202989" h="150397">
                <a:moveTo>
                  <a:pt x="158974" y="0"/>
                </a:moveTo>
                <a:lnTo>
                  <a:pt x="140913" y="0"/>
                </a:lnTo>
                <a:lnTo>
                  <a:pt x="137002" y="992"/>
                </a:lnTo>
                <a:lnTo>
                  <a:pt x="133401" y="2646"/>
                </a:lnTo>
                <a:lnTo>
                  <a:pt x="130007" y="4741"/>
                </a:lnTo>
                <a:lnTo>
                  <a:pt x="125759" y="6137"/>
                </a:lnTo>
                <a:lnTo>
                  <a:pt x="120940" y="7068"/>
                </a:lnTo>
                <a:lnTo>
                  <a:pt x="115741" y="7688"/>
                </a:lnTo>
                <a:lnTo>
                  <a:pt x="110288" y="9094"/>
                </a:lnTo>
                <a:lnTo>
                  <a:pt x="104668" y="11023"/>
                </a:lnTo>
                <a:lnTo>
                  <a:pt x="98933" y="13302"/>
                </a:lnTo>
                <a:lnTo>
                  <a:pt x="93124" y="15814"/>
                </a:lnTo>
                <a:lnTo>
                  <a:pt x="81374" y="21249"/>
                </a:lnTo>
                <a:lnTo>
                  <a:pt x="45740" y="38731"/>
                </a:lnTo>
                <a:lnTo>
                  <a:pt x="39786" y="42688"/>
                </a:lnTo>
                <a:lnTo>
                  <a:pt x="33829" y="47310"/>
                </a:lnTo>
                <a:lnTo>
                  <a:pt x="27871" y="52376"/>
                </a:lnTo>
                <a:lnTo>
                  <a:pt x="22906" y="57737"/>
                </a:lnTo>
                <a:lnTo>
                  <a:pt x="18604" y="63296"/>
                </a:lnTo>
                <a:lnTo>
                  <a:pt x="14741" y="68987"/>
                </a:lnTo>
                <a:lnTo>
                  <a:pt x="11175" y="73772"/>
                </a:lnTo>
                <a:lnTo>
                  <a:pt x="7802" y="77955"/>
                </a:lnTo>
                <a:lnTo>
                  <a:pt x="4561" y="81736"/>
                </a:lnTo>
                <a:lnTo>
                  <a:pt x="2401" y="86240"/>
                </a:lnTo>
                <a:lnTo>
                  <a:pt x="960" y="91228"/>
                </a:lnTo>
                <a:lnTo>
                  <a:pt x="0" y="96537"/>
                </a:lnTo>
                <a:lnTo>
                  <a:pt x="353" y="102061"/>
                </a:lnTo>
                <a:lnTo>
                  <a:pt x="1582" y="107728"/>
                </a:lnTo>
                <a:lnTo>
                  <a:pt x="3394" y="113490"/>
                </a:lnTo>
                <a:lnTo>
                  <a:pt x="5595" y="118324"/>
                </a:lnTo>
                <a:lnTo>
                  <a:pt x="8056" y="122539"/>
                </a:lnTo>
                <a:lnTo>
                  <a:pt x="10689" y="126341"/>
                </a:lnTo>
                <a:lnTo>
                  <a:pt x="14432" y="129868"/>
                </a:lnTo>
                <a:lnTo>
                  <a:pt x="18912" y="133212"/>
                </a:lnTo>
                <a:lnTo>
                  <a:pt x="23887" y="136433"/>
                </a:lnTo>
                <a:lnTo>
                  <a:pt x="29188" y="138580"/>
                </a:lnTo>
                <a:lnTo>
                  <a:pt x="34710" y="140012"/>
                </a:lnTo>
                <a:lnTo>
                  <a:pt x="40377" y="140966"/>
                </a:lnTo>
                <a:lnTo>
                  <a:pt x="46141" y="142595"/>
                </a:lnTo>
                <a:lnTo>
                  <a:pt x="51970" y="144673"/>
                </a:lnTo>
                <a:lnTo>
                  <a:pt x="57843" y="147050"/>
                </a:lnTo>
                <a:lnTo>
                  <a:pt x="64738" y="148634"/>
                </a:lnTo>
                <a:lnTo>
                  <a:pt x="72314" y="149691"/>
                </a:lnTo>
                <a:lnTo>
                  <a:pt x="80344" y="150396"/>
                </a:lnTo>
                <a:lnTo>
                  <a:pt x="88676" y="149873"/>
                </a:lnTo>
                <a:lnTo>
                  <a:pt x="97212" y="148532"/>
                </a:lnTo>
                <a:lnTo>
                  <a:pt x="105881" y="146647"/>
                </a:lnTo>
                <a:lnTo>
                  <a:pt x="113647" y="145389"/>
                </a:lnTo>
                <a:lnTo>
                  <a:pt x="120811" y="144551"/>
                </a:lnTo>
                <a:lnTo>
                  <a:pt x="127573" y="143992"/>
                </a:lnTo>
                <a:lnTo>
                  <a:pt x="134067" y="142628"/>
                </a:lnTo>
                <a:lnTo>
                  <a:pt x="140383" y="140726"/>
                </a:lnTo>
                <a:lnTo>
                  <a:pt x="146580" y="138466"/>
                </a:lnTo>
                <a:lnTo>
                  <a:pt x="152698" y="135967"/>
                </a:lnTo>
                <a:lnTo>
                  <a:pt x="158763" y="133308"/>
                </a:lnTo>
                <a:lnTo>
                  <a:pt x="164792" y="130544"/>
                </a:lnTo>
                <a:lnTo>
                  <a:pt x="170798" y="126717"/>
                </a:lnTo>
                <a:lnTo>
                  <a:pt x="176789" y="122181"/>
                </a:lnTo>
                <a:lnTo>
                  <a:pt x="182769" y="117172"/>
                </a:lnTo>
                <a:lnTo>
                  <a:pt x="187749" y="112841"/>
                </a:lnTo>
                <a:lnTo>
                  <a:pt x="195930" y="105383"/>
                </a:lnTo>
                <a:lnTo>
                  <a:pt x="198509" y="101014"/>
                </a:lnTo>
                <a:lnTo>
                  <a:pt x="200228" y="96116"/>
                </a:lnTo>
                <a:lnTo>
                  <a:pt x="201374" y="90866"/>
                </a:lnTo>
                <a:lnTo>
                  <a:pt x="202139" y="85382"/>
                </a:lnTo>
                <a:lnTo>
                  <a:pt x="202648" y="79742"/>
                </a:lnTo>
                <a:lnTo>
                  <a:pt x="202988" y="73997"/>
                </a:lnTo>
                <a:lnTo>
                  <a:pt x="202221" y="69175"/>
                </a:lnTo>
                <a:lnTo>
                  <a:pt x="200716" y="64968"/>
                </a:lnTo>
                <a:lnTo>
                  <a:pt x="198721" y="61172"/>
                </a:lnTo>
                <a:lnTo>
                  <a:pt x="195403" y="56656"/>
                </a:lnTo>
                <a:lnTo>
                  <a:pt x="191206" y="51661"/>
                </a:lnTo>
                <a:lnTo>
                  <a:pt x="182238" y="41812"/>
                </a:lnTo>
                <a:lnTo>
                  <a:pt x="174942" y="34127"/>
                </a:lnTo>
                <a:lnTo>
                  <a:pt x="170612" y="30689"/>
                </a:lnTo>
                <a:lnTo>
                  <a:pt x="165740" y="27405"/>
                </a:lnTo>
                <a:lnTo>
                  <a:pt x="160505" y="24223"/>
                </a:lnTo>
                <a:lnTo>
                  <a:pt x="155028" y="21110"/>
                </a:lnTo>
                <a:lnTo>
                  <a:pt x="143647" y="15004"/>
                </a:lnTo>
                <a:lnTo>
                  <a:pt x="138824" y="12979"/>
                </a:lnTo>
                <a:lnTo>
                  <a:pt x="134616" y="11630"/>
                </a:lnTo>
                <a:lnTo>
                  <a:pt x="130817" y="10730"/>
                </a:lnTo>
                <a:lnTo>
                  <a:pt x="127292" y="10129"/>
                </a:lnTo>
                <a:lnTo>
                  <a:pt x="123949" y="9730"/>
                </a:lnTo>
                <a:lnTo>
                  <a:pt x="114282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46"/>
          <p:cNvSpPr/>
          <p:nvPr/>
        </p:nvSpPr>
        <p:spPr>
          <a:xfrm>
            <a:off x="6958599" y="2857500"/>
            <a:ext cx="8939" cy="169665"/>
          </a:xfrm>
          <a:custGeom>
            <a:avLst/>
            <a:gdLst/>
            <a:ahLst/>
            <a:cxnLst/>
            <a:rect l="0" t="0" r="0" b="0"/>
            <a:pathLst>
              <a:path w="8939" h="169665">
                <a:moveTo>
                  <a:pt x="0" y="0"/>
                </a:moveTo>
                <a:lnTo>
                  <a:pt x="0" y="139718"/>
                </a:lnTo>
                <a:lnTo>
                  <a:pt x="992" y="142755"/>
                </a:lnTo>
                <a:lnTo>
                  <a:pt x="2648" y="146764"/>
                </a:lnTo>
                <a:lnTo>
                  <a:pt x="4744" y="151421"/>
                </a:lnTo>
                <a:lnTo>
                  <a:pt x="6143" y="155517"/>
                </a:lnTo>
                <a:lnTo>
                  <a:pt x="7074" y="159241"/>
                </a:lnTo>
                <a:lnTo>
                  <a:pt x="8938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47"/>
          <p:cNvSpPr/>
          <p:nvPr/>
        </p:nvSpPr>
        <p:spPr>
          <a:xfrm>
            <a:off x="7253572" y="2857532"/>
            <a:ext cx="214527" cy="151763"/>
          </a:xfrm>
          <a:custGeom>
            <a:avLst/>
            <a:gdLst/>
            <a:ahLst/>
            <a:cxnLst/>
            <a:rect l="0" t="0" r="0" b="0"/>
            <a:pathLst>
              <a:path w="214527" h="151763">
                <a:moveTo>
                  <a:pt x="0" y="8898"/>
                </a:moveTo>
                <a:lnTo>
                  <a:pt x="4745" y="8898"/>
                </a:lnTo>
                <a:lnTo>
                  <a:pt x="7136" y="7905"/>
                </a:lnTo>
                <a:lnTo>
                  <a:pt x="12440" y="4157"/>
                </a:lnTo>
                <a:lnTo>
                  <a:pt x="16266" y="1209"/>
                </a:lnTo>
                <a:lnTo>
                  <a:pt x="22458" y="520"/>
                </a:lnTo>
                <a:lnTo>
                  <a:pt x="26891" y="336"/>
                </a:lnTo>
                <a:lnTo>
                  <a:pt x="37111" y="131"/>
                </a:lnTo>
                <a:lnTo>
                  <a:pt x="59858" y="0"/>
                </a:lnTo>
                <a:lnTo>
                  <a:pt x="65728" y="982"/>
                </a:lnTo>
                <a:lnTo>
                  <a:pt x="71628" y="2628"/>
                </a:lnTo>
                <a:lnTo>
                  <a:pt x="77546" y="4718"/>
                </a:lnTo>
                <a:lnTo>
                  <a:pt x="83479" y="6111"/>
                </a:lnTo>
                <a:lnTo>
                  <a:pt x="89421" y="7040"/>
                </a:lnTo>
                <a:lnTo>
                  <a:pt x="95368" y="7659"/>
                </a:lnTo>
                <a:lnTo>
                  <a:pt x="100326" y="9064"/>
                </a:lnTo>
                <a:lnTo>
                  <a:pt x="104625" y="10993"/>
                </a:lnTo>
                <a:lnTo>
                  <a:pt x="108483" y="13271"/>
                </a:lnTo>
                <a:lnTo>
                  <a:pt x="112050" y="14790"/>
                </a:lnTo>
                <a:lnTo>
                  <a:pt x="118659" y="16477"/>
                </a:lnTo>
                <a:lnTo>
                  <a:pt x="120820" y="17919"/>
                </a:lnTo>
                <a:lnTo>
                  <a:pt x="122260" y="19873"/>
                </a:lnTo>
                <a:lnTo>
                  <a:pt x="123220" y="22168"/>
                </a:lnTo>
                <a:lnTo>
                  <a:pt x="122866" y="24690"/>
                </a:lnTo>
                <a:lnTo>
                  <a:pt x="121638" y="27363"/>
                </a:lnTo>
                <a:lnTo>
                  <a:pt x="119826" y="30138"/>
                </a:lnTo>
                <a:lnTo>
                  <a:pt x="118617" y="32980"/>
                </a:lnTo>
                <a:lnTo>
                  <a:pt x="117812" y="35867"/>
                </a:lnTo>
                <a:lnTo>
                  <a:pt x="117275" y="38783"/>
                </a:lnTo>
                <a:lnTo>
                  <a:pt x="114931" y="42712"/>
                </a:lnTo>
                <a:lnTo>
                  <a:pt x="111382" y="47316"/>
                </a:lnTo>
                <a:lnTo>
                  <a:pt x="107029" y="52369"/>
                </a:lnTo>
                <a:lnTo>
                  <a:pt x="103134" y="56730"/>
                </a:lnTo>
                <a:lnTo>
                  <a:pt x="96158" y="64222"/>
                </a:lnTo>
                <a:lnTo>
                  <a:pt x="81902" y="78758"/>
                </a:lnTo>
                <a:lnTo>
                  <a:pt x="77444" y="84245"/>
                </a:lnTo>
                <a:lnTo>
                  <a:pt x="73478" y="89887"/>
                </a:lnTo>
                <a:lnTo>
                  <a:pt x="69843" y="95633"/>
                </a:lnTo>
                <a:lnTo>
                  <a:pt x="66425" y="101448"/>
                </a:lnTo>
                <a:lnTo>
                  <a:pt x="63153" y="107309"/>
                </a:lnTo>
                <a:lnTo>
                  <a:pt x="59979" y="113200"/>
                </a:lnTo>
                <a:lnTo>
                  <a:pt x="56869" y="118120"/>
                </a:lnTo>
                <a:lnTo>
                  <a:pt x="53804" y="122393"/>
                </a:lnTo>
                <a:lnTo>
                  <a:pt x="50767" y="126233"/>
                </a:lnTo>
                <a:lnTo>
                  <a:pt x="48742" y="129785"/>
                </a:lnTo>
                <a:lnTo>
                  <a:pt x="47392" y="133146"/>
                </a:lnTo>
                <a:lnTo>
                  <a:pt x="45225" y="140927"/>
                </a:lnTo>
                <a:lnTo>
                  <a:pt x="46041" y="142558"/>
                </a:lnTo>
                <a:lnTo>
                  <a:pt x="49595" y="147016"/>
                </a:lnTo>
                <a:lnTo>
                  <a:pt x="52927" y="148601"/>
                </a:lnTo>
                <a:lnTo>
                  <a:pt x="57134" y="149658"/>
                </a:lnTo>
                <a:lnTo>
                  <a:pt x="61926" y="150363"/>
                </a:lnTo>
                <a:lnTo>
                  <a:pt x="67107" y="150833"/>
                </a:lnTo>
                <a:lnTo>
                  <a:pt x="72546" y="151146"/>
                </a:lnTo>
                <a:lnTo>
                  <a:pt x="83888" y="151494"/>
                </a:lnTo>
                <a:lnTo>
                  <a:pt x="118027" y="151736"/>
                </a:lnTo>
                <a:lnTo>
                  <a:pt x="138813" y="151762"/>
                </a:lnTo>
                <a:lnTo>
                  <a:pt x="145180" y="150773"/>
                </a:lnTo>
                <a:lnTo>
                  <a:pt x="151411" y="149122"/>
                </a:lnTo>
                <a:lnTo>
                  <a:pt x="157552" y="147029"/>
                </a:lnTo>
                <a:lnTo>
                  <a:pt x="163632" y="145634"/>
                </a:lnTo>
                <a:lnTo>
                  <a:pt x="169671" y="144703"/>
                </a:lnTo>
                <a:lnTo>
                  <a:pt x="175685" y="144083"/>
                </a:lnTo>
                <a:lnTo>
                  <a:pt x="181679" y="143670"/>
                </a:lnTo>
                <a:lnTo>
                  <a:pt x="187662" y="143394"/>
                </a:lnTo>
                <a:lnTo>
                  <a:pt x="193637" y="143211"/>
                </a:lnTo>
                <a:lnTo>
                  <a:pt x="198613" y="142096"/>
                </a:lnTo>
                <a:lnTo>
                  <a:pt x="202924" y="140361"/>
                </a:lnTo>
                <a:lnTo>
                  <a:pt x="214526" y="1339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48"/>
          <p:cNvSpPr/>
          <p:nvPr/>
        </p:nvSpPr>
        <p:spPr>
          <a:xfrm>
            <a:off x="7664745" y="2848581"/>
            <a:ext cx="196637" cy="151382"/>
          </a:xfrm>
          <a:custGeom>
            <a:avLst/>
            <a:gdLst/>
            <a:ahLst/>
            <a:cxnLst/>
            <a:rect l="0" t="0" r="0" b="0"/>
            <a:pathLst>
              <a:path w="196637" h="151382">
                <a:moveTo>
                  <a:pt x="71510" y="17849"/>
                </a:moveTo>
                <a:lnTo>
                  <a:pt x="84825" y="4546"/>
                </a:lnTo>
                <a:lnTo>
                  <a:pt x="87339" y="3027"/>
                </a:lnTo>
                <a:lnTo>
                  <a:pt x="92780" y="1340"/>
                </a:lnTo>
                <a:lnTo>
                  <a:pt x="96615" y="889"/>
                </a:lnTo>
                <a:lnTo>
                  <a:pt x="101158" y="589"/>
                </a:lnTo>
                <a:lnTo>
                  <a:pt x="106172" y="389"/>
                </a:lnTo>
                <a:lnTo>
                  <a:pt x="117042" y="167"/>
                </a:lnTo>
                <a:lnTo>
                  <a:pt x="157965" y="0"/>
                </a:lnTo>
                <a:lnTo>
                  <a:pt x="162914" y="988"/>
                </a:lnTo>
                <a:lnTo>
                  <a:pt x="167207" y="2640"/>
                </a:lnTo>
                <a:lnTo>
                  <a:pt x="171062" y="4733"/>
                </a:lnTo>
                <a:lnTo>
                  <a:pt x="174626" y="6128"/>
                </a:lnTo>
                <a:lnTo>
                  <a:pt x="177993" y="7058"/>
                </a:lnTo>
                <a:lnTo>
                  <a:pt x="181233" y="7678"/>
                </a:lnTo>
                <a:lnTo>
                  <a:pt x="183392" y="9084"/>
                </a:lnTo>
                <a:lnTo>
                  <a:pt x="184832" y="11013"/>
                </a:lnTo>
                <a:lnTo>
                  <a:pt x="187142" y="16498"/>
                </a:lnTo>
                <a:lnTo>
                  <a:pt x="187458" y="19894"/>
                </a:lnTo>
                <a:lnTo>
                  <a:pt x="187542" y="22189"/>
                </a:lnTo>
                <a:lnTo>
                  <a:pt x="186606" y="24711"/>
                </a:lnTo>
                <a:lnTo>
                  <a:pt x="184987" y="27385"/>
                </a:lnTo>
                <a:lnTo>
                  <a:pt x="182916" y="30159"/>
                </a:lnTo>
                <a:lnTo>
                  <a:pt x="180542" y="32009"/>
                </a:lnTo>
                <a:lnTo>
                  <a:pt x="177965" y="33242"/>
                </a:lnTo>
                <a:lnTo>
                  <a:pt x="175256" y="34064"/>
                </a:lnTo>
                <a:lnTo>
                  <a:pt x="171462" y="35604"/>
                </a:lnTo>
                <a:lnTo>
                  <a:pt x="166947" y="37623"/>
                </a:lnTo>
                <a:lnTo>
                  <a:pt x="161950" y="39961"/>
                </a:lnTo>
                <a:lnTo>
                  <a:pt x="157626" y="41520"/>
                </a:lnTo>
                <a:lnTo>
                  <a:pt x="153749" y="42559"/>
                </a:lnTo>
                <a:lnTo>
                  <a:pt x="150173" y="43252"/>
                </a:lnTo>
                <a:lnTo>
                  <a:pt x="146794" y="43714"/>
                </a:lnTo>
                <a:lnTo>
                  <a:pt x="143548" y="44022"/>
                </a:lnTo>
                <a:lnTo>
                  <a:pt x="135950" y="44516"/>
                </a:lnTo>
                <a:lnTo>
                  <a:pt x="132262" y="47229"/>
                </a:lnTo>
                <a:lnTo>
                  <a:pt x="126547" y="52316"/>
                </a:lnTo>
                <a:lnTo>
                  <a:pt x="127072" y="52733"/>
                </a:lnTo>
                <a:lnTo>
                  <a:pt x="130303" y="53197"/>
                </a:lnTo>
                <a:lnTo>
                  <a:pt x="135049" y="53403"/>
                </a:lnTo>
                <a:lnTo>
                  <a:pt x="137706" y="53457"/>
                </a:lnTo>
                <a:lnTo>
                  <a:pt x="140470" y="54486"/>
                </a:lnTo>
                <a:lnTo>
                  <a:pt x="146189" y="58275"/>
                </a:lnTo>
                <a:lnTo>
                  <a:pt x="150097" y="59683"/>
                </a:lnTo>
                <a:lnTo>
                  <a:pt x="154691" y="60621"/>
                </a:lnTo>
                <a:lnTo>
                  <a:pt x="159738" y="61246"/>
                </a:lnTo>
                <a:lnTo>
                  <a:pt x="164097" y="62655"/>
                </a:lnTo>
                <a:lnTo>
                  <a:pt x="167996" y="64587"/>
                </a:lnTo>
                <a:lnTo>
                  <a:pt x="171588" y="66867"/>
                </a:lnTo>
                <a:lnTo>
                  <a:pt x="174976" y="69379"/>
                </a:lnTo>
                <a:lnTo>
                  <a:pt x="178227" y="72046"/>
                </a:lnTo>
                <a:lnTo>
                  <a:pt x="181388" y="74816"/>
                </a:lnTo>
                <a:lnTo>
                  <a:pt x="184489" y="76663"/>
                </a:lnTo>
                <a:lnTo>
                  <a:pt x="190582" y="78715"/>
                </a:lnTo>
                <a:lnTo>
                  <a:pt x="192605" y="80254"/>
                </a:lnTo>
                <a:lnTo>
                  <a:pt x="193954" y="82273"/>
                </a:lnTo>
                <a:lnTo>
                  <a:pt x="194852" y="84611"/>
                </a:lnTo>
                <a:lnTo>
                  <a:pt x="195450" y="87161"/>
                </a:lnTo>
                <a:lnTo>
                  <a:pt x="195851" y="89854"/>
                </a:lnTo>
                <a:lnTo>
                  <a:pt x="196117" y="92641"/>
                </a:lnTo>
                <a:lnTo>
                  <a:pt x="196295" y="95492"/>
                </a:lnTo>
                <a:lnTo>
                  <a:pt x="196492" y="101305"/>
                </a:lnTo>
                <a:lnTo>
                  <a:pt x="196636" y="114321"/>
                </a:lnTo>
                <a:lnTo>
                  <a:pt x="193995" y="117942"/>
                </a:lnTo>
                <a:lnTo>
                  <a:pt x="191900" y="120296"/>
                </a:lnTo>
                <a:lnTo>
                  <a:pt x="186924" y="125558"/>
                </a:lnTo>
                <a:lnTo>
                  <a:pt x="184207" y="128350"/>
                </a:lnTo>
                <a:lnTo>
                  <a:pt x="180409" y="131204"/>
                </a:lnTo>
                <a:lnTo>
                  <a:pt x="175891" y="134098"/>
                </a:lnTo>
                <a:lnTo>
                  <a:pt x="170892" y="137020"/>
                </a:lnTo>
                <a:lnTo>
                  <a:pt x="165574" y="138969"/>
                </a:lnTo>
                <a:lnTo>
                  <a:pt x="160042" y="140267"/>
                </a:lnTo>
                <a:lnTo>
                  <a:pt x="154367" y="141133"/>
                </a:lnTo>
                <a:lnTo>
                  <a:pt x="149590" y="142702"/>
                </a:lnTo>
                <a:lnTo>
                  <a:pt x="145413" y="144741"/>
                </a:lnTo>
                <a:lnTo>
                  <a:pt x="141636" y="147092"/>
                </a:lnTo>
                <a:lnTo>
                  <a:pt x="137130" y="148660"/>
                </a:lnTo>
                <a:lnTo>
                  <a:pt x="132140" y="149704"/>
                </a:lnTo>
                <a:lnTo>
                  <a:pt x="126827" y="150401"/>
                </a:lnTo>
                <a:lnTo>
                  <a:pt x="121299" y="150865"/>
                </a:lnTo>
                <a:lnTo>
                  <a:pt x="115627" y="151175"/>
                </a:lnTo>
                <a:lnTo>
                  <a:pt x="109860" y="151381"/>
                </a:lnTo>
                <a:lnTo>
                  <a:pt x="104029" y="150527"/>
                </a:lnTo>
                <a:lnTo>
                  <a:pt x="98155" y="148965"/>
                </a:lnTo>
                <a:lnTo>
                  <a:pt x="92252" y="146932"/>
                </a:lnTo>
                <a:lnTo>
                  <a:pt x="86331" y="145576"/>
                </a:lnTo>
                <a:lnTo>
                  <a:pt x="80398" y="144672"/>
                </a:lnTo>
                <a:lnTo>
                  <a:pt x="74455" y="144069"/>
                </a:lnTo>
                <a:lnTo>
                  <a:pt x="68508" y="142676"/>
                </a:lnTo>
                <a:lnTo>
                  <a:pt x="62555" y="140754"/>
                </a:lnTo>
                <a:lnTo>
                  <a:pt x="56602" y="138481"/>
                </a:lnTo>
                <a:lnTo>
                  <a:pt x="50645" y="135973"/>
                </a:lnTo>
                <a:lnTo>
                  <a:pt x="44689" y="133309"/>
                </a:lnTo>
                <a:lnTo>
                  <a:pt x="38731" y="130541"/>
                </a:lnTo>
                <a:lnTo>
                  <a:pt x="33766" y="128696"/>
                </a:lnTo>
                <a:lnTo>
                  <a:pt x="29464" y="127465"/>
                </a:lnTo>
                <a:lnTo>
                  <a:pt x="25602" y="126646"/>
                </a:lnTo>
                <a:lnTo>
                  <a:pt x="21041" y="126099"/>
                </a:lnTo>
                <a:lnTo>
                  <a:pt x="16013" y="125734"/>
                </a:lnTo>
                <a:lnTo>
                  <a:pt x="0" y="1250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49"/>
          <p:cNvSpPr/>
          <p:nvPr/>
        </p:nvSpPr>
        <p:spPr>
          <a:xfrm>
            <a:off x="5431879" y="2437804"/>
            <a:ext cx="380778" cy="294266"/>
          </a:xfrm>
          <a:custGeom>
            <a:avLst/>
            <a:gdLst/>
            <a:ahLst/>
            <a:cxnLst/>
            <a:rect l="0" t="0" r="0" b="0"/>
            <a:pathLst>
              <a:path w="380778" h="294266">
                <a:moveTo>
                  <a:pt x="185934" y="26790"/>
                </a:moveTo>
                <a:lnTo>
                  <a:pt x="181189" y="26790"/>
                </a:lnTo>
                <a:lnTo>
                  <a:pt x="179791" y="25797"/>
                </a:lnTo>
                <a:lnTo>
                  <a:pt x="178859" y="24144"/>
                </a:lnTo>
                <a:lnTo>
                  <a:pt x="177105" y="18227"/>
                </a:lnTo>
                <a:lnTo>
                  <a:pt x="169309" y="10204"/>
                </a:lnTo>
                <a:lnTo>
                  <a:pt x="167899" y="9779"/>
                </a:lnTo>
                <a:lnTo>
                  <a:pt x="158498" y="9098"/>
                </a:lnTo>
                <a:lnTo>
                  <a:pt x="155725" y="9042"/>
                </a:lnTo>
                <a:lnTo>
                  <a:pt x="147348" y="11626"/>
                </a:lnTo>
                <a:lnTo>
                  <a:pt x="137996" y="15089"/>
                </a:lnTo>
                <a:lnTo>
                  <a:pt x="126155" y="18031"/>
                </a:lnTo>
                <a:lnTo>
                  <a:pt x="115997" y="22235"/>
                </a:lnTo>
                <a:lnTo>
                  <a:pt x="107510" y="27411"/>
                </a:lnTo>
                <a:lnTo>
                  <a:pt x="99434" y="33019"/>
                </a:lnTo>
                <a:lnTo>
                  <a:pt x="89224" y="38819"/>
                </a:lnTo>
                <a:lnTo>
                  <a:pt x="78064" y="47349"/>
                </a:lnTo>
                <a:lnTo>
                  <a:pt x="67476" y="56763"/>
                </a:lnTo>
                <a:lnTo>
                  <a:pt x="59460" y="64254"/>
                </a:lnTo>
                <a:lnTo>
                  <a:pt x="44618" y="78790"/>
                </a:lnTo>
                <a:lnTo>
                  <a:pt x="40078" y="84277"/>
                </a:lnTo>
                <a:lnTo>
                  <a:pt x="36059" y="89919"/>
                </a:lnTo>
                <a:lnTo>
                  <a:pt x="32386" y="95665"/>
                </a:lnTo>
                <a:lnTo>
                  <a:pt x="28944" y="101480"/>
                </a:lnTo>
                <a:lnTo>
                  <a:pt x="25656" y="107341"/>
                </a:lnTo>
                <a:lnTo>
                  <a:pt x="22471" y="113233"/>
                </a:lnTo>
                <a:lnTo>
                  <a:pt x="19355" y="120137"/>
                </a:lnTo>
                <a:lnTo>
                  <a:pt x="16284" y="127716"/>
                </a:lnTo>
                <a:lnTo>
                  <a:pt x="13243" y="135746"/>
                </a:lnTo>
                <a:lnTo>
                  <a:pt x="10223" y="143083"/>
                </a:lnTo>
                <a:lnTo>
                  <a:pt x="7217" y="149960"/>
                </a:lnTo>
                <a:lnTo>
                  <a:pt x="4219" y="156528"/>
                </a:lnTo>
                <a:lnTo>
                  <a:pt x="2221" y="162891"/>
                </a:lnTo>
                <a:lnTo>
                  <a:pt x="889" y="169118"/>
                </a:lnTo>
                <a:lnTo>
                  <a:pt x="0" y="175253"/>
                </a:lnTo>
                <a:lnTo>
                  <a:pt x="401" y="181328"/>
                </a:lnTo>
                <a:lnTo>
                  <a:pt x="1661" y="187362"/>
                </a:lnTo>
                <a:lnTo>
                  <a:pt x="3495" y="193369"/>
                </a:lnTo>
                <a:lnTo>
                  <a:pt x="5711" y="199358"/>
                </a:lnTo>
                <a:lnTo>
                  <a:pt x="8181" y="205335"/>
                </a:lnTo>
                <a:lnTo>
                  <a:pt x="10821" y="211304"/>
                </a:lnTo>
                <a:lnTo>
                  <a:pt x="16403" y="223229"/>
                </a:lnTo>
                <a:lnTo>
                  <a:pt x="28078" y="247052"/>
                </a:lnTo>
                <a:lnTo>
                  <a:pt x="32032" y="252014"/>
                </a:lnTo>
                <a:lnTo>
                  <a:pt x="41720" y="260173"/>
                </a:lnTo>
                <a:lnTo>
                  <a:pt x="48078" y="263738"/>
                </a:lnTo>
                <a:lnTo>
                  <a:pt x="55297" y="267107"/>
                </a:lnTo>
                <a:lnTo>
                  <a:pt x="63088" y="270345"/>
                </a:lnTo>
                <a:lnTo>
                  <a:pt x="70268" y="273496"/>
                </a:lnTo>
                <a:lnTo>
                  <a:pt x="83544" y="279643"/>
                </a:lnTo>
                <a:lnTo>
                  <a:pt x="90858" y="281679"/>
                </a:lnTo>
                <a:lnTo>
                  <a:pt x="98714" y="283036"/>
                </a:lnTo>
                <a:lnTo>
                  <a:pt x="106931" y="283941"/>
                </a:lnTo>
                <a:lnTo>
                  <a:pt x="115388" y="285536"/>
                </a:lnTo>
                <a:lnTo>
                  <a:pt x="124006" y="287592"/>
                </a:lnTo>
                <a:lnTo>
                  <a:pt x="132730" y="289955"/>
                </a:lnTo>
                <a:lnTo>
                  <a:pt x="141527" y="291530"/>
                </a:lnTo>
                <a:lnTo>
                  <a:pt x="150370" y="292580"/>
                </a:lnTo>
                <a:lnTo>
                  <a:pt x="159245" y="293280"/>
                </a:lnTo>
                <a:lnTo>
                  <a:pt x="168142" y="293747"/>
                </a:lnTo>
                <a:lnTo>
                  <a:pt x="185972" y="294265"/>
                </a:lnTo>
                <a:lnTo>
                  <a:pt x="194898" y="293411"/>
                </a:lnTo>
                <a:lnTo>
                  <a:pt x="203828" y="291850"/>
                </a:lnTo>
                <a:lnTo>
                  <a:pt x="212761" y="289817"/>
                </a:lnTo>
                <a:lnTo>
                  <a:pt x="221696" y="288462"/>
                </a:lnTo>
                <a:lnTo>
                  <a:pt x="230632" y="287558"/>
                </a:lnTo>
                <a:lnTo>
                  <a:pt x="239569" y="286955"/>
                </a:lnTo>
                <a:lnTo>
                  <a:pt x="248506" y="285562"/>
                </a:lnTo>
                <a:lnTo>
                  <a:pt x="257444" y="283640"/>
                </a:lnTo>
                <a:lnTo>
                  <a:pt x="266382" y="281367"/>
                </a:lnTo>
                <a:lnTo>
                  <a:pt x="274327" y="278860"/>
                </a:lnTo>
                <a:lnTo>
                  <a:pt x="281611" y="276196"/>
                </a:lnTo>
                <a:lnTo>
                  <a:pt x="288452" y="273428"/>
                </a:lnTo>
                <a:lnTo>
                  <a:pt x="295993" y="270590"/>
                </a:lnTo>
                <a:lnTo>
                  <a:pt x="312317" y="264791"/>
                </a:lnTo>
                <a:lnTo>
                  <a:pt x="324206" y="258906"/>
                </a:lnTo>
                <a:lnTo>
                  <a:pt x="333795" y="251992"/>
                </a:lnTo>
                <a:lnTo>
                  <a:pt x="339132" y="247370"/>
                </a:lnTo>
                <a:lnTo>
                  <a:pt x="344677" y="242304"/>
                </a:lnTo>
                <a:lnTo>
                  <a:pt x="349367" y="236942"/>
                </a:lnTo>
                <a:lnTo>
                  <a:pt x="353487" y="231384"/>
                </a:lnTo>
                <a:lnTo>
                  <a:pt x="357227" y="225694"/>
                </a:lnTo>
                <a:lnTo>
                  <a:pt x="360713" y="219916"/>
                </a:lnTo>
                <a:lnTo>
                  <a:pt x="364030" y="214079"/>
                </a:lnTo>
                <a:lnTo>
                  <a:pt x="370365" y="202303"/>
                </a:lnTo>
                <a:lnTo>
                  <a:pt x="376490" y="190454"/>
                </a:lnTo>
                <a:lnTo>
                  <a:pt x="378521" y="183524"/>
                </a:lnTo>
                <a:lnTo>
                  <a:pt x="379875" y="175928"/>
                </a:lnTo>
                <a:lnTo>
                  <a:pt x="380777" y="167887"/>
                </a:lnTo>
                <a:lnTo>
                  <a:pt x="380386" y="160542"/>
                </a:lnTo>
                <a:lnTo>
                  <a:pt x="379133" y="153661"/>
                </a:lnTo>
                <a:lnTo>
                  <a:pt x="377303" y="147089"/>
                </a:lnTo>
                <a:lnTo>
                  <a:pt x="376084" y="140724"/>
                </a:lnTo>
                <a:lnTo>
                  <a:pt x="375270" y="134496"/>
                </a:lnTo>
                <a:lnTo>
                  <a:pt x="374729" y="128359"/>
                </a:lnTo>
                <a:lnTo>
                  <a:pt x="373374" y="122284"/>
                </a:lnTo>
                <a:lnTo>
                  <a:pt x="371477" y="116249"/>
                </a:lnTo>
                <a:lnTo>
                  <a:pt x="369221" y="110242"/>
                </a:lnTo>
                <a:lnTo>
                  <a:pt x="365729" y="104253"/>
                </a:lnTo>
                <a:lnTo>
                  <a:pt x="361415" y="98275"/>
                </a:lnTo>
                <a:lnTo>
                  <a:pt x="356553" y="92306"/>
                </a:lnTo>
                <a:lnTo>
                  <a:pt x="351325" y="86342"/>
                </a:lnTo>
                <a:lnTo>
                  <a:pt x="345854" y="80382"/>
                </a:lnTo>
                <a:lnTo>
                  <a:pt x="340219" y="74424"/>
                </a:lnTo>
                <a:lnTo>
                  <a:pt x="334478" y="69460"/>
                </a:lnTo>
                <a:lnTo>
                  <a:pt x="322800" y="61298"/>
                </a:lnTo>
                <a:lnTo>
                  <a:pt x="316905" y="56741"/>
                </a:lnTo>
                <a:lnTo>
                  <a:pt x="310989" y="51718"/>
                </a:lnTo>
                <a:lnTo>
                  <a:pt x="305058" y="46385"/>
                </a:lnTo>
                <a:lnTo>
                  <a:pt x="298125" y="41838"/>
                </a:lnTo>
                <a:lnTo>
                  <a:pt x="290523" y="37814"/>
                </a:lnTo>
                <a:lnTo>
                  <a:pt x="282476" y="34139"/>
                </a:lnTo>
                <a:lnTo>
                  <a:pt x="274132" y="30697"/>
                </a:lnTo>
                <a:lnTo>
                  <a:pt x="265589" y="27410"/>
                </a:lnTo>
                <a:lnTo>
                  <a:pt x="248152" y="21112"/>
                </a:lnTo>
                <a:lnTo>
                  <a:pt x="230470" y="15006"/>
                </a:lnTo>
                <a:lnTo>
                  <a:pt x="220591" y="11989"/>
                </a:lnTo>
                <a:lnTo>
                  <a:pt x="199019" y="5990"/>
                </a:lnTo>
                <a:lnTo>
                  <a:pt x="189692" y="3993"/>
                </a:lnTo>
                <a:lnTo>
                  <a:pt x="181487" y="2662"/>
                </a:lnTo>
                <a:lnTo>
                  <a:pt x="174031" y="1775"/>
                </a:lnTo>
                <a:lnTo>
                  <a:pt x="166080" y="1183"/>
                </a:lnTo>
                <a:lnTo>
                  <a:pt x="157801" y="789"/>
                </a:lnTo>
                <a:lnTo>
                  <a:pt x="141649" y="351"/>
                </a:lnTo>
                <a:lnTo>
                  <a:pt x="9654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50"/>
          <p:cNvSpPr/>
          <p:nvPr/>
        </p:nvSpPr>
        <p:spPr>
          <a:xfrm>
            <a:off x="6896188" y="2509667"/>
            <a:ext cx="231717" cy="213352"/>
          </a:xfrm>
          <a:custGeom>
            <a:avLst/>
            <a:gdLst/>
            <a:ahLst/>
            <a:cxnLst/>
            <a:rect l="0" t="0" r="0" b="0"/>
            <a:pathLst>
              <a:path w="231717" h="213352">
                <a:moveTo>
                  <a:pt x="133919" y="169239"/>
                </a:moveTo>
                <a:lnTo>
                  <a:pt x="121478" y="181668"/>
                </a:lnTo>
                <a:lnTo>
                  <a:pt x="118673" y="183478"/>
                </a:lnTo>
                <a:lnTo>
                  <a:pt x="112907" y="185489"/>
                </a:lnTo>
                <a:lnTo>
                  <a:pt x="107035" y="189029"/>
                </a:lnTo>
                <a:lnTo>
                  <a:pt x="104079" y="191362"/>
                </a:lnTo>
                <a:lnTo>
                  <a:pt x="98145" y="193954"/>
                </a:lnTo>
                <a:lnTo>
                  <a:pt x="92197" y="195107"/>
                </a:lnTo>
                <a:lnTo>
                  <a:pt x="86243" y="195619"/>
                </a:lnTo>
                <a:lnTo>
                  <a:pt x="80286" y="195846"/>
                </a:lnTo>
                <a:lnTo>
                  <a:pt x="77307" y="195907"/>
                </a:lnTo>
                <a:lnTo>
                  <a:pt x="74328" y="194955"/>
                </a:lnTo>
                <a:lnTo>
                  <a:pt x="68369" y="191252"/>
                </a:lnTo>
                <a:lnTo>
                  <a:pt x="66383" y="188875"/>
                </a:lnTo>
                <a:lnTo>
                  <a:pt x="65059" y="186299"/>
                </a:lnTo>
                <a:lnTo>
                  <a:pt x="64176" y="183589"/>
                </a:lnTo>
                <a:lnTo>
                  <a:pt x="60547" y="177932"/>
                </a:lnTo>
                <a:lnTo>
                  <a:pt x="58188" y="175034"/>
                </a:lnTo>
                <a:lnTo>
                  <a:pt x="56616" y="172110"/>
                </a:lnTo>
                <a:lnTo>
                  <a:pt x="54870" y="166216"/>
                </a:lnTo>
                <a:lnTo>
                  <a:pt x="54404" y="162263"/>
                </a:lnTo>
                <a:lnTo>
                  <a:pt x="54093" y="157643"/>
                </a:lnTo>
                <a:lnTo>
                  <a:pt x="53886" y="152579"/>
                </a:lnTo>
                <a:lnTo>
                  <a:pt x="52755" y="147218"/>
                </a:lnTo>
                <a:lnTo>
                  <a:pt x="51008" y="141660"/>
                </a:lnTo>
                <a:lnTo>
                  <a:pt x="48849" y="135970"/>
                </a:lnTo>
                <a:lnTo>
                  <a:pt x="47411" y="130193"/>
                </a:lnTo>
                <a:lnTo>
                  <a:pt x="46452" y="124356"/>
                </a:lnTo>
                <a:lnTo>
                  <a:pt x="45812" y="118481"/>
                </a:lnTo>
                <a:lnTo>
                  <a:pt x="45386" y="112580"/>
                </a:lnTo>
                <a:lnTo>
                  <a:pt x="45102" y="106662"/>
                </a:lnTo>
                <a:lnTo>
                  <a:pt x="44913" y="100732"/>
                </a:lnTo>
                <a:lnTo>
                  <a:pt x="45779" y="93802"/>
                </a:lnTo>
                <a:lnTo>
                  <a:pt x="47351" y="86206"/>
                </a:lnTo>
                <a:lnTo>
                  <a:pt x="49391" y="78165"/>
                </a:lnTo>
                <a:lnTo>
                  <a:pt x="50752" y="70820"/>
                </a:lnTo>
                <a:lnTo>
                  <a:pt x="51658" y="63939"/>
                </a:lnTo>
                <a:lnTo>
                  <a:pt x="52263" y="57367"/>
                </a:lnTo>
                <a:lnTo>
                  <a:pt x="53659" y="51994"/>
                </a:lnTo>
                <a:lnTo>
                  <a:pt x="55583" y="47419"/>
                </a:lnTo>
                <a:lnTo>
                  <a:pt x="57860" y="43378"/>
                </a:lnTo>
                <a:lnTo>
                  <a:pt x="63036" y="33595"/>
                </a:lnTo>
                <a:lnTo>
                  <a:pt x="65808" y="28208"/>
                </a:lnTo>
                <a:lnTo>
                  <a:pt x="68647" y="23625"/>
                </a:lnTo>
                <a:lnTo>
                  <a:pt x="71535" y="19577"/>
                </a:lnTo>
                <a:lnTo>
                  <a:pt x="74452" y="15886"/>
                </a:lnTo>
                <a:lnTo>
                  <a:pt x="78384" y="13426"/>
                </a:lnTo>
                <a:lnTo>
                  <a:pt x="82991" y="11785"/>
                </a:lnTo>
                <a:lnTo>
                  <a:pt x="88049" y="10692"/>
                </a:lnTo>
                <a:lnTo>
                  <a:pt x="93407" y="8971"/>
                </a:lnTo>
                <a:lnTo>
                  <a:pt x="98966" y="6831"/>
                </a:lnTo>
                <a:lnTo>
                  <a:pt x="104658" y="4413"/>
                </a:lnTo>
                <a:lnTo>
                  <a:pt x="110439" y="2800"/>
                </a:lnTo>
                <a:lnTo>
                  <a:pt x="116279" y="1725"/>
                </a:lnTo>
                <a:lnTo>
                  <a:pt x="122159" y="1008"/>
                </a:lnTo>
                <a:lnTo>
                  <a:pt x="129058" y="531"/>
                </a:lnTo>
                <a:lnTo>
                  <a:pt x="136638" y="212"/>
                </a:lnTo>
                <a:lnTo>
                  <a:pt x="144671" y="0"/>
                </a:lnTo>
                <a:lnTo>
                  <a:pt x="152012" y="851"/>
                </a:lnTo>
                <a:lnTo>
                  <a:pt x="158892" y="2410"/>
                </a:lnTo>
                <a:lnTo>
                  <a:pt x="165465" y="4442"/>
                </a:lnTo>
                <a:lnTo>
                  <a:pt x="171833" y="6788"/>
                </a:lnTo>
                <a:lnTo>
                  <a:pt x="178066" y="9345"/>
                </a:lnTo>
                <a:lnTo>
                  <a:pt x="184207" y="12041"/>
                </a:lnTo>
                <a:lnTo>
                  <a:pt x="189294" y="14831"/>
                </a:lnTo>
                <a:lnTo>
                  <a:pt x="193678" y="17683"/>
                </a:lnTo>
                <a:lnTo>
                  <a:pt x="197595" y="20577"/>
                </a:lnTo>
                <a:lnTo>
                  <a:pt x="201199" y="24491"/>
                </a:lnTo>
                <a:lnTo>
                  <a:pt x="204595" y="29084"/>
                </a:lnTo>
                <a:lnTo>
                  <a:pt x="207852" y="34130"/>
                </a:lnTo>
                <a:lnTo>
                  <a:pt x="211017" y="39479"/>
                </a:lnTo>
                <a:lnTo>
                  <a:pt x="214120" y="45029"/>
                </a:lnTo>
                <a:lnTo>
                  <a:pt x="220216" y="56488"/>
                </a:lnTo>
                <a:lnTo>
                  <a:pt x="226235" y="68195"/>
                </a:lnTo>
                <a:lnTo>
                  <a:pt x="228238" y="74095"/>
                </a:lnTo>
                <a:lnTo>
                  <a:pt x="229573" y="80013"/>
                </a:lnTo>
                <a:lnTo>
                  <a:pt x="230463" y="85943"/>
                </a:lnTo>
                <a:lnTo>
                  <a:pt x="231057" y="91880"/>
                </a:lnTo>
                <a:lnTo>
                  <a:pt x="231453" y="97823"/>
                </a:lnTo>
                <a:lnTo>
                  <a:pt x="231716" y="103769"/>
                </a:lnTo>
                <a:lnTo>
                  <a:pt x="230899" y="109717"/>
                </a:lnTo>
                <a:lnTo>
                  <a:pt x="229361" y="115667"/>
                </a:lnTo>
                <a:lnTo>
                  <a:pt x="227342" y="121619"/>
                </a:lnTo>
                <a:lnTo>
                  <a:pt x="225004" y="127570"/>
                </a:lnTo>
                <a:lnTo>
                  <a:pt x="222451" y="133522"/>
                </a:lnTo>
                <a:lnTo>
                  <a:pt x="216967" y="145428"/>
                </a:lnTo>
                <a:lnTo>
                  <a:pt x="211218" y="157333"/>
                </a:lnTo>
                <a:lnTo>
                  <a:pt x="207302" y="163286"/>
                </a:lnTo>
                <a:lnTo>
                  <a:pt x="202704" y="169239"/>
                </a:lnTo>
                <a:lnTo>
                  <a:pt x="197653" y="175193"/>
                </a:lnTo>
                <a:lnTo>
                  <a:pt x="192299" y="180153"/>
                </a:lnTo>
                <a:lnTo>
                  <a:pt x="186743" y="184453"/>
                </a:lnTo>
                <a:lnTo>
                  <a:pt x="181053" y="188311"/>
                </a:lnTo>
                <a:lnTo>
                  <a:pt x="176267" y="191876"/>
                </a:lnTo>
                <a:lnTo>
                  <a:pt x="172083" y="195244"/>
                </a:lnTo>
                <a:lnTo>
                  <a:pt x="168300" y="198482"/>
                </a:lnTo>
                <a:lnTo>
                  <a:pt x="163792" y="201633"/>
                </a:lnTo>
                <a:lnTo>
                  <a:pt x="158801" y="204726"/>
                </a:lnTo>
                <a:lnTo>
                  <a:pt x="153486" y="207780"/>
                </a:lnTo>
                <a:lnTo>
                  <a:pt x="146963" y="209816"/>
                </a:lnTo>
                <a:lnTo>
                  <a:pt x="139636" y="211173"/>
                </a:lnTo>
                <a:lnTo>
                  <a:pt x="131771" y="212078"/>
                </a:lnTo>
                <a:lnTo>
                  <a:pt x="124542" y="212681"/>
                </a:lnTo>
                <a:lnTo>
                  <a:pt x="117736" y="213083"/>
                </a:lnTo>
                <a:lnTo>
                  <a:pt x="111212" y="213351"/>
                </a:lnTo>
                <a:lnTo>
                  <a:pt x="103884" y="212538"/>
                </a:lnTo>
                <a:lnTo>
                  <a:pt x="96019" y="211003"/>
                </a:lnTo>
                <a:lnTo>
                  <a:pt x="87795" y="208988"/>
                </a:lnTo>
                <a:lnTo>
                  <a:pt x="80326" y="206653"/>
                </a:lnTo>
                <a:lnTo>
                  <a:pt x="73362" y="204103"/>
                </a:lnTo>
                <a:lnTo>
                  <a:pt x="66732" y="201412"/>
                </a:lnTo>
                <a:lnTo>
                  <a:pt x="60325" y="197633"/>
                </a:lnTo>
                <a:lnTo>
                  <a:pt x="54068" y="193129"/>
                </a:lnTo>
                <a:lnTo>
                  <a:pt x="47911" y="188143"/>
                </a:lnTo>
                <a:lnTo>
                  <a:pt x="41820" y="183826"/>
                </a:lnTo>
                <a:lnTo>
                  <a:pt x="35772" y="179956"/>
                </a:lnTo>
                <a:lnTo>
                  <a:pt x="29754" y="176384"/>
                </a:lnTo>
                <a:lnTo>
                  <a:pt x="24748" y="172018"/>
                </a:lnTo>
                <a:lnTo>
                  <a:pt x="20419" y="167123"/>
                </a:lnTo>
                <a:lnTo>
                  <a:pt x="16539" y="161875"/>
                </a:lnTo>
                <a:lnTo>
                  <a:pt x="12959" y="156393"/>
                </a:lnTo>
                <a:lnTo>
                  <a:pt x="9580" y="150753"/>
                </a:lnTo>
                <a:lnTo>
                  <a:pt x="6333" y="145009"/>
                </a:lnTo>
                <a:lnTo>
                  <a:pt x="4170" y="139195"/>
                </a:lnTo>
                <a:lnTo>
                  <a:pt x="2726" y="133335"/>
                </a:lnTo>
                <a:lnTo>
                  <a:pt x="1765" y="127444"/>
                </a:lnTo>
                <a:lnTo>
                  <a:pt x="1124" y="120539"/>
                </a:lnTo>
                <a:lnTo>
                  <a:pt x="696" y="112960"/>
                </a:lnTo>
                <a:lnTo>
                  <a:pt x="411" y="104931"/>
                </a:lnTo>
                <a:lnTo>
                  <a:pt x="1214" y="97594"/>
                </a:lnTo>
                <a:lnTo>
                  <a:pt x="2743" y="90718"/>
                </a:lnTo>
                <a:lnTo>
                  <a:pt x="4755" y="84149"/>
                </a:lnTo>
                <a:lnTo>
                  <a:pt x="8083" y="78778"/>
                </a:lnTo>
                <a:lnTo>
                  <a:pt x="12287" y="74206"/>
                </a:lnTo>
                <a:lnTo>
                  <a:pt x="17077" y="70164"/>
                </a:lnTo>
                <a:lnTo>
                  <a:pt x="22256" y="66479"/>
                </a:lnTo>
                <a:lnTo>
                  <a:pt x="27696" y="63029"/>
                </a:lnTo>
                <a:lnTo>
                  <a:pt x="33308" y="59737"/>
                </a:lnTo>
                <a:lnTo>
                  <a:pt x="40029" y="56550"/>
                </a:lnTo>
                <a:lnTo>
                  <a:pt x="47490" y="53434"/>
                </a:lnTo>
                <a:lnTo>
                  <a:pt x="55443" y="50364"/>
                </a:lnTo>
                <a:lnTo>
                  <a:pt x="72225" y="44307"/>
                </a:lnTo>
                <a:lnTo>
                  <a:pt x="80871" y="41303"/>
                </a:lnTo>
                <a:lnTo>
                  <a:pt x="88623" y="39300"/>
                </a:lnTo>
                <a:lnTo>
                  <a:pt x="95776" y="37964"/>
                </a:lnTo>
                <a:lnTo>
                  <a:pt x="102532" y="37074"/>
                </a:lnTo>
                <a:lnTo>
                  <a:pt x="110015" y="36481"/>
                </a:lnTo>
                <a:lnTo>
                  <a:pt x="117983" y="36085"/>
                </a:lnTo>
                <a:lnTo>
                  <a:pt x="126275" y="35821"/>
                </a:lnTo>
                <a:lnTo>
                  <a:pt x="134782" y="36638"/>
                </a:lnTo>
                <a:lnTo>
                  <a:pt x="143433" y="38174"/>
                </a:lnTo>
                <a:lnTo>
                  <a:pt x="152180" y="40191"/>
                </a:lnTo>
                <a:lnTo>
                  <a:pt x="160991" y="42527"/>
                </a:lnTo>
                <a:lnTo>
                  <a:pt x="178726" y="47769"/>
                </a:lnTo>
                <a:lnTo>
                  <a:pt x="185639" y="50556"/>
                </a:lnTo>
                <a:lnTo>
                  <a:pt x="191242" y="53406"/>
                </a:lnTo>
                <a:lnTo>
                  <a:pt x="195971" y="56298"/>
                </a:lnTo>
                <a:lnTo>
                  <a:pt x="201109" y="59219"/>
                </a:lnTo>
                <a:lnTo>
                  <a:pt x="212116" y="65110"/>
                </a:lnTo>
                <a:lnTo>
                  <a:pt x="215845" y="69061"/>
                </a:lnTo>
                <a:lnTo>
                  <a:pt x="218332" y="73681"/>
                </a:lnTo>
                <a:lnTo>
                  <a:pt x="219990" y="78744"/>
                </a:lnTo>
                <a:lnTo>
                  <a:pt x="222087" y="84105"/>
                </a:lnTo>
                <a:lnTo>
                  <a:pt x="224480" y="89662"/>
                </a:lnTo>
                <a:lnTo>
                  <a:pt x="227068" y="95352"/>
                </a:lnTo>
                <a:lnTo>
                  <a:pt x="227800" y="100137"/>
                </a:lnTo>
                <a:lnTo>
                  <a:pt x="227294" y="104320"/>
                </a:lnTo>
                <a:lnTo>
                  <a:pt x="225965" y="108100"/>
                </a:lnTo>
                <a:lnTo>
                  <a:pt x="224084" y="112605"/>
                </a:lnTo>
                <a:lnTo>
                  <a:pt x="221838" y="117592"/>
                </a:lnTo>
                <a:lnTo>
                  <a:pt x="216694" y="128425"/>
                </a:lnTo>
                <a:lnTo>
                  <a:pt x="211098" y="139855"/>
                </a:lnTo>
                <a:lnTo>
                  <a:pt x="207221" y="144689"/>
                </a:lnTo>
                <a:lnTo>
                  <a:pt x="202650" y="148904"/>
                </a:lnTo>
                <a:lnTo>
                  <a:pt x="197617" y="152706"/>
                </a:lnTo>
                <a:lnTo>
                  <a:pt x="192275" y="156232"/>
                </a:lnTo>
                <a:lnTo>
                  <a:pt x="186728" y="159576"/>
                </a:lnTo>
                <a:lnTo>
                  <a:pt x="181043" y="162797"/>
                </a:lnTo>
                <a:lnTo>
                  <a:pt x="174273" y="165937"/>
                </a:lnTo>
                <a:lnTo>
                  <a:pt x="166782" y="169022"/>
                </a:lnTo>
                <a:lnTo>
                  <a:pt x="158807" y="172071"/>
                </a:lnTo>
                <a:lnTo>
                  <a:pt x="151504" y="174103"/>
                </a:lnTo>
                <a:lnTo>
                  <a:pt x="144650" y="175459"/>
                </a:lnTo>
                <a:lnTo>
                  <a:pt x="138093" y="176362"/>
                </a:lnTo>
                <a:lnTo>
                  <a:pt x="130743" y="176964"/>
                </a:lnTo>
                <a:lnTo>
                  <a:pt x="122863" y="177366"/>
                </a:lnTo>
                <a:lnTo>
                  <a:pt x="114631" y="177634"/>
                </a:lnTo>
                <a:lnTo>
                  <a:pt x="106162" y="176820"/>
                </a:lnTo>
                <a:lnTo>
                  <a:pt x="97537" y="175285"/>
                </a:lnTo>
                <a:lnTo>
                  <a:pt x="88808" y="173270"/>
                </a:lnTo>
                <a:lnTo>
                  <a:pt x="81002" y="171926"/>
                </a:lnTo>
                <a:lnTo>
                  <a:pt x="73812" y="171030"/>
                </a:lnTo>
                <a:lnTo>
                  <a:pt x="67032" y="170433"/>
                </a:lnTo>
                <a:lnTo>
                  <a:pt x="60525" y="168051"/>
                </a:lnTo>
                <a:lnTo>
                  <a:pt x="54202" y="164478"/>
                </a:lnTo>
                <a:lnTo>
                  <a:pt x="48000" y="160112"/>
                </a:lnTo>
                <a:lnTo>
                  <a:pt x="42872" y="156209"/>
                </a:lnTo>
                <a:lnTo>
                  <a:pt x="38460" y="152615"/>
                </a:lnTo>
                <a:lnTo>
                  <a:pt x="34525" y="149227"/>
                </a:lnTo>
                <a:lnTo>
                  <a:pt x="30909" y="144984"/>
                </a:lnTo>
                <a:lnTo>
                  <a:pt x="27505" y="140170"/>
                </a:lnTo>
                <a:lnTo>
                  <a:pt x="24243" y="134977"/>
                </a:lnTo>
                <a:lnTo>
                  <a:pt x="21075" y="130523"/>
                </a:lnTo>
                <a:lnTo>
                  <a:pt x="17970" y="126561"/>
                </a:lnTo>
                <a:lnTo>
                  <a:pt x="14906" y="122928"/>
                </a:lnTo>
                <a:lnTo>
                  <a:pt x="13857" y="118521"/>
                </a:lnTo>
                <a:lnTo>
                  <a:pt x="14151" y="113599"/>
                </a:lnTo>
                <a:lnTo>
                  <a:pt x="15340" y="108333"/>
                </a:lnTo>
                <a:lnTo>
                  <a:pt x="17125" y="102838"/>
                </a:lnTo>
                <a:lnTo>
                  <a:pt x="19309" y="97191"/>
                </a:lnTo>
                <a:lnTo>
                  <a:pt x="21758" y="91441"/>
                </a:lnTo>
                <a:lnTo>
                  <a:pt x="27127" y="79762"/>
                </a:lnTo>
                <a:lnTo>
                  <a:pt x="29950" y="73869"/>
                </a:lnTo>
                <a:lnTo>
                  <a:pt x="33818" y="69940"/>
                </a:lnTo>
                <a:lnTo>
                  <a:pt x="38383" y="67321"/>
                </a:lnTo>
                <a:lnTo>
                  <a:pt x="43412" y="65575"/>
                </a:lnTo>
                <a:lnTo>
                  <a:pt x="48752" y="63419"/>
                </a:lnTo>
                <a:lnTo>
                  <a:pt x="54298" y="60989"/>
                </a:lnTo>
                <a:lnTo>
                  <a:pt x="59982" y="58377"/>
                </a:lnTo>
                <a:lnTo>
                  <a:pt x="66751" y="56636"/>
                </a:lnTo>
                <a:lnTo>
                  <a:pt x="74242" y="55475"/>
                </a:lnTo>
                <a:lnTo>
                  <a:pt x="82217" y="54701"/>
                </a:lnTo>
                <a:lnTo>
                  <a:pt x="89519" y="54185"/>
                </a:lnTo>
                <a:lnTo>
                  <a:pt x="96374" y="53841"/>
                </a:lnTo>
                <a:lnTo>
                  <a:pt x="112862" y="53357"/>
                </a:lnTo>
                <a:lnTo>
                  <a:pt x="116902" y="53289"/>
                </a:lnTo>
                <a:lnTo>
                  <a:pt x="121581" y="54236"/>
                </a:lnTo>
                <a:lnTo>
                  <a:pt x="126687" y="55860"/>
                </a:lnTo>
                <a:lnTo>
                  <a:pt x="132078" y="57934"/>
                </a:lnTo>
                <a:lnTo>
                  <a:pt x="136664" y="60309"/>
                </a:lnTo>
                <a:lnTo>
                  <a:pt x="140714" y="62885"/>
                </a:lnTo>
                <a:lnTo>
                  <a:pt x="144409" y="65594"/>
                </a:lnTo>
                <a:lnTo>
                  <a:pt x="146871" y="68392"/>
                </a:lnTo>
                <a:lnTo>
                  <a:pt x="148512" y="71250"/>
                </a:lnTo>
                <a:lnTo>
                  <a:pt x="150336" y="77072"/>
                </a:lnTo>
                <a:lnTo>
                  <a:pt x="151148" y="82966"/>
                </a:lnTo>
                <a:lnTo>
                  <a:pt x="150371" y="86919"/>
                </a:lnTo>
                <a:lnTo>
                  <a:pt x="148859" y="91539"/>
                </a:lnTo>
                <a:lnTo>
                  <a:pt x="146859" y="96603"/>
                </a:lnTo>
                <a:lnTo>
                  <a:pt x="144532" y="100971"/>
                </a:lnTo>
                <a:lnTo>
                  <a:pt x="141987" y="104876"/>
                </a:lnTo>
                <a:lnTo>
                  <a:pt x="139299" y="108471"/>
                </a:lnTo>
                <a:lnTo>
                  <a:pt x="135518" y="111860"/>
                </a:lnTo>
                <a:lnTo>
                  <a:pt x="131013" y="115111"/>
                </a:lnTo>
                <a:lnTo>
                  <a:pt x="126022" y="118271"/>
                </a:lnTo>
                <a:lnTo>
                  <a:pt x="120709" y="120378"/>
                </a:lnTo>
                <a:lnTo>
                  <a:pt x="115181" y="121782"/>
                </a:lnTo>
                <a:lnTo>
                  <a:pt x="109509" y="122718"/>
                </a:lnTo>
                <a:lnTo>
                  <a:pt x="103741" y="124335"/>
                </a:lnTo>
                <a:lnTo>
                  <a:pt x="97910" y="126404"/>
                </a:lnTo>
                <a:lnTo>
                  <a:pt x="92036" y="128776"/>
                </a:lnTo>
                <a:lnTo>
                  <a:pt x="87127" y="129366"/>
                </a:lnTo>
                <a:lnTo>
                  <a:pt x="82860" y="128766"/>
                </a:lnTo>
                <a:lnTo>
                  <a:pt x="79023" y="127375"/>
                </a:lnTo>
                <a:lnTo>
                  <a:pt x="74479" y="126447"/>
                </a:lnTo>
                <a:lnTo>
                  <a:pt x="69463" y="125828"/>
                </a:lnTo>
                <a:lnTo>
                  <a:pt x="64134" y="125415"/>
                </a:lnTo>
                <a:lnTo>
                  <a:pt x="59586" y="125141"/>
                </a:lnTo>
                <a:lnTo>
                  <a:pt x="51886" y="124835"/>
                </a:lnTo>
                <a:lnTo>
                  <a:pt x="49435" y="123762"/>
                </a:lnTo>
                <a:lnTo>
                  <a:pt x="47801" y="122054"/>
                </a:lnTo>
                <a:lnTo>
                  <a:pt x="46712" y="119923"/>
                </a:lnTo>
                <a:lnTo>
                  <a:pt x="45501" y="114909"/>
                </a:lnTo>
                <a:lnTo>
                  <a:pt x="44964" y="108382"/>
                </a:lnTo>
                <a:lnTo>
                  <a:pt x="44725" y="98866"/>
                </a:lnTo>
                <a:lnTo>
                  <a:pt x="46647" y="94542"/>
                </a:lnTo>
                <a:lnTo>
                  <a:pt x="49916" y="90668"/>
                </a:lnTo>
                <a:lnTo>
                  <a:pt x="54081" y="87093"/>
                </a:lnTo>
                <a:lnTo>
                  <a:pt x="58844" y="82725"/>
                </a:lnTo>
                <a:lnTo>
                  <a:pt x="69433" y="72580"/>
                </a:lnTo>
                <a:lnTo>
                  <a:pt x="75037" y="69081"/>
                </a:lnTo>
                <a:lnTo>
                  <a:pt x="80760" y="66749"/>
                </a:lnTo>
                <a:lnTo>
                  <a:pt x="86562" y="65193"/>
                </a:lnTo>
                <a:lnTo>
                  <a:pt x="92416" y="63164"/>
                </a:lnTo>
                <a:lnTo>
                  <a:pt x="98305" y="60820"/>
                </a:lnTo>
                <a:lnTo>
                  <a:pt x="104218" y="58264"/>
                </a:lnTo>
                <a:lnTo>
                  <a:pt x="110146" y="57553"/>
                </a:lnTo>
                <a:lnTo>
                  <a:pt x="116084" y="58070"/>
                </a:lnTo>
                <a:lnTo>
                  <a:pt x="122029" y="59408"/>
                </a:lnTo>
                <a:lnTo>
                  <a:pt x="126985" y="60300"/>
                </a:lnTo>
                <a:lnTo>
                  <a:pt x="131282" y="60894"/>
                </a:lnTo>
                <a:lnTo>
                  <a:pt x="135141" y="61291"/>
                </a:lnTo>
                <a:lnTo>
                  <a:pt x="139700" y="62547"/>
                </a:lnTo>
                <a:lnTo>
                  <a:pt x="144726" y="64376"/>
                </a:lnTo>
                <a:lnTo>
                  <a:pt x="150062" y="66589"/>
                </a:lnTo>
                <a:lnTo>
                  <a:pt x="153620" y="69055"/>
                </a:lnTo>
                <a:lnTo>
                  <a:pt x="155991" y="71692"/>
                </a:lnTo>
                <a:lnTo>
                  <a:pt x="159619" y="77268"/>
                </a:lnTo>
                <a:lnTo>
                  <a:pt x="164543" y="83053"/>
                </a:lnTo>
                <a:lnTo>
                  <a:pt x="166253" y="85985"/>
                </a:lnTo>
                <a:lnTo>
                  <a:pt x="168154" y="91888"/>
                </a:lnTo>
                <a:lnTo>
                  <a:pt x="167667" y="95844"/>
                </a:lnTo>
                <a:lnTo>
                  <a:pt x="166349" y="100465"/>
                </a:lnTo>
                <a:lnTo>
                  <a:pt x="164477" y="105531"/>
                </a:lnTo>
                <a:lnTo>
                  <a:pt x="162237" y="109900"/>
                </a:lnTo>
                <a:lnTo>
                  <a:pt x="159750" y="113805"/>
                </a:lnTo>
                <a:lnTo>
                  <a:pt x="157099" y="117400"/>
                </a:lnTo>
                <a:lnTo>
                  <a:pt x="153345" y="120789"/>
                </a:lnTo>
                <a:lnTo>
                  <a:pt x="148856" y="124041"/>
                </a:lnTo>
                <a:lnTo>
                  <a:pt x="143877" y="127201"/>
                </a:lnTo>
                <a:lnTo>
                  <a:pt x="138571" y="130299"/>
                </a:lnTo>
                <a:lnTo>
                  <a:pt x="133049" y="133358"/>
                </a:lnTo>
                <a:lnTo>
                  <a:pt x="127379" y="136389"/>
                </a:lnTo>
                <a:lnTo>
                  <a:pt x="121614" y="138409"/>
                </a:lnTo>
                <a:lnTo>
                  <a:pt x="115784" y="139756"/>
                </a:lnTo>
                <a:lnTo>
                  <a:pt x="109911" y="140654"/>
                </a:lnTo>
                <a:lnTo>
                  <a:pt x="104009" y="141253"/>
                </a:lnTo>
                <a:lnTo>
                  <a:pt x="98089" y="141652"/>
                </a:lnTo>
                <a:lnTo>
                  <a:pt x="92155" y="141918"/>
                </a:lnTo>
                <a:lnTo>
                  <a:pt x="80265" y="142214"/>
                </a:lnTo>
                <a:lnTo>
                  <a:pt x="74314" y="142293"/>
                </a:lnTo>
                <a:lnTo>
                  <a:pt x="69353" y="141353"/>
                </a:lnTo>
                <a:lnTo>
                  <a:pt x="65052" y="139734"/>
                </a:lnTo>
                <a:lnTo>
                  <a:pt x="61192" y="137663"/>
                </a:lnTo>
                <a:lnTo>
                  <a:pt x="54255" y="132716"/>
                </a:lnTo>
                <a:lnTo>
                  <a:pt x="47861" y="127210"/>
                </a:lnTo>
                <a:lnTo>
                  <a:pt x="41709" y="121455"/>
                </a:lnTo>
                <a:lnTo>
                  <a:pt x="39671" y="117539"/>
                </a:lnTo>
                <a:lnTo>
                  <a:pt x="38312" y="112945"/>
                </a:lnTo>
                <a:lnTo>
                  <a:pt x="37406" y="107897"/>
                </a:lnTo>
                <a:lnTo>
                  <a:pt x="37796" y="103540"/>
                </a:lnTo>
                <a:lnTo>
                  <a:pt x="39048" y="99643"/>
                </a:lnTo>
                <a:lnTo>
                  <a:pt x="40877" y="96053"/>
                </a:lnTo>
                <a:lnTo>
                  <a:pt x="45557" y="89418"/>
                </a:lnTo>
                <a:lnTo>
                  <a:pt x="50947" y="83161"/>
                </a:lnTo>
                <a:lnTo>
                  <a:pt x="56654" y="77074"/>
                </a:lnTo>
                <a:lnTo>
                  <a:pt x="60559" y="75053"/>
                </a:lnTo>
                <a:lnTo>
                  <a:pt x="65150" y="73706"/>
                </a:lnTo>
                <a:lnTo>
                  <a:pt x="70195" y="72809"/>
                </a:lnTo>
                <a:lnTo>
                  <a:pt x="74552" y="72210"/>
                </a:lnTo>
                <a:lnTo>
                  <a:pt x="78451" y="71811"/>
                </a:lnTo>
                <a:lnTo>
                  <a:pt x="82043" y="71545"/>
                </a:lnTo>
                <a:lnTo>
                  <a:pt x="86424" y="71368"/>
                </a:lnTo>
                <a:lnTo>
                  <a:pt x="96588" y="71170"/>
                </a:lnTo>
                <a:lnTo>
                  <a:pt x="101086" y="72110"/>
                </a:lnTo>
                <a:lnTo>
                  <a:pt x="105078" y="73729"/>
                </a:lnTo>
                <a:lnTo>
                  <a:pt x="108733" y="75800"/>
                </a:lnTo>
                <a:lnTo>
                  <a:pt x="111169" y="78173"/>
                </a:lnTo>
                <a:lnTo>
                  <a:pt x="112793" y="80747"/>
                </a:lnTo>
                <a:lnTo>
                  <a:pt x="114598" y="86253"/>
                </a:lnTo>
                <a:lnTo>
                  <a:pt x="115401" y="92008"/>
                </a:lnTo>
                <a:lnTo>
                  <a:pt x="115756" y="97872"/>
                </a:lnTo>
                <a:lnTo>
                  <a:pt x="115852" y="100825"/>
                </a:lnTo>
                <a:lnTo>
                  <a:pt x="114922" y="103786"/>
                </a:lnTo>
                <a:lnTo>
                  <a:pt x="111241" y="109722"/>
                </a:lnTo>
                <a:lnTo>
                  <a:pt x="107874" y="113686"/>
                </a:lnTo>
                <a:lnTo>
                  <a:pt x="103645" y="118313"/>
                </a:lnTo>
                <a:lnTo>
                  <a:pt x="98839" y="123382"/>
                </a:lnTo>
                <a:lnTo>
                  <a:pt x="93648" y="126762"/>
                </a:lnTo>
                <a:lnTo>
                  <a:pt x="88202" y="129015"/>
                </a:lnTo>
                <a:lnTo>
                  <a:pt x="82584" y="130517"/>
                </a:lnTo>
                <a:lnTo>
                  <a:pt x="76853" y="132510"/>
                </a:lnTo>
                <a:lnTo>
                  <a:pt x="71046" y="134831"/>
                </a:lnTo>
                <a:lnTo>
                  <a:pt x="65188" y="137371"/>
                </a:lnTo>
                <a:lnTo>
                  <a:pt x="60290" y="139064"/>
                </a:lnTo>
                <a:lnTo>
                  <a:pt x="56031" y="140193"/>
                </a:lnTo>
                <a:lnTo>
                  <a:pt x="52198" y="140945"/>
                </a:lnTo>
                <a:lnTo>
                  <a:pt x="47656" y="141447"/>
                </a:lnTo>
                <a:lnTo>
                  <a:pt x="42643" y="141781"/>
                </a:lnTo>
                <a:lnTo>
                  <a:pt x="32769" y="142153"/>
                </a:lnTo>
                <a:lnTo>
                  <a:pt x="19895" y="142411"/>
                </a:lnTo>
                <a:lnTo>
                  <a:pt x="19170" y="141432"/>
                </a:lnTo>
                <a:lnTo>
                  <a:pt x="18364" y="137698"/>
                </a:lnTo>
                <a:lnTo>
                  <a:pt x="18005" y="132732"/>
                </a:lnTo>
                <a:lnTo>
                  <a:pt x="17909" y="130018"/>
                </a:lnTo>
                <a:lnTo>
                  <a:pt x="18839" y="127217"/>
                </a:lnTo>
                <a:lnTo>
                  <a:pt x="22519" y="121458"/>
                </a:lnTo>
                <a:lnTo>
                  <a:pt x="25885" y="117542"/>
                </a:lnTo>
                <a:lnTo>
                  <a:pt x="30115" y="112946"/>
                </a:lnTo>
                <a:lnTo>
                  <a:pt x="34920" y="107898"/>
                </a:lnTo>
                <a:lnTo>
                  <a:pt x="40112" y="104533"/>
                </a:lnTo>
                <a:lnTo>
                  <a:pt x="45559" y="102289"/>
                </a:lnTo>
                <a:lnTo>
                  <a:pt x="51176" y="100793"/>
                </a:lnTo>
                <a:lnTo>
                  <a:pt x="56907" y="98804"/>
                </a:lnTo>
                <a:lnTo>
                  <a:pt x="62714" y="96486"/>
                </a:lnTo>
                <a:lnTo>
                  <a:pt x="68572" y="93948"/>
                </a:lnTo>
                <a:lnTo>
                  <a:pt x="73470" y="92256"/>
                </a:lnTo>
                <a:lnTo>
                  <a:pt x="77730" y="91128"/>
                </a:lnTo>
                <a:lnTo>
                  <a:pt x="81562" y="90376"/>
                </a:lnTo>
                <a:lnTo>
                  <a:pt x="88469" y="89540"/>
                </a:lnTo>
                <a:lnTo>
                  <a:pt x="94848" y="89169"/>
                </a:lnTo>
                <a:lnTo>
                  <a:pt x="100995" y="89004"/>
                </a:lnTo>
                <a:lnTo>
                  <a:pt x="103031" y="89952"/>
                </a:lnTo>
                <a:lnTo>
                  <a:pt x="104389" y="91577"/>
                </a:lnTo>
                <a:lnTo>
                  <a:pt x="105293" y="93652"/>
                </a:lnTo>
                <a:lnTo>
                  <a:pt x="108947" y="98603"/>
                </a:lnTo>
                <a:lnTo>
                  <a:pt x="111311" y="101313"/>
                </a:lnTo>
                <a:lnTo>
                  <a:pt x="112889" y="104111"/>
                </a:lnTo>
                <a:lnTo>
                  <a:pt x="114640" y="109866"/>
                </a:lnTo>
                <a:lnTo>
                  <a:pt x="114114" y="111798"/>
                </a:lnTo>
                <a:lnTo>
                  <a:pt x="112771" y="113086"/>
                </a:lnTo>
                <a:lnTo>
                  <a:pt x="110882" y="113944"/>
                </a:lnTo>
                <a:lnTo>
                  <a:pt x="109622" y="115509"/>
                </a:lnTo>
                <a:lnTo>
                  <a:pt x="108783" y="117544"/>
                </a:lnTo>
                <a:lnTo>
                  <a:pt x="108223" y="119893"/>
                </a:lnTo>
                <a:lnTo>
                  <a:pt x="105864" y="122451"/>
                </a:lnTo>
                <a:lnTo>
                  <a:pt x="102304" y="125149"/>
                </a:lnTo>
                <a:lnTo>
                  <a:pt x="97945" y="127939"/>
                </a:lnTo>
                <a:lnTo>
                  <a:pt x="93052" y="130792"/>
                </a:lnTo>
                <a:lnTo>
                  <a:pt x="87804" y="133686"/>
                </a:lnTo>
                <a:lnTo>
                  <a:pt x="82319" y="136607"/>
                </a:lnTo>
                <a:lnTo>
                  <a:pt x="77669" y="138555"/>
                </a:lnTo>
                <a:lnTo>
                  <a:pt x="73577" y="139853"/>
                </a:lnTo>
                <a:lnTo>
                  <a:pt x="69854" y="140719"/>
                </a:lnTo>
                <a:lnTo>
                  <a:pt x="65387" y="141296"/>
                </a:lnTo>
                <a:lnTo>
                  <a:pt x="60422" y="141681"/>
                </a:lnTo>
                <a:lnTo>
                  <a:pt x="55126" y="141937"/>
                </a:lnTo>
                <a:lnTo>
                  <a:pt x="43944" y="142222"/>
                </a:lnTo>
                <a:lnTo>
                  <a:pt x="25326" y="142405"/>
                </a:lnTo>
                <a:lnTo>
                  <a:pt x="21797" y="141428"/>
                </a:lnTo>
                <a:lnTo>
                  <a:pt x="15227" y="137696"/>
                </a:lnTo>
                <a:lnTo>
                  <a:pt x="8997" y="132730"/>
                </a:lnTo>
                <a:lnTo>
                  <a:pt x="5945" y="130017"/>
                </a:lnTo>
                <a:lnTo>
                  <a:pt x="3910" y="127216"/>
                </a:lnTo>
                <a:lnTo>
                  <a:pt x="1650" y="121458"/>
                </a:lnTo>
                <a:lnTo>
                  <a:pt x="645" y="115592"/>
                </a:lnTo>
                <a:lnTo>
                  <a:pt x="377" y="112638"/>
                </a:lnTo>
                <a:lnTo>
                  <a:pt x="198" y="108685"/>
                </a:lnTo>
                <a:lnTo>
                  <a:pt x="0" y="99001"/>
                </a:lnTo>
                <a:lnTo>
                  <a:pt x="939" y="94633"/>
                </a:lnTo>
                <a:lnTo>
                  <a:pt x="2560" y="90728"/>
                </a:lnTo>
                <a:lnTo>
                  <a:pt x="4633" y="87133"/>
                </a:lnTo>
                <a:lnTo>
                  <a:pt x="9585" y="80492"/>
                </a:lnTo>
                <a:lnTo>
                  <a:pt x="12297" y="77333"/>
                </a:lnTo>
                <a:lnTo>
                  <a:pt x="15096" y="75226"/>
                </a:lnTo>
                <a:lnTo>
                  <a:pt x="20857" y="72885"/>
                </a:lnTo>
                <a:lnTo>
                  <a:pt x="24776" y="71269"/>
                </a:lnTo>
                <a:lnTo>
                  <a:pt x="29376" y="69199"/>
                </a:lnTo>
                <a:lnTo>
                  <a:pt x="34428" y="66827"/>
                </a:lnTo>
                <a:lnTo>
                  <a:pt x="38789" y="65246"/>
                </a:lnTo>
                <a:lnTo>
                  <a:pt x="42691" y="64192"/>
                </a:lnTo>
                <a:lnTo>
                  <a:pt x="46284" y="63489"/>
                </a:lnTo>
                <a:lnTo>
                  <a:pt x="49673" y="64012"/>
                </a:lnTo>
                <a:lnTo>
                  <a:pt x="56088" y="67240"/>
                </a:lnTo>
                <a:lnTo>
                  <a:pt x="60182" y="68498"/>
                </a:lnTo>
                <a:lnTo>
                  <a:pt x="64897" y="69336"/>
                </a:lnTo>
                <a:lnTo>
                  <a:pt x="77248" y="70682"/>
                </a:lnTo>
                <a:lnTo>
                  <a:pt x="81585" y="73511"/>
                </a:lnTo>
                <a:lnTo>
                  <a:pt x="84132" y="75655"/>
                </a:lnTo>
                <a:lnTo>
                  <a:pt x="84837" y="77084"/>
                </a:lnTo>
                <a:lnTo>
                  <a:pt x="84315" y="78037"/>
                </a:lnTo>
                <a:lnTo>
                  <a:pt x="81083" y="79566"/>
                </a:lnTo>
                <a:lnTo>
                  <a:pt x="75779" y="84571"/>
                </a:lnTo>
                <a:lnTo>
                  <a:pt x="72316" y="86005"/>
                </a:lnTo>
                <a:lnTo>
                  <a:pt x="68021" y="86961"/>
                </a:lnTo>
                <a:lnTo>
                  <a:pt x="63171" y="87598"/>
                </a:lnTo>
                <a:lnTo>
                  <a:pt x="58946" y="88023"/>
                </a:lnTo>
                <a:lnTo>
                  <a:pt x="55134" y="88306"/>
                </a:lnTo>
                <a:lnTo>
                  <a:pt x="51601" y="88495"/>
                </a:lnTo>
                <a:lnTo>
                  <a:pt x="48252" y="87628"/>
                </a:lnTo>
                <a:lnTo>
                  <a:pt x="41882" y="84020"/>
                </a:lnTo>
                <a:lnTo>
                  <a:pt x="37800" y="82661"/>
                </a:lnTo>
                <a:lnTo>
                  <a:pt x="33093" y="81754"/>
                </a:lnTo>
                <a:lnTo>
                  <a:pt x="27968" y="81150"/>
                </a:lnTo>
                <a:lnTo>
                  <a:pt x="23559" y="80748"/>
                </a:lnTo>
                <a:lnTo>
                  <a:pt x="19625" y="80480"/>
                </a:lnTo>
                <a:lnTo>
                  <a:pt x="16009" y="80300"/>
                </a:lnTo>
                <a:lnTo>
                  <a:pt x="13600" y="79189"/>
                </a:lnTo>
                <a:lnTo>
                  <a:pt x="11993" y="77456"/>
                </a:lnTo>
                <a:lnTo>
                  <a:pt x="8780" y="710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51"/>
          <p:cNvSpPr/>
          <p:nvPr/>
        </p:nvSpPr>
        <p:spPr>
          <a:xfrm>
            <a:off x="6958599" y="2393156"/>
            <a:ext cx="1443806" cy="151806"/>
          </a:xfrm>
          <a:custGeom>
            <a:avLst/>
            <a:gdLst/>
            <a:ahLst/>
            <a:cxnLst/>
            <a:rect l="0" t="0" r="0" b="0"/>
            <a:pathLst>
              <a:path w="1443806" h="151806">
                <a:moveTo>
                  <a:pt x="8939" y="151805"/>
                </a:moveTo>
                <a:lnTo>
                  <a:pt x="0" y="151805"/>
                </a:lnTo>
                <a:lnTo>
                  <a:pt x="29841" y="151805"/>
                </a:lnTo>
                <a:lnTo>
                  <a:pt x="48858" y="145668"/>
                </a:lnTo>
                <a:lnTo>
                  <a:pt x="77387" y="143120"/>
                </a:lnTo>
                <a:lnTo>
                  <a:pt x="119019" y="142889"/>
                </a:lnTo>
                <a:lnTo>
                  <a:pt x="171239" y="142876"/>
                </a:lnTo>
                <a:lnTo>
                  <a:pt x="197065" y="138135"/>
                </a:lnTo>
                <a:lnTo>
                  <a:pt x="232485" y="133781"/>
                </a:lnTo>
                <a:lnTo>
                  <a:pt x="250316" y="129573"/>
                </a:lnTo>
                <a:lnTo>
                  <a:pt x="292184" y="125916"/>
                </a:lnTo>
                <a:lnTo>
                  <a:pt x="330175" y="125193"/>
                </a:lnTo>
                <a:lnTo>
                  <a:pt x="371117" y="125051"/>
                </a:lnTo>
                <a:lnTo>
                  <a:pt x="391385" y="122385"/>
                </a:lnTo>
                <a:lnTo>
                  <a:pt x="422194" y="117953"/>
                </a:lnTo>
                <a:lnTo>
                  <a:pt x="456484" y="113993"/>
                </a:lnTo>
                <a:lnTo>
                  <a:pt x="478984" y="110195"/>
                </a:lnTo>
                <a:lnTo>
                  <a:pt x="520355" y="107757"/>
                </a:lnTo>
                <a:lnTo>
                  <a:pt x="542132" y="106431"/>
                </a:lnTo>
                <a:lnTo>
                  <a:pt x="561743" y="102534"/>
                </a:lnTo>
                <a:lnTo>
                  <a:pt x="605745" y="99078"/>
                </a:lnTo>
                <a:lnTo>
                  <a:pt x="650046" y="98395"/>
                </a:lnTo>
                <a:lnTo>
                  <a:pt x="681247" y="95631"/>
                </a:lnTo>
                <a:lnTo>
                  <a:pt x="715654" y="91174"/>
                </a:lnTo>
                <a:lnTo>
                  <a:pt x="751008" y="89853"/>
                </a:lnTo>
                <a:lnTo>
                  <a:pt x="786645" y="86816"/>
                </a:lnTo>
                <a:lnTo>
                  <a:pt x="819714" y="82278"/>
                </a:lnTo>
                <a:lnTo>
                  <a:pt x="862327" y="80745"/>
                </a:lnTo>
                <a:lnTo>
                  <a:pt x="902858" y="79449"/>
                </a:lnTo>
                <a:lnTo>
                  <a:pt x="925004" y="75660"/>
                </a:lnTo>
                <a:lnTo>
                  <a:pt x="964455" y="72272"/>
                </a:lnTo>
                <a:lnTo>
                  <a:pt x="1003589" y="71602"/>
                </a:lnTo>
                <a:lnTo>
                  <a:pt x="1044534" y="71470"/>
                </a:lnTo>
                <a:lnTo>
                  <a:pt x="1063121" y="68806"/>
                </a:lnTo>
                <a:lnTo>
                  <a:pt x="1090337" y="64374"/>
                </a:lnTo>
                <a:lnTo>
                  <a:pt x="1135176" y="62754"/>
                </a:lnTo>
                <a:lnTo>
                  <a:pt x="1179888" y="62540"/>
                </a:lnTo>
                <a:lnTo>
                  <a:pt x="1197767" y="59876"/>
                </a:lnTo>
                <a:lnTo>
                  <a:pt x="1221935" y="55444"/>
                </a:lnTo>
                <a:lnTo>
                  <a:pt x="1262754" y="51096"/>
                </a:lnTo>
                <a:lnTo>
                  <a:pt x="1285221" y="46559"/>
                </a:lnTo>
                <a:lnTo>
                  <a:pt x="1326640" y="43731"/>
                </a:lnTo>
                <a:lnTo>
                  <a:pt x="1342995" y="38534"/>
                </a:lnTo>
                <a:lnTo>
                  <a:pt x="1351037" y="36970"/>
                </a:lnTo>
                <a:lnTo>
                  <a:pt x="1357922" y="33629"/>
                </a:lnTo>
                <a:lnTo>
                  <a:pt x="1361148" y="31349"/>
                </a:lnTo>
                <a:lnTo>
                  <a:pt x="1367381" y="28816"/>
                </a:lnTo>
                <a:lnTo>
                  <a:pt x="1376474" y="27390"/>
                </a:lnTo>
                <a:lnTo>
                  <a:pt x="1379476" y="27189"/>
                </a:lnTo>
                <a:lnTo>
                  <a:pt x="1382470" y="26064"/>
                </a:lnTo>
                <a:lnTo>
                  <a:pt x="1388444" y="22167"/>
                </a:lnTo>
                <a:lnTo>
                  <a:pt x="1393892" y="18238"/>
                </a:lnTo>
                <a:lnTo>
                  <a:pt x="1399462" y="17934"/>
                </a:lnTo>
                <a:lnTo>
                  <a:pt x="1397321" y="17893"/>
                </a:lnTo>
                <a:lnTo>
                  <a:pt x="1396353" y="16889"/>
                </a:lnTo>
                <a:lnTo>
                  <a:pt x="1395707" y="15228"/>
                </a:lnTo>
                <a:lnTo>
                  <a:pt x="1394671" y="10174"/>
                </a:lnTo>
                <a:lnTo>
                  <a:pt x="1393594" y="9759"/>
                </a:lnTo>
                <a:lnTo>
                  <a:pt x="1378192" y="8010"/>
                </a:lnTo>
                <a:lnTo>
                  <a:pt x="1368666" y="4222"/>
                </a:lnTo>
                <a:lnTo>
                  <a:pt x="1357812" y="1876"/>
                </a:lnTo>
                <a:lnTo>
                  <a:pt x="1316900" y="110"/>
                </a:lnTo>
                <a:lnTo>
                  <a:pt x="1226396" y="0"/>
                </a:lnTo>
                <a:lnTo>
                  <a:pt x="1226784" y="992"/>
                </a:lnTo>
                <a:lnTo>
                  <a:pt x="1229866" y="4741"/>
                </a:lnTo>
                <a:lnTo>
                  <a:pt x="1232078" y="6137"/>
                </a:lnTo>
                <a:lnTo>
                  <a:pt x="1237184" y="7689"/>
                </a:lnTo>
                <a:lnTo>
                  <a:pt x="1255691" y="9677"/>
                </a:lnTo>
                <a:lnTo>
                  <a:pt x="1266881" y="13561"/>
                </a:lnTo>
                <a:lnTo>
                  <a:pt x="1289093" y="16586"/>
                </a:lnTo>
                <a:lnTo>
                  <a:pt x="1322297" y="18600"/>
                </a:lnTo>
                <a:lnTo>
                  <a:pt x="1336210" y="22488"/>
                </a:lnTo>
                <a:lnTo>
                  <a:pt x="1367470" y="25940"/>
                </a:lnTo>
                <a:lnTo>
                  <a:pt x="1387536" y="27530"/>
                </a:lnTo>
                <a:lnTo>
                  <a:pt x="1399967" y="31418"/>
                </a:lnTo>
                <a:lnTo>
                  <a:pt x="1423137" y="35861"/>
                </a:lnTo>
                <a:lnTo>
                  <a:pt x="1431349" y="40082"/>
                </a:lnTo>
                <a:lnTo>
                  <a:pt x="1433936" y="42596"/>
                </a:lnTo>
                <a:lnTo>
                  <a:pt x="1435660" y="45265"/>
                </a:lnTo>
                <a:lnTo>
                  <a:pt x="1436809" y="48036"/>
                </a:lnTo>
                <a:lnTo>
                  <a:pt x="1438570" y="50875"/>
                </a:lnTo>
                <a:lnTo>
                  <a:pt x="1440736" y="53761"/>
                </a:lnTo>
                <a:lnTo>
                  <a:pt x="1443173" y="56676"/>
                </a:lnTo>
                <a:lnTo>
                  <a:pt x="1443805" y="59613"/>
                </a:lnTo>
                <a:lnTo>
                  <a:pt x="1443234" y="62562"/>
                </a:lnTo>
                <a:lnTo>
                  <a:pt x="1441859" y="65521"/>
                </a:lnTo>
                <a:lnTo>
                  <a:pt x="1440943" y="68485"/>
                </a:lnTo>
                <a:lnTo>
                  <a:pt x="1440332" y="71454"/>
                </a:lnTo>
                <a:lnTo>
                  <a:pt x="1439924" y="74425"/>
                </a:lnTo>
                <a:lnTo>
                  <a:pt x="1438659" y="77398"/>
                </a:lnTo>
                <a:lnTo>
                  <a:pt x="1436824" y="80372"/>
                </a:lnTo>
                <a:lnTo>
                  <a:pt x="1434606" y="83347"/>
                </a:lnTo>
                <a:lnTo>
                  <a:pt x="1431141" y="86323"/>
                </a:lnTo>
                <a:lnTo>
                  <a:pt x="1426846" y="89298"/>
                </a:lnTo>
                <a:lnTo>
                  <a:pt x="1421994" y="92274"/>
                </a:lnTo>
                <a:lnTo>
                  <a:pt x="1416774" y="96243"/>
                </a:lnTo>
                <a:lnTo>
                  <a:pt x="1411309" y="100873"/>
                </a:lnTo>
                <a:lnTo>
                  <a:pt x="1405677" y="105944"/>
                </a:lnTo>
                <a:lnTo>
                  <a:pt x="1399938" y="110317"/>
                </a:lnTo>
                <a:lnTo>
                  <a:pt x="1394124" y="114224"/>
                </a:lnTo>
                <a:lnTo>
                  <a:pt x="1388263" y="117821"/>
                </a:lnTo>
                <a:lnTo>
                  <a:pt x="1376453" y="121818"/>
                </a:lnTo>
                <a:lnTo>
                  <a:pt x="1364583" y="124587"/>
                </a:lnTo>
                <a:lnTo>
                  <a:pt x="1352687" y="129125"/>
                </a:lnTo>
                <a:lnTo>
                  <a:pt x="1346733" y="131724"/>
                </a:lnTo>
                <a:lnTo>
                  <a:pt x="1334821" y="137257"/>
                </a:lnTo>
                <a:lnTo>
                  <a:pt x="1322906" y="140378"/>
                </a:lnTo>
                <a:lnTo>
                  <a:pt x="1296092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52"/>
          <p:cNvSpPr/>
          <p:nvPr/>
        </p:nvSpPr>
        <p:spPr>
          <a:xfrm>
            <a:off x="4581889" y="2375297"/>
            <a:ext cx="991232" cy="178594"/>
          </a:xfrm>
          <a:custGeom>
            <a:avLst/>
            <a:gdLst/>
            <a:ahLst/>
            <a:cxnLst/>
            <a:rect l="0" t="0" r="0" b="0"/>
            <a:pathLst>
              <a:path w="991232" h="178594">
                <a:moveTo>
                  <a:pt x="991231" y="89297"/>
                </a:moveTo>
                <a:lnTo>
                  <a:pt x="991231" y="94037"/>
                </a:lnTo>
                <a:lnTo>
                  <a:pt x="990238" y="95434"/>
                </a:lnTo>
                <a:lnTo>
                  <a:pt x="988582" y="96365"/>
                </a:lnTo>
                <a:lnTo>
                  <a:pt x="983534" y="97859"/>
                </a:lnTo>
                <a:lnTo>
                  <a:pt x="969960" y="98194"/>
                </a:lnTo>
                <a:lnTo>
                  <a:pt x="967118" y="97213"/>
                </a:lnTo>
                <a:lnTo>
                  <a:pt x="958374" y="92083"/>
                </a:lnTo>
                <a:lnTo>
                  <a:pt x="952460" y="90535"/>
                </a:lnTo>
                <a:lnTo>
                  <a:pt x="924502" y="89369"/>
                </a:lnTo>
                <a:lnTo>
                  <a:pt x="749510" y="89297"/>
                </a:lnTo>
                <a:lnTo>
                  <a:pt x="722961" y="84556"/>
                </a:lnTo>
                <a:lnTo>
                  <a:pt x="693440" y="81194"/>
                </a:lnTo>
                <a:lnTo>
                  <a:pt x="668608" y="80612"/>
                </a:lnTo>
                <a:lnTo>
                  <a:pt x="563412" y="80370"/>
                </a:lnTo>
                <a:lnTo>
                  <a:pt x="535729" y="75627"/>
                </a:lnTo>
                <a:lnTo>
                  <a:pt x="515000" y="73300"/>
                </a:lnTo>
                <a:lnTo>
                  <a:pt x="493538" y="72265"/>
                </a:lnTo>
                <a:lnTo>
                  <a:pt x="464705" y="71683"/>
                </a:lnTo>
                <a:lnTo>
                  <a:pt x="112394" y="71437"/>
                </a:lnTo>
                <a:lnTo>
                  <a:pt x="109373" y="72429"/>
                </a:lnTo>
                <a:lnTo>
                  <a:pt x="101370" y="77574"/>
                </a:lnTo>
                <a:lnTo>
                  <a:pt x="99150" y="79126"/>
                </a:lnTo>
                <a:lnTo>
                  <a:pt x="95515" y="79815"/>
                </a:lnTo>
                <a:lnTo>
                  <a:pt x="88438" y="80367"/>
                </a:lnTo>
                <a:lnTo>
                  <a:pt x="96131" y="72679"/>
                </a:lnTo>
                <a:lnTo>
                  <a:pt x="99470" y="71989"/>
                </a:lnTo>
                <a:lnTo>
                  <a:pt x="101751" y="71805"/>
                </a:lnTo>
                <a:lnTo>
                  <a:pt x="104264" y="70690"/>
                </a:lnTo>
                <a:lnTo>
                  <a:pt x="112548" y="65373"/>
                </a:lnTo>
                <a:lnTo>
                  <a:pt x="126893" y="60428"/>
                </a:lnTo>
                <a:lnTo>
                  <a:pt x="131950" y="58144"/>
                </a:lnTo>
                <a:lnTo>
                  <a:pt x="142867" y="55608"/>
                </a:lnTo>
                <a:lnTo>
                  <a:pt x="154341" y="53488"/>
                </a:lnTo>
                <a:lnTo>
                  <a:pt x="166060" y="49238"/>
                </a:lnTo>
                <a:lnTo>
                  <a:pt x="177891" y="44042"/>
                </a:lnTo>
                <a:lnTo>
                  <a:pt x="189770" y="38426"/>
                </a:lnTo>
                <a:lnTo>
                  <a:pt x="219538" y="23777"/>
                </a:lnTo>
                <a:lnTo>
                  <a:pt x="228805" y="20489"/>
                </a:lnTo>
                <a:lnTo>
                  <a:pt x="237228" y="18036"/>
                </a:lnTo>
                <a:lnTo>
                  <a:pt x="247593" y="13638"/>
                </a:lnTo>
                <a:lnTo>
                  <a:pt x="258820" y="8376"/>
                </a:lnTo>
                <a:lnTo>
                  <a:pt x="269439" y="3723"/>
                </a:lnTo>
                <a:lnTo>
                  <a:pt x="280999" y="1103"/>
                </a:lnTo>
                <a:lnTo>
                  <a:pt x="302802" y="4"/>
                </a:lnTo>
                <a:lnTo>
                  <a:pt x="277200" y="0"/>
                </a:lnTo>
                <a:lnTo>
                  <a:pt x="266351" y="2645"/>
                </a:lnTo>
                <a:lnTo>
                  <a:pt x="254908" y="6137"/>
                </a:lnTo>
                <a:lnTo>
                  <a:pt x="228729" y="11023"/>
                </a:lnTo>
                <a:lnTo>
                  <a:pt x="212364" y="15813"/>
                </a:lnTo>
                <a:lnTo>
                  <a:pt x="177582" y="26973"/>
                </a:lnTo>
                <a:lnTo>
                  <a:pt x="142019" y="38731"/>
                </a:lnTo>
                <a:lnTo>
                  <a:pt x="133096" y="42688"/>
                </a:lnTo>
                <a:lnTo>
                  <a:pt x="124169" y="47310"/>
                </a:lnTo>
                <a:lnTo>
                  <a:pt x="115237" y="52376"/>
                </a:lnTo>
                <a:lnTo>
                  <a:pt x="106303" y="56745"/>
                </a:lnTo>
                <a:lnTo>
                  <a:pt x="97367" y="60650"/>
                </a:lnTo>
                <a:lnTo>
                  <a:pt x="88431" y="64246"/>
                </a:lnTo>
                <a:lnTo>
                  <a:pt x="79494" y="68627"/>
                </a:lnTo>
                <a:lnTo>
                  <a:pt x="70556" y="73533"/>
                </a:lnTo>
                <a:lnTo>
                  <a:pt x="61618" y="78788"/>
                </a:lnTo>
                <a:lnTo>
                  <a:pt x="46390" y="87272"/>
                </a:lnTo>
                <a:lnTo>
                  <a:pt x="39548" y="90923"/>
                </a:lnTo>
                <a:lnTo>
                  <a:pt x="33994" y="94350"/>
                </a:lnTo>
                <a:lnTo>
                  <a:pt x="29298" y="97626"/>
                </a:lnTo>
                <a:lnTo>
                  <a:pt x="25174" y="100803"/>
                </a:lnTo>
                <a:lnTo>
                  <a:pt x="20439" y="103913"/>
                </a:lnTo>
                <a:lnTo>
                  <a:pt x="15295" y="106978"/>
                </a:lnTo>
                <a:lnTo>
                  <a:pt x="9880" y="110014"/>
                </a:lnTo>
                <a:lnTo>
                  <a:pt x="6270" y="113030"/>
                </a:lnTo>
                <a:lnTo>
                  <a:pt x="3863" y="116033"/>
                </a:lnTo>
                <a:lnTo>
                  <a:pt x="2258" y="119027"/>
                </a:lnTo>
                <a:lnTo>
                  <a:pt x="1189" y="122016"/>
                </a:lnTo>
                <a:lnTo>
                  <a:pt x="475" y="125000"/>
                </a:lnTo>
                <a:lnTo>
                  <a:pt x="0" y="127982"/>
                </a:lnTo>
                <a:lnTo>
                  <a:pt x="676" y="130962"/>
                </a:lnTo>
                <a:lnTo>
                  <a:pt x="2120" y="133940"/>
                </a:lnTo>
                <a:lnTo>
                  <a:pt x="4076" y="136918"/>
                </a:lnTo>
                <a:lnTo>
                  <a:pt x="7366" y="139896"/>
                </a:lnTo>
                <a:lnTo>
                  <a:pt x="11547" y="142873"/>
                </a:lnTo>
                <a:lnTo>
                  <a:pt x="16319" y="145850"/>
                </a:lnTo>
                <a:lnTo>
                  <a:pt x="26919" y="149158"/>
                </a:lnTo>
                <a:lnTo>
                  <a:pt x="46703" y="153666"/>
                </a:lnTo>
                <a:lnTo>
                  <a:pt x="63928" y="158585"/>
                </a:lnTo>
                <a:lnTo>
                  <a:pt x="84826" y="164078"/>
                </a:lnTo>
                <a:lnTo>
                  <a:pt x="107357" y="167182"/>
                </a:lnTo>
                <a:lnTo>
                  <a:pt x="129619" y="169553"/>
                </a:lnTo>
                <a:lnTo>
                  <a:pt x="149446" y="173914"/>
                </a:lnTo>
                <a:lnTo>
                  <a:pt x="165541" y="176514"/>
                </a:lnTo>
                <a:lnTo>
                  <a:pt x="186759" y="1785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1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an inequality that describes the graph shown-</a:t>
            </a:r>
            <a:r>
              <a:rPr lang="en-US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62000" y="2590800"/>
            <a:ext cx="3200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953000" y="2590800"/>
            <a:ext cx="3200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942953" y="2375308"/>
            <a:ext cx="7565537" cy="660787"/>
            <a:chOff x="942953" y="2375308"/>
            <a:chExt cx="7565537" cy="660787"/>
          </a:xfrm>
        </p:grpSpPr>
        <p:sp>
          <p:nvSpPr>
            <p:cNvPr id="7" name="SMARTInkAnnotation53"/>
            <p:cNvSpPr/>
            <p:nvPr/>
          </p:nvSpPr>
          <p:spPr>
            <a:xfrm>
              <a:off x="1050202" y="2473523"/>
              <a:ext cx="62571" cy="258962"/>
            </a:xfrm>
            <a:custGeom>
              <a:avLst/>
              <a:gdLst/>
              <a:ahLst/>
              <a:cxnLst/>
              <a:rect l="0" t="0" r="0" b="0"/>
              <a:pathLst>
                <a:path w="62571" h="258962">
                  <a:moveTo>
                    <a:pt x="62570" y="0"/>
                  </a:moveTo>
                  <a:lnTo>
                    <a:pt x="62570" y="60065"/>
                  </a:lnTo>
                  <a:lnTo>
                    <a:pt x="61577" y="65840"/>
                  </a:lnTo>
                  <a:lnTo>
                    <a:pt x="59922" y="71675"/>
                  </a:lnTo>
                  <a:lnTo>
                    <a:pt x="57825" y="77549"/>
                  </a:lnTo>
                  <a:lnTo>
                    <a:pt x="56428" y="84442"/>
                  </a:lnTo>
                  <a:lnTo>
                    <a:pt x="55496" y="92013"/>
                  </a:lnTo>
                  <a:lnTo>
                    <a:pt x="54875" y="100038"/>
                  </a:lnTo>
                  <a:lnTo>
                    <a:pt x="53467" y="107372"/>
                  </a:lnTo>
                  <a:lnTo>
                    <a:pt x="51536" y="114245"/>
                  </a:lnTo>
                  <a:lnTo>
                    <a:pt x="49255" y="120812"/>
                  </a:lnTo>
                  <a:lnTo>
                    <a:pt x="47734" y="127174"/>
                  </a:lnTo>
                  <a:lnTo>
                    <a:pt x="46721" y="133400"/>
                  </a:lnTo>
                  <a:lnTo>
                    <a:pt x="46045" y="139535"/>
                  </a:lnTo>
                  <a:lnTo>
                    <a:pt x="44601" y="146602"/>
                  </a:lnTo>
                  <a:lnTo>
                    <a:pt x="42646" y="154289"/>
                  </a:lnTo>
                  <a:lnTo>
                    <a:pt x="40349" y="162391"/>
                  </a:lnTo>
                  <a:lnTo>
                    <a:pt x="37824" y="169776"/>
                  </a:lnTo>
                  <a:lnTo>
                    <a:pt x="35148" y="176684"/>
                  </a:lnTo>
                  <a:lnTo>
                    <a:pt x="32371" y="183274"/>
                  </a:lnTo>
                  <a:lnTo>
                    <a:pt x="29526" y="189652"/>
                  </a:lnTo>
                  <a:lnTo>
                    <a:pt x="23717" y="202029"/>
                  </a:lnTo>
                  <a:lnTo>
                    <a:pt x="20777" y="207116"/>
                  </a:lnTo>
                  <a:lnTo>
                    <a:pt x="17824" y="211500"/>
                  </a:lnTo>
                  <a:lnTo>
                    <a:pt x="14863" y="215414"/>
                  </a:lnTo>
                  <a:lnTo>
                    <a:pt x="12888" y="219016"/>
                  </a:lnTo>
                  <a:lnTo>
                    <a:pt x="11572" y="222409"/>
                  </a:lnTo>
                  <a:lnTo>
                    <a:pt x="10694" y="225664"/>
                  </a:lnTo>
                  <a:lnTo>
                    <a:pt x="9116" y="228825"/>
                  </a:lnTo>
                  <a:lnTo>
                    <a:pt x="7071" y="231925"/>
                  </a:lnTo>
                  <a:lnTo>
                    <a:pt x="4714" y="234984"/>
                  </a:lnTo>
                  <a:lnTo>
                    <a:pt x="3143" y="238016"/>
                  </a:lnTo>
                  <a:lnTo>
                    <a:pt x="1397" y="244030"/>
                  </a:lnTo>
                  <a:lnTo>
                    <a:pt x="621" y="250010"/>
                  </a:lnTo>
                  <a:lnTo>
                    <a:pt x="0" y="2589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54"/>
            <p:cNvSpPr/>
            <p:nvPr/>
          </p:nvSpPr>
          <p:spPr>
            <a:xfrm>
              <a:off x="1497131" y="2491383"/>
              <a:ext cx="80448" cy="258961"/>
            </a:xfrm>
            <a:custGeom>
              <a:avLst/>
              <a:gdLst/>
              <a:ahLst/>
              <a:cxnLst/>
              <a:rect l="0" t="0" r="0" b="0"/>
              <a:pathLst>
                <a:path w="80448" h="258961">
                  <a:moveTo>
                    <a:pt x="80447" y="0"/>
                  </a:moveTo>
                  <a:lnTo>
                    <a:pt x="80447" y="34552"/>
                  </a:lnTo>
                  <a:lnTo>
                    <a:pt x="79454" y="38909"/>
                  </a:lnTo>
                  <a:lnTo>
                    <a:pt x="77799" y="42807"/>
                  </a:lnTo>
                  <a:lnTo>
                    <a:pt x="75702" y="46397"/>
                  </a:lnTo>
                  <a:lnTo>
                    <a:pt x="74304" y="51767"/>
                  </a:lnTo>
                  <a:lnTo>
                    <a:pt x="73373" y="58324"/>
                  </a:lnTo>
                  <a:lnTo>
                    <a:pt x="72751" y="65672"/>
                  </a:lnTo>
                  <a:lnTo>
                    <a:pt x="71344" y="72554"/>
                  </a:lnTo>
                  <a:lnTo>
                    <a:pt x="69413" y="79127"/>
                  </a:lnTo>
                  <a:lnTo>
                    <a:pt x="67132" y="85494"/>
                  </a:lnTo>
                  <a:lnTo>
                    <a:pt x="64618" y="91722"/>
                  </a:lnTo>
                  <a:lnTo>
                    <a:pt x="61949" y="97859"/>
                  </a:lnTo>
                  <a:lnTo>
                    <a:pt x="59176" y="103934"/>
                  </a:lnTo>
                  <a:lnTo>
                    <a:pt x="56335" y="110961"/>
                  </a:lnTo>
                  <a:lnTo>
                    <a:pt x="50529" y="126706"/>
                  </a:lnTo>
                  <a:lnTo>
                    <a:pt x="47591" y="134080"/>
                  </a:lnTo>
                  <a:lnTo>
                    <a:pt x="44638" y="140980"/>
                  </a:lnTo>
                  <a:lnTo>
                    <a:pt x="41677" y="147565"/>
                  </a:lnTo>
                  <a:lnTo>
                    <a:pt x="38710" y="154931"/>
                  </a:lnTo>
                  <a:lnTo>
                    <a:pt x="32764" y="171053"/>
                  </a:lnTo>
                  <a:lnTo>
                    <a:pt x="29788" y="178527"/>
                  </a:lnTo>
                  <a:lnTo>
                    <a:pt x="26811" y="185494"/>
                  </a:lnTo>
                  <a:lnTo>
                    <a:pt x="20855" y="198528"/>
                  </a:lnTo>
                  <a:lnTo>
                    <a:pt x="14897" y="210935"/>
                  </a:lnTo>
                  <a:lnTo>
                    <a:pt x="11918" y="216029"/>
                  </a:lnTo>
                  <a:lnTo>
                    <a:pt x="8938" y="220418"/>
                  </a:lnTo>
                  <a:lnTo>
                    <a:pt x="5959" y="224335"/>
                  </a:lnTo>
                  <a:lnTo>
                    <a:pt x="3973" y="227940"/>
                  </a:lnTo>
                  <a:lnTo>
                    <a:pt x="1766" y="234590"/>
                  </a:lnTo>
                  <a:lnTo>
                    <a:pt x="1177" y="238745"/>
                  </a:lnTo>
                  <a:lnTo>
                    <a:pt x="785" y="243499"/>
                  </a:lnTo>
                  <a:lnTo>
                    <a:pt x="0" y="2589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55"/>
            <p:cNvSpPr/>
            <p:nvPr/>
          </p:nvSpPr>
          <p:spPr>
            <a:xfrm>
              <a:off x="1926182" y="2518172"/>
              <a:ext cx="89387" cy="241102"/>
            </a:xfrm>
            <a:custGeom>
              <a:avLst/>
              <a:gdLst/>
              <a:ahLst/>
              <a:cxnLst/>
              <a:rect l="0" t="0" r="0" b="0"/>
              <a:pathLst>
                <a:path w="89387" h="241102">
                  <a:moveTo>
                    <a:pt x="89386" y="0"/>
                  </a:moveTo>
                  <a:lnTo>
                    <a:pt x="89386" y="20990"/>
                  </a:lnTo>
                  <a:lnTo>
                    <a:pt x="88393" y="23915"/>
                  </a:lnTo>
                  <a:lnTo>
                    <a:pt x="86738" y="26857"/>
                  </a:lnTo>
                  <a:lnTo>
                    <a:pt x="84641" y="29811"/>
                  </a:lnTo>
                  <a:lnTo>
                    <a:pt x="83243" y="33764"/>
                  </a:lnTo>
                  <a:lnTo>
                    <a:pt x="82311" y="38385"/>
                  </a:lnTo>
                  <a:lnTo>
                    <a:pt x="81690" y="43449"/>
                  </a:lnTo>
                  <a:lnTo>
                    <a:pt x="80283" y="48810"/>
                  </a:lnTo>
                  <a:lnTo>
                    <a:pt x="78352" y="54368"/>
                  </a:lnTo>
                  <a:lnTo>
                    <a:pt x="76071" y="60058"/>
                  </a:lnTo>
                  <a:lnTo>
                    <a:pt x="74550" y="65835"/>
                  </a:lnTo>
                  <a:lnTo>
                    <a:pt x="73536" y="71671"/>
                  </a:lnTo>
                  <a:lnTo>
                    <a:pt x="72861" y="77546"/>
                  </a:lnTo>
                  <a:lnTo>
                    <a:pt x="70424" y="83447"/>
                  </a:lnTo>
                  <a:lnTo>
                    <a:pt x="66813" y="89366"/>
                  </a:lnTo>
                  <a:lnTo>
                    <a:pt x="62419" y="95296"/>
                  </a:lnTo>
                  <a:lnTo>
                    <a:pt x="59490" y="101234"/>
                  </a:lnTo>
                  <a:lnTo>
                    <a:pt x="57537" y="107177"/>
                  </a:lnTo>
                  <a:lnTo>
                    <a:pt x="56236" y="113123"/>
                  </a:lnTo>
                  <a:lnTo>
                    <a:pt x="54374" y="120063"/>
                  </a:lnTo>
                  <a:lnTo>
                    <a:pt x="49658" y="135713"/>
                  </a:lnTo>
                  <a:lnTo>
                    <a:pt x="47010" y="143061"/>
                  </a:lnTo>
                  <a:lnTo>
                    <a:pt x="44252" y="149944"/>
                  </a:lnTo>
                  <a:lnTo>
                    <a:pt x="41419" y="156517"/>
                  </a:lnTo>
                  <a:lnTo>
                    <a:pt x="35624" y="169113"/>
                  </a:lnTo>
                  <a:lnTo>
                    <a:pt x="23811" y="193367"/>
                  </a:lnTo>
                  <a:lnTo>
                    <a:pt x="14890" y="211303"/>
                  </a:lnTo>
                  <a:lnTo>
                    <a:pt x="11913" y="216275"/>
                  </a:lnTo>
                  <a:lnTo>
                    <a:pt x="8936" y="220582"/>
                  </a:lnTo>
                  <a:lnTo>
                    <a:pt x="5957" y="224445"/>
                  </a:lnTo>
                  <a:lnTo>
                    <a:pt x="3972" y="228013"/>
                  </a:lnTo>
                  <a:lnTo>
                    <a:pt x="1765" y="234623"/>
                  </a:lnTo>
                  <a:lnTo>
                    <a:pt x="0" y="2411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56"/>
            <p:cNvSpPr/>
            <p:nvPr/>
          </p:nvSpPr>
          <p:spPr>
            <a:xfrm>
              <a:off x="2364173" y="2509242"/>
              <a:ext cx="62571" cy="214314"/>
            </a:xfrm>
            <a:custGeom>
              <a:avLst/>
              <a:gdLst/>
              <a:ahLst/>
              <a:cxnLst/>
              <a:rect l="0" t="0" r="0" b="0"/>
              <a:pathLst>
                <a:path w="62571" h="214314">
                  <a:moveTo>
                    <a:pt x="62570" y="0"/>
                  </a:moveTo>
                  <a:lnTo>
                    <a:pt x="62570" y="20991"/>
                  </a:lnTo>
                  <a:lnTo>
                    <a:pt x="61577" y="24908"/>
                  </a:lnTo>
                  <a:lnTo>
                    <a:pt x="59921" y="29504"/>
                  </a:lnTo>
                  <a:lnTo>
                    <a:pt x="57824" y="34552"/>
                  </a:lnTo>
                  <a:lnTo>
                    <a:pt x="56427" y="39902"/>
                  </a:lnTo>
                  <a:lnTo>
                    <a:pt x="55495" y="45453"/>
                  </a:lnTo>
                  <a:lnTo>
                    <a:pt x="54874" y="51138"/>
                  </a:lnTo>
                  <a:lnTo>
                    <a:pt x="53466" y="56913"/>
                  </a:lnTo>
                  <a:lnTo>
                    <a:pt x="51535" y="62746"/>
                  </a:lnTo>
                  <a:lnTo>
                    <a:pt x="49254" y="68620"/>
                  </a:lnTo>
                  <a:lnTo>
                    <a:pt x="46740" y="74520"/>
                  </a:lnTo>
                  <a:lnTo>
                    <a:pt x="41299" y="86367"/>
                  </a:lnTo>
                  <a:lnTo>
                    <a:pt x="29713" y="110142"/>
                  </a:lnTo>
                  <a:lnTo>
                    <a:pt x="23799" y="122043"/>
                  </a:lnTo>
                  <a:lnTo>
                    <a:pt x="21825" y="127995"/>
                  </a:lnTo>
                  <a:lnTo>
                    <a:pt x="20509" y="133947"/>
                  </a:lnTo>
                  <a:lnTo>
                    <a:pt x="19631" y="139900"/>
                  </a:lnTo>
                  <a:lnTo>
                    <a:pt x="18053" y="145853"/>
                  </a:lnTo>
                  <a:lnTo>
                    <a:pt x="16008" y="151805"/>
                  </a:lnTo>
                  <a:lnTo>
                    <a:pt x="13651" y="157758"/>
                  </a:lnTo>
                  <a:lnTo>
                    <a:pt x="11087" y="163711"/>
                  </a:lnTo>
                  <a:lnTo>
                    <a:pt x="5589" y="175618"/>
                  </a:lnTo>
                  <a:lnTo>
                    <a:pt x="3726" y="181571"/>
                  </a:lnTo>
                  <a:lnTo>
                    <a:pt x="2484" y="187524"/>
                  </a:lnTo>
                  <a:lnTo>
                    <a:pt x="1656" y="193477"/>
                  </a:lnTo>
                  <a:lnTo>
                    <a:pt x="1104" y="198438"/>
                  </a:lnTo>
                  <a:lnTo>
                    <a:pt x="736" y="202737"/>
                  </a:lnTo>
                  <a:lnTo>
                    <a:pt x="0" y="214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57"/>
            <p:cNvSpPr/>
            <p:nvPr/>
          </p:nvSpPr>
          <p:spPr>
            <a:xfrm>
              <a:off x="2802162" y="2527101"/>
              <a:ext cx="89385" cy="214314"/>
            </a:xfrm>
            <a:custGeom>
              <a:avLst/>
              <a:gdLst/>
              <a:ahLst/>
              <a:cxnLst/>
              <a:rect l="0" t="0" r="0" b="0"/>
              <a:pathLst>
                <a:path w="89385" h="214314">
                  <a:moveTo>
                    <a:pt x="80448" y="0"/>
                  </a:moveTo>
                  <a:lnTo>
                    <a:pt x="89018" y="0"/>
                  </a:lnTo>
                  <a:lnTo>
                    <a:pt x="89277" y="4741"/>
                  </a:lnTo>
                  <a:lnTo>
                    <a:pt x="89380" y="23916"/>
                  </a:lnTo>
                  <a:lnTo>
                    <a:pt x="89384" y="29812"/>
                  </a:lnTo>
                  <a:lnTo>
                    <a:pt x="88392" y="33765"/>
                  </a:lnTo>
                  <a:lnTo>
                    <a:pt x="86737" y="38385"/>
                  </a:lnTo>
                  <a:lnTo>
                    <a:pt x="84640" y="43450"/>
                  </a:lnTo>
                  <a:lnTo>
                    <a:pt x="83243" y="48810"/>
                  </a:lnTo>
                  <a:lnTo>
                    <a:pt x="82312" y="54369"/>
                  </a:lnTo>
                  <a:lnTo>
                    <a:pt x="81690" y="60058"/>
                  </a:lnTo>
                  <a:lnTo>
                    <a:pt x="80283" y="65836"/>
                  </a:lnTo>
                  <a:lnTo>
                    <a:pt x="78352" y="71672"/>
                  </a:lnTo>
                  <a:lnTo>
                    <a:pt x="76071" y="77547"/>
                  </a:lnTo>
                  <a:lnTo>
                    <a:pt x="73557" y="83448"/>
                  </a:lnTo>
                  <a:lnTo>
                    <a:pt x="68116" y="95297"/>
                  </a:lnTo>
                  <a:lnTo>
                    <a:pt x="64281" y="101234"/>
                  </a:lnTo>
                  <a:lnTo>
                    <a:pt x="59738" y="107178"/>
                  </a:lnTo>
                  <a:lnTo>
                    <a:pt x="54723" y="113124"/>
                  </a:lnTo>
                  <a:lnTo>
                    <a:pt x="50387" y="119072"/>
                  </a:lnTo>
                  <a:lnTo>
                    <a:pt x="46503" y="125022"/>
                  </a:lnTo>
                  <a:lnTo>
                    <a:pt x="42920" y="130973"/>
                  </a:lnTo>
                  <a:lnTo>
                    <a:pt x="39539" y="136925"/>
                  </a:lnTo>
                  <a:lnTo>
                    <a:pt x="33133" y="148830"/>
                  </a:lnTo>
                  <a:lnTo>
                    <a:pt x="23942" y="166688"/>
                  </a:lnTo>
                  <a:lnTo>
                    <a:pt x="20928" y="171649"/>
                  </a:lnTo>
                  <a:lnTo>
                    <a:pt x="17924" y="175949"/>
                  </a:lnTo>
                  <a:lnTo>
                    <a:pt x="14929" y="179807"/>
                  </a:lnTo>
                  <a:lnTo>
                    <a:pt x="11939" y="183371"/>
                  </a:lnTo>
                  <a:lnTo>
                    <a:pt x="8953" y="186740"/>
                  </a:lnTo>
                  <a:lnTo>
                    <a:pt x="5969" y="189978"/>
                  </a:lnTo>
                  <a:lnTo>
                    <a:pt x="3979" y="193129"/>
                  </a:lnTo>
                  <a:lnTo>
                    <a:pt x="1769" y="199275"/>
                  </a:lnTo>
                  <a:lnTo>
                    <a:pt x="786" y="205315"/>
                  </a:lnTo>
                  <a:lnTo>
                    <a:pt x="0" y="214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58"/>
            <p:cNvSpPr/>
            <p:nvPr/>
          </p:nvSpPr>
          <p:spPr>
            <a:xfrm>
              <a:off x="3302723" y="2518172"/>
              <a:ext cx="98325" cy="214313"/>
            </a:xfrm>
            <a:custGeom>
              <a:avLst/>
              <a:gdLst/>
              <a:ahLst/>
              <a:cxnLst/>
              <a:rect l="0" t="0" r="0" b="0"/>
              <a:pathLst>
                <a:path w="98325" h="214313">
                  <a:moveTo>
                    <a:pt x="98324" y="0"/>
                  </a:moveTo>
                  <a:lnTo>
                    <a:pt x="98324" y="16250"/>
                  </a:lnTo>
                  <a:lnTo>
                    <a:pt x="95676" y="22436"/>
                  </a:lnTo>
                  <a:lnTo>
                    <a:pt x="93579" y="26863"/>
                  </a:lnTo>
                  <a:lnTo>
                    <a:pt x="92181" y="30807"/>
                  </a:lnTo>
                  <a:lnTo>
                    <a:pt x="91249" y="34429"/>
                  </a:lnTo>
                  <a:lnTo>
                    <a:pt x="90628" y="37835"/>
                  </a:lnTo>
                  <a:lnTo>
                    <a:pt x="89221" y="42091"/>
                  </a:lnTo>
                  <a:lnTo>
                    <a:pt x="87289" y="46912"/>
                  </a:lnTo>
                  <a:lnTo>
                    <a:pt x="85008" y="52110"/>
                  </a:lnTo>
                  <a:lnTo>
                    <a:pt x="79826" y="63178"/>
                  </a:lnTo>
                  <a:lnTo>
                    <a:pt x="77053" y="68908"/>
                  </a:lnTo>
                  <a:lnTo>
                    <a:pt x="73219" y="74712"/>
                  </a:lnTo>
                  <a:lnTo>
                    <a:pt x="68676" y="80566"/>
                  </a:lnTo>
                  <a:lnTo>
                    <a:pt x="63661" y="86452"/>
                  </a:lnTo>
                  <a:lnTo>
                    <a:pt x="59324" y="92361"/>
                  </a:lnTo>
                  <a:lnTo>
                    <a:pt x="55440" y="98285"/>
                  </a:lnTo>
                  <a:lnTo>
                    <a:pt x="51858" y="104219"/>
                  </a:lnTo>
                  <a:lnTo>
                    <a:pt x="48476" y="110159"/>
                  </a:lnTo>
                  <a:lnTo>
                    <a:pt x="42071" y="122050"/>
                  </a:lnTo>
                  <a:lnTo>
                    <a:pt x="23867" y="157758"/>
                  </a:lnTo>
                  <a:lnTo>
                    <a:pt x="14907" y="175617"/>
                  </a:lnTo>
                  <a:lnTo>
                    <a:pt x="12917" y="180578"/>
                  </a:lnTo>
                  <a:lnTo>
                    <a:pt x="11591" y="184877"/>
                  </a:lnTo>
                  <a:lnTo>
                    <a:pt x="10707" y="188736"/>
                  </a:lnTo>
                  <a:lnTo>
                    <a:pt x="9124" y="192300"/>
                  </a:lnTo>
                  <a:lnTo>
                    <a:pt x="7076" y="195669"/>
                  </a:lnTo>
                  <a:lnTo>
                    <a:pt x="4717" y="198907"/>
                  </a:lnTo>
                  <a:lnTo>
                    <a:pt x="2096" y="205150"/>
                  </a:lnTo>
                  <a:lnTo>
                    <a:pt x="0" y="214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59"/>
            <p:cNvSpPr/>
            <p:nvPr/>
          </p:nvSpPr>
          <p:spPr>
            <a:xfrm>
              <a:off x="1014448" y="2866430"/>
              <a:ext cx="17878" cy="169665"/>
            </a:xfrm>
            <a:custGeom>
              <a:avLst/>
              <a:gdLst/>
              <a:ahLst/>
              <a:cxnLst/>
              <a:rect l="0" t="0" r="0" b="0"/>
              <a:pathLst>
                <a:path w="17878" h="169665">
                  <a:moveTo>
                    <a:pt x="17877" y="0"/>
                  </a:moveTo>
                  <a:lnTo>
                    <a:pt x="17877" y="51237"/>
                  </a:lnTo>
                  <a:lnTo>
                    <a:pt x="16884" y="56978"/>
                  </a:lnTo>
                  <a:lnTo>
                    <a:pt x="15229" y="62790"/>
                  </a:lnTo>
                  <a:lnTo>
                    <a:pt x="13132" y="68649"/>
                  </a:lnTo>
                  <a:lnTo>
                    <a:pt x="11734" y="74539"/>
                  </a:lnTo>
                  <a:lnTo>
                    <a:pt x="10803" y="80451"/>
                  </a:lnTo>
                  <a:lnTo>
                    <a:pt x="10181" y="86376"/>
                  </a:lnTo>
                  <a:lnTo>
                    <a:pt x="9767" y="92310"/>
                  </a:lnTo>
                  <a:lnTo>
                    <a:pt x="9491" y="98251"/>
                  </a:lnTo>
                  <a:lnTo>
                    <a:pt x="9307" y="104196"/>
                  </a:lnTo>
                  <a:lnTo>
                    <a:pt x="8191" y="110144"/>
                  </a:lnTo>
                  <a:lnTo>
                    <a:pt x="6454" y="116093"/>
                  </a:lnTo>
                  <a:lnTo>
                    <a:pt x="4303" y="122044"/>
                  </a:lnTo>
                  <a:lnTo>
                    <a:pt x="2869" y="127003"/>
                  </a:lnTo>
                  <a:lnTo>
                    <a:pt x="1912" y="131301"/>
                  </a:lnTo>
                  <a:lnTo>
                    <a:pt x="1275" y="135159"/>
                  </a:lnTo>
                  <a:lnTo>
                    <a:pt x="850" y="139715"/>
                  </a:lnTo>
                  <a:lnTo>
                    <a:pt x="567" y="144737"/>
                  </a:lnTo>
                  <a:lnTo>
                    <a:pt x="252" y="154616"/>
                  </a:lnTo>
                  <a:lnTo>
                    <a:pt x="0" y="1696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60"/>
            <p:cNvSpPr/>
            <p:nvPr/>
          </p:nvSpPr>
          <p:spPr>
            <a:xfrm>
              <a:off x="1416684" y="2866542"/>
              <a:ext cx="98325" cy="160623"/>
            </a:xfrm>
            <a:custGeom>
              <a:avLst/>
              <a:gdLst/>
              <a:ahLst/>
              <a:cxnLst/>
              <a:rect l="0" t="0" r="0" b="0"/>
              <a:pathLst>
                <a:path w="98325" h="160623">
                  <a:moveTo>
                    <a:pt x="0" y="17747"/>
                  </a:moveTo>
                  <a:lnTo>
                    <a:pt x="0" y="13006"/>
                  </a:lnTo>
                  <a:lnTo>
                    <a:pt x="993" y="11610"/>
                  </a:lnTo>
                  <a:lnTo>
                    <a:pt x="2649" y="10679"/>
                  </a:lnTo>
                  <a:lnTo>
                    <a:pt x="7696" y="9185"/>
                  </a:lnTo>
                  <a:lnTo>
                    <a:pt x="9103" y="8070"/>
                  </a:lnTo>
                  <a:lnTo>
                    <a:pt x="11035" y="6335"/>
                  </a:lnTo>
                  <a:lnTo>
                    <a:pt x="13316" y="4186"/>
                  </a:lnTo>
                  <a:lnTo>
                    <a:pt x="16823" y="2753"/>
                  </a:lnTo>
                  <a:lnTo>
                    <a:pt x="21147" y="1798"/>
                  </a:lnTo>
                  <a:lnTo>
                    <a:pt x="26016" y="1161"/>
                  </a:lnTo>
                  <a:lnTo>
                    <a:pt x="30255" y="736"/>
                  </a:lnTo>
                  <a:lnTo>
                    <a:pt x="34074" y="454"/>
                  </a:lnTo>
                  <a:lnTo>
                    <a:pt x="37614" y="265"/>
                  </a:lnTo>
                  <a:lnTo>
                    <a:pt x="44195" y="55"/>
                  </a:lnTo>
                  <a:lnTo>
                    <a:pt x="47341" y="0"/>
                  </a:lnTo>
                  <a:lnTo>
                    <a:pt x="50431" y="954"/>
                  </a:lnTo>
                  <a:lnTo>
                    <a:pt x="53484" y="2583"/>
                  </a:lnTo>
                  <a:lnTo>
                    <a:pt x="56513" y="4661"/>
                  </a:lnTo>
                  <a:lnTo>
                    <a:pt x="59525" y="6047"/>
                  </a:lnTo>
                  <a:lnTo>
                    <a:pt x="62526" y="6970"/>
                  </a:lnTo>
                  <a:lnTo>
                    <a:pt x="65520" y="7586"/>
                  </a:lnTo>
                  <a:lnTo>
                    <a:pt x="68510" y="8989"/>
                  </a:lnTo>
                  <a:lnTo>
                    <a:pt x="71496" y="10916"/>
                  </a:lnTo>
                  <a:lnTo>
                    <a:pt x="74479" y="13193"/>
                  </a:lnTo>
                  <a:lnTo>
                    <a:pt x="76469" y="15703"/>
                  </a:lnTo>
                  <a:lnTo>
                    <a:pt x="77795" y="18369"/>
                  </a:lnTo>
                  <a:lnTo>
                    <a:pt x="78679" y="21138"/>
                  </a:lnTo>
                  <a:lnTo>
                    <a:pt x="79268" y="23976"/>
                  </a:lnTo>
                  <a:lnTo>
                    <a:pt x="79661" y="26861"/>
                  </a:lnTo>
                  <a:lnTo>
                    <a:pt x="79923" y="29776"/>
                  </a:lnTo>
                  <a:lnTo>
                    <a:pt x="79105" y="32712"/>
                  </a:lnTo>
                  <a:lnTo>
                    <a:pt x="77566" y="35661"/>
                  </a:lnTo>
                  <a:lnTo>
                    <a:pt x="75547" y="38619"/>
                  </a:lnTo>
                  <a:lnTo>
                    <a:pt x="73207" y="42576"/>
                  </a:lnTo>
                  <a:lnTo>
                    <a:pt x="70655" y="47198"/>
                  </a:lnTo>
                  <a:lnTo>
                    <a:pt x="67960" y="52264"/>
                  </a:lnTo>
                  <a:lnTo>
                    <a:pt x="65170" y="56633"/>
                  </a:lnTo>
                  <a:lnTo>
                    <a:pt x="62317" y="60538"/>
                  </a:lnTo>
                  <a:lnTo>
                    <a:pt x="59422" y="64134"/>
                  </a:lnTo>
                  <a:lnTo>
                    <a:pt x="55505" y="68515"/>
                  </a:lnTo>
                  <a:lnTo>
                    <a:pt x="45857" y="78676"/>
                  </a:lnTo>
                  <a:lnTo>
                    <a:pt x="34002" y="90811"/>
                  </a:lnTo>
                  <a:lnTo>
                    <a:pt x="30614" y="95230"/>
                  </a:lnTo>
                  <a:lnTo>
                    <a:pt x="27361" y="100160"/>
                  </a:lnTo>
                  <a:lnTo>
                    <a:pt x="24200" y="105431"/>
                  </a:lnTo>
                  <a:lnTo>
                    <a:pt x="22092" y="109937"/>
                  </a:lnTo>
                  <a:lnTo>
                    <a:pt x="20687" y="113934"/>
                  </a:lnTo>
                  <a:lnTo>
                    <a:pt x="19751" y="117590"/>
                  </a:lnTo>
                  <a:lnTo>
                    <a:pt x="19126" y="122013"/>
                  </a:lnTo>
                  <a:lnTo>
                    <a:pt x="18710" y="126945"/>
                  </a:lnTo>
                  <a:lnTo>
                    <a:pt x="18247" y="136724"/>
                  </a:lnTo>
                  <a:lnTo>
                    <a:pt x="17926" y="149525"/>
                  </a:lnTo>
                  <a:lnTo>
                    <a:pt x="20547" y="153375"/>
                  </a:lnTo>
                  <a:lnTo>
                    <a:pt x="22637" y="155791"/>
                  </a:lnTo>
                  <a:lnTo>
                    <a:pt x="25023" y="157401"/>
                  </a:lnTo>
                  <a:lnTo>
                    <a:pt x="27607" y="158475"/>
                  </a:lnTo>
                  <a:lnTo>
                    <a:pt x="30323" y="159191"/>
                  </a:lnTo>
                  <a:lnTo>
                    <a:pt x="33127" y="159668"/>
                  </a:lnTo>
                  <a:lnTo>
                    <a:pt x="35989" y="159986"/>
                  </a:lnTo>
                  <a:lnTo>
                    <a:pt x="38890" y="160198"/>
                  </a:lnTo>
                  <a:lnTo>
                    <a:pt x="42811" y="160340"/>
                  </a:lnTo>
                  <a:lnTo>
                    <a:pt x="57819" y="160538"/>
                  </a:lnTo>
                  <a:lnTo>
                    <a:pt x="98324" y="1606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61"/>
            <p:cNvSpPr/>
            <p:nvPr/>
          </p:nvSpPr>
          <p:spPr>
            <a:xfrm>
              <a:off x="1756350" y="2852377"/>
              <a:ext cx="169788" cy="173401"/>
            </a:xfrm>
            <a:custGeom>
              <a:avLst/>
              <a:gdLst/>
              <a:ahLst/>
              <a:cxnLst/>
              <a:rect l="0" t="0" r="0" b="0"/>
              <a:pathLst>
                <a:path w="169788" h="173401">
                  <a:moveTo>
                    <a:pt x="71508" y="14053"/>
                  </a:moveTo>
                  <a:lnTo>
                    <a:pt x="76254" y="14053"/>
                  </a:lnTo>
                  <a:lnTo>
                    <a:pt x="78645" y="13060"/>
                  </a:lnTo>
                  <a:lnTo>
                    <a:pt x="83950" y="9312"/>
                  </a:lnTo>
                  <a:lnTo>
                    <a:pt x="87775" y="6364"/>
                  </a:lnTo>
                  <a:lnTo>
                    <a:pt x="91318" y="5675"/>
                  </a:lnTo>
                  <a:lnTo>
                    <a:pt x="96203" y="5368"/>
                  </a:lnTo>
                  <a:lnTo>
                    <a:pt x="101685" y="5232"/>
                  </a:lnTo>
                  <a:lnTo>
                    <a:pt x="104538" y="4203"/>
                  </a:lnTo>
                  <a:lnTo>
                    <a:pt x="107432" y="2525"/>
                  </a:lnTo>
                  <a:lnTo>
                    <a:pt x="110355" y="415"/>
                  </a:lnTo>
                  <a:lnTo>
                    <a:pt x="113297" y="0"/>
                  </a:lnTo>
                  <a:lnTo>
                    <a:pt x="116251" y="715"/>
                  </a:lnTo>
                  <a:lnTo>
                    <a:pt x="119214" y="2184"/>
                  </a:lnTo>
                  <a:lnTo>
                    <a:pt x="122183" y="3164"/>
                  </a:lnTo>
                  <a:lnTo>
                    <a:pt x="125155" y="3817"/>
                  </a:lnTo>
                  <a:lnTo>
                    <a:pt x="128129" y="4252"/>
                  </a:lnTo>
                  <a:lnTo>
                    <a:pt x="131105" y="4542"/>
                  </a:lnTo>
                  <a:lnTo>
                    <a:pt x="134083" y="4736"/>
                  </a:lnTo>
                  <a:lnTo>
                    <a:pt x="137061" y="4865"/>
                  </a:lnTo>
                  <a:lnTo>
                    <a:pt x="139046" y="5943"/>
                  </a:lnTo>
                  <a:lnTo>
                    <a:pt x="140370" y="7654"/>
                  </a:lnTo>
                  <a:lnTo>
                    <a:pt x="141252" y="9787"/>
                  </a:lnTo>
                  <a:lnTo>
                    <a:pt x="142833" y="11209"/>
                  </a:lnTo>
                  <a:lnTo>
                    <a:pt x="144881" y="12157"/>
                  </a:lnTo>
                  <a:lnTo>
                    <a:pt x="147239" y="12789"/>
                  </a:lnTo>
                  <a:lnTo>
                    <a:pt x="148811" y="14202"/>
                  </a:lnTo>
                  <a:lnTo>
                    <a:pt x="149859" y="16137"/>
                  </a:lnTo>
                  <a:lnTo>
                    <a:pt x="150558" y="18419"/>
                  </a:lnTo>
                  <a:lnTo>
                    <a:pt x="150031" y="20932"/>
                  </a:lnTo>
                  <a:lnTo>
                    <a:pt x="148686" y="23600"/>
                  </a:lnTo>
                  <a:lnTo>
                    <a:pt x="146796" y="26370"/>
                  </a:lnTo>
                  <a:lnTo>
                    <a:pt x="145537" y="29210"/>
                  </a:lnTo>
                  <a:lnTo>
                    <a:pt x="144697" y="32095"/>
                  </a:lnTo>
                  <a:lnTo>
                    <a:pt x="144137" y="35011"/>
                  </a:lnTo>
                  <a:lnTo>
                    <a:pt x="142770" y="37946"/>
                  </a:lnTo>
                  <a:lnTo>
                    <a:pt x="140866" y="40896"/>
                  </a:lnTo>
                  <a:lnTo>
                    <a:pt x="138604" y="43854"/>
                  </a:lnTo>
                  <a:lnTo>
                    <a:pt x="136102" y="46819"/>
                  </a:lnTo>
                  <a:lnTo>
                    <a:pt x="133441" y="49788"/>
                  </a:lnTo>
                  <a:lnTo>
                    <a:pt x="127836" y="55732"/>
                  </a:lnTo>
                  <a:lnTo>
                    <a:pt x="122034" y="61681"/>
                  </a:lnTo>
                  <a:lnTo>
                    <a:pt x="119097" y="63664"/>
                  </a:lnTo>
                  <a:lnTo>
                    <a:pt x="116145" y="64986"/>
                  </a:lnTo>
                  <a:lnTo>
                    <a:pt x="109017" y="67108"/>
                  </a:lnTo>
                  <a:lnTo>
                    <a:pt x="105394" y="67399"/>
                  </a:lnTo>
                  <a:lnTo>
                    <a:pt x="99720" y="67585"/>
                  </a:lnTo>
                  <a:lnTo>
                    <a:pt x="100248" y="68592"/>
                  </a:lnTo>
                  <a:lnTo>
                    <a:pt x="104743" y="73759"/>
                  </a:lnTo>
                  <a:lnTo>
                    <a:pt x="106143" y="75315"/>
                  </a:lnTo>
                  <a:lnTo>
                    <a:pt x="108502" y="75730"/>
                  </a:lnTo>
                  <a:lnTo>
                    <a:pt x="112062" y="76007"/>
                  </a:lnTo>
                  <a:lnTo>
                    <a:pt x="116421" y="76192"/>
                  </a:lnTo>
                  <a:lnTo>
                    <a:pt x="120320" y="77307"/>
                  </a:lnTo>
                  <a:lnTo>
                    <a:pt x="123913" y="79043"/>
                  </a:lnTo>
                  <a:lnTo>
                    <a:pt x="127302" y="81192"/>
                  </a:lnTo>
                  <a:lnTo>
                    <a:pt x="130554" y="82624"/>
                  </a:lnTo>
                  <a:lnTo>
                    <a:pt x="133715" y="83579"/>
                  </a:lnTo>
                  <a:lnTo>
                    <a:pt x="136815" y="84216"/>
                  </a:lnTo>
                  <a:lnTo>
                    <a:pt x="139876" y="85633"/>
                  </a:lnTo>
                  <a:lnTo>
                    <a:pt x="142909" y="87570"/>
                  </a:lnTo>
                  <a:lnTo>
                    <a:pt x="145925" y="89853"/>
                  </a:lnTo>
                  <a:lnTo>
                    <a:pt x="148928" y="92367"/>
                  </a:lnTo>
                  <a:lnTo>
                    <a:pt x="151923" y="95036"/>
                  </a:lnTo>
                  <a:lnTo>
                    <a:pt x="154914" y="97807"/>
                  </a:lnTo>
                  <a:lnTo>
                    <a:pt x="157900" y="99654"/>
                  </a:lnTo>
                  <a:lnTo>
                    <a:pt x="160885" y="100886"/>
                  </a:lnTo>
                  <a:lnTo>
                    <a:pt x="163867" y="101707"/>
                  </a:lnTo>
                  <a:lnTo>
                    <a:pt x="165856" y="103247"/>
                  </a:lnTo>
                  <a:lnTo>
                    <a:pt x="167181" y="105266"/>
                  </a:lnTo>
                  <a:lnTo>
                    <a:pt x="168654" y="110154"/>
                  </a:lnTo>
                  <a:lnTo>
                    <a:pt x="169047" y="112847"/>
                  </a:lnTo>
                  <a:lnTo>
                    <a:pt x="169309" y="115634"/>
                  </a:lnTo>
                  <a:lnTo>
                    <a:pt x="169483" y="119477"/>
                  </a:lnTo>
                  <a:lnTo>
                    <a:pt x="169729" y="133374"/>
                  </a:lnTo>
                  <a:lnTo>
                    <a:pt x="169787" y="140837"/>
                  </a:lnTo>
                  <a:lnTo>
                    <a:pt x="168809" y="143224"/>
                  </a:lnTo>
                  <a:lnTo>
                    <a:pt x="167164" y="144815"/>
                  </a:lnTo>
                  <a:lnTo>
                    <a:pt x="165074" y="145876"/>
                  </a:lnTo>
                  <a:lnTo>
                    <a:pt x="160103" y="149701"/>
                  </a:lnTo>
                  <a:lnTo>
                    <a:pt x="157387" y="152110"/>
                  </a:lnTo>
                  <a:lnTo>
                    <a:pt x="153590" y="154708"/>
                  </a:lnTo>
                  <a:lnTo>
                    <a:pt x="149073" y="157432"/>
                  </a:lnTo>
                  <a:lnTo>
                    <a:pt x="144075" y="160241"/>
                  </a:lnTo>
                  <a:lnTo>
                    <a:pt x="139749" y="162113"/>
                  </a:lnTo>
                  <a:lnTo>
                    <a:pt x="135873" y="163361"/>
                  </a:lnTo>
                  <a:lnTo>
                    <a:pt x="132295" y="164193"/>
                  </a:lnTo>
                  <a:lnTo>
                    <a:pt x="127924" y="165740"/>
                  </a:lnTo>
                  <a:lnTo>
                    <a:pt x="123023" y="167764"/>
                  </a:lnTo>
                  <a:lnTo>
                    <a:pt x="117770" y="170105"/>
                  </a:lnTo>
                  <a:lnTo>
                    <a:pt x="111288" y="171665"/>
                  </a:lnTo>
                  <a:lnTo>
                    <a:pt x="103987" y="172706"/>
                  </a:lnTo>
                  <a:lnTo>
                    <a:pt x="96140" y="173400"/>
                  </a:lnTo>
                  <a:lnTo>
                    <a:pt x="88923" y="172870"/>
                  </a:lnTo>
                  <a:lnTo>
                    <a:pt x="82125" y="171524"/>
                  </a:lnTo>
                  <a:lnTo>
                    <a:pt x="75607" y="169635"/>
                  </a:lnTo>
                  <a:lnTo>
                    <a:pt x="69275" y="168376"/>
                  </a:lnTo>
                  <a:lnTo>
                    <a:pt x="63067" y="167537"/>
                  </a:lnTo>
                  <a:lnTo>
                    <a:pt x="56942" y="166977"/>
                  </a:lnTo>
                  <a:lnTo>
                    <a:pt x="50873" y="166604"/>
                  </a:lnTo>
                  <a:lnTo>
                    <a:pt x="38832" y="166189"/>
                  </a:lnTo>
                  <a:lnTo>
                    <a:pt x="32840" y="165086"/>
                  </a:lnTo>
                  <a:lnTo>
                    <a:pt x="26859" y="163359"/>
                  </a:lnTo>
                  <a:lnTo>
                    <a:pt x="20886" y="161215"/>
                  </a:lnTo>
                  <a:lnTo>
                    <a:pt x="15910" y="159786"/>
                  </a:lnTo>
                  <a:lnTo>
                    <a:pt x="11600" y="158833"/>
                  </a:lnTo>
                  <a:lnTo>
                    <a:pt x="0" y="1569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62"/>
            <p:cNvSpPr/>
            <p:nvPr/>
          </p:nvSpPr>
          <p:spPr>
            <a:xfrm>
              <a:off x="2257019" y="2857500"/>
              <a:ext cx="71401" cy="62095"/>
            </a:xfrm>
            <a:custGeom>
              <a:avLst/>
              <a:gdLst/>
              <a:ahLst/>
              <a:cxnLst/>
              <a:rect l="0" t="0" r="0" b="0"/>
              <a:pathLst>
                <a:path w="71401" h="62095">
                  <a:moveTo>
                    <a:pt x="8829" y="0"/>
                  </a:moveTo>
                  <a:lnTo>
                    <a:pt x="8829" y="7688"/>
                  </a:lnTo>
                  <a:lnTo>
                    <a:pt x="7836" y="9094"/>
                  </a:lnTo>
                  <a:lnTo>
                    <a:pt x="6181" y="11024"/>
                  </a:lnTo>
                  <a:lnTo>
                    <a:pt x="4084" y="13302"/>
                  </a:lnTo>
                  <a:lnTo>
                    <a:pt x="2686" y="15814"/>
                  </a:lnTo>
                  <a:lnTo>
                    <a:pt x="1754" y="18480"/>
                  </a:lnTo>
                  <a:lnTo>
                    <a:pt x="1133" y="21249"/>
                  </a:lnTo>
                  <a:lnTo>
                    <a:pt x="719" y="24088"/>
                  </a:lnTo>
                  <a:lnTo>
                    <a:pt x="443" y="26973"/>
                  </a:lnTo>
                  <a:lnTo>
                    <a:pt x="259" y="29888"/>
                  </a:lnTo>
                  <a:lnTo>
                    <a:pt x="54" y="35773"/>
                  </a:lnTo>
                  <a:lnTo>
                    <a:pt x="0" y="38732"/>
                  </a:lnTo>
                  <a:lnTo>
                    <a:pt x="957" y="41696"/>
                  </a:lnTo>
                  <a:lnTo>
                    <a:pt x="2588" y="44665"/>
                  </a:lnTo>
                  <a:lnTo>
                    <a:pt x="4668" y="47636"/>
                  </a:lnTo>
                  <a:lnTo>
                    <a:pt x="7048" y="49617"/>
                  </a:lnTo>
                  <a:lnTo>
                    <a:pt x="9629" y="50937"/>
                  </a:lnTo>
                  <a:lnTo>
                    <a:pt x="12342" y="51817"/>
                  </a:lnTo>
                  <a:lnTo>
                    <a:pt x="15144" y="53396"/>
                  </a:lnTo>
                  <a:lnTo>
                    <a:pt x="18005" y="55441"/>
                  </a:lnTo>
                  <a:lnTo>
                    <a:pt x="20905" y="57797"/>
                  </a:lnTo>
                  <a:lnTo>
                    <a:pt x="23832" y="59367"/>
                  </a:lnTo>
                  <a:lnTo>
                    <a:pt x="26777" y="60414"/>
                  </a:lnTo>
                  <a:lnTo>
                    <a:pt x="29733" y="61112"/>
                  </a:lnTo>
                  <a:lnTo>
                    <a:pt x="33690" y="61577"/>
                  </a:lnTo>
                  <a:lnTo>
                    <a:pt x="38314" y="61888"/>
                  </a:lnTo>
                  <a:lnTo>
                    <a:pt x="43384" y="62094"/>
                  </a:lnTo>
                  <a:lnTo>
                    <a:pt x="48750" y="61240"/>
                  </a:lnTo>
                  <a:lnTo>
                    <a:pt x="54314" y="59678"/>
                  </a:lnTo>
                  <a:lnTo>
                    <a:pt x="71400" y="53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63"/>
            <p:cNvSpPr/>
            <p:nvPr/>
          </p:nvSpPr>
          <p:spPr>
            <a:xfrm>
              <a:off x="2346295" y="2830711"/>
              <a:ext cx="8940" cy="187524"/>
            </a:xfrm>
            <a:custGeom>
              <a:avLst/>
              <a:gdLst/>
              <a:ahLst/>
              <a:cxnLst/>
              <a:rect l="0" t="0" r="0" b="0"/>
              <a:pathLst>
                <a:path w="8940" h="187524">
                  <a:moveTo>
                    <a:pt x="8939" y="0"/>
                  </a:moveTo>
                  <a:lnTo>
                    <a:pt x="8939" y="4741"/>
                  </a:lnTo>
                  <a:lnTo>
                    <a:pt x="7946" y="7129"/>
                  </a:lnTo>
                  <a:lnTo>
                    <a:pt x="6291" y="9713"/>
                  </a:lnTo>
                  <a:lnTo>
                    <a:pt x="4194" y="12429"/>
                  </a:lnTo>
                  <a:lnTo>
                    <a:pt x="2796" y="15231"/>
                  </a:lnTo>
                  <a:lnTo>
                    <a:pt x="1864" y="18091"/>
                  </a:lnTo>
                  <a:lnTo>
                    <a:pt x="1243" y="20991"/>
                  </a:lnTo>
                  <a:lnTo>
                    <a:pt x="828" y="24908"/>
                  </a:lnTo>
                  <a:lnTo>
                    <a:pt x="553" y="29504"/>
                  </a:lnTo>
                  <a:lnTo>
                    <a:pt x="246" y="39902"/>
                  </a:lnTo>
                  <a:lnTo>
                    <a:pt x="10" y="86367"/>
                  </a:lnTo>
                  <a:lnTo>
                    <a:pt x="0" y="171135"/>
                  </a:lnTo>
                  <a:lnTo>
                    <a:pt x="994" y="174614"/>
                  </a:lnTo>
                  <a:lnTo>
                    <a:pt x="2649" y="177925"/>
                  </a:lnTo>
                  <a:lnTo>
                    <a:pt x="8939" y="1875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64"/>
            <p:cNvSpPr/>
            <p:nvPr/>
          </p:nvSpPr>
          <p:spPr>
            <a:xfrm>
              <a:off x="2596576" y="2794992"/>
              <a:ext cx="214526" cy="165799"/>
            </a:xfrm>
            <a:custGeom>
              <a:avLst/>
              <a:gdLst/>
              <a:ahLst/>
              <a:cxnLst/>
              <a:rect l="0" t="0" r="0" b="0"/>
              <a:pathLst>
                <a:path w="214526" h="165799">
                  <a:moveTo>
                    <a:pt x="214525" y="0"/>
                  </a:moveTo>
                  <a:lnTo>
                    <a:pt x="202084" y="0"/>
                  </a:lnTo>
                  <a:lnTo>
                    <a:pt x="198286" y="992"/>
                  </a:lnTo>
                  <a:lnTo>
                    <a:pt x="193767" y="2646"/>
                  </a:lnTo>
                  <a:lnTo>
                    <a:pt x="188768" y="4741"/>
                  </a:lnTo>
                  <a:lnTo>
                    <a:pt x="183450" y="6137"/>
                  </a:lnTo>
                  <a:lnTo>
                    <a:pt x="177917" y="7068"/>
                  </a:lnTo>
                  <a:lnTo>
                    <a:pt x="172243" y="7689"/>
                  </a:lnTo>
                  <a:lnTo>
                    <a:pt x="165480" y="9095"/>
                  </a:lnTo>
                  <a:lnTo>
                    <a:pt x="157993" y="11024"/>
                  </a:lnTo>
                  <a:lnTo>
                    <a:pt x="150021" y="13303"/>
                  </a:lnTo>
                  <a:lnTo>
                    <a:pt x="142721" y="15814"/>
                  </a:lnTo>
                  <a:lnTo>
                    <a:pt x="135867" y="18480"/>
                  </a:lnTo>
                  <a:lnTo>
                    <a:pt x="129311" y="21250"/>
                  </a:lnTo>
                  <a:lnTo>
                    <a:pt x="116731" y="26973"/>
                  </a:lnTo>
                  <a:lnTo>
                    <a:pt x="110595" y="29888"/>
                  </a:lnTo>
                  <a:lnTo>
                    <a:pt x="105512" y="31832"/>
                  </a:lnTo>
                  <a:lnTo>
                    <a:pt x="101129" y="33128"/>
                  </a:lnTo>
                  <a:lnTo>
                    <a:pt x="97215" y="33991"/>
                  </a:lnTo>
                  <a:lnTo>
                    <a:pt x="93612" y="35559"/>
                  </a:lnTo>
                  <a:lnTo>
                    <a:pt x="86960" y="39948"/>
                  </a:lnTo>
                  <a:lnTo>
                    <a:pt x="82376" y="43256"/>
                  </a:lnTo>
                  <a:lnTo>
                    <a:pt x="82726" y="44712"/>
                  </a:lnTo>
                  <a:lnTo>
                    <a:pt x="85764" y="48976"/>
                  </a:lnTo>
                  <a:lnTo>
                    <a:pt x="88958" y="50510"/>
                  </a:lnTo>
                  <a:lnTo>
                    <a:pt x="93072" y="51533"/>
                  </a:lnTo>
                  <a:lnTo>
                    <a:pt x="97803" y="52215"/>
                  </a:lnTo>
                  <a:lnTo>
                    <a:pt x="102942" y="53662"/>
                  </a:lnTo>
                  <a:lnTo>
                    <a:pt x="108355" y="55618"/>
                  </a:lnTo>
                  <a:lnTo>
                    <a:pt x="113950" y="57915"/>
                  </a:lnTo>
                  <a:lnTo>
                    <a:pt x="119666" y="60438"/>
                  </a:lnTo>
                  <a:lnTo>
                    <a:pt x="131314" y="65888"/>
                  </a:lnTo>
                  <a:lnTo>
                    <a:pt x="149040" y="74534"/>
                  </a:lnTo>
                  <a:lnTo>
                    <a:pt x="153984" y="77470"/>
                  </a:lnTo>
                  <a:lnTo>
                    <a:pt x="158274" y="80421"/>
                  </a:lnTo>
                  <a:lnTo>
                    <a:pt x="162127" y="83379"/>
                  </a:lnTo>
                  <a:lnTo>
                    <a:pt x="165689" y="86344"/>
                  </a:lnTo>
                  <a:lnTo>
                    <a:pt x="169056" y="89313"/>
                  </a:lnTo>
                  <a:lnTo>
                    <a:pt x="175447" y="95257"/>
                  </a:lnTo>
                  <a:lnTo>
                    <a:pt x="181597" y="101207"/>
                  </a:lnTo>
                  <a:lnTo>
                    <a:pt x="183635" y="104182"/>
                  </a:lnTo>
                  <a:lnTo>
                    <a:pt x="184993" y="107158"/>
                  </a:lnTo>
                  <a:lnTo>
                    <a:pt x="185899" y="110134"/>
                  </a:lnTo>
                  <a:lnTo>
                    <a:pt x="186502" y="113111"/>
                  </a:lnTo>
                  <a:lnTo>
                    <a:pt x="186904" y="116087"/>
                  </a:lnTo>
                  <a:lnTo>
                    <a:pt x="187173" y="119063"/>
                  </a:lnTo>
                  <a:lnTo>
                    <a:pt x="187352" y="122040"/>
                  </a:lnTo>
                  <a:lnTo>
                    <a:pt x="187551" y="127993"/>
                  </a:lnTo>
                  <a:lnTo>
                    <a:pt x="186610" y="130969"/>
                  </a:lnTo>
                  <a:lnTo>
                    <a:pt x="184990" y="133946"/>
                  </a:lnTo>
                  <a:lnTo>
                    <a:pt x="182918" y="136922"/>
                  </a:lnTo>
                  <a:lnTo>
                    <a:pt x="180542" y="139899"/>
                  </a:lnTo>
                  <a:lnTo>
                    <a:pt x="177965" y="142875"/>
                  </a:lnTo>
                  <a:lnTo>
                    <a:pt x="175254" y="145852"/>
                  </a:lnTo>
                  <a:lnTo>
                    <a:pt x="171460" y="147836"/>
                  </a:lnTo>
                  <a:lnTo>
                    <a:pt x="166945" y="149159"/>
                  </a:lnTo>
                  <a:lnTo>
                    <a:pt x="161948" y="150041"/>
                  </a:lnTo>
                  <a:lnTo>
                    <a:pt x="156631" y="151621"/>
                  </a:lnTo>
                  <a:lnTo>
                    <a:pt x="151100" y="153667"/>
                  </a:lnTo>
                  <a:lnTo>
                    <a:pt x="145426" y="156023"/>
                  </a:lnTo>
                  <a:lnTo>
                    <a:pt x="139657" y="157593"/>
                  </a:lnTo>
                  <a:lnTo>
                    <a:pt x="133825" y="158641"/>
                  </a:lnTo>
                  <a:lnTo>
                    <a:pt x="127950" y="159339"/>
                  </a:lnTo>
                  <a:lnTo>
                    <a:pt x="122047" y="159804"/>
                  </a:lnTo>
                  <a:lnTo>
                    <a:pt x="116125" y="160114"/>
                  </a:lnTo>
                  <a:lnTo>
                    <a:pt x="110192" y="160321"/>
                  </a:lnTo>
                  <a:lnTo>
                    <a:pt x="103256" y="161451"/>
                  </a:lnTo>
                  <a:lnTo>
                    <a:pt x="95653" y="163197"/>
                  </a:lnTo>
                  <a:lnTo>
                    <a:pt x="87605" y="165353"/>
                  </a:lnTo>
                  <a:lnTo>
                    <a:pt x="80253" y="165798"/>
                  </a:lnTo>
                  <a:lnTo>
                    <a:pt x="73365" y="165102"/>
                  </a:lnTo>
                  <a:lnTo>
                    <a:pt x="66787" y="163646"/>
                  </a:lnTo>
                  <a:lnTo>
                    <a:pt x="60415" y="162676"/>
                  </a:lnTo>
                  <a:lnTo>
                    <a:pt x="54181" y="162029"/>
                  </a:lnTo>
                  <a:lnTo>
                    <a:pt x="48039" y="161597"/>
                  </a:lnTo>
                  <a:lnTo>
                    <a:pt x="41958" y="161310"/>
                  </a:lnTo>
                  <a:lnTo>
                    <a:pt x="29904" y="160990"/>
                  </a:lnTo>
                  <a:lnTo>
                    <a:pt x="0" y="1607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65"/>
            <p:cNvSpPr/>
            <p:nvPr/>
          </p:nvSpPr>
          <p:spPr>
            <a:xfrm>
              <a:off x="3241963" y="2803922"/>
              <a:ext cx="255561" cy="232173"/>
            </a:xfrm>
            <a:custGeom>
              <a:avLst/>
              <a:gdLst/>
              <a:ahLst/>
              <a:cxnLst/>
              <a:rect l="0" t="0" r="0" b="0"/>
              <a:pathLst>
                <a:path w="255561" h="232173">
                  <a:moveTo>
                    <a:pt x="132268" y="0"/>
                  </a:moveTo>
                  <a:lnTo>
                    <a:pt x="110997" y="0"/>
                  </a:lnTo>
                  <a:lnTo>
                    <a:pt x="107163" y="992"/>
                  </a:lnTo>
                  <a:lnTo>
                    <a:pt x="102620" y="2646"/>
                  </a:lnTo>
                  <a:lnTo>
                    <a:pt x="97606" y="4740"/>
                  </a:lnTo>
                  <a:lnTo>
                    <a:pt x="93269" y="6137"/>
                  </a:lnTo>
                  <a:lnTo>
                    <a:pt x="85802" y="7688"/>
                  </a:lnTo>
                  <a:lnTo>
                    <a:pt x="81428" y="9094"/>
                  </a:lnTo>
                  <a:lnTo>
                    <a:pt x="76524" y="11023"/>
                  </a:lnTo>
                  <a:lnTo>
                    <a:pt x="71270" y="13302"/>
                  </a:lnTo>
                  <a:lnTo>
                    <a:pt x="65780" y="16806"/>
                  </a:lnTo>
                  <a:lnTo>
                    <a:pt x="60134" y="21126"/>
                  </a:lnTo>
                  <a:lnTo>
                    <a:pt x="54383" y="25990"/>
                  </a:lnTo>
                  <a:lnTo>
                    <a:pt x="48563" y="31217"/>
                  </a:lnTo>
                  <a:lnTo>
                    <a:pt x="36800" y="42317"/>
                  </a:lnTo>
                  <a:lnTo>
                    <a:pt x="31875" y="48055"/>
                  </a:lnTo>
                  <a:lnTo>
                    <a:pt x="27599" y="53865"/>
                  </a:lnTo>
                  <a:lnTo>
                    <a:pt x="23755" y="59722"/>
                  </a:lnTo>
                  <a:lnTo>
                    <a:pt x="20199" y="65612"/>
                  </a:lnTo>
                  <a:lnTo>
                    <a:pt x="16835" y="71522"/>
                  </a:lnTo>
                  <a:lnTo>
                    <a:pt x="13600" y="77447"/>
                  </a:lnTo>
                  <a:lnTo>
                    <a:pt x="10449" y="84373"/>
                  </a:lnTo>
                  <a:lnTo>
                    <a:pt x="7356" y="91968"/>
                  </a:lnTo>
                  <a:lnTo>
                    <a:pt x="4301" y="100007"/>
                  </a:lnTo>
                  <a:lnTo>
                    <a:pt x="2264" y="108343"/>
                  </a:lnTo>
                  <a:lnTo>
                    <a:pt x="905" y="116877"/>
                  </a:lnTo>
                  <a:lnTo>
                    <a:pt x="0" y="125543"/>
                  </a:lnTo>
                  <a:lnTo>
                    <a:pt x="390" y="133305"/>
                  </a:lnTo>
                  <a:lnTo>
                    <a:pt x="1643" y="140463"/>
                  </a:lnTo>
                  <a:lnTo>
                    <a:pt x="3471" y="147221"/>
                  </a:lnTo>
                  <a:lnTo>
                    <a:pt x="6676" y="153709"/>
                  </a:lnTo>
                  <a:lnTo>
                    <a:pt x="10800" y="160020"/>
                  </a:lnTo>
                  <a:lnTo>
                    <a:pt x="15535" y="166211"/>
                  </a:lnTo>
                  <a:lnTo>
                    <a:pt x="20678" y="171331"/>
                  </a:lnTo>
                  <a:lnTo>
                    <a:pt x="26093" y="175736"/>
                  </a:lnTo>
                  <a:lnTo>
                    <a:pt x="38400" y="184269"/>
                  </a:lnTo>
                  <a:lnTo>
                    <a:pt x="53801" y="194676"/>
                  </a:lnTo>
                  <a:lnTo>
                    <a:pt x="62080" y="199237"/>
                  </a:lnTo>
                  <a:lnTo>
                    <a:pt x="70579" y="203270"/>
                  </a:lnTo>
                  <a:lnTo>
                    <a:pt x="79223" y="206951"/>
                  </a:lnTo>
                  <a:lnTo>
                    <a:pt x="88960" y="209405"/>
                  </a:lnTo>
                  <a:lnTo>
                    <a:pt x="99423" y="211041"/>
                  </a:lnTo>
                  <a:lnTo>
                    <a:pt x="110372" y="212131"/>
                  </a:lnTo>
                  <a:lnTo>
                    <a:pt x="120650" y="212858"/>
                  </a:lnTo>
                  <a:lnTo>
                    <a:pt x="130482" y="213343"/>
                  </a:lnTo>
                  <a:lnTo>
                    <a:pt x="149351" y="213882"/>
                  </a:lnTo>
                  <a:lnTo>
                    <a:pt x="167670" y="214121"/>
                  </a:lnTo>
                  <a:lnTo>
                    <a:pt x="175733" y="213193"/>
                  </a:lnTo>
                  <a:lnTo>
                    <a:pt x="183094" y="211582"/>
                  </a:lnTo>
                  <a:lnTo>
                    <a:pt x="197564" y="207146"/>
                  </a:lnTo>
                  <a:lnTo>
                    <a:pt x="213927" y="201867"/>
                  </a:lnTo>
                  <a:lnTo>
                    <a:pt x="220475" y="199070"/>
                  </a:lnTo>
                  <a:lnTo>
                    <a:pt x="225834" y="196213"/>
                  </a:lnTo>
                  <a:lnTo>
                    <a:pt x="230399" y="193317"/>
                  </a:lnTo>
                  <a:lnTo>
                    <a:pt x="238121" y="187453"/>
                  </a:lnTo>
                  <a:lnTo>
                    <a:pt x="244863" y="181539"/>
                  </a:lnTo>
                  <a:lnTo>
                    <a:pt x="251171" y="175603"/>
                  </a:lnTo>
                  <a:lnTo>
                    <a:pt x="253250" y="172631"/>
                  </a:lnTo>
                  <a:lnTo>
                    <a:pt x="255560" y="166683"/>
                  </a:lnTo>
                  <a:lnTo>
                    <a:pt x="255183" y="163708"/>
                  </a:lnTo>
                  <a:lnTo>
                    <a:pt x="253938" y="160732"/>
                  </a:lnTo>
                  <a:lnTo>
                    <a:pt x="252115" y="157757"/>
                  </a:lnTo>
                  <a:lnTo>
                    <a:pt x="244793" y="151804"/>
                  </a:lnTo>
                  <a:lnTo>
                    <a:pt x="240059" y="148828"/>
                  </a:lnTo>
                  <a:lnTo>
                    <a:pt x="234917" y="146843"/>
                  </a:lnTo>
                  <a:lnTo>
                    <a:pt x="229503" y="145520"/>
                  </a:lnTo>
                  <a:lnTo>
                    <a:pt x="223907" y="144639"/>
                  </a:lnTo>
                  <a:lnTo>
                    <a:pt x="218190" y="144051"/>
                  </a:lnTo>
                  <a:lnTo>
                    <a:pt x="212393" y="143659"/>
                  </a:lnTo>
                  <a:lnTo>
                    <a:pt x="206542" y="143398"/>
                  </a:lnTo>
                  <a:lnTo>
                    <a:pt x="194743" y="143107"/>
                  </a:lnTo>
                  <a:lnTo>
                    <a:pt x="188815" y="143030"/>
                  </a:lnTo>
                  <a:lnTo>
                    <a:pt x="182878" y="143970"/>
                  </a:lnTo>
                  <a:lnTo>
                    <a:pt x="176933" y="145590"/>
                  </a:lnTo>
                  <a:lnTo>
                    <a:pt x="170983" y="147661"/>
                  </a:lnTo>
                  <a:lnTo>
                    <a:pt x="165031" y="150035"/>
                  </a:lnTo>
                  <a:lnTo>
                    <a:pt x="159076" y="152609"/>
                  </a:lnTo>
                  <a:lnTo>
                    <a:pt x="147162" y="158115"/>
                  </a:lnTo>
                  <a:lnTo>
                    <a:pt x="135246" y="163870"/>
                  </a:lnTo>
                  <a:lnTo>
                    <a:pt x="130281" y="166793"/>
                  </a:lnTo>
                  <a:lnTo>
                    <a:pt x="125978" y="169735"/>
                  </a:lnTo>
                  <a:lnTo>
                    <a:pt x="122115" y="172688"/>
                  </a:lnTo>
                  <a:lnTo>
                    <a:pt x="118547" y="176641"/>
                  </a:lnTo>
                  <a:lnTo>
                    <a:pt x="115175" y="181261"/>
                  </a:lnTo>
                  <a:lnTo>
                    <a:pt x="111935" y="186325"/>
                  </a:lnTo>
                  <a:lnTo>
                    <a:pt x="108781" y="190693"/>
                  </a:lnTo>
                  <a:lnTo>
                    <a:pt x="105685" y="194597"/>
                  </a:lnTo>
                  <a:lnTo>
                    <a:pt x="102628" y="198192"/>
                  </a:lnTo>
                  <a:lnTo>
                    <a:pt x="100590" y="202574"/>
                  </a:lnTo>
                  <a:lnTo>
                    <a:pt x="99232" y="207479"/>
                  </a:lnTo>
                  <a:lnTo>
                    <a:pt x="98326" y="212733"/>
                  </a:lnTo>
                  <a:lnTo>
                    <a:pt x="98714" y="217228"/>
                  </a:lnTo>
                  <a:lnTo>
                    <a:pt x="99968" y="221217"/>
                  </a:lnTo>
                  <a:lnTo>
                    <a:pt x="105453" y="2321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66"/>
            <p:cNvSpPr/>
            <p:nvPr/>
          </p:nvSpPr>
          <p:spPr>
            <a:xfrm>
              <a:off x="942953" y="2473523"/>
              <a:ext cx="293148" cy="303074"/>
            </a:xfrm>
            <a:custGeom>
              <a:avLst/>
              <a:gdLst/>
              <a:ahLst/>
              <a:cxnLst/>
              <a:rect l="0" t="0" r="0" b="0"/>
              <a:pathLst>
                <a:path w="293148" h="303074">
                  <a:moveTo>
                    <a:pt x="178758" y="8930"/>
                  </a:moveTo>
                  <a:lnTo>
                    <a:pt x="171062" y="8930"/>
                  </a:lnTo>
                  <a:lnTo>
                    <a:pt x="170648" y="7938"/>
                  </a:lnTo>
                  <a:lnTo>
                    <a:pt x="169929" y="1242"/>
                  </a:lnTo>
                  <a:lnTo>
                    <a:pt x="168899" y="828"/>
                  </a:lnTo>
                  <a:lnTo>
                    <a:pt x="160111" y="164"/>
                  </a:lnTo>
                  <a:lnTo>
                    <a:pt x="151714" y="49"/>
                  </a:lnTo>
                  <a:lnTo>
                    <a:pt x="139979" y="10"/>
                  </a:lnTo>
                  <a:lnTo>
                    <a:pt x="131397" y="2650"/>
                  </a:lnTo>
                  <a:lnTo>
                    <a:pt x="126327" y="4744"/>
                  </a:lnTo>
                  <a:lnTo>
                    <a:pt x="118046" y="7069"/>
                  </a:lnTo>
                  <a:lnTo>
                    <a:pt x="110062" y="9095"/>
                  </a:lnTo>
                  <a:lnTo>
                    <a:pt x="105152" y="11025"/>
                  </a:lnTo>
                  <a:lnTo>
                    <a:pt x="99892" y="13303"/>
                  </a:lnTo>
                  <a:lnTo>
                    <a:pt x="91399" y="18480"/>
                  </a:lnTo>
                  <a:lnTo>
                    <a:pt x="83321" y="24089"/>
                  </a:lnTo>
                  <a:lnTo>
                    <a:pt x="78386" y="26973"/>
                  </a:lnTo>
                  <a:lnTo>
                    <a:pt x="73110" y="29888"/>
                  </a:lnTo>
                  <a:lnTo>
                    <a:pt x="67606" y="33816"/>
                  </a:lnTo>
                  <a:lnTo>
                    <a:pt x="61950" y="38419"/>
                  </a:lnTo>
                  <a:lnTo>
                    <a:pt x="56193" y="43473"/>
                  </a:lnTo>
                  <a:lnTo>
                    <a:pt x="51362" y="48826"/>
                  </a:lnTo>
                  <a:lnTo>
                    <a:pt x="47148" y="54379"/>
                  </a:lnTo>
                  <a:lnTo>
                    <a:pt x="43346" y="60065"/>
                  </a:lnTo>
                  <a:lnTo>
                    <a:pt x="39818" y="65840"/>
                  </a:lnTo>
                  <a:lnTo>
                    <a:pt x="36472" y="71675"/>
                  </a:lnTo>
                  <a:lnTo>
                    <a:pt x="30107" y="83449"/>
                  </a:lnTo>
                  <a:lnTo>
                    <a:pt x="14927" y="113124"/>
                  </a:lnTo>
                  <a:lnTo>
                    <a:pt x="11933" y="120064"/>
                  </a:lnTo>
                  <a:lnTo>
                    <a:pt x="8944" y="127668"/>
                  </a:lnTo>
                  <a:lnTo>
                    <a:pt x="5958" y="135714"/>
                  </a:lnTo>
                  <a:lnTo>
                    <a:pt x="3968" y="143062"/>
                  </a:lnTo>
                  <a:lnTo>
                    <a:pt x="2641" y="149945"/>
                  </a:lnTo>
                  <a:lnTo>
                    <a:pt x="1756" y="156518"/>
                  </a:lnTo>
                  <a:lnTo>
                    <a:pt x="1166" y="163877"/>
                  </a:lnTo>
                  <a:lnTo>
                    <a:pt x="773" y="171759"/>
                  </a:lnTo>
                  <a:lnTo>
                    <a:pt x="336" y="188455"/>
                  </a:lnTo>
                  <a:lnTo>
                    <a:pt x="0" y="246569"/>
                  </a:lnTo>
                  <a:lnTo>
                    <a:pt x="989" y="252684"/>
                  </a:lnTo>
                  <a:lnTo>
                    <a:pt x="2641" y="258745"/>
                  </a:lnTo>
                  <a:lnTo>
                    <a:pt x="4736" y="264771"/>
                  </a:lnTo>
                  <a:lnTo>
                    <a:pt x="8119" y="269779"/>
                  </a:lnTo>
                  <a:lnTo>
                    <a:pt x="17174" y="277990"/>
                  </a:lnTo>
                  <a:lnTo>
                    <a:pt x="25172" y="284947"/>
                  </a:lnTo>
                  <a:lnTo>
                    <a:pt x="33030" y="291347"/>
                  </a:lnTo>
                  <a:lnTo>
                    <a:pt x="37906" y="294442"/>
                  </a:lnTo>
                  <a:lnTo>
                    <a:pt x="43143" y="297498"/>
                  </a:lnTo>
                  <a:lnTo>
                    <a:pt x="48621" y="299535"/>
                  </a:lnTo>
                  <a:lnTo>
                    <a:pt x="54260" y="300893"/>
                  </a:lnTo>
                  <a:lnTo>
                    <a:pt x="60005" y="301799"/>
                  </a:lnTo>
                  <a:lnTo>
                    <a:pt x="66815" y="302403"/>
                  </a:lnTo>
                  <a:lnTo>
                    <a:pt x="74334" y="302805"/>
                  </a:lnTo>
                  <a:lnTo>
                    <a:pt x="82326" y="303073"/>
                  </a:lnTo>
                  <a:lnTo>
                    <a:pt x="89641" y="302260"/>
                  </a:lnTo>
                  <a:lnTo>
                    <a:pt x="96504" y="300725"/>
                  </a:lnTo>
                  <a:lnTo>
                    <a:pt x="110419" y="296375"/>
                  </a:lnTo>
                  <a:lnTo>
                    <a:pt x="152360" y="282605"/>
                  </a:lnTo>
                  <a:lnTo>
                    <a:pt x="160166" y="279685"/>
                  </a:lnTo>
                  <a:lnTo>
                    <a:pt x="167357" y="276746"/>
                  </a:lnTo>
                  <a:lnTo>
                    <a:pt x="174137" y="273794"/>
                  </a:lnTo>
                  <a:lnTo>
                    <a:pt x="181636" y="270834"/>
                  </a:lnTo>
                  <a:lnTo>
                    <a:pt x="197914" y="264900"/>
                  </a:lnTo>
                  <a:lnTo>
                    <a:pt x="205433" y="260936"/>
                  </a:lnTo>
                  <a:lnTo>
                    <a:pt x="212433" y="256309"/>
                  </a:lnTo>
                  <a:lnTo>
                    <a:pt x="219085" y="251240"/>
                  </a:lnTo>
                  <a:lnTo>
                    <a:pt x="225506" y="246868"/>
                  </a:lnTo>
                  <a:lnTo>
                    <a:pt x="231773" y="242962"/>
                  </a:lnTo>
                  <a:lnTo>
                    <a:pt x="237938" y="239365"/>
                  </a:lnTo>
                  <a:lnTo>
                    <a:pt x="244034" y="234983"/>
                  </a:lnTo>
                  <a:lnTo>
                    <a:pt x="250084" y="230077"/>
                  </a:lnTo>
                  <a:lnTo>
                    <a:pt x="256104" y="224823"/>
                  </a:lnTo>
                  <a:lnTo>
                    <a:pt x="261111" y="219335"/>
                  </a:lnTo>
                  <a:lnTo>
                    <a:pt x="265441" y="213692"/>
                  </a:lnTo>
                  <a:lnTo>
                    <a:pt x="269322" y="207946"/>
                  </a:lnTo>
                  <a:lnTo>
                    <a:pt x="272902" y="202131"/>
                  </a:lnTo>
                  <a:lnTo>
                    <a:pt x="276282" y="196270"/>
                  </a:lnTo>
                  <a:lnTo>
                    <a:pt x="279528" y="190378"/>
                  </a:lnTo>
                  <a:lnTo>
                    <a:pt x="282686" y="183473"/>
                  </a:lnTo>
                  <a:lnTo>
                    <a:pt x="285784" y="175894"/>
                  </a:lnTo>
                  <a:lnTo>
                    <a:pt x="288842" y="167864"/>
                  </a:lnTo>
                  <a:lnTo>
                    <a:pt x="290882" y="160527"/>
                  </a:lnTo>
                  <a:lnTo>
                    <a:pt x="292241" y="153651"/>
                  </a:lnTo>
                  <a:lnTo>
                    <a:pt x="293147" y="147082"/>
                  </a:lnTo>
                  <a:lnTo>
                    <a:pt x="292758" y="140719"/>
                  </a:lnTo>
                  <a:lnTo>
                    <a:pt x="291506" y="134493"/>
                  </a:lnTo>
                  <a:lnTo>
                    <a:pt x="289677" y="128357"/>
                  </a:lnTo>
                  <a:lnTo>
                    <a:pt x="288459" y="122282"/>
                  </a:lnTo>
                  <a:lnTo>
                    <a:pt x="287646" y="116248"/>
                  </a:lnTo>
                  <a:lnTo>
                    <a:pt x="287104" y="110241"/>
                  </a:lnTo>
                  <a:lnTo>
                    <a:pt x="285750" y="104252"/>
                  </a:lnTo>
                  <a:lnTo>
                    <a:pt x="283854" y="98275"/>
                  </a:lnTo>
                  <a:lnTo>
                    <a:pt x="281597" y="92306"/>
                  </a:lnTo>
                  <a:lnTo>
                    <a:pt x="279099" y="86342"/>
                  </a:lnTo>
                  <a:lnTo>
                    <a:pt x="276440" y="80382"/>
                  </a:lnTo>
                  <a:lnTo>
                    <a:pt x="273675" y="74424"/>
                  </a:lnTo>
                  <a:lnTo>
                    <a:pt x="269845" y="69460"/>
                  </a:lnTo>
                  <a:lnTo>
                    <a:pt x="265305" y="65158"/>
                  </a:lnTo>
                  <a:lnTo>
                    <a:pt x="260292" y="61298"/>
                  </a:lnTo>
                  <a:lnTo>
                    <a:pt x="254964" y="56741"/>
                  </a:lnTo>
                  <a:lnTo>
                    <a:pt x="249426" y="51718"/>
                  </a:lnTo>
                  <a:lnTo>
                    <a:pt x="243747" y="46385"/>
                  </a:lnTo>
                  <a:lnTo>
                    <a:pt x="237975" y="41838"/>
                  </a:lnTo>
                  <a:lnTo>
                    <a:pt x="232140" y="37814"/>
                  </a:lnTo>
                  <a:lnTo>
                    <a:pt x="226264" y="34139"/>
                  </a:lnTo>
                  <a:lnTo>
                    <a:pt x="220361" y="30697"/>
                  </a:lnTo>
                  <a:lnTo>
                    <a:pt x="214439" y="27410"/>
                  </a:lnTo>
                  <a:lnTo>
                    <a:pt x="208504" y="24227"/>
                  </a:lnTo>
                  <a:lnTo>
                    <a:pt x="202562" y="22104"/>
                  </a:lnTo>
                  <a:lnTo>
                    <a:pt x="196613" y="20689"/>
                  </a:lnTo>
                  <a:lnTo>
                    <a:pt x="190662" y="19746"/>
                  </a:lnTo>
                  <a:lnTo>
                    <a:pt x="183714" y="18125"/>
                  </a:lnTo>
                  <a:lnTo>
                    <a:pt x="176103" y="16052"/>
                  </a:lnTo>
                  <a:lnTo>
                    <a:pt x="168050" y="13678"/>
                  </a:lnTo>
                  <a:lnTo>
                    <a:pt x="160694" y="12095"/>
                  </a:lnTo>
                  <a:lnTo>
                    <a:pt x="153804" y="11040"/>
                  </a:lnTo>
                  <a:lnTo>
                    <a:pt x="147225" y="10337"/>
                  </a:lnTo>
                  <a:lnTo>
                    <a:pt x="140852" y="8876"/>
                  </a:lnTo>
                  <a:lnTo>
                    <a:pt x="134617" y="6910"/>
                  </a:lnTo>
                  <a:lnTo>
                    <a:pt x="128474" y="4607"/>
                  </a:lnTo>
                  <a:lnTo>
                    <a:pt x="123386" y="3071"/>
                  </a:lnTo>
                  <a:lnTo>
                    <a:pt x="115083" y="1365"/>
                  </a:lnTo>
                  <a:lnTo>
                    <a:pt x="110486" y="910"/>
                  </a:lnTo>
                  <a:lnTo>
                    <a:pt x="105434" y="607"/>
                  </a:lnTo>
                  <a:lnTo>
                    <a:pt x="8937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67"/>
            <p:cNvSpPr/>
            <p:nvPr/>
          </p:nvSpPr>
          <p:spPr>
            <a:xfrm>
              <a:off x="3258600" y="2509259"/>
              <a:ext cx="249138" cy="223226"/>
            </a:xfrm>
            <a:custGeom>
              <a:avLst/>
              <a:gdLst/>
              <a:ahLst/>
              <a:cxnLst/>
              <a:rect l="0" t="0" r="0" b="0"/>
              <a:pathLst>
                <a:path w="249138" h="223226">
                  <a:moveTo>
                    <a:pt x="160324" y="223225"/>
                  </a:moveTo>
                  <a:lnTo>
                    <a:pt x="96093" y="223225"/>
                  </a:lnTo>
                  <a:lnTo>
                    <a:pt x="91681" y="222233"/>
                  </a:lnTo>
                  <a:lnTo>
                    <a:pt x="86753" y="220579"/>
                  </a:lnTo>
                  <a:lnTo>
                    <a:pt x="81481" y="218485"/>
                  </a:lnTo>
                  <a:lnTo>
                    <a:pt x="76974" y="216096"/>
                  </a:lnTo>
                  <a:lnTo>
                    <a:pt x="69317" y="210796"/>
                  </a:lnTo>
                  <a:lnTo>
                    <a:pt x="65885" y="207002"/>
                  </a:lnTo>
                  <a:lnTo>
                    <a:pt x="62603" y="202488"/>
                  </a:lnTo>
                  <a:lnTo>
                    <a:pt x="59423" y="197494"/>
                  </a:lnTo>
                  <a:lnTo>
                    <a:pt x="56309" y="192181"/>
                  </a:lnTo>
                  <a:lnTo>
                    <a:pt x="53240" y="186654"/>
                  </a:lnTo>
                  <a:lnTo>
                    <a:pt x="47182" y="175221"/>
                  </a:lnTo>
                  <a:lnTo>
                    <a:pt x="14329" y="110112"/>
                  </a:lnTo>
                  <a:lnTo>
                    <a:pt x="12342" y="103168"/>
                  </a:lnTo>
                  <a:lnTo>
                    <a:pt x="11017" y="95562"/>
                  </a:lnTo>
                  <a:lnTo>
                    <a:pt x="10134" y="87515"/>
                  </a:lnTo>
                  <a:lnTo>
                    <a:pt x="9546" y="80166"/>
                  </a:lnTo>
                  <a:lnTo>
                    <a:pt x="9153" y="73282"/>
                  </a:lnTo>
                  <a:lnTo>
                    <a:pt x="8892" y="66708"/>
                  </a:lnTo>
                  <a:lnTo>
                    <a:pt x="10704" y="60342"/>
                  </a:lnTo>
                  <a:lnTo>
                    <a:pt x="13898" y="54113"/>
                  </a:lnTo>
                  <a:lnTo>
                    <a:pt x="18014" y="47976"/>
                  </a:lnTo>
                  <a:lnTo>
                    <a:pt x="21751" y="42892"/>
                  </a:lnTo>
                  <a:lnTo>
                    <a:pt x="25236" y="38511"/>
                  </a:lnTo>
                  <a:lnTo>
                    <a:pt x="28552" y="34598"/>
                  </a:lnTo>
                  <a:lnTo>
                    <a:pt x="32749" y="30005"/>
                  </a:lnTo>
                  <a:lnTo>
                    <a:pt x="42709" y="19610"/>
                  </a:lnTo>
                  <a:lnTo>
                    <a:pt x="49140" y="15052"/>
                  </a:lnTo>
                  <a:lnTo>
                    <a:pt x="56406" y="11021"/>
                  </a:lnTo>
                  <a:lnTo>
                    <a:pt x="64229" y="7342"/>
                  </a:lnTo>
                  <a:lnTo>
                    <a:pt x="72425" y="4889"/>
                  </a:lnTo>
                  <a:lnTo>
                    <a:pt x="80868" y="3254"/>
                  </a:lnTo>
                  <a:lnTo>
                    <a:pt x="89476" y="2163"/>
                  </a:lnTo>
                  <a:lnTo>
                    <a:pt x="99188" y="1437"/>
                  </a:lnTo>
                  <a:lnTo>
                    <a:pt x="109635" y="952"/>
                  </a:lnTo>
                  <a:lnTo>
                    <a:pt x="130843" y="414"/>
                  </a:lnTo>
                  <a:lnTo>
                    <a:pt x="200168" y="0"/>
                  </a:lnTo>
                  <a:lnTo>
                    <a:pt x="206750" y="986"/>
                  </a:lnTo>
                  <a:lnTo>
                    <a:pt x="213125" y="2636"/>
                  </a:lnTo>
                  <a:lnTo>
                    <a:pt x="219361" y="4728"/>
                  </a:lnTo>
                  <a:lnTo>
                    <a:pt x="224511" y="7115"/>
                  </a:lnTo>
                  <a:lnTo>
                    <a:pt x="228938" y="9699"/>
                  </a:lnTo>
                  <a:lnTo>
                    <a:pt x="232882" y="12413"/>
                  </a:lnTo>
                  <a:lnTo>
                    <a:pt x="236505" y="16207"/>
                  </a:lnTo>
                  <a:lnTo>
                    <a:pt x="239914" y="20721"/>
                  </a:lnTo>
                  <a:lnTo>
                    <a:pt x="243179" y="25715"/>
                  </a:lnTo>
                  <a:lnTo>
                    <a:pt x="245356" y="31028"/>
                  </a:lnTo>
                  <a:lnTo>
                    <a:pt x="246807" y="36555"/>
                  </a:lnTo>
                  <a:lnTo>
                    <a:pt x="247775" y="42224"/>
                  </a:lnTo>
                  <a:lnTo>
                    <a:pt x="248420" y="47987"/>
                  </a:lnTo>
                  <a:lnTo>
                    <a:pt x="248850" y="53814"/>
                  </a:lnTo>
                  <a:lnTo>
                    <a:pt x="249137" y="59683"/>
                  </a:lnTo>
                  <a:lnTo>
                    <a:pt x="248334" y="66572"/>
                  </a:lnTo>
                  <a:lnTo>
                    <a:pt x="246806" y="74141"/>
                  </a:lnTo>
                  <a:lnTo>
                    <a:pt x="244795" y="82164"/>
                  </a:lnTo>
                  <a:lnTo>
                    <a:pt x="242460" y="89497"/>
                  </a:lnTo>
                  <a:lnTo>
                    <a:pt x="239911" y="96370"/>
                  </a:lnTo>
                  <a:lnTo>
                    <a:pt x="237218" y="102936"/>
                  </a:lnTo>
                  <a:lnTo>
                    <a:pt x="233437" y="109298"/>
                  </a:lnTo>
                  <a:lnTo>
                    <a:pt x="228929" y="115524"/>
                  </a:lnTo>
                  <a:lnTo>
                    <a:pt x="223938" y="121659"/>
                  </a:lnTo>
                  <a:lnTo>
                    <a:pt x="218624" y="127733"/>
                  </a:lnTo>
                  <a:lnTo>
                    <a:pt x="213095" y="133767"/>
                  </a:lnTo>
                  <a:lnTo>
                    <a:pt x="201655" y="145763"/>
                  </a:lnTo>
                  <a:lnTo>
                    <a:pt x="189950" y="157709"/>
                  </a:lnTo>
                  <a:lnTo>
                    <a:pt x="183054" y="163672"/>
                  </a:lnTo>
                  <a:lnTo>
                    <a:pt x="175478" y="169633"/>
                  </a:lnTo>
                  <a:lnTo>
                    <a:pt x="167447" y="175590"/>
                  </a:lnTo>
                  <a:lnTo>
                    <a:pt x="150578" y="187502"/>
                  </a:lnTo>
                  <a:lnTo>
                    <a:pt x="141909" y="193457"/>
                  </a:lnTo>
                  <a:lnTo>
                    <a:pt x="133150" y="198419"/>
                  </a:lnTo>
                  <a:lnTo>
                    <a:pt x="124331" y="202719"/>
                  </a:lnTo>
                  <a:lnTo>
                    <a:pt x="115472" y="206578"/>
                  </a:lnTo>
                  <a:lnTo>
                    <a:pt x="106586" y="210142"/>
                  </a:lnTo>
                  <a:lnTo>
                    <a:pt x="88768" y="216749"/>
                  </a:lnTo>
                  <a:lnTo>
                    <a:pt x="80839" y="218908"/>
                  </a:lnTo>
                  <a:lnTo>
                    <a:pt x="73566" y="220347"/>
                  </a:lnTo>
                  <a:lnTo>
                    <a:pt x="66731" y="221306"/>
                  </a:lnTo>
                  <a:lnTo>
                    <a:pt x="60188" y="220954"/>
                  </a:lnTo>
                  <a:lnTo>
                    <a:pt x="53840" y="219727"/>
                  </a:lnTo>
                  <a:lnTo>
                    <a:pt x="47621" y="217916"/>
                  </a:lnTo>
                  <a:lnTo>
                    <a:pt x="41489" y="215717"/>
                  </a:lnTo>
                  <a:lnTo>
                    <a:pt x="35414" y="213259"/>
                  </a:lnTo>
                  <a:lnTo>
                    <a:pt x="29379" y="210628"/>
                  </a:lnTo>
                  <a:lnTo>
                    <a:pt x="24362" y="207882"/>
                  </a:lnTo>
                  <a:lnTo>
                    <a:pt x="20024" y="205059"/>
                  </a:lnTo>
                  <a:lnTo>
                    <a:pt x="16139" y="202184"/>
                  </a:lnTo>
                  <a:lnTo>
                    <a:pt x="12556" y="198284"/>
                  </a:lnTo>
                  <a:lnTo>
                    <a:pt x="9174" y="193699"/>
                  </a:lnTo>
                  <a:lnTo>
                    <a:pt x="5926" y="188659"/>
                  </a:lnTo>
                  <a:lnTo>
                    <a:pt x="3761" y="183314"/>
                  </a:lnTo>
                  <a:lnTo>
                    <a:pt x="2317" y="177766"/>
                  </a:lnTo>
                  <a:lnTo>
                    <a:pt x="1355" y="172083"/>
                  </a:lnTo>
                  <a:lnTo>
                    <a:pt x="713" y="165318"/>
                  </a:lnTo>
                  <a:lnTo>
                    <a:pt x="285" y="157831"/>
                  </a:lnTo>
                  <a:lnTo>
                    <a:pt x="0" y="149864"/>
                  </a:lnTo>
                  <a:lnTo>
                    <a:pt x="803" y="141575"/>
                  </a:lnTo>
                  <a:lnTo>
                    <a:pt x="2332" y="133073"/>
                  </a:lnTo>
                  <a:lnTo>
                    <a:pt x="4344" y="124429"/>
                  </a:lnTo>
                  <a:lnTo>
                    <a:pt x="7672" y="114697"/>
                  </a:lnTo>
                  <a:lnTo>
                    <a:pt x="11877" y="104240"/>
                  </a:lnTo>
                  <a:lnTo>
                    <a:pt x="16666" y="93300"/>
                  </a:lnTo>
                  <a:lnTo>
                    <a:pt x="21846" y="84023"/>
                  </a:lnTo>
                  <a:lnTo>
                    <a:pt x="27285" y="75853"/>
                  </a:lnTo>
                  <a:lnTo>
                    <a:pt x="32898" y="68423"/>
                  </a:lnTo>
                  <a:lnTo>
                    <a:pt x="38626" y="61484"/>
                  </a:lnTo>
                  <a:lnTo>
                    <a:pt x="44431" y="54875"/>
                  </a:lnTo>
                  <a:lnTo>
                    <a:pt x="50287" y="48484"/>
                  </a:lnTo>
                  <a:lnTo>
                    <a:pt x="62091" y="36091"/>
                  </a:lnTo>
                  <a:lnTo>
                    <a:pt x="68020" y="30008"/>
                  </a:lnTo>
                  <a:lnTo>
                    <a:pt x="74952" y="24961"/>
                  </a:lnTo>
                  <a:lnTo>
                    <a:pt x="82552" y="20604"/>
                  </a:lnTo>
                  <a:lnTo>
                    <a:pt x="90599" y="16707"/>
                  </a:lnTo>
                  <a:lnTo>
                    <a:pt x="97950" y="14109"/>
                  </a:lnTo>
                  <a:lnTo>
                    <a:pt x="104837" y="12377"/>
                  </a:lnTo>
                  <a:lnTo>
                    <a:pt x="111415" y="11222"/>
                  </a:lnTo>
                  <a:lnTo>
                    <a:pt x="118779" y="10452"/>
                  </a:lnTo>
                  <a:lnTo>
                    <a:pt x="126669" y="9939"/>
                  </a:lnTo>
                  <a:lnTo>
                    <a:pt x="142386" y="9369"/>
                  </a:lnTo>
                  <a:lnTo>
                    <a:pt x="155993" y="9116"/>
                  </a:lnTo>
                  <a:lnTo>
                    <a:pt x="162403" y="10040"/>
                  </a:lnTo>
                  <a:lnTo>
                    <a:pt x="168662" y="11649"/>
                  </a:lnTo>
                  <a:lnTo>
                    <a:pt x="174821" y="13713"/>
                  </a:lnTo>
                  <a:lnTo>
                    <a:pt x="180914" y="16082"/>
                  </a:lnTo>
                  <a:lnTo>
                    <a:pt x="186962" y="18653"/>
                  </a:lnTo>
                  <a:lnTo>
                    <a:pt x="192980" y="21360"/>
                  </a:lnTo>
                  <a:lnTo>
                    <a:pt x="198979" y="25148"/>
                  </a:lnTo>
                  <a:lnTo>
                    <a:pt x="204965" y="29658"/>
                  </a:lnTo>
                  <a:lnTo>
                    <a:pt x="210941" y="34649"/>
                  </a:lnTo>
                  <a:lnTo>
                    <a:pt x="215919" y="39961"/>
                  </a:lnTo>
                  <a:lnTo>
                    <a:pt x="220230" y="45487"/>
                  </a:lnTo>
                  <a:lnTo>
                    <a:pt x="224097" y="51155"/>
                  </a:lnTo>
                  <a:lnTo>
                    <a:pt x="227669" y="56918"/>
                  </a:lnTo>
                  <a:lnTo>
                    <a:pt x="231044" y="62744"/>
                  </a:lnTo>
                  <a:lnTo>
                    <a:pt x="234286" y="68613"/>
                  </a:lnTo>
                  <a:lnTo>
                    <a:pt x="236448" y="74510"/>
                  </a:lnTo>
                  <a:lnTo>
                    <a:pt x="237889" y="80425"/>
                  </a:lnTo>
                  <a:lnTo>
                    <a:pt x="238850" y="86353"/>
                  </a:lnTo>
                  <a:lnTo>
                    <a:pt x="238497" y="92290"/>
                  </a:lnTo>
                  <a:lnTo>
                    <a:pt x="237269" y="98232"/>
                  </a:lnTo>
                  <a:lnTo>
                    <a:pt x="233255" y="111118"/>
                  </a:lnTo>
                  <a:lnTo>
                    <a:pt x="228161" y="126767"/>
                  </a:lnTo>
                  <a:lnTo>
                    <a:pt x="225413" y="134115"/>
                  </a:lnTo>
                  <a:lnTo>
                    <a:pt x="222587" y="140998"/>
                  </a:lnTo>
                  <a:lnTo>
                    <a:pt x="219710" y="147571"/>
                  </a:lnTo>
                  <a:lnTo>
                    <a:pt x="215805" y="152945"/>
                  </a:lnTo>
                  <a:lnTo>
                    <a:pt x="211216" y="157520"/>
                  </a:lnTo>
                  <a:lnTo>
                    <a:pt x="206170" y="161563"/>
                  </a:lnTo>
                  <a:lnTo>
                    <a:pt x="199826" y="166242"/>
                  </a:lnTo>
                  <a:lnTo>
                    <a:pt x="184833" y="176733"/>
                  </a:lnTo>
                  <a:lnTo>
                    <a:pt x="177657" y="181316"/>
                  </a:lnTo>
                  <a:lnTo>
                    <a:pt x="170886" y="185364"/>
                  </a:lnTo>
                  <a:lnTo>
                    <a:pt x="164386" y="189055"/>
                  </a:lnTo>
                  <a:lnTo>
                    <a:pt x="157073" y="191515"/>
                  </a:lnTo>
                  <a:lnTo>
                    <a:pt x="149218" y="193156"/>
                  </a:lnTo>
                  <a:lnTo>
                    <a:pt x="141002" y="194249"/>
                  </a:lnTo>
                  <a:lnTo>
                    <a:pt x="133538" y="194978"/>
                  </a:lnTo>
                  <a:lnTo>
                    <a:pt x="126576" y="195464"/>
                  </a:lnTo>
                  <a:lnTo>
                    <a:pt x="119948" y="195788"/>
                  </a:lnTo>
                  <a:lnTo>
                    <a:pt x="104639" y="196148"/>
                  </a:lnTo>
                  <a:lnTo>
                    <a:pt x="96385" y="196244"/>
                  </a:lnTo>
                  <a:lnTo>
                    <a:pt x="88896" y="194324"/>
                  </a:lnTo>
                  <a:lnTo>
                    <a:pt x="81917" y="191059"/>
                  </a:lnTo>
                  <a:lnTo>
                    <a:pt x="75278" y="186898"/>
                  </a:lnTo>
                  <a:lnTo>
                    <a:pt x="68865" y="183132"/>
                  </a:lnTo>
                  <a:lnTo>
                    <a:pt x="62604" y="179629"/>
                  </a:lnTo>
                  <a:lnTo>
                    <a:pt x="56444" y="176302"/>
                  </a:lnTo>
                  <a:lnTo>
                    <a:pt x="50351" y="172099"/>
                  </a:lnTo>
                  <a:lnTo>
                    <a:pt x="44302" y="167313"/>
                  </a:lnTo>
                  <a:lnTo>
                    <a:pt x="38283" y="162138"/>
                  </a:lnTo>
                  <a:lnTo>
                    <a:pt x="32284" y="156703"/>
                  </a:lnTo>
                  <a:lnTo>
                    <a:pt x="20322" y="145374"/>
                  </a:lnTo>
                  <a:lnTo>
                    <a:pt x="15344" y="138582"/>
                  </a:lnTo>
                  <a:lnTo>
                    <a:pt x="11033" y="131078"/>
                  </a:lnTo>
                  <a:lnTo>
                    <a:pt x="7165" y="123098"/>
                  </a:lnTo>
                  <a:lnTo>
                    <a:pt x="4587" y="115794"/>
                  </a:lnTo>
                  <a:lnTo>
                    <a:pt x="2868" y="108941"/>
                  </a:lnTo>
                  <a:lnTo>
                    <a:pt x="1722" y="102387"/>
                  </a:lnTo>
                  <a:lnTo>
                    <a:pt x="1951" y="95041"/>
                  </a:lnTo>
                  <a:lnTo>
                    <a:pt x="3097" y="87168"/>
                  </a:lnTo>
                  <a:lnTo>
                    <a:pt x="4854" y="78942"/>
                  </a:lnTo>
                  <a:lnTo>
                    <a:pt x="7019" y="71474"/>
                  </a:lnTo>
                  <a:lnTo>
                    <a:pt x="9455" y="64511"/>
                  </a:lnTo>
                  <a:lnTo>
                    <a:pt x="12072" y="57884"/>
                  </a:lnTo>
                  <a:lnTo>
                    <a:pt x="15804" y="52475"/>
                  </a:lnTo>
                  <a:lnTo>
                    <a:pt x="20277" y="47876"/>
                  </a:lnTo>
                  <a:lnTo>
                    <a:pt x="25246" y="43818"/>
                  </a:lnTo>
                  <a:lnTo>
                    <a:pt x="30545" y="40120"/>
                  </a:lnTo>
                  <a:lnTo>
                    <a:pt x="36064" y="36663"/>
                  </a:lnTo>
                  <a:lnTo>
                    <a:pt x="41730" y="33366"/>
                  </a:lnTo>
                  <a:lnTo>
                    <a:pt x="48487" y="31168"/>
                  </a:lnTo>
                  <a:lnTo>
                    <a:pt x="55971" y="29703"/>
                  </a:lnTo>
                  <a:lnTo>
                    <a:pt x="63939" y="28726"/>
                  </a:lnTo>
                  <a:lnTo>
                    <a:pt x="72232" y="28074"/>
                  </a:lnTo>
                  <a:lnTo>
                    <a:pt x="80739" y="27641"/>
                  </a:lnTo>
                  <a:lnTo>
                    <a:pt x="89391" y="27351"/>
                  </a:lnTo>
                  <a:lnTo>
                    <a:pt x="98137" y="28150"/>
                  </a:lnTo>
                  <a:lnTo>
                    <a:pt x="106948" y="29675"/>
                  </a:lnTo>
                  <a:lnTo>
                    <a:pt x="115801" y="31684"/>
                  </a:lnTo>
                  <a:lnTo>
                    <a:pt x="124683" y="33023"/>
                  </a:lnTo>
                  <a:lnTo>
                    <a:pt x="133584" y="33916"/>
                  </a:lnTo>
                  <a:lnTo>
                    <a:pt x="142497" y="34511"/>
                  </a:lnTo>
                  <a:lnTo>
                    <a:pt x="150426" y="35900"/>
                  </a:lnTo>
                  <a:lnTo>
                    <a:pt x="157698" y="37818"/>
                  </a:lnTo>
                  <a:lnTo>
                    <a:pt x="164533" y="40089"/>
                  </a:lnTo>
                  <a:lnTo>
                    <a:pt x="171075" y="43588"/>
                  </a:lnTo>
                  <a:lnTo>
                    <a:pt x="177423" y="47905"/>
                  </a:lnTo>
                  <a:lnTo>
                    <a:pt x="183641" y="52767"/>
                  </a:lnTo>
                  <a:lnTo>
                    <a:pt x="188780" y="57000"/>
                  </a:lnTo>
                  <a:lnTo>
                    <a:pt x="193199" y="60815"/>
                  </a:lnTo>
                  <a:lnTo>
                    <a:pt x="197139" y="64350"/>
                  </a:lnTo>
                  <a:lnTo>
                    <a:pt x="199765" y="68691"/>
                  </a:lnTo>
                  <a:lnTo>
                    <a:pt x="201516" y="73570"/>
                  </a:lnTo>
                  <a:lnTo>
                    <a:pt x="202683" y="78806"/>
                  </a:lnTo>
                  <a:lnTo>
                    <a:pt x="203461" y="83290"/>
                  </a:lnTo>
                  <a:lnTo>
                    <a:pt x="203979" y="87271"/>
                  </a:lnTo>
                  <a:lnTo>
                    <a:pt x="204325" y="90917"/>
                  </a:lnTo>
                  <a:lnTo>
                    <a:pt x="202570" y="95332"/>
                  </a:lnTo>
                  <a:lnTo>
                    <a:pt x="199413" y="100260"/>
                  </a:lnTo>
                  <a:lnTo>
                    <a:pt x="195322" y="105530"/>
                  </a:lnTo>
                  <a:lnTo>
                    <a:pt x="191601" y="110035"/>
                  </a:lnTo>
                  <a:lnTo>
                    <a:pt x="188128" y="114030"/>
                  </a:lnTo>
                  <a:lnTo>
                    <a:pt x="184819" y="117687"/>
                  </a:lnTo>
                  <a:lnTo>
                    <a:pt x="175845" y="127040"/>
                  </a:lnTo>
                  <a:lnTo>
                    <a:pt x="170672" y="132313"/>
                  </a:lnTo>
                  <a:lnTo>
                    <a:pt x="164243" y="135828"/>
                  </a:lnTo>
                  <a:lnTo>
                    <a:pt x="156978" y="138171"/>
                  </a:lnTo>
                  <a:lnTo>
                    <a:pt x="149155" y="139734"/>
                  </a:lnTo>
                  <a:lnTo>
                    <a:pt x="140960" y="141767"/>
                  </a:lnTo>
                  <a:lnTo>
                    <a:pt x="132517" y="144115"/>
                  </a:lnTo>
                  <a:lnTo>
                    <a:pt x="123909" y="146673"/>
                  </a:lnTo>
                  <a:lnTo>
                    <a:pt x="116184" y="148378"/>
                  </a:lnTo>
                  <a:lnTo>
                    <a:pt x="109048" y="149515"/>
                  </a:lnTo>
                  <a:lnTo>
                    <a:pt x="102303" y="150272"/>
                  </a:lnTo>
                  <a:lnTo>
                    <a:pt x="94828" y="150777"/>
                  </a:lnTo>
                  <a:lnTo>
                    <a:pt x="86865" y="151114"/>
                  </a:lnTo>
                  <a:lnTo>
                    <a:pt x="78577" y="151338"/>
                  </a:lnTo>
                  <a:lnTo>
                    <a:pt x="72058" y="150496"/>
                  </a:lnTo>
                  <a:lnTo>
                    <a:pt x="66719" y="148942"/>
                  </a:lnTo>
                  <a:lnTo>
                    <a:pt x="62166" y="146914"/>
                  </a:lnTo>
                  <a:lnTo>
                    <a:pt x="54460" y="142015"/>
                  </a:lnTo>
                  <a:lnTo>
                    <a:pt x="47724" y="136530"/>
                  </a:lnTo>
                  <a:lnTo>
                    <a:pt x="41420" y="130785"/>
                  </a:lnTo>
                  <a:lnTo>
                    <a:pt x="39341" y="126872"/>
                  </a:lnTo>
                  <a:lnTo>
                    <a:pt x="37955" y="122279"/>
                  </a:lnTo>
                  <a:lnTo>
                    <a:pt x="37032" y="117232"/>
                  </a:lnTo>
                  <a:lnTo>
                    <a:pt x="37409" y="111884"/>
                  </a:lnTo>
                  <a:lnTo>
                    <a:pt x="38654" y="106333"/>
                  </a:lnTo>
                  <a:lnTo>
                    <a:pt x="40477" y="100649"/>
                  </a:lnTo>
                  <a:lnTo>
                    <a:pt x="42685" y="94875"/>
                  </a:lnTo>
                  <a:lnTo>
                    <a:pt x="45151" y="89041"/>
                  </a:lnTo>
                  <a:lnTo>
                    <a:pt x="47787" y="83167"/>
                  </a:lnTo>
                  <a:lnTo>
                    <a:pt x="51532" y="78260"/>
                  </a:lnTo>
                  <a:lnTo>
                    <a:pt x="56014" y="73996"/>
                  </a:lnTo>
                  <a:lnTo>
                    <a:pt x="60989" y="70161"/>
                  </a:lnTo>
                  <a:lnTo>
                    <a:pt x="67285" y="66612"/>
                  </a:lnTo>
                  <a:lnTo>
                    <a:pt x="74462" y="63254"/>
                  </a:lnTo>
                  <a:lnTo>
                    <a:pt x="82226" y="60023"/>
                  </a:lnTo>
                  <a:lnTo>
                    <a:pt x="90382" y="56877"/>
                  </a:lnTo>
                  <a:lnTo>
                    <a:pt x="107389" y="50735"/>
                  </a:lnTo>
                  <a:lnTo>
                    <a:pt x="115102" y="48701"/>
                  </a:lnTo>
                  <a:lnTo>
                    <a:pt x="122231" y="47344"/>
                  </a:lnTo>
                  <a:lnTo>
                    <a:pt x="128970" y="46440"/>
                  </a:lnTo>
                  <a:lnTo>
                    <a:pt x="136441" y="46829"/>
                  </a:lnTo>
                  <a:lnTo>
                    <a:pt x="144402" y="48081"/>
                  </a:lnTo>
                  <a:lnTo>
                    <a:pt x="152689" y="49908"/>
                  </a:lnTo>
                  <a:lnTo>
                    <a:pt x="159207" y="52118"/>
                  </a:lnTo>
                  <a:lnTo>
                    <a:pt x="164545" y="54583"/>
                  </a:lnTo>
                  <a:lnTo>
                    <a:pt x="169097" y="57219"/>
                  </a:lnTo>
                  <a:lnTo>
                    <a:pt x="179452" y="62794"/>
                  </a:lnTo>
                  <a:lnTo>
                    <a:pt x="184994" y="65669"/>
                  </a:lnTo>
                  <a:lnTo>
                    <a:pt x="189682" y="69571"/>
                  </a:lnTo>
                  <a:lnTo>
                    <a:pt x="193801" y="74156"/>
                  </a:lnTo>
                  <a:lnTo>
                    <a:pt x="197540" y="79197"/>
                  </a:lnTo>
                  <a:lnTo>
                    <a:pt x="200032" y="83550"/>
                  </a:lnTo>
                  <a:lnTo>
                    <a:pt x="201694" y="87445"/>
                  </a:lnTo>
                  <a:lnTo>
                    <a:pt x="202802" y="91033"/>
                  </a:lnTo>
                  <a:lnTo>
                    <a:pt x="203540" y="95410"/>
                  </a:lnTo>
                  <a:lnTo>
                    <a:pt x="204032" y="100312"/>
                  </a:lnTo>
                  <a:lnTo>
                    <a:pt x="204361" y="105564"/>
                  </a:lnTo>
                  <a:lnTo>
                    <a:pt x="203586" y="110058"/>
                  </a:lnTo>
                  <a:lnTo>
                    <a:pt x="202076" y="114046"/>
                  </a:lnTo>
                  <a:lnTo>
                    <a:pt x="200077" y="117697"/>
                  </a:lnTo>
                  <a:lnTo>
                    <a:pt x="192518" y="132316"/>
                  </a:lnTo>
                  <a:lnTo>
                    <a:pt x="188739" y="136822"/>
                  </a:lnTo>
                  <a:lnTo>
                    <a:pt x="184233" y="140819"/>
                  </a:lnTo>
                  <a:lnTo>
                    <a:pt x="179243" y="144475"/>
                  </a:lnTo>
                  <a:lnTo>
                    <a:pt x="173930" y="147905"/>
                  </a:lnTo>
                  <a:lnTo>
                    <a:pt x="168402" y="151183"/>
                  </a:lnTo>
                  <a:lnTo>
                    <a:pt x="162730" y="154361"/>
                  </a:lnTo>
                  <a:lnTo>
                    <a:pt x="151131" y="160538"/>
                  </a:lnTo>
                  <a:lnTo>
                    <a:pt x="145257" y="163575"/>
                  </a:lnTo>
                  <a:lnTo>
                    <a:pt x="138361" y="165599"/>
                  </a:lnTo>
                  <a:lnTo>
                    <a:pt x="130785" y="166948"/>
                  </a:lnTo>
                  <a:lnTo>
                    <a:pt x="122754" y="167848"/>
                  </a:lnTo>
                  <a:lnTo>
                    <a:pt x="116407" y="168448"/>
                  </a:lnTo>
                  <a:lnTo>
                    <a:pt x="111183" y="168847"/>
                  </a:lnTo>
                  <a:lnTo>
                    <a:pt x="106706" y="169114"/>
                  </a:lnTo>
                  <a:lnTo>
                    <a:pt x="96436" y="169410"/>
                  </a:lnTo>
                  <a:lnTo>
                    <a:pt x="90916" y="169489"/>
                  </a:lnTo>
                  <a:lnTo>
                    <a:pt x="85251" y="168550"/>
                  </a:lnTo>
                  <a:lnTo>
                    <a:pt x="79487" y="166931"/>
                  </a:lnTo>
                  <a:lnTo>
                    <a:pt x="73658" y="164860"/>
                  </a:lnTo>
                  <a:lnTo>
                    <a:pt x="68778" y="161494"/>
                  </a:lnTo>
                  <a:lnTo>
                    <a:pt x="64532" y="157267"/>
                  </a:lnTo>
                  <a:lnTo>
                    <a:pt x="60709" y="152464"/>
                  </a:lnTo>
                  <a:lnTo>
                    <a:pt x="57167" y="148270"/>
                  </a:lnTo>
                  <a:lnTo>
                    <a:pt x="53812" y="144481"/>
                  </a:lnTo>
                  <a:lnTo>
                    <a:pt x="50582" y="140964"/>
                  </a:lnTo>
                  <a:lnTo>
                    <a:pt x="48429" y="136634"/>
                  </a:lnTo>
                  <a:lnTo>
                    <a:pt x="46994" y="131764"/>
                  </a:lnTo>
                  <a:lnTo>
                    <a:pt x="46037" y="126532"/>
                  </a:lnTo>
                  <a:lnTo>
                    <a:pt x="45399" y="121060"/>
                  </a:lnTo>
                  <a:lnTo>
                    <a:pt x="44973" y="115427"/>
                  </a:lnTo>
                  <a:lnTo>
                    <a:pt x="44690" y="109688"/>
                  </a:lnTo>
                  <a:lnTo>
                    <a:pt x="45494" y="103878"/>
                  </a:lnTo>
                  <a:lnTo>
                    <a:pt x="47023" y="98019"/>
                  </a:lnTo>
                  <a:lnTo>
                    <a:pt x="49036" y="92130"/>
                  </a:lnTo>
                  <a:lnTo>
                    <a:pt x="51371" y="87211"/>
                  </a:lnTo>
                  <a:lnTo>
                    <a:pt x="53921" y="82940"/>
                  </a:lnTo>
                  <a:lnTo>
                    <a:pt x="56614" y="79100"/>
                  </a:lnTo>
                  <a:lnTo>
                    <a:pt x="60395" y="75548"/>
                  </a:lnTo>
                  <a:lnTo>
                    <a:pt x="64903" y="72188"/>
                  </a:lnTo>
                  <a:lnTo>
                    <a:pt x="69894" y="68956"/>
                  </a:lnTo>
                  <a:lnTo>
                    <a:pt x="76202" y="66801"/>
                  </a:lnTo>
                  <a:lnTo>
                    <a:pt x="83386" y="65364"/>
                  </a:lnTo>
                  <a:lnTo>
                    <a:pt x="91155" y="64406"/>
                  </a:lnTo>
                  <a:lnTo>
                    <a:pt x="98321" y="63768"/>
                  </a:lnTo>
                  <a:lnTo>
                    <a:pt x="105084" y="63342"/>
                  </a:lnTo>
                  <a:lnTo>
                    <a:pt x="117895" y="62869"/>
                  </a:lnTo>
                  <a:lnTo>
                    <a:pt x="130211" y="62659"/>
                  </a:lnTo>
                  <a:lnTo>
                    <a:pt x="136277" y="64587"/>
                  </a:lnTo>
                  <a:lnTo>
                    <a:pt x="142306" y="67857"/>
                  </a:lnTo>
                  <a:lnTo>
                    <a:pt x="148312" y="72022"/>
                  </a:lnTo>
                  <a:lnTo>
                    <a:pt x="153309" y="75790"/>
                  </a:lnTo>
                  <a:lnTo>
                    <a:pt x="157634" y="79294"/>
                  </a:lnTo>
                  <a:lnTo>
                    <a:pt x="165088" y="85834"/>
                  </a:lnTo>
                  <a:lnTo>
                    <a:pt x="171711" y="92048"/>
                  </a:lnTo>
                  <a:lnTo>
                    <a:pt x="173874" y="95094"/>
                  </a:lnTo>
                  <a:lnTo>
                    <a:pt x="176278" y="101124"/>
                  </a:lnTo>
                  <a:lnTo>
                    <a:pt x="177346" y="107112"/>
                  </a:lnTo>
                  <a:lnTo>
                    <a:pt x="177631" y="110098"/>
                  </a:lnTo>
                  <a:lnTo>
                    <a:pt x="176829" y="114073"/>
                  </a:lnTo>
                  <a:lnTo>
                    <a:pt x="175300" y="118707"/>
                  </a:lnTo>
                  <a:lnTo>
                    <a:pt x="173287" y="123781"/>
                  </a:lnTo>
                  <a:lnTo>
                    <a:pt x="170953" y="128155"/>
                  </a:lnTo>
                  <a:lnTo>
                    <a:pt x="168403" y="132064"/>
                  </a:lnTo>
                  <a:lnTo>
                    <a:pt x="165710" y="135662"/>
                  </a:lnTo>
                  <a:lnTo>
                    <a:pt x="160070" y="142306"/>
                  </a:lnTo>
                  <a:lnTo>
                    <a:pt x="157175" y="145467"/>
                  </a:lnTo>
                  <a:lnTo>
                    <a:pt x="153259" y="147574"/>
                  </a:lnTo>
                  <a:lnTo>
                    <a:pt x="148662" y="148978"/>
                  </a:lnTo>
                  <a:lnTo>
                    <a:pt x="143611" y="149915"/>
                  </a:lnTo>
                  <a:lnTo>
                    <a:pt x="138257" y="151531"/>
                  </a:lnTo>
                  <a:lnTo>
                    <a:pt x="132701" y="153601"/>
                  </a:lnTo>
                  <a:lnTo>
                    <a:pt x="127011" y="155973"/>
                  </a:lnTo>
                  <a:lnTo>
                    <a:pt x="121232" y="157555"/>
                  </a:lnTo>
                  <a:lnTo>
                    <a:pt x="115393" y="158609"/>
                  </a:lnTo>
                  <a:lnTo>
                    <a:pt x="109513" y="159312"/>
                  </a:lnTo>
                  <a:lnTo>
                    <a:pt x="104600" y="159780"/>
                  </a:lnTo>
                  <a:lnTo>
                    <a:pt x="100332" y="160093"/>
                  </a:lnTo>
                  <a:lnTo>
                    <a:pt x="96493" y="160301"/>
                  </a:lnTo>
                  <a:lnTo>
                    <a:pt x="92941" y="159448"/>
                  </a:lnTo>
                  <a:lnTo>
                    <a:pt x="86345" y="155854"/>
                  </a:lnTo>
                  <a:lnTo>
                    <a:pt x="80103" y="150949"/>
                  </a:lnTo>
                  <a:lnTo>
                    <a:pt x="77048" y="148252"/>
                  </a:lnTo>
                  <a:lnTo>
                    <a:pt x="75012" y="145462"/>
                  </a:lnTo>
                  <a:lnTo>
                    <a:pt x="72749" y="139716"/>
                  </a:lnTo>
                  <a:lnTo>
                    <a:pt x="71743" y="133855"/>
                  </a:lnTo>
                  <a:lnTo>
                    <a:pt x="71475" y="130903"/>
                  </a:lnTo>
                  <a:lnTo>
                    <a:pt x="72289" y="127943"/>
                  </a:lnTo>
                  <a:lnTo>
                    <a:pt x="75843" y="122008"/>
                  </a:lnTo>
                  <a:lnTo>
                    <a:pt x="79174" y="118044"/>
                  </a:lnTo>
                  <a:lnTo>
                    <a:pt x="83381" y="113417"/>
                  </a:lnTo>
                  <a:lnTo>
                    <a:pt x="96144" y="100070"/>
                  </a:lnTo>
                  <a:lnTo>
                    <a:pt x="99660" y="96473"/>
                  </a:lnTo>
                  <a:lnTo>
                    <a:pt x="103991" y="94076"/>
                  </a:lnTo>
                  <a:lnTo>
                    <a:pt x="108864" y="92477"/>
                  </a:lnTo>
                  <a:lnTo>
                    <a:pt x="114100" y="91411"/>
                  </a:lnTo>
                  <a:lnTo>
                    <a:pt x="119576" y="90701"/>
                  </a:lnTo>
                  <a:lnTo>
                    <a:pt x="125213" y="90227"/>
                  </a:lnTo>
                  <a:lnTo>
                    <a:pt x="130958" y="89912"/>
                  </a:lnTo>
                  <a:lnTo>
                    <a:pt x="142638" y="89561"/>
                  </a:lnTo>
                  <a:lnTo>
                    <a:pt x="148533" y="89467"/>
                  </a:lnTo>
                  <a:lnTo>
                    <a:pt x="153456" y="90397"/>
                  </a:lnTo>
                  <a:lnTo>
                    <a:pt x="157732" y="92009"/>
                  </a:lnTo>
                  <a:lnTo>
                    <a:pt x="166985" y="96985"/>
                  </a:lnTo>
                  <a:lnTo>
                    <a:pt x="167744" y="98385"/>
                  </a:lnTo>
                  <a:lnTo>
                    <a:pt x="168588" y="102587"/>
                  </a:lnTo>
                  <a:lnTo>
                    <a:pt x="168962" y="107762"/>
                  </a:lnTo>
                  <a:lnTo>
                    <a:pt x="169129" y="113369"/>
                  </a:lnTo>
                  <a:lnTo>
                    <a:pt x="169204" y="119169"/>
                  </a:lnTo>
                  <a:lnTo>
                    <a:pt x="168230" y="121112"/>
                  </a:lnTo>
                  <a:lnTo>
                    <a:pt x="166588" y="122408"/>
                  </a:lnTo>
                  <a:lnTo>
                    <a:pt x="161121" y="124839"/>
                  </a:lnTo>
                  <a:lnTo>
                    <a:pt x="152071" y="129227"/>
                  </a:lnTo>
                  <a:lnTo>
                    <a:pt x="146877" y="130794"/>
                  </a:lnTo>
                  <a:lnTo>
                    <a:pt x="141428" y="131839"/>
                  </a:lnTo>
                  <a:lnTo>
                    <a:pt x="135808" y="132536"/>
                  </a:lnTo>
                  <a:lnTo>
                    <a:pt x="131069" y="133000"/>
                  </a:lnTo>
                  <a:lnTo>
                    <a:pt x="126916" y="133309"/>
                  </a:lnTo>
                  <a:lnTo>
                    <a:pt x="123154" y="133516"/>
                  </a:lnTo>
                  <a:lnTo>
                    <a:pt x="118661" y="132661"/>
                  </a:lnTo>
                  <a:lnTo>
                    <a:pt x="113678" y="131099"/>
                  </a:lnTo>
                  <a:lnTo>
                    <a:pt x="108370" y="129066"/>
                  </a:lnTo>
                  <a:lnTo>
                    <a:pt x="103838" y="126718"/>
                  </a:lnTo>
                  <a:lnTo>
                    <a:pt x="91722" y="118673"/>
                  </a:lnTo>
                  <a:lnTo>
                    <a:pt x="86781" y="115821"/>
                  </a:lnTo>
                  <a:lnTo>
                    <a:pt x="81500" y="112927"/>
                  </a:lnTo>
                  <a:lnTo>
                    <a:pt x="76986" y="110006"/>
                  </a:lnTo>
                  <a:lnTo>
                    <a:pt x="69322" y="104114"/>
                  </a:lnTo>
                  <a:lnTo>
                    <a:pt x="62606" y="98188"/>
                  </a:lnTo>
                  <a:lnTo>
                    <a:pt x="56310" y="92247"/>
                  </a:lnTo>
                  <a:lnTo>
                    <a:pt x="50202" y="86299"/>
                  </a:lnTo>
                  <a:lnTo>
                    <a:pt x="48175" y="83324"/>
                  </a:lnTo>
                  <a:lnTo>
                    <a:pt x="45924" y="77373"/>
                  </a:lnTo>
                  <a:lnTo>
                    <a:pt x="46317" y="74396"/>
                  </a:lnTo>
                  <a:lnTo>
                    <a:pt x="47572" y="71420"/>
                  </a:lnTo>
                  <a:lnTo>
                    <a:pt x="49402" y="68444"/>
                  </a:lnTo>
                  <a:lnTo>
                    <a:pt x="51615" y="66459"/>
                  </a:lnTo>
                  <a:lnTo>
                    <a:pt x="54083" y="65136"/>
                  </a:lnTo>
                  <a:lnTo>
                    <a:pt x="56722" y="64255"/>
                  </a:lnTo>
                  <a:lnTo>
                    <a:pt x="58481" y="64659"/>
                  </a:lnTo>
                  <a:lnTo>
                    <a:pt x="59654" y="65921"/>
                  </a:lnTo>
                  <a:lnTo>
                    <a:pt x="60436" y="67754"/>
                  </a:lnTo>
                  <a:lnTo>
                    <a:pt x="62944" y="68976"/>
                  </a:lnTo>
                  <a:lnTo>
                    <a:pt x="66602" y="69791"/>
                  </a:lnTo>
                  <a:lnTo>
                    <a:pt x="71027" y="70334"/>
                  </a:lnTo>
                  <a:lnTo>
                    <a:pt x="74970" y="71689"/>
                  </a:lnTo>
                  <a:lnTo>
                    <a:pt x="82000" y="75839"/>
                  </a:lnTo>
                  <a:lnTo>
                    <a:pt x="88434" y="80991"/>
                  </a:lnTo>
                  <a:lnTo>
                    <a:pt x="94605" y="86588"/>
                  </a:lnTo>
                  <a:lnTo>
                    <a:pt x="100659" y="92383"/>
                  </a:lnTo>
                  <a:lnTo>
                    <a:pt x="102670" y="95317"/>
                  </a:lnTo>
                  <a:lnTo>
                    <a:pt x="104905" y="101224"/>
                  </a:lnTo>
                  <a:lnTo>
                    <a:pt x="106163" y="105386"/>
                  </a:lnTo>
                  <a:lnTo>
                    <a:pt x="106536" y="111360"/>
                  </a:lnTo>
                  <a:lnTo>
                    <a:pt x="106646" y="114674"/>
                  </a:lnTo>
                  <a:lnTo>
                    <a:pt x="105668" y="115139"/>
                  </a:lnTo>
                  <a:lnTo>
                    <a:pt x="101934" y="115656"/>
                  </a:lnTo>
                  <a:lnTo>
                    <a:pt x="99548" y="116786"/>
                  </a:lnTo>
                  <a:lnTo>
                    <a:pt x="94247" y="120687"/>
                  </a:lnTo>
                  <a:lnTo>
                    <a:pt x="90451" y="122124"/>
                  </a:lnTo>
                  <a:lnTo>
                    <a:pt x="85933" y="123082"/>
                  </a:lnTo>
                  <a:lnTo>
                    <a:pt x="70938" y="1249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68"/>
            <p:cNvSpPr/>
            <p:nvPr/>
          </p:nvSpPr>
          <p:spPr>
            <a:xfrm>
              <a:off x="1032326" y="2446734"/>
              <a:ext cx="2368722" cy="89298"/>
            </a:xfrm>
            <a:custGeom>
              <a:avLst/>
              <a:gdLst/>
              <a:ahLst/>
              <a:cxnLst/>
              <a:rect l="0" t="0" r="0" b="0"/>
              <a:pathLst>
                <a:path w="2368722" h="89298">
                  <a:moveTo>
                    <a:pt x="0" y="53578"/>
                  </a:moveTo>
                  <a:lnTo>
                    <a:pt x="5149" y="53578"/>
                  </a:lnTo>
                  <a:lnTo>
                    <a:pt x="22" y="53578"/>
                  </a:lnTo>
                  <a:lnTo>
                    <a:pt x="16525" y="53578"/>
                  </a:lnTo>
                  <a:lnTo>
                    <a:pt x="19925" y="50933"/>
                  </a:lnTo>
                  <a:lnTo>
                    <a:pt x="22222" y="48838"/>
                  </a:lnTo>
                  <a:lnTo>
                    <a:pt x="24746" y="47441"/>
                  </a:lnTo>
                  <a:lnTo>
                    <a:pt x="30199" y="45890"/>
                  </a:lnTo>
                  <a:lnTo>
                    <a:pt x="101631" y="44651"/>
                  </a:lnTo>
                  <a:lnTo>
                    <a:pt x="166857" y="44649"/>
                  </a:lnTo>
                  <a:lnTo>
                    <a:pt x="178773" y="42003"/>
                  </a:lnTo>
                  <a:lnTo>
                    <a:pt x="184731" y="39908"/>
                  </a:lnTo>
                  <a:lnTo>
                    <a:pt x="199297" y="37581"/>
                  </a:lnTo>
                  <a:lnTo>
                    <a:pt x="272764" y="35751"/>
                  </a:lnTo>
                  <a:lnTo>
                    <a:pt x="456269" y="35719"/>
                  </a:lnTo>
                  <a:lnTo>
                    <a:pt x="471274" y="33073"/>
                  </a:lnTo>
                  <a:lnTo>
                    <a:pt x="478056" y="30978"/>
                  </a:lnTo>
                  <a:lnTo>
                    <a:pt x="493538" y="28651"/>
                  </a:lnTo>
                  <a:lnTo>
                    <a:pt x="565043" y="26838"/>
                  </a:lnTo>
                  <a:lnTo>
                    <a:pt x="634713" y="25799"/>
                  </a:lnTo>
                  <a:lnTo>
                    <a:pt x="643627" y="24145"/>
                  </a:lnTo>
                  <a:lnTo>
                    <a:pt x="652548" y="22049"/>
                  </a:lnTo>
                  <a:lnTo>
                    <a:pt x="670407" y="19722"/>
                  </a:lnTo>
                  <a:lnTo>
                    <a:pt x="741902" y="17932"/>
                  </a:lnTo>
                  <a:lnTo>
                    <a:pt x="813410" y="17862"/>
                  </a:lnTo>
                  <a:lnTo>
                    <a:pt x="831287" y="15215"/>
                  </a:lnTo>
                  <a:lnTo>
                    <a:pt x="840225" y="13120"/>
                  </a:lnTo>
                  <a:lnTo>
                    <a:pt x="858103" y="10792"/>
                  </a:lnTo>
                  <a:lnTo>
                    <a:pt x="929611" y="9003"/>
                  </a:lnTo>
                  <a:lnTo>
                    <a:pt x="1045922" y="8930"/>
                  </a:lnTo>
                  <a:lnTo>
                    <a:pt x="1063738" y="6284"/>
                  </a:lnTo>
                  <a:lnTo>
                    <a:pt x="1072661" y="4190"/>
                  </a:lnTo>
                  <a:lnTo>
                    <a:pt x="1090520" y="1862"/>
                  </a:lnTo>
                  <a:lnTo>
                    <a:pt x="1162014" y="73"/>
                  </a:lnTo>
                  <a:lnTo>
                    <a:pt x="1367601" y="0"/>
                  </a:lnTo>
                  <a:lnTo>
                    <a:pt x="1382829" y="2646"/>
                  </a:lnTo>
                  <a:lnTo>
                    <a:pt x="1389671" y="4741"/>
                  </a:lnTo>
                  <a:lnTo>
                    <a:pt x="1405219" y="7068"/>
                  </a:lnTo>
                  <a:lnTo>
                    <a:pt x="1474937" y="8857"/>
                  </a:lnTo>
                  <a:lnTo>
                    <a:pt x="1541630" y="8927"/>
                  </a:lnTo>
                  <a:lnTo>
                    <a:pt x="1557176" y="11575"/>
                  </a:lnTo>
                  <a:lnTo>
                    <a:pt x="1565493" y="13670"/>
                  </a:lnTo>
                  <a:lnTo>
                    <a:pt x="1582680" y="15997"/>
                  </a:lnTo>
                  <a:lnTo>
                    <a:pt x="1653657" y="18779"/>
                  </a:lnTo>
                  <a:lnTo>
                    <a:pt x="1662588" y="20457"/>
                  </a:lnTo>
                  <a:lnTo>
                    <a:pt x="1671522" y="22568"/>
                  </a:lnTo>
                  <a:lnTo>
                    <a:pt x="1686745" y="24913"/>
                  </a:lnTo>
                  <a:lnTo>
                    <a:pt x="1752205" y="26716"/>
                  </a:lnTo>
                  <a:lnTo>
                    <a:pt x="1777855" y="27760"/>
                  </a:lnTo>
                  <a:lnTo>
                    <a:pt x="1785114" y="29421"/>
                  </a:lnTo>
                  <a:lnTo>
                    <a:pt x="1791940" y="31520"/>
                  </a:lnTo>
                  <a:lnTo>
                    <a:pt x="1807469" y="33853"/>
                  </a:lnTo>
                  <a:lnTo>
                    <a:pt x="1850532" y="36466"/>
                  </a:lnTo>
                  <a:lnTo>
                    <a:pt x="1859387" y="38201"/>
                  </a:lnTo>
                  <a:lnTo>
                    <a:pt x="1868271" y="40350"/>
                  </a:lnTo>
                  <a:lnTo>
                    <a:pt x="1883438" y="42738"/>
                  </a:lnTo>
                  <a:lnTo>
                    <a:pt x="1935296" y="44537"/>
                  </a:lnTo>
                  <a:lnTo>
                    <a:pt x="1950637" y="47245"/>
                  </a:lnTo>
                  <a:lnTo>
                    <a:pt x="1958899" y="49356"/>
                  </a:lnTo>
                  <a:lnTo>
                    <a:pt x="1973377" y="51702"/>
                  </a:lnTo>
                  <a:lnTo>
                    <a:pt x="2024713" y="53468"/>
                  </a:lnTo>
                  <a:lnTo>
                    <a:pt x="2037388" y="56176"/>
                  </a:lnTo>
                  <a:lnTo>
                    <a:pt x="2043550" y="58286"/>
                  </a:lnTo>
                  <a:lnTo>
                    <a:pt x="2055692" y="60632"/>
                  </a:lnTo>
                  <a:lnTo>
                    <a:pt x="2068703" y="62667"/>
                  </a:lnTo>
                  <a:lnTo>
                    <a:pt x="2076343" y="64598"/>
                  </a:lnTo>
                  <a:lnTo>
                    <a:pt x="2084417" y="66878"/>
                  </a:lnTo>
                  <a:lnTo>
                    <a:pt x="2098685" y="69411"/>
                  </a:lnTo>
                  <a:lnTo>
                    <a:pt x="2172058" y="71422"/>
                  </a:lnTo>
                  <a:lnTo>
                    <a:pt x="2195906" y="71435"/>
                  </a:lnTo>
                  <a:lnTo>
                    <a:pt x="2207826" y="74082"/>
                  </a:lnTo>
                  <a:lnTo>
                    <a:pt x="2213785" y="76177"/>
                  </a:lnTo>
                  <a:lnTo>
                    <a:pt x="2225704" y="78505"/>
                  </a:lnTo>
                  <a:lnTo>
                    <a:pt x="2272383" y="81287"/>
                  </a:lnTo>
                  <a:lnTo>
                    <a:pt x="2276687" y="82965"/>
                  </a:lnTo>
                  <a:lnTo>
                    <a:pt x="2280549" y="85076"/>
                  </a:lnTo>
                  <a:lnTo>
                    <a:pt x="2290137" y="87421"/>
                  </a:lnTo>
                  <a:lnTo>
                    <a:pt x="2363892" y="89295"/>
                  </a:lnTo>
                  <a:lnTo>
                    <a:pt x="2368721" y="892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69"/>
            <p:cNvSpPr/>
            <p:nvPr/>
          </p:nvSpPr>
          <p:spPr>
            <a:xfrm>
              <a:off x="5224516" y="2473523"/>
              <a:ext cx="53632" cy="232174"/>
            </a:xfrm>
            <a:custGeom>
              <a:avLst/>
              <a:gdLst/>
              <a:ahLst/>
              <a:cxnLst/>
              <a:rect l="0" t="0" r="0" b="0"/>
              <a:pathLst>
                <a:path w="53632" h="232174">
                  <a:moveTo>
                    <a:pt x="53631" y="0"/>
                  </a:moveTo>
                  <a:lnTo>
                    <a:pt x="45934" y="7689"/>
                  </a:lnTo>
                  <a:lnTo>
                    <a:pt x="45245" y="11024"/>
                  </a:lnTo>
                  <a:lnTo>
                    <a:pt x="44938" y="15814"/>
                  </a:lnTo>
                  <a:lnTo>
                    <a:pt x="44801" y="21250"/>
                  </a:lnTo>
                  <a:lnTo>
                    <a:pt x="44725" y="29888"/>
                  </a:lnTo>
                  <a:lnTo>
                    <a:pt x="43721" y="33816"/>
                  </a:lnTo>
                  <a:lnTo>
                    <a:pt x="42058" y="38419"/>
                  </a:lnTo>
                  <a:lnTo>
                    <a:pt x="39957" y="43473"/>
                  </a:lnTo>
                  <a:lnTo>
                    <a:pt x="38556" y="48826"/>
                  </a:lnTo>
                  <a:lnTo>
                    <a:pt x="37622" y="54379"/>
                  </a:lnTo>
                  <a:lnTo>
                    <a:pt x="36999" y="60065"/>
                  </a:lnTo>
                  <a:lnTo>
                    <a:pt x="36584" y="66833"/>
                  </a:lnTo>
                  <a:lnTo>
                    <a:pt x="36123" y="82289"/>
                  </a:lnTo>
                  <a:lnTo>
                    <a:pt x="35006" y="89586"/>
                  </a:lnTo>
                  <a:lnTo>
                    <a:pt x="33269" y="96436"/>
                  </a:lnTo>
                  <a:lnTo>
                    <a:pt x="31118" y="102986"/>
                  </a:lnTo>
                  <a:lnTo>
                    <a:pt x="29684" y="110329"/>
                  </a:lnTo>
                  <a:lnTo>
                    <a:pt x="28727" y="118202"/>
                  </a:lnTo>
                  <a:lnTo>
                    <a:pt x="28090" y="126426"/>
                  </a:lnTo>
                  <a:lnTo>
                    <a:pt x="27665" y="133893"/>
                  </a:lnTo>
                  <a:lnTo>
                    <a:pt x="27193" y="147483"/>
                  </a:lnTo>
                  <a:lnTo>
                    <a:pt x="26074" y="153884"/>
                  </a:lnTo>
                  <a:lnTo>
                    <a:pt x="24335" y="160137"/>
                  </a:lnTo>
                  <a:lnTo>
                    <a:pt x="22182" y="166289"/>
                  </a:lnTo>
                  <a:lnTo>
                    <a:pt x="19754" y="172375"/>
                  </a:lnTo>
                  <a:lnTo>
                    <a:pt x="17141" y="178417"/>
                  </a:lnTo>
                  <a:lnTo>
                    <a:pt x="14407" y="184429"/>
                  </a:lnTo>
                  <a:lnTo>
                    <a:pt x="12584" y="189430"/>
                  </a:lnTo>
                  <a:lnTo>
                    <a:pt x="11369" y="193755"/>
                  </a:lnTo>
                  <a:lnTo>
                    <a:pt x="10559" y="197631"/>
                  </a:lnTo>
                  <a:lnTo>
                    <a:pt x="9025" y="201208"/>
                  </a:lnTo>
                  <a:lnTo>
                    <a:pt x="7010" y="204584"/>
                  </a:lnTo>
                  <a:lnTo>
                    <a:pt x="4673" y="207827"/>
                  </a:lnTo>
                  <a:lnTo>
                    <a:pt x="3115" y="210981"/>
                  </a:lnTo>
                  <a:lnTo>
                    <a:pt x="2077" y="214076"/>
                  </a:lnTo>
                  <a:lnTo>
                    <a:pt x="922" y="220161"/>
                  </a:lnTo>
                  <a:lnTo>
                    <a:pt x="615" y="223172"/>
                  </a:lnTo>
                  <a:lnTo>
                    <a:pt x="0" y="232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70"/>
            <p:cNvSpPr/>
            <p:nvPr/>
          </p:nvSpPr>
          <p:spPr>
            <a:xfrm>
              <a:off x="5653567" y="2491383"/>
              <a:ext cx="17878" cy="232173"/>
            </a:xfrm>
            <a:custGeom>
              <a:avLst/>
              <a:gdLst/>
              <a:ahLst/>
              <a:cxnLst/>
              <a:rect l="0" t="0" r="0" b="0"/>
              <a:pathLst>
                <a:path w="17878" h="232173">
                  <a:moveTo>
                    <a:pt x="17877" y="0"/>
                  </a:moveTo>
                  <a:lnTo>
                    <a:pt x="17877" y="108934"/>
                  </a:lnTo>
                  <a:lnTo>
                    <a:pt x="16884" y="116279"/>
                  </a:lnTo>
                  <a:lnTo>
                    <a:pt x="15229" y="123160"/>
                  </a:lnTo>
                  <a:lnTo>
                    <a:pt x="13132" y="129731"/>
                  </a:lnTo>
                  <a:lnTo>
                    <a:pt x="11734" y="136097"/>
                  </a:lnTo>
                  <a:lnTo>
                    <a:pt x="10802" y="142325"/>
                  </a:lnTo>
                  <a:lnTo>
                    <a:pt x="10181" y="148461"/>
                  </a:lnTo>
                  <a:lnTo>
                    <a:pt x="9767" y="154537"/>
                  </a:lnTo>
                  <a:lnTo>
                    <a:pt x="9491" y="160571"/>
                  </a:lnTo>
                  <a:lnTo>
                    <a:pt x="9307" y="166579"/>
                  </a:lnTo>
                  <a:lnTo>
                    <a:pt x="8191" y="172568"/>
                  </a:lnTo>
                  <a:lnTo>
                    <a:pt x="6454" y="178545"/>
                  </a:lnTo>
                  <a:lnTo>
                    <a:pt x="4302" y="184514"/>
                  </a:lnTo>
                  <a:lnTo>
                    <a:pt x="2868" y="190478"/>
                  </a:lnTo>
                  <a:lnTo>
                    <a:pt x="1912" y="196439"/>
                  </a:lnTo>
                  <a:lnTo>
                    <a:pt x="1275" y="202396"/>
                  </a:lnTo>
                  <a:lnTo>
                    <a:pt x="850" y="207360"/>
                  </a:lnTo>
                  <a:lnTo>
                    <a:pt x="567" y="211662"/>
                  </a:lnTo>
                  <a:lnTo>
                    <a:pt x="251" y="219087"/>
                  </a:lnTo>
                  <a:lnTo>
                    <a:pt x="0" y="2321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71"/>
            <p:cNvSpPr/>
            <p:nvPr/>
          </p:nvSpPr>
          <p:spPr>
            <a:xfrm>
              <a:off x="6127312" y="2518172"/>
              <a:ext cx="17877" cy="205384"/>
            </a:xfrm>
            <a:custGeom>
              <a:avLst/>
              <a:gdLst/>
              <a:ahLst/>
              <a:cxnLst/>
              <a:rect l="0" t="0" r="0" b="0"/>
              <a:pathLst>
                <a:path w="17877" h="205384">
                  <a:moveTo>
                    <a:pt x="17876" y="0"/>
                  </a:moveTo>
                  <a:lnTo>
                    <a:pt x="17876" y="94056"/>
                  </a:lnTo>
                  <a:lnTo>
                    <a:pt x="16884" y="100407"/>
                  </a:lnTo>
                  <a:lnTo>
                    <a:pt x="15228" y="106625"/>
                  </a:lnTo>
                  <a:lnTo>
                    <a:pt x="13132" y="112755"/>
                  </a:lnTo>
                  <a:lnTo>
                    <a:pt x="11734" y="118826"/>
                  </a:lnTo>
                  <a:lnTo>
                    <a:pt x="10802" y="124858"/>
                  </a:lnTo>
                  <a:lnTo>
                    <a:pt x="10180" y="130864"/>
                  </a:lnTo>
                  <a:lnTo>
                    <a:pt x="9767" y="136852"/>
                  </a:lnTo>
                  <a:lnTo>
                    <a:pt x="9490" y="142828"/>
                  </a:lnTo>
                  <a:lnTo>
                    <a:pt x="9306" y="148797"/>
                  </a:lnTo>
                  <a:lnTo>
                    <a:pt x="8190" y="154761"/>
                  </a:lnTo>
                  <a:lnTo>
                    <a:pt x="6453" y="160720"/>
                  </a:lnTo>
                  <a:lnTo>
                    <a:pt x="4302" y="166678"/>
                  </a:lnTo>
                  <a:lnTo>
                    <a:pt x="2867" y="172634"/>
                  </a:lnTo>
                  <a:lnTo>
                    <a:pt x="1912" y="178589"/>
                  </a:lnTo>
                  <a:lnTo>
                    <a:pt x="1275" y="184544"/>
                  </a:lnTo>
                  <a:lnTo>
                    <a:pt x="849" y="189506"/>
                  </a:lnTo>
                  <a:lnTo>
                    <a:pt x="566" y="193806"/>
                  </a:lnTo>
                  <a:lnTo>
                    <a:pt x="0" y="205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72"/>
            <p:cNvSpPr/>
            <p:nvPr/>
          </p:nvSpPr>
          <p:spPr>
            <a:xfrm>
              <a:off x="6556363" y="2518172"/>
              <a:ext cx="17878" cy="214313"/>
            </a:xfrm>
            <a:custGeom>
              <a:avLst/>
              <a:gdLst/>
              <a:ahLst/>
              <a:cxnLst/>
              <a:rect l="0" t="0" r="0" b="0"/>
              <a:pathLst>
                <a:path w="17878" h="214313">
                  <a:moveTo>
                    <a:pt x="17877" y="0"/>
                  </a:moveTo>
                  <a:lnTo>
                    <a:pt x="17877" y="51138"/>
                  </a:lnTo>
                  <a:lnTo>
                    <a:pt x="16884" y="56912"/>
                  </a:lnTo>
                  <a:lnTo>
                    <a:pt x="15229" y="62746"/>
                  </a:lnTo>
                  <a:lnTo>
                    <a:pt x="13132" y="68620"/>
                  </a:lnTo>
                  <a:lnTo>
                    <a:pt x="11735" y="75512"/>
                  </a:lnTo>
                  <a:lnTo>
                    <a:pt x="10802" y="83083"/>
                  </a:lnTo>
                  <a:lnTo>
                    <a:pt x="10181" y="91108"/>
                  </a:lnTo>
                  <a:lnTo>
                    <a:pt x="9766" y="98442"/>
                  </a:lnTo>
                  <a:lnTo>
                    <a:pt x="9307" y="111882"/>
                  </a:lnTo>
                  <a:lnTo>
                    <a:pt x="9011" y="136679"/>
                  </a:lnTo>
                  <a:lnTo>
                    <a:pt x="8970" y="148720"/>
                  </a:lnTo>
                  <a:lnTo>
                    <a:pt x="7967" y="154709"/>
                  </a:lnTo>
                  <a:lnTo>
                    <a:pt x="6305" y="160686"/>
                  </a:lnTo>
                  <a:lnTo>
                    <a:pt x="4203" y="166655"/>
                  </a:lnTo>
                  <a:lnTo>
                    <a:pt x="2803" y="172619"/>
                  </a:lnTo>
                  <a:lnTo>
                    <a:pt x="1868" y="178579"/>
                  </a:lnTo>
                  <a:lnTo>
                    <a:pt x="1245" y="184537"/>
                  </a:lnTo>
                  <a:lnTo>
                    <a:pt x="831" y="189501"/>
                  </a:lnTo>
                  <a:lnTo>
                    <a:pt x="553" y="193803"/>
                  </a:lnTo>
                  <a:lnTo>
                    <a:pt x="245" y="201228"/>
                  </a:lnTo>
                  <a:lnTo>
                    <a:pt x="0" y="214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73"/>
            <p:cNvSpPr/>
            <p:nvPr/>
          </p:nvSpPr>
          <p:spPr>
            <a:xfrm>
              <a:off x="7012230" y="2527101"/>
              <a:ext cx="8830" cy="214314"/>
            </a:xfrm>
            <a:custGeom>
              <a:avLst/>
              <a:gdLst/>
              <a:ahLst/>
              <a:cxnLst/>
              <a:rect l="0" t="0" r="0" b="0"/>
              <a:pathLst>
                <a:path w="8830" h="214314">
                  <a:moveTo>
                    <a:pt x="0" y="0"/>
                  </a:moveTo>
                  <a:lnTo>
                    <a:pt x="0" y="37836"/>
                  </a:lnTo>
                  <a:lnTo>
                    <a:pt x="993" y="42091"/>
                  </a:lnTo>
                  <a:lnTo>
                    <a:pt x="2648" y="46913"/>
                  </a:lnTo>
                  <a:lnTo>
                    <a:pt x="4745" y="52111"/>
                  </a:lnTo>
                  <a:lnTo>
                    <a:pt x="6142" y="58553"/>
                  </a:lnTo>
                  <a:lnTo>
                    <a:pt x="7075" y="65825"/>
                  </a:lnTo>
                  <a:lnTo>
                    <a:pt x="7697" y="73649"/>
                  </a:lnTo>
                  <a:lnTo>
                    <a:pt x="8110" y="80850"/>
                  </a:lnTo>
                  <a:lnTo>
                    <a:pt x="8570" y="94142"/>
                  </a:lnTo>
                  <a:lnTo>
                    <a:pt x="8829" y="112781"/>
                  </a:lnTo>
                  <a:lnTo>
                    <a:pt x="7872" y="119836"/>
                  </a:lnTo>
                  <a:lnTo>
                    <a:pt x="6242" y="127516"/>
                  </a:lnTo>
                  <a:lnTo>
                    <a:pt x="4161" y="135612"/>
                  </a:lnTo>
                  <a:lnTo>
                    <a:pt x="2774" y="142994"/>
                  </a:lnTo>
                  <a:lnTo>
                    <a:pt x="1850" y="149900"/>
                  </a:lnTo>
                  <a:lnTo>
                    <a:pt x="1233" y="156488"/>
                  </a:lnTo>
                  <a:lnTo>
                    <a:pt x="823" y="162865"/>
                  </a:lnTo>
                  <a:lnTo>
                    <a:pt x="548" y="169100"/>
                  </a:lnTo>
                  <a:lnTo>
                    <a:pt x="163" y="184711"/>
                  </a:lnTo>
                  <a:lnTo>
                    <a:pt x="0" y="214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74"/>
            <p:cNvSpPr/>
            <p:nvPr/>
          </p:nvSpPr>
          <p:spPr>
            <a:xfrm>
              <a:off x="7512790" y="2527101"/>
              <a:ext cx="8939" cy="205385"/>
            </a:xfrm>
            <a:custGeom>
              <a:avLst/>
              <a:gdLst/>
              <a:ahLst/>
              <a:cxnLst/>
              <a:rect l="0" t="0" r="0" b="0"/>
              <a:pathLst>
                <a:path w="8939" h="205385">
                  <a:moveTo>
                    <a:pt x="0" y="0"/>
                  </a:moveTo>
                  <a:lnTo>
                    <a:pt x="0" y="51238"/>
                  </a:lnTo>
                  <a:lnTo>
                    <a:pt x="993" y="56979"/>
                  </a:lnTo>
                  <a:lnTo>
                    <a:pt x="2648" y="62791"/>
                  </a:lnTo>
                  <a:lnTo>
                    <a:pt x="4745" y="68650"/>
                  </a:lnTo>
                  <a:lnTo>
                    <a:pt x="6143" y="74540"/>
                  </a:lnTo>
                  <a:lnTo>
                    <a:pt x="7075" y="80451"/>
                  </a:lnTo>
                  <a:lnTo>
                    <a:pt x="7697" y="86377"/>
                  </a:lnTo>
                  <a:lnTo>
                    <a:pt x="8111" y="93303"/>
                  </a:lnTo>
                  <a:lnTo>
                    <a:pt x="8570" y="108937"/>
                  </a:lnTo>
                  <a:lnTo>
                    <a:pt x="8932" y="188363"/>
                  </a:lnTo>
                  <a:lnTo>
                    <a:pt x="8938" y="2053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75"/>
            <p:cNvSpPr/>
            <p:nvPr/>
          </p:nvSpPr>
          <p:spPr>
            <a:xfrm>
              <a:off x="5108314" y="2769447"/>
              <a:ext cx="169834" cy="186280"/>
            </a:xfrm>
            <a:custGeom>
              <a:avLst/>
              <a:gdLst/>
              <a:ahLst/>
              <a:cxnLst/>
              <a:rect l="0" t="0" r="0" b="0"/>
              <a:pathLst>
                <a:path w="169834" h="186280">
                  <a:moveTo>
                    <a:pt x="169833" y="16615"/>
                  </a:moveTo>
                  <a:lnTo>
                    <a:pt x="160927" y="7718"/>
                  </a:lnTo>
                  <a:lnTo>
                    <a:pt x="160905" y="2955"/>
                  </a:lnTo>
                  <a:lnTo>
                    <a:pt x="159908" y="1555"/>
                  </a:lnTo>
                  <a:lnTo>
                    <a:pt x="158251" y="622"/>
                  </a:lnTo>
                  <a:lnTo>
                    <a:pt x="156153" y="0"/>
                  </a:lnTo>
                  <a:lnTo>
                    <a:pt x="154754" y="577"/>
                  </a:lnTo>
                  <a:lnTo>
                    <a:pt x="153821" y="1955"/>
                  </a:lnTo>
                  <a:lnTo>
                    <a:pt x="153199" y="3865"/>
                  </a:lnTo>
                  <a:lnTo>
                    <a:pt x="151792" y="5138"/>
                  </a:lnTo>
                  <a:lnTo>
                    <a:pt x="149860" y="5987"/>
                  </a:lnTo>
                  <a:lnTo>
                    <a:pt x="147579" y="6554"/>
                  </a:lnTo>
                  <a:lnTo>
                    <a:pt x="144072" y="7923"/>
                  </a:lnTo>
                  <a:lnTo>
                    <a:pt x="139748" y="9828"/>
                  </a:lnTo>
                  <a:lnTo>
                    <a:pt x="129646" y="14591"/>
                  </a:lnTo>
                  <a:lnTo>
                    <a:pt x="83371" y="37488"/>
                  </a:lnTo>
                  <a:lnTo>
                    <a:pt x="78423" y="40452"/>
                  </a:lnTo>
                  <a:lnTo>
                    <a:pt x="74132" y="43421"/>
                  </a:lnTo>
                  <a:lnTo>
                    <a:pt x="70278" y="46392"/>
                  </a:lnTo>
                  <a:lnTo>
                    <a:pt x="65723" y="49365"/>
                  </a:lnTo>
                  <a:lnTo>
                    <a:pt x="60699" y="52339"/>
                  </a:lnTo>
                  <a:lnTo>
                    <a:pt x="55364" y="55314"/>
                  </a:lnTo>
                  <a:lnTo>
                    <a:pt x="51807" y="58289"/>
                  </a:lnTo>
                  <a:lnTo>
                    <a:pt x="49435" y="61265"/>
                  </a:lnTo>
                  <a:lnTo>
                    <a:pt x="47855" y="64241"/>
                  </a:lnTo>
                  <a:lnTo>
                    <a:pt x="45808" y="66225"/>
                  </a:lnTo>
                  <a:lnTo>
                    <a:pt x="43449" y="67548"/>
                  </a:lnTo>
                  <a:lnTo>
                    <a:pt x="40884" y="68430"/>
                  </a:lnTo>
                  <a:lnTo>
                    <a:pt x="40167" y="70010"/>
                  </a:lnTo>
                  <a:lnTo>
                    <a:pt x="40683" y="72055"/>
                  </a:lnTo>
                  <a:lnTo>
                    <a:pt x="42020" y="74411"/>
                  </a:lnTo>
                  <a:lnTo>
                    <a:pt x="43904" y="75982"/>
                  </a:lnTo>
                  <a:lnTo>
                    <a:pt x="46153" y="77029"/>
                  </a:lnTo>
                  <a:lnTo>
                    <a:pt x="48646" y="77727"/>
                  </a:lnTo>
                  <a:lnTo>
                    <a:pt x="52295" y="79185"/>
                  </a:lnTo>
                  <a:lnTo>
                    <a:pt x="56713" y="81148"/>
                  </a:lnTo>
                  <a:lnTo>
                    <a:pt x="61644" y="83450"/>
                  </a:lnTo>
                  <a:lnTo>
                    <a:pt x="65926" y="84984"/>
                  </a:lnTo>
                  <a:lnTo>
                    <a:pt x="69773" y="86007"/>
                  </a:lnTo>
                  <a:lnTo>
                    <a:pt x="73331" y="86689"/>
                  </a:lnTo>
                  <a:lnTo>
                    <a:pt x="77690" y="87144"/>
                  </a:lnTo>
                  <a:lnTo>
                    <a:pt x="82582" y="87447"/>
                  </a:lnTo>
                  <a:lnTo>
                    <a:pt x="87829" y="87649"/>
                  </a:lnTo>
                  <a:lnTo>
                    <a:pt x="93314" y="88775"/>
                  </a:lnTo>
                  <a:lnTo>
                    <a:pt x="98957" y="90519"/>
                  </a:lnTo>
                  <a:lnTo>
                    <a:pt x="104705" y="92673"/>
                  </a:lnTo>
                  <a:lnTo>
                    <a:pt x="109531" y="94110"/>
                  </a:lnTo>
                  <a:lnTo>
                    <a:pt x="113741" y="95067"/>
                  </a:lnTo>
                  <a:lnTo>
                    <a:pt x="117541" y="95706"/>
                  </a:lnTo>
                  <a:lnTo>
                    <a:pt x="121067" y="97124"/>
                  </a:lnTo>
                  <a:lnTo>
                    <a:pt x="124411" y="99061"/>
                  </a:lnTo>
                  <a:lnTo>
                    <a:pt x="127633" y="101344"/>
                  </a:lnTo>
                  <a:lnTo>
                    <a:pt x="130775" y="103859"/>
                  </a:lnTo>
                  <a:lnTo>
                    <a:pt x="133863" y="106528"/>
                  </a:lnTo>
                  <a:lnTo>
                    <a:pt x="136914" y="109299"/>
                  </a:lnTo>
                  <a:lnTo>
                    <a:pt x="139941" y="111147"/>
                  </a:lnTo>
                  <a:lnTo>
                    <a:pt x="142953" y="112379"/>
                  </a:lnTo>
                  <a:lnTo>
                    <a:pt x="145954" y="113200"/>
                  </a:lnTo>
                  <a:lnTo>
                    <a:pt x="147955" y="114739"/>
                  </a:lnTo>
                  <a:lnTo>
                    <a:pt x="149289" y="116758"/>
                  </a:lnTo>
                  <a:lnTo>
                    <a:pt x="150771" y="121646"/>
                  </a:lnTo>
                  <a:lnTo>
                    <a:pt x="151429" y="127127"/>
                  </a:lnTo>
                  <a:lnTo>
                    <a:pt x="151722" y="132870"/>
                  </a:lnTo>
                  <a:lnTo>
                    <a:pt x="151800" y="135790"/>
                  </a:lnTo>
                  <a:lnTo>
                    <a:pt x="150859" y="138729"/>
                  </a:lnTo>
                  <a:lnTo>
                    <a:pt x="149238" y="141681"/>
                  </a:lnTo>
                  <a:lnTo>
                    <a:pt x="147165" y="144641"/>
                  </a:lnTo>
                  <a:lnTo>
                    <a:pt x="144789" y="147606"/>
                  </a:lnTo>
                  <a:lnTo>
                    <a:pt x="142212" y="150575"/>
                  </a:lnTo>
                  <a:lnTo>
                    <a:pt x="139501" y="153547"/>
                  </a:lnTo>
                  <a:lnTo>
                    <a:pt x="136701" y="155528"/>
                  </a:lnTo>
                  <a:lnTo>
                    <a:pt x="133840" y="156849"/>
                  </a:lnTo>
                  <a:lnTo>
                    <a:pt x="130940" y="157729"/>
                  </a:lnTo>
                  <a:lnTo>
                    <a:pt x="128014" y="159308"/>
                  </a:lnTo>
                  <a:lnTo>
                    <a:pt x="125070" y="161353"/>
                  </a:lnTo>
                  <a:lnTo>
                    <a:pt x="122114" y="163709"/>
                  </a:lnTo>
                  <a:lnTo>
                    <a:pt x="118157" y="165279"/>
                  </a:lnTo>
                  <a:lnTo>
                    <a:pt x="113532" y="166326"/>
                  </a:lnTo>
                  <a:lnTo>
                    <a:pt x="108463" y="167024"/>
                  </a:lnTo>
                  <a:lnTo>
                    <a:pt x="103097" y="168481"/>
                  </a:lnTo>
                  <a:lnTo>
                    <a:pt x="97534" y="170445"/>
                  </a:lnTo>
                  <a:lnTo>
                    <a:pt x="91838" y="172746"/>
                  </a:lnTo>
                  <a:lnTo>
                    <a:pt x="87048" y="174281"/>
                  </a:lnTo>
                  <a:lnTo>
                    <a:pt x="82861" y="175304"/>
                  </a:lnTo>
                  <a:lnTo>
                    <a:pt x="79078" y="175986"/>
                  </a:lnTo>
                  <a:lnTo>
                    <a:pt x="74568" y="176440"/>
                  </a:lnTo>
                  <a:lnTo>
                    <a:pt x="69576" y="176744"/>
                  </a:lnTo>
                  <a:lnTo>
                    <a:pt x="58732" y="177080"/>
                  </a:lnTo>
                  <a:lnTo>
                    <a:pt x="47291" y="177230"/>
                  </a:lnTo>
                  <a:lnTo>
                    <a:pt x="42453" y="178262"/>
                  </a:lnTo>
                  <a:lnTo>
                    <a:pt x="38233" y="179942"/>
                  </a:lnTo>
                  <a:lnTo>
                    <a:pt x="34427" y="182054"/>
                  </a:lnTo>
                  <a:lnTo>
                    <a:pt x="29904" y="183463"/>
                  </a:lnTo>
                  <a:lnTo>
                    <a:pt x="24902" y="184402"/>
                  </a:lnTo>
                  <a:lnTo>
                    <a:pt x="19581" y="185028"/>
                  </a:lnTo>
                  <a:lnTo>
                    <a:pt x="15040" y="185445"/>
                  </a:lnTo>
                  <a:lnTo>
                    <a:pt x="11020" y="185723"/>
                  </a:lnTo>
                  <a:lnTo>
                    <a:pt x="0" y="1862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76"/>
            <p:cNvSpPr/>
            <p:nvPr/>
          </p:nvSpPr>
          <p:spPr>
            <a:xfrm>
              <a:off x="5555399" y="2821781"/>
              <a:ext cx="192004" cy="178595"/>
            </a:xfrm>
            <a:custGeom>
              <a:avLst/>
              <a:gdLst/>
              <a:ahLst/>
              <a:cxnLst/>
              <a:rect l="0" t="0" r="0" b="0"/>
              <a:pathLst>
                <a:path w="192004" h="178595">
                  <a:moveTo>
                    <a:pt x="80291" y="0"/>
                  </a:moveTo>
                  <a:lnTo>
                    <a:pt x="59020" y="21250"/>
                  </a:lnTo>
                  <a:lnTo>
                    <a:pt x="55186" y="24088"/>
                  </a:lnTo>
                  <a:lnTo>
                    <a:pt x="50643" y="26973"/>
                  </a:lnTo>
                  <a:lnTo>
                    <a:pt x="45628" y="29888"/>
                  </a:lnTo>
                  <a:lnTo>
                    <a:pt x="41292" y="32824"/>
                  </a:lnTo>
                  <a:lnTo>
                    <a:pt x="37407" y="35773"/>
                  </a:lnTo>
                  <a:lnTo>
                    <a:pt x="33825" y="38732"/>
                  </a:lnTo>
                  <a:lnTo>
                    <a:pt x="30443" y="42689"/>
                  </a:lnTo>
                  <a:lnTo>
                    <a:pt x="27195" y="47311"/>
                  </a:lnTo>
                  <a:lnTo>
                    <a:pt x="24037" y="52376"/>
                  </a:lnTo>
                  <a:lnTo>
                    <a:pt x="20939" y="56746"/>
                  </a:lnTo>
                  <a:lnTo>
                    <a:pt x="17879" y="60651"/>
                  </a:lnTo>
                  <a:lnTo>
                    <a:pt x="14847" y="64246"/>
                  </a:lnTo>
                  <a:lnTo>
                    <a:pt x="11833" y="68628"/>
                  </a:lnTo>
                  <a:lnTo>
                    <a:pt x="8829" y="73533"/>
                  </a:lnTo>
                  <a:lnTo>
                    <a:pt x="5834" y="78788"/>
                  </a:lnTo>
                  <a:lnTo>
                    <a:pt x="3837" y="84275"/>
                  </a:lnTo>
                  <a:lnTo>
                    <a:pt x="2506" y="89918"/>
                  </a:lnTo>
                  <a:lnTo>
                    <a:pt x="1618" y="95664"/>
                  </a:lnTo>
                  <a:lnTo>
                    <a:pt x="1027" y="101479"/>
                  </a:lnTo>
                  <a:lnTo>
                    <a:pt x="632" y="107340"/>
                  </a:lnTo>
                  <a:lnTo>
                    <a:pt x="370" y="113232"/>
                  </a:lnTo>
                  <a:lnTo>
                    <a:pt x="77" y="125070"/>
                  </a:lnTo>
                  <a:lnTo>
                    <a:pt x="0" y="131006"/>
                  </a:lnTo>
                  <a:lnTo>
                    <a:pt x="941" y="135954"/>
                  </a:lnTo>
                  <a:lnTo>
                    <a:pt x="2561" y="140246"/>
                  </a:lnTo>
                  <a:lnTo>
                    <a:pt x="4635" y="144099"/>
                  </a:lnTo>
                  <a:lnTo>
                    <a:pt x="8004" y="147660"/>
                  </a:lnTo>
                  <a:lnTo>
                    <a:pt x="12236" y="151026"/>
                  </a:lnTo>
                  <a:lnTo>
                    <a:pt x="17044" y="154262"/>
                  </a:lnTo>
                  <a:lnTo>
                    <a:pt x="22235" y="156420"/>
                  </a:lnTo>
                  <a:lnTo>
                    <a:pt x="27683" y="157858"/>
                  </a:lnTo>
                  <a:lnTo>
                    <a:pt x="33301" y="158817"/>
                  </a:lnTo>
                  <a:lnTo>
                    <a:pt x="39032" y="159456"/>
                  </a:lnTo>
                  <a:lnTo>
                    <a:pt x="44840" y="159882"/>
                  </a:lnTo>
                  <a:lnTo>
                    <a:pt x="50698" y="160166"/>
                  </a:lnTo>
                  <a:lnTo>
                    <a:pt x="65153" y="160482"/>
                  </a:lnTo>
                  <a:lnTo>
                    <a:pt x="73178" y="160566"/>
                  </a:lnTo>
                  <a:lnTo>
                    <a:pt x="81508" y="159630"/>
                  </a:lnTo>
                  <a:lnTo>
                    <a:pt x="90041" y="158014"/>
                  </a:lnTo>
                  <a:lnTo>
                    <a:pt x="98709" y="155944"/>
                  </a:lnTo>
                  <a:lnTo>
                    <a:pt x="106474" y="153572"/>
                  </a:lnTo>
                  <a:lnTo>
                    <a:pt x="113637" y="150999"/>
                  </a:lnTo>
                  <a:lnTo>
                    <a:pt x="120399" y="148291"/>
                  </a:lnTo>
                  <a:lnTo>
                    <a:pt x="126893" y="145494"/>
                  </a:lnTo>
                  <a:lnTo>
                    <a:pt x="139406" y="139740"/>
                  </a:lnTo>
                  <a:lnTo>
                    <a:pt x="169614" y="124995"/>
                  </a:lnTo>
                  <a:lnTo>
                    <a:pt x="175594" y="122026"/>
                  </a:lnTo>
                  <a:lnTo>
                    <a:pt x="179580" y="119053"/>
                  </a:lnTo>
                  <a:lnTo>
                    <a:pt x="182238" y="116080"/>
                  </a:lnTo>
                  <a:lnTo>
                    <a:pt x="184010" y="113106"/>
                  </a:lnTo>
                  <a:lnTo>
                    <a:pt x="186185" y="110130"/>
                  </a:lnTo>
                  <a:lnTo>
                    <a:pt x="188627" y="107155"/>
                  </a:lnTo>
                  <a:lnTo>
                    <a:pt x="191249" y="104179"/>
                  </a:lnTo>
                  <a:lnTo>
                    <a:pt x="192003" y="102195"/>
                  </a:lnTo>
                  <a:lnTo>
                    <a:pt x="191514" y="100872"/>
                  </a:lnTo>
                  <a:lnTo>
                    <a:pt x="188336" y="98750"/>
                  </a:lnTo>
                  <a:lnTo>
                    <a:pt x="183040" y="98382"/>
                  </a:lnTo>
                  <a:lnTo>
                    <a:pt x="179578" y="99322"/>
                  </a:lnTo>
                  <a:lnTo>
                    <a:pt x="175285" y="100942"/>
                  </a:lnTo>
                  <a:lnTo>
                    <a:pt x="170436" y="103013"/>
                  </a:lnTo>
                  <a:lnTo>
                    <a:pt x="166210" y="105387"/>
                  </a:lnTo>
                  <a:lnTo>
                    <a:pt x="162400" y="107961"/>
                  </a:lnTo>
                  <a:lnTo>
                    <a:pt x="158866" y="110669"/>
                  </a:lnTo>
                  <a:lnTo>
                    <a:pt x="154525" y="113467"/>
                  </a:lnTo>
                  <a:lnTo>
                    <a:pt x="149643" y="116325"/>
                  </a:lnTo>
                  <a:lnTo>
                    <a:pt x="144403" y="119222"/>
                  </a:lnTo>
                  <a:lnTo>
                    <a:pt x="139917" y="122145"/>
                  </a:lnTo>
                  <a:lnTo>
                    <a:pt x="135932" y="125087"/>
                  </a:lnTo>
                  <a:lnTo>
                    <a:pt x="132283" y="128040"/>
                  </a:lnTo>
                  <a:lnTo>
                    <a:pt x="128856" y="131001"/>
                  </a:lnTo>
                  <a:lnTo>
                    <a:pt x="125580" y="133967"/>
                  </a:lnTo>
                  <a:lnTo>
                    <a:pt x="122401" y="136936"/>
                  </a:lnTo>
                  <a:lnTo>
                    <a:pt x="120283" y="139908"/>
                  </a:lnTo>
                  <a:lnTo>
                    <a:pt x="118870" y="142882"/>
                  </a:lnTo>
                  <a:lnTo>
                    <a:pt x="117929" y="145856"/>
                  </a:lnTo>
                  <a:lnTo>
                    <a:pt x="117300" y="148831"/>
                  </a:lnTo>
                  <a:lnTo>
                    <a:pt x="116882" y="151807"/>
                  </a:lnTo>
                  <a:lnTo>
                    <a:pt x="116603" y="154783"/>
                  </a:lnTo>
                  <a:lnTo>
                    <a:pt x="116417" y="157759"/>
                  </a:lnTo>
                  <a:lnTo>
                    <a:pt x="116211" y="163712"/>
                  </a:lnTo>
                  <a:lnTo>
                    <a:pt x="117148" y="166688"/>
                  </a:lnTo>
                  <a:lnTo>
                    <a:pt x="118767" y="169665"/>
                  </a:lnTo>
                  <a:lnTo>
                    <a:pt x="120839" y="172641"/>
                  </a:lnTo>
                  <a:lnTo>
                    <a:pt x="123214" y="174626"/>
                  </a:lnTo>
                  <a:lnTo>
                    <a:pt x="125790" y="175949"/>
                  </a:lnTo>
                  <a:lnTo>
                    <a:pt x="133922" y="1785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77"/>
            <p:cNvSpPr/>
            <p:nvPr/>
          </p:nvSpPr>
          <p:spPr>
            <a:xfrm>
              <a:off x="6037926" y="2839641"/>
              <a:ext cx="142449" cy="169665"/>
            </a:xfrm>
            <a:custGeom>
              <a:avLst/>
              <a:gdLst/>
              <a:ahLst/>
              <a:cxnLst/>
              <a:rect l="0" t="0" r="0" b="0"/>
              <a:pathLst>
                <a:path w="142449" h="169665">
                  <a:moveTo>
                    <a:pt x="0" y="8929"/>
                  </a:moveTo>
                  <a:lnTo>
                    <a:pt x="0" y="367"/>
                  </a:lnTo>
                  <a:lnTo>
                    <a:pt x="2648" y="163"/>
                  </a:lnTo>
                  <a:lnTo>
                    <a:pt x="7136" y="72"/>
                  </a:lnTo>
                  <a:lnTo>
                    <a:pt x="59758" y="0"/>
                  </a:lnTo>
                  <a:lnTo>
                    <a:pt x="65661" y="992"/>
                  </a:lnTo>
                  <a:lnTo>
                    <a:pt x="71583" y="2646"/>
                  </a:lnTo>
                  <a:lnTo>
                    <a:pt x="77517" y="4740"/>
                  </a:lnTo>
                  <a:lnTo>
                    <a:pt x="83460" y="6137"/>
                  </a:lnTo>
                  <a:lnTo>
                    <a:pt x="89408" y="7068"/>
                  </a:lnTo>
                  <a:lnTo>
                    <a:pt x="95360" y="7688"/>
                  </a:lnTo>
                  <a:lnTo>
                    <a:pt x="101314" y="9094"/>
                  </a:lnTo>
                  <a:lnTo>
                    <a:pt x="107269" y="11023"/>
                  </a:lnTo>
                  <a:lnTo>
                    <a:pt x="113226" y="13302"/>
                  </a:lnTo>
                  <a:lnTo>
                    <a:pt x="118190" y="15813"/>
                  </a:lnTo>
                  <a:lnTo>
                    <a:pt x="122494" y="18479"/>
                  </a:lnTo>
                  <a:lnTo>
                    <a:pt x="126355" y="21249"/>
                  </a:lnTo>
                  <a:lnTo>
                    <a:pt x="129923" y="24088"/>
                  </a:lnTo>
                  <a:lnTo>
                    <a:pt x="133294" y="26973"/>
                  </a:lnTo>
                  <a:lnTo>
                    <a:pt x="136535" y="29888"/>
                  </a:lnTo>
                  <a:lnTo>
                    <a:pt x="138695" y="32824"/>
                  </a:lnTo>
                  <a:lnTo>
                    <a:pt x="140136" y="35773"/>
                  </a:lnTo>
                  <a:lnTo>
                    <a:pt x="141097" y="38731"/>
                  </a:lnTo>
                  <a:lnTo>
                    <a:pt x="141737" y="42688"/>
                  </a:lnTo>
                  <a:lnTo>
                    <a:pt x="142164" y="47310"/>
                  </a:lnTo>
                  <a:lnTo>
                    <a:pt x="142448" y="52376"/>
                  </a:lnTo>
                  <a:lnTo>
                    <a:pt x="141644" y="56745"/>
                  </a:lnTo>
                  <a:lnTo>
                    <a:pt x="140116" y="60650"/>
                  </a:lnTo>
                  <a:lnTo>
                    <a:pt x="138103" y="64246"/>
                  </a:lnTo>
                  <a:lnTo>
                    <a:pt x="133218" y="73533"/>
                  </a:lnTo>
                  <a:lnTo>
                    <a:pt x="113171" y="113231"/>
                  </a:lnTo>
                  <a:lnTo>
                    <a:pt x="109215" y="118152"/>
                  </a:lnTo>
                  <a:lnTo>
                    <a:pt x="104592" y="122424"/>
                  </a:lnTo>
                  <a:lnTo>
                    <a:pt x="99523" y="126264"/>
                  </a:lnTo>
                  <a:lnTo>
                    <a:pt x="95151" y="129817"/>
                  </a:lnTo>
                  <a:lnTo>
                    <a:pt x="91242" y="133177"/>
                  </a:lnTo>
                  <a:lnTo>
                    <a:pt x="87644" y="136410"/>
                  </a:lnTo>
                  <a:lnTo>
                    <a:pt x="84252" y="140549"/>
                  </a:lnTo>
                  <a:lnTo>
                    <a:pt x="80997" y="145293"/>
                  </a:lnTo>
                  <a:lnTo>
                    <a:pt x="73383" y="157684"/>
                  </a:lnTo>
                  <a:lnTo>
                    <a:pt x="72342" y="162024"/>
                  </a:lnTo>
                  <a:lnTo>
                    <a:pt x="71508" y="1696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78"/>
            <p:cNvSpPr/>
            <p:nvPr/>
          </p:nvSpPr>
          <p:spPr>
            <a:xfrm>
              <a:off x="6538485" y="2812895"/>
              <a:ext cx="105495" cy="192174"/>
            </a:xfrm>
            <a:custGeom>
              <a:avLst/>
              <a:gdLst/>
              <a:ahLst/>
              <a:cxnLst/>
              <a:rect l="0" t="0" r="0" b="0"/>
              <a:pathLst>
                <a:path w="105495" h="192174">
                  <a:moveTo>
                    <a:pt x="0" y="53535"/>
                  </a:moveTo>
                  <a:lnTo>
                    <a:pt x="4745" y="48794"/>
                  </a:lnTo>
                  <a:lnTo>
                    <a:pt x="6143" y="46405"/>
                  </a:lnTo>
                  <a:lnTo>
                    <a:pt x="7696" y="41106"/>
                  </a:lnTo>
                  <a:lnTo>
                    <a:pt x="9103" y="38303"/>
                  </a:lnTo>
                  <a:lnTo>
                    <a:pt x="11035" y="35443"/>
                  </a:lnTo>
                  <a:lnTo>
                    <a:pt x="13316" y="32544"/>
                  </a:lnTo>
                  <a:lnTo>
                    <a:pt x="15830" y="29619"/>
                  </a:lnTo>
                  <a:lnTo>
                    <a:pt x="18498" y="26677"/>
                  </a:lnTo>
                  <a:lnTo>
                    <a:pt x="21270" y="23723"/>
                  </a:lnTo>
                  <a:lnTo>
                    <a:pt x="25106" y="21754"/>
                  </a:lnTo>
                  <a:lnTo>
                    <a:pt x="29648" y="20442"/>
                  </a:lnTo>
                  <a:lnTo>
                    <a:pt x="34663" y="19566"/>
                  </a:lnTo>
                  <a:lnTo>
                    <a:pt x="39993" y="17991"/>
                  </a:lnTo>
                  <a:lnTo>
                    <a:pt x="45532" y="15948"/>
                  </a:lnTo>
                  <a:lnTo>
                    <a:pt x="51212" y="13594"/>
                  </a:lnTo>
                  <a:lnTo>
                    <a:pt x="55992" y="11032"/>
                  </a:lnTo>
                  <a:lnTo>
                    <a:pt x="60170" y="8333"/>
                  </a:lnTo>
                  <a:lnTo>
                    <a:pt x="63950" y="5541"/>
                  </a:lnTo>
                  <a:lnTo>
                    <a:pt x="67463" y="3679"/>
                  </a:lnTo>
                  <a:lnTo>
                    <a:pt x="70798" y="2439"/>
                  </a:lnTo>
                  <a:lnTo>
                    <a:pt x="74015" y="1611"/>
                  </a:lnTo>
                  <a:lnTo>
                    <a:pt x="77152" y="1060"/>
                  </a:lnTo>
                  <a:lnTo>
                    <a:pt x="80237" y="692"/>
                  </a:lnTo>
                  <a:lnTo>
                    <a:pt x="83286" y="447"/>
                  </a:lnTo>
                  <a:lnTo>
                    <a:pt x="86312" y="283"/>
                  </a:lnTo>
                  <a:lnTo>
                    <a:pt x="92324" y="102"/>
                  </a:lnTo>
                  <a:lnTo>
                    <a:pt x="101292" y="0"/>
                  </a:lnTo>
                  <a:lnTo>
                    <a:pt x="103282" y="977"/>
                  </a:lnTo>
                  <a:lnTo>
                    <a:pt x="104610" y="2622"/>
                  </a:lnTo>
                  <a:lnTo>
                    <a:pt x="105494" y="4710"/>
                  </a:lnTo>
                  <a:lnTo>
                    <a:pt x="105090" y="7094"/>
                  </a:lnTo>
                  <a:lnTo>
                    <a:pt x="101993" y="12389"/>
                  </a:lnTo>
                  <a:lnTo>
                    <a:pt x="99777" y="15190"/>
                  </a:lnTo>
                  <a:lnTo>
                    <a:pt x="97306" y="18050"/>
                  </a:lnTo>
                  <a:lnTo>
                    <a:pt x="94667" y="20948"/>
                  </a:lnTo>
                  <a:lnTo>
                    <a:pt x="89084" y="26815"/>
                  </a:lnTo>
                  <a:lnTo>
                    <a:pt x="86205" y="29768"/>
                  </a:lnTo>
                  <a:lnTo>
                    <a:pt x="83293" y="33722"/>
                  </a:lnTo>
                  <a:lnTo>
                    <a:pt x="80358" y="38342"/>
                  </a:lnTo>
                  <a:lnTo>
                    <a:pt x="77409" y="43406"/>
                  </a:lnTo>
                  <a:lnTo>
                    <a:pt x="73456" y="48767"/>
                  </a:lnTo>
                  <a:lnTo>
                    <a:pt x="68834" y="54325"/>
                  </a:lnTo>
                  <a:lnTo>
                    <a:pt x="59395" y="64800"/>
                  </a:lnTo>
                  <a:lnTo>
                    <a:pt x="51890" y="72763"/>
                  </a:lnTo>
                  <a:lnTo>
                    <a:pt x="47504" y="78260"/>
                  </a:lnTo>
                  <a:lnTo>
                    <a:pt x="42595" y="84901"/>
                  </a:lnTo>
                  <a:lnTo>
                    <a:pt x="37335" y="92305"/>
                  </a:lnTo>
                  <a:lnTo>
                    <a:pt x="32836" y="99225"/>
                  </a:lnTo>
                  <a:lnTo>
                    <a:pt x="28843" y="105823"/>
                  </a:lnTo>
                  <a:lnTo>
                    <a:pt x="25187" y="112206"/>
                  </a:lnTo>
                  <a:lnTo>
                    <a:pt x="18478" y="124590"/>
                  </a:lnTo>
                  <a:lnTo>
                    <a:pt x="15298" y="130671"/>
                  </a:lnTo>
                  <a:lnTo>
                    <a:pt x="13178" y="136709"/>
                  </a:lnTo>
                  <a:lnTo>
                    <a:pt x="11765" y="142718"/>
                  </a:lnTo>
                  <a:lnTo>
                    <a:pt x="10823" y="148709"/>
                  </a:lnTo>
                  <a:lnTo>
                    <a:pt x="11188" y="154687"/>
                  </a:lnTo>
                  <a:lnTo>
                    <a:pt x="12424" y="160657"/>
                  </a:lnTo>
                  <a:lnTo>
                    <a:pt x="14242" y="166622"/>
                  </a:lnTo>
                  <a:lnTo>
                    <a:pt x="15454" y="171590"/>
                  </a:lnTo>
                  <a:lnTo>
                    <a:pt x="16261" y="175894"/>
                  </a:lnTo>
                  <a:lnTo>
                    <a:pt x="16800" y="179756"/>
                  </a:lnTo>
                  <a:lnTo>
                    <a:pt x="19146" y="182331"/>
                  </a:lnTo>
                  <a:lnTo>
                    <a:pt x="22695" y="184047"/>
                  </a:lnTo>
                  <a:lnTo>
                    <a:pt x="27048" y="185191"/>
                  </a:lnTo>
                  <a:lnTo>
                    <a:pt x="30943" y="186946"/>
                  </a:lnTo>
                  <a:lnTo>
                    <a:pt x="34534" y="189109"/>
                  </a:lnTo>
                  <a:lnTo>
                    <a:pt x="37920" y="191542"/>
                  </a:lnTo>
                  <a:lnTo>
                    <a:pt x="42164" y="192173"/>
                  </a:lnTo>
                  <a:lnTo>
                    <a:pt x="46980" y="191600"/>
                  </a:lnTo>
                  <a:lnTo>
                    <a:pt x="52176" y="190227"/>
                  </a:lnTo>
                  <a:lnTo>
                    <a:pt x="56635" y="189311"/>
                  </a:lnTo>
                  <a:lnTo>
                    <a:pt x="60600" y="188701"/>
                  </a:lnTo>
                  <a:lnTo>
                    <a:pt x="64236" y="188294"/>
                  </a:lnTo>
                  <a:lnTo>
                    <a:pt x="67654" y="188023"/>
                  </a:lnTo>
                  <a:lnTo>
                    <a:pt x="70926" y="187842"/>
                  </a:lnTo>
                  <a:lnTo>
                    <a:pt x="74099" y="187721"/>
                  </a:lnTo>
                  <a:lnTo>
                    <a:pt x="77209" y="186648"/>
                  </a:lnTo>
                  <a:lnTo>
                    <a:pt x="80274" y="184941"/>
                  </a:lnTo>
                  <a:lnTo>
                    <a:pt x="83312" y="182811"/>
                  </a:lnTo>
                  <a:lnTo>
                    <a:pt x="86330" y="179406"/>
                  </a:lnTo>
                  <a:lnTo>
                    <a:pt x="89334" y="175152"/>
                  </a:lnTo>
                  <a:lnTo>
                    <a:pt x="92332" y="170332"/>
                  </a:lnTo>
                  <a:lnTo>
                    <a:pt x="94329" y="166126"/>
                  </a:lnTo>
                  <a:lnTo>
                    <a:pt x="95660" y="162330"/>
                  </a:lnTo>
                  <a:lnTo>
                    <a:pt x="96548" y="158807"/>
                  </a:lnTo>
                  <a:lnTo>
                    <a:pt x="96146" y="155466"/>
                  </a:lnTo>
                  <a:lnTo>
                    <a:pt x="94887" y="152247"/>
                  </a:lnTo>
                  <a:lnTo>
                    <a:pt x="93053" y="149108"/>
                  </a:lnTo>
                  <a:lnTo>
                    <a:pt x="88368" y="140330"/>
                  </a:lnTo>
                  <a:lnTo>
                    <a:pt x="85728" y="135211"/>
                  </a:lnTo>
                  <a:lnTo>
                    <a:pt x="81981" y="130806"/>
                  </a:lnTo>
                  <a:lnTo>
                    <a:pt x="77497" y="126877"/>
                  </a:lnTo>
                  <a:lnTo>
                    <a:pt x="72522" y="123265"/>
                  </a:lnTo>
                  <a:lnTo>
                    <a:pt x="67218" y="119866"/>
                  </a:lnTo>
                  <a:lnTo>
                    <a:pt x="61696" y="116607"/>
                  </a:lnTo>
                  <a:lnTo>
                    <a:pt x="56028" y="113442"/>
                  </a:lnTo>
                  <a:lnTo>
                    <a:pt x="44434" y="107280"/>
                  </a:lnTo>
                  <a:lnTo>
                    <a:pt x="38561" y="104248"/>
                  </a:lnTo>
                  <a:lnTo>
                    <a:pt x="32660" y="102226"/>
                  </a:lnTo>
                  <a:lnTo>
                    <a:pt x="26739" y="100879"/>
                  </a:lnTo>
                  <a:lnTo>
                    <a:pt x="20806" y="99980"/>
                  </a:lnTo>
                  <a:lnTo>
                    <a:pt x="15857" y="98389"/>
                  </a:lnTo>
                  <a:lnTo>
                    <a:pt x="11565" y="96336"/>
                  </a:lnTo>
                  <a:lnTo>
                    <a:pt x="0" y="892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Annotation79"/>
            <p:cNvSpPr/>
            <p:nvPr/>
          </p:nvSpPr>
          <p:spPr>
            <a:xfrm>
              <a:off x="6914104" y="2848690"/>
              <a:ext cx="169635" cy="160616"/>
            </a:xfrm>
            <a:custGeom>
              <a:avLst/>
              <a:gdLst/>
              <a:ahLst/>
              <a:cxnLst/>
              <a:rect l="0" t="0" r="0" b="0"/>
              <a:pathLst>
                <a:path w="169635" h="160616">
                  <a:moveTo>
                    <a:pt x="107064" y="35599"/>
                  </a:moveTo>
                  <a:lnTo>
                    <a:pt x="107064" y="13399"/>
                  </a:lnTo>
                  <a:lnTo>
                    <a:pt x="106071" y="11870"/>
                  </a:lnTo>
                  <a:lnTo>
                    <a:pt x="104416" y="10850"/>
                  </a:lnTo>
                  <a:lnTo>
                    <a:pt x="102320" y="10170"/>
                  </a:lnTo>
                  <a:lnTo>
                    <a:pt x="97342" y="6768"/>
                  </a:lnTo>
                  <a:lnTo>
                    <a:pt x="94623" y="4472"/>
                  </a:lnTo>
                  <a:lnTo>
                    <a:pt x="91818" y="2942"/>
                  </a:lnTo>
                  <a:lnTo>
                    <a:pt x="88955" y="1921"/>
                  </a:lnTo>
                  <a:lnTo>
                    <a:pt x="86052" y="1241"/>
                  </a:lnTo>
                  <a:lnTo>
                    <a:pt x="81139" y="787"/>
                  </a:lnTo>
                  <a:lnTo>
                    <a:pt x="74883" y="485"/>
                  </a:lnTo>
                  <a:lnTo>
                    <a:pt x="52925" y="0"/>
                  </a:lnTo>
                  <a:lnTo>
                    <a:pt x="48128" y="952"/>
                  </a:lnTo>
                  <a:lnTo>
                    <a:pt x="42944" y="2579"/>
                  </a:lnTo>
                  <a:lnTo>
                    <a:pt x="37502" y="4656"/>
                  </a:lnTo>
                  <a:lnTo>
                    <a:pt x="31888" y="7033"/>
                  </a:lnTo>
                  <a:lnTo>
                    <a:pt x="20352" y="12320"/>
                  </a:lnTo>
                  <a:lnTo>
                    <a:pt x="15489" y="15118"/>
                  </a:lnTo>
                  <a:lnTo>
                    <a:pt x="11252" y="17977"/>
                  </a:lnTo>
                  <a:lnTo>
                    <a:pt x="7436" y="20874"/>
                  </a:lnTo>
                  <a:lnTo>
                    <a:pt x="4892" y="23798"/>
                  </a:lnTo>
                  <a:lnTo>
                    <a:pt x="3195" y="26740"/>
                  </a:lnTo>
                  <a:lnTo>
                    <a:pt x="2064" y="29693"/>
                  </a:lnTo>
                  <a:lnTo>
                    <a:pt x="1310" y="32654"/>
                  </a:lnTo>
                  <a:lnTo>
                    <a:pt x="807" y="35620"/>
                  </a:lnTo>
                  <a:lnTo>
                    <a:pt x="472" y="38590"/>
                  </a:lnTo>
                  <a:lnTo>
                    <a:pt x="248" y="41561"/>
                  </a:lnTo>
                  <a:lnTo>
                    <a:pt x="100" y="44535"/>
                  </a:lnTo>
                  <a:lnTo>
                    <a:pt x="0" y="47509"/>
                  </a:lnTo>
                  <a:lnTo>
                    <a:pt x="1920" y="49492"/>
                  </a:lnTo>
                  <a:lnTo>
                    <a:pt x="5188" y="50815"/>
                  </a:lnTo>
                  <a:lnTo>
                    <a:pt x="9351" y="51696"/>
                  </a:lnTo>
                  <a:lnTo>
                    <a:pt x="13120" y="53276"/>
                  </a:lnTo>
                  <a:lnTo>
                    <a:pt x="16626" y="55321"/>
                  </a:lnTo>
                  <a:lnTo>
                    <a:pt x="19956" y="57677"/>
                  </a:lnTo>
                  <a:lnTo>
                    <a:pt x="24163" y="59247"/>
                  </a:lnTo>
                  <a:lnTo>
                    <a:pt x="28954" y="60294"/>
                  </a:lnTo>
                  <a:lnTo>
                    <a:pt x="34134" y="60992"/>
                  </a:lnTo>
                  <a:lnTo>
                    <a:pt x="40567" y="61458"/>
                  </a:lnTo>
                  <a:lnTo>
                    <a:pt x="47836" y="61768"/>
                  </a:lnTo>
                  <a:lnTo>
                    <a:pt x="55660" y="61974"/>
                  </a:lnTo>
                  <a:lnTo>
                    <a:pt x="62863" y="61120"/>
                  </a:lnTo>
                  <a:lnTo>
                    <a:pt x="69652" y="59559"/>
                  </a:lnTo>
                  <a:lnTo>
                    <a:pt x="76163" y="57525"/>
                  </a:lnTo>
                  <a:lnTo>
                    <a:pt x="81498" y="56170"/>
                  </a:lnTo>
                  <a:lnTo>
                    <a:pt x="86047" y="55266"/>
                  </a:lnTo>
                  <a:lnTo>
                    <a:pt x="90074" y="54663"/>
                  </a:lnTo>
                  <a:lnTo>
                    <a:pt x="94744" y="53270"/>
                  </a:lnTo>
                  <a:lnTo>
                    <a:pt x="99844" y="51348"/>
                  </a:lnTo>
                  <a:lnTo>
                    <a:pt x="105230" y="49075"/>
                  </a:lnTo>
                  <a:lnTo>
                    <a:pt x="109815" y="47560"/>
                  </a:lnTo>
                  <a:lnTo>
                    <a:pt x="113863" y="46549"/>
                  </a:lnTo>
                  <a:lnTo>
                    <a:pt x="124293" y="44647"/>
                  </a:lnTo>
                  <a:lnTo>
                    <a:pt x="124654" y="47227"/>
                  </a:lnTo>
                  <a:lnTo>
                    <a:pt x="124814" y="51681"/>
                  </a:lnTo>
                  <a:lnTo>
                    <a:pt x="124924" y="65523"/>
                  </a:lnTo>
                  <a:lnTo>
                    <a:pt x="124940" y="83238"/>
                  </a:lnTo>
                  <a:lnTo>
                    <a:pt x="125934" y="87202"/>
                  </a:lnTo>
                  <a:lnTo>
                    <a:pt x="127589" y="91829"/>
                  </a:lnTo>
                  <a:lnTo>
                    <a:pt x="129687" y="96898"/>
                  </a:lnTo>
                  <a:lnTo>
                    <a:pt x="131085" y="101270"/>
                  </a:lnTo>
                  <a:lnTo>
                    <a:pt x="132016" y="105177"/>
                  </a:lnTo>
                  <a:lnTo>
                    <a:pt x="132637" y="108773"/>
                  </a:lnTo>
                  <a:lnTo>
                    <a:pt x="133052" y="112163"/>
                  </a:lnTo>
                  <a:lnTo>
                    <a:pt x="133329" y="115415"/>
                  </a:lnTo>
                  <a:lnTo>
                    <a:pt x="133512" y="118576"/>
                  </a:lnTo>
                  <a:lnTo>
                    <a:pt x="134628" y="122667"/>
                  </a:lnTo>
                  <a:lnTo>
                    <a:pt x="136366" y="127379"/>
                  </a:lnTo>
                  <a:lnTo>
                    <a:pt x="138517" y="132504"/>
                  </a:lnTo>
                  <a:lnTo>
                    <a:pt x="140944" y="136913"/>
                  </a:lnTo>
                  <a:lnTo>
                    <a:pt x="143555" y="140845"/>
                  </a:lnTo>
                  <a:lnTo>
                    <a:pt x="146289" y="144458"/>
                  </a:lnTo>
                  <a:lnTo>
                    <a:pt x="149104" y="147859"/>
                  </a:lnTo>
                  <a:lnTo>
                    <a:pt x="151976" y="151119"/>
                  </a:lnTo>
                  <a:lnTo>
                    <a:pt x="158974" y="158739"/>
                  </a:lnTo>
                  <a:lnTo>
                    <a:pt x="160541" y="159364"/>
                  </a:lnTo>
                  <a:lnTo>
                    <a:pt x="162579" y="159781"/>
                  </a:lnTo>
                  <a:lnTo>
                    <a:pt x="169634" y="1606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Annotation80"/>
            <p:cNvSpPr/>
            <p:nvPr/>
          </p:nvSpPr>
          <p:spPr>
            <a:xfrm>
              <a:off x="7387650" y="2866430"/>
              <a:ext cx="17878" cy="133946"/>
            </a:xfrm>
            <a:custGeom>
              <a:avLst/>
              <a:gdLst/>
              <a:ahLst/>
              <a:cxnLst/>
              <a:rect l="0" t="0" r="0" b="0"/>
              <a:pathLst>
                <a:path w="17878" h="133946">
                  <a:moveTo>
                    <a:pt x="17877" y="0"/>
                  </a:moveTo>
                  <a:lnTo>
                    <a:pt x="17877" y="12429"/>
                  </a:lnTo>
                  <a:lnTo>
                    <a:pt x="16884" y="15231"/>
                  </a:lnTo>
                  <a:lnTo>
                    <a:pt x="15229" y="18091"/>
                  </a:lnTo>
                  <a:lnTo>
                    <a:pt x="13132" y="20990"/>
                  </a:lnTo>
                  <a:lnTo>
                    <a:pt x="11735" y="24908"/>
                  </a:lnTo>
                  <a:lnTo>
                    <a:pt x="10802" y="29504"/>
                  </a:lnTo>
                  <a:lnTo>
                    <a:pt x="10181" y="34552"/>
                  </a:lnTo>
                  <a:lnTo>
                    <a:pt x="9767" y="38909"/>
                  </a:lnTo>
                  <a:lnTo>
                    <a:pt x="9491" y="42807"/>
                  </a:lnTo>
                  <a:lnTo>
                    <a:pt x="9307" y="46397"/>
                  </a:lnTo>
                  <a:lnTo>
                    <a:pt x="9102" y="55678"/>
                  </a:lnTo>
                  <a:lnTo>
                    <a:pt x="9048" y="60931"/>
                  </a:lnTo>
                  <a:lnTo>
                    <a:pt x="8019" y="66418"/>
                  </a:lnTo>
                  <a:lnTo>
                    <a:pt x="6339" y="72060"/>
                  </a:lnTo>
                  <a:lnTo>
                    <a:pt x="4226" y="77805"/>
                  </a:lnTo>
                  <a:lnTo>
                    <a:pt x="2817" y="82628"/>
                  </a:lnTo>
                  <a:lnTo>
                    <a:pt x="1879" y="86835"/>
                  </a:lnTo>
                  <a:lnTo>
                    <a:pt x="1252" y="90632"/>
                  </a:lnTo>
                  <a:lnTo>
                    <a:pt x="835" y="95148"/>
                  </a:lnTo>
                  <a:lnTo>
                    <a:pt x="556" y="100143"/>
                  </a:lnTo>
                  <a:lnTo>
                    <a:pt x="248" y="109992"/>
                  </a:lnTo>
                  <a:lnTo>
                    <a:pt x="49" y="124399"/>
                  </a:lnTo>
                  <a:lnTo>
                    <a:pt x="0" y="1339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Annotation81"/>
            <p:cNvSpPr/>
            <p:nvPr/>
          </p:nvSpPr>
          <p:spPr>
            <a:xfrm>
              <a:off x="7508921" y="2848570"/>
              <a:ext cx="190998" cy="133417"/>
            </a:xfrm>
            <a:custGeom>
              <a:avLst/>
              <a:gdLst/>
              <a:ahLst/>
              <a:cxnLst/>
              <a:rect l="0" t="0" r="0" b="0"/>
              <a:pathLst>
                <a:path w="190998" h="133417">
                  <a:moveTo>
                    <a:pt x="129010" y="0"/>
                  </a:moveTo>
                  <a:lnTo>
                    <a:pt x="86391" y="0"/>
                  </a:lnTo>
                  <a:lnTo>
                    <a:pt x="80734" y="992"/>
                  </a:lnTo>
                  <a:lnTo>
                    <a:pt x="74976" y="2646"/>
                  </a:lnTo>
                  <a:lnTo>
                    <a:pt x="69151" y="4741"/>
                  </a:lnTo>
                  <a:lnTo>
                    <a:pt x="63281" y="7129"/>
                  </a:lnTo>
                  <a:lnTo>
                    <a:pt x="57382" y="9714"/>
                  </a:lnTo>
                  <a:lnTo>
                    <a:pt x="51462" y="12429"/>
                  </a:lnTo>
                  <a:lnTo>
                    <a:pt x="45530" y="16224"/>
                  </a:lnTo>
                  <a:lnTo>
                    <a:pt x="39589" y="20738"/>
                  </a:lnTo>
                  <a:lnTo>
                    <a:pt x="33641" y="25731"/>
                  </a:lnTo>
                  <a:lnTo>
                    <a:pt x="28683" y="31045"/>
                  </a:lnTo>
                  <a:lnTo>
                    <a:pt x="24385" y="36572"/>
                  </a:lnTo>
                  <a:lnTo>
                    <a:pt x="20526" y="42240"/>
                  </a:lnTo>
                  <a:lnTo>
                    <a:pt x="16959" y="48004"/>
                  </a:lnTo>
                  <a:lnTo>
                    <a:pt x="13590" y="53831"/>
                  </a:lnTo>
                  <a:lnTo>
                    <a:pt x="10349" y="59700"/>
                  </a:lnTo>
                  <a:lnTo>
                    <a:pt x="7196" y="66589"/>
                  </a:lnTo>
                  <a:lnTo>
                    <a:pt x="4101" y="74159"/>
                  </a:lnTo>
                  <a:lnTo>
                    <a:pt x="1045" y="82181"/>
                  </a:lnTo>
                  <a:lnTo>
                    <a:pt x="0" y="88522"/>
                  </a:lnTo>
                  <a:lnTo>
                    <a:pt x="297" y="93741"/>
                  </a:lnTo>
                  <a:lnTo>
                    <a:pt x="1487" y="98213"/>
                  </a:lnTo>
                  <a:lnTo>
                    <a:pt x="3275" y="102187"/>
                  </a:lnTo>
                  <a:lnTo>
                    <a:pt x="5459" y="105828"/>
                  </a:lnTo>
                  <a:lnTo>
                    <a:pt x="7909" y="109247"/>
                  </a:lnTo>
                  <a:lnTo>
                    <a:pt x="11528" y="112519"/>
                  </a:lnTo>
                  <a:lnTo>
                    <a:pt x="15927" y="115692"/>
                  </a:lnTo>
                  <a:lnTo>
                    <a:pt x="20847" y="118800"/>
                  </a:lnTo>
                  <a:lnTo>
                    <a:pt x="26112" y="121864"/>
                  </a:lnTo>
                  <a:lnTo>
                    <a:pt x="31609" y="124899"/>
                  </a:lnTo>
                  <a:lnTo>
                    <a:pt x="37260" y="127915"/>
                  </a:lnTo>
                  <a:lnTo>
                    <a:pt x="44008" y="129925"/>
                  </a:lnTo>
                  <a:lnTo>
                    <a:pt x="51484" y="131265"/>
                  </a:lnTo>
                  <a:lnTo>
                    <a:pt x="59449" y="132159"/>
                  </a:lnTo>
                  <a:lnTo>
                    <a:pt x="67739" y="132755"/>
                  </a:lnTo>
                  <a:lnTo>
                    <a:pt x="76244" y="133151"/>
                  </a:lnTo>
                  <a:lnTo>
                    <a:pt x="84893" y="133416"/>
                  </a:lnTo>
                  <a:lnTo>
                    <a:pt x="93640" y="132601"/>
                  </a:lnTo>
                  <a:lnTo>
                    <a:pt x="102450" y="131065"/>
                  </a:lnTo>
                  <a:lnTo>
                    <a:pt x="111304" y="129048"/>
                  </a:lnTo>
                  <a:lnTo>
                    <a:pt x="120185" y="126712"/>
                  </a:lnTo>
                  <a:lnTo>
                    <a:pt x="129086" y="124163"/>
                  </a:lnTo>
                  <a:lnTo>
                    <a:pt x="137998" y="121470"/>
                  </a:lnTo>
                  <a:lnTo>
                    <a:pt x="145927" y="118683"/>
                  </a:lnTo>
                  <a:lnTo>
                    <a:pt x="153200" y="115833"/>
                  </a:lnTo>
                  <a:lnTo>
                    <a:pt x="160033" y="112941"/>
                  </a:lnTo>
                  <a:lnTo>
                    <a:pt x="165583" y="110021"/>
                  </a:lnTo>
                  <a:lnTo>
                    <a:pt x="170275" y="107082"/>
                  </a:lnTo>
                  <a:lnTo>
                    <a:pt x="174398" y="104130"/>
                  </a:lnTo>
                  <a:lnTo>
                    <a:pt x="178138" y="100178"/>
                  </a:lnTo>
                  <a:lnTo>
                    <a:pt x="181626" y="95559"/>
                  </a:lnTo>
                  <a:lnTo>
                    <a:pt x="184943" y="90495"/>
                  </a:lnTo>
                  <a:lnTo>
                    <a:pt x="187156" y="85135"/>
                  </a:lnTo>
                  <a:lnTo>
                    <a:pt x="188630" y="79577"/>
                  </a:lnTo>
                  <a:lnTo>
                    <a:pt x="189613" y="73887"/>
                  </a:lnTo>
                  <a:lnTo>
                    <a:pt x="190269" y="69102"/>
                  </a:lnTo>
                  <a:lnTo>
                    <a:pt x="190705" y="64920"/>
                  </a:lnTo>
                  <a:lnTo>
                    <a:pt x="190997" y="61139"/>
                  </a:lnTo>
                  <a:lnTo>
                    <a:pt x="189204" y="56635"/>
                  </a:lnTo>
                  <a:lnTo>
                    <a:pt x="186024" y="51647"/>
                  </a:lnTo>
                  <a:lnTo>
                    <a:pt x="181917" y="46338"/>
                  </a:lnTo>
                  <a:lnTo>
                    <a:pt x="177191" y="41806"/>
                  </a:lnTo>
                  <a:lnTo>
                    <a:pt x="172056" y="37793"/>
                  </a:lnTo>
                  <a:lnTo>
                    <a:pt x="166645" y="34125"/>
                  </a:lnTo>
                  <a:lnTo>
                    <a:pt x="161052" y="30687"/>
                  </a:lnTo>
                  <a:lnTo>
                    <a:pt x="155337" y="27404"/>
                  </a:lnTo>
                  <a:lnTo>
                    <a:pt x="149540" y="24222"/>
                  </a:lnTo>
                  <a:lnTo>
                    <a:pt x="142697" y="21109"/>
                  </a:lnTo>
                  <a:lnTo>
                    <a:pt x="135155" y="18041"/>
                  </a:lnTo>
                  <a:lnTo>
                    <a:pt x="127148" y="15004"/>
                  </a:lnTo>
                  <a:lnTo>
                    <a:pt x="119823" y="11987"/>
                  </a:lnTo>
                  <a:lnTo>
                    <a:pt x="112953" y="8984"/>
                  </a:lnTo>
                  <a:lnTo>
                    <a:pt x="106387" y="5989"/>
                  </a:lnTo>
                  <a:lnTo>
                    <a:pt x="101017" y="3993"/>
                  </a:lnTo>
                  <a:lnTo>
                    <a:pt x="96443" y="2662"/>
                  </a:lnTo>
                  <a:lnTo>
                    <a:pt x="843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Annotation82"/>
            <p:cNvSpPr/>
            <p:nvPr/>
          </p:nvSpPr>
          <p:spPr>
            <a:xfrm>
              <a:off x="5922373" y="2464706"/>
              <a:ext cx="318803" cy="258648"/>
            </a:xfrm>
            <a:custGeom>
              <a:avLst/>
              <a:gdLst/>
              <a:ahLst/>
              <a:cxnLst/>
              <a:rect l="0" t="0" r="0" b="0"/>
              <a:pathLst>
                <a:path w="318803" h="258648">
                  <a:moveTo>
                    <a:pt x="204939" y="17747"/>
                  </a:moveTo>
                  <a:lnTo>
                    <a:pt x="191363" y="4186"/>
                  </a:lnTo>
                  <a:lnTo>
                    <a:pt x="188936" y="2753"/>
                  </a:lnTo>
                  <a:lnTo>
                    <a:pt x="183590" y="1161"/>
                  </a:lnTo>
                  <a:lnTo>
                    <a:pt x="175256" y="454"/>
                  </a:lnTo>
                  <a:lnTo>
                    <a:pt x="165924" y="139"/>
                  </a:lnTo>
                  <a:lnTo>
                    <a:pt x="158465" y="0"/>
                  </a:lnTo>
                  <a:lnTo>
                    <a:pt x="149191" y="2583"/>
                  </a:lnTo>
                  <a:lnTo>
                    <a:pt x="143938" y="4661"/>
                  </a:lnTo>
                  <a:lnTo>
                    <a:pt x="138448" y="7039"/>
                  </a:lnTo>
                  <a:lnTo>
                    <a:pt x="127053" y="12326"/>
                  </a:lnTo>
                  <a:lnTo>
                    <a:pt x="109469" y="20882"/>
                  </a:lnTo>
                  <a:lnTo>
                    <a:pt x="103551" y="24798"/>
                  </a:lnTo>
                  <a:lnTo>
                    <a:pt x="97621" y="29393"/>
                  </a:lnTo>
                  <a:lnTo>
                    <a:pt x="91680" y="34440"/>
                  </a:lnTo>
                  <a:lnTo>
                    <a:pt x="84740" y="38798"/>
                  </a:lnTo>
                  <a:lnTo>
                    <a:pt x="77134" y="42695"/>
                  </a:lnTo>
                  <a:lnTo>
                    <a:pt x="69083" y="46285"/>
                  </a:lnTo>
                  <a:lnTo>
                    <a:pt x="61730" y="51655"/>
                  </a:lnTo>
                  <a:lnTo>
                    <a:pt x="54842" y="58212"/>
                  </a:lnTo>
                  <a:lnTo>
                    <a:pt x="48263" y="65560"/>
                  </a:lnTo>
                  <a:lnTo>
                    <a:pt x="42884" y="72443"/>
                  </a:lnTo>
                  <a:lnTo>
                    <a:pt x="38305" y="79016"/>
                  </a:lnTo>
                  <a:lnTo>
                    <a:pt x="29575" y="92602"/>
                  </a:lnTo>
                  <a:lnTo>
                    <a:pt x="19074" y="108563"/>
                  </a:lnTo>
                  <a:lnTo>
                    <a:pt x="14486" y="116986"/>
                  </a:lnTo>
                  <a:lnTo>
                    <a:pt x="10435" y="125578"/>
                  </a:lnTo>
                  <a:lnTo>
                    <a:pt x="6740" y="134283"/>
                  </a:lnTo>
                  <a:lnTo>
                    <a:pt x="4277" y="142071"/>
                  </a:lnTo>
                  <a:lnTo>
                    <a:pt x="2635" y="149247"/>
                  </a:lnTo>
                  <a:lnTo>
                    <a:pt x="1541" y="156015"/>
                  </a:lnTo>
                  <a:lnTo>
                    <a:pt x="810" y="163504"/>
                  </a:lnTo>
                  <a:lnTo>
                    <a:pt x="324" y="171473"/>
                  </a:lnTo>
                  <a:lnTo>
                    <a:pt x="0" y="179762"/>
                  </a:lnTo>
                  <a:lnTo>
                    <a:pt x="777" y="187273"/>
                  </a:lnTo>
                  <a:lnTo>
                    <a:pt x="2288" y="194264"/>
                  </a:lnTo>
                  <a:lnTo>
                    <a:pt x="4289" y="200910"/>
                  </a:lnTo>
                  <a:lnTo>
                    <a:pt x="7609" y="207324"/>
                  </a:lnTo>
                  <a:lnTo>
                    <a:pt x="11808" y="213585"/>
                  </a:lnTo>
                  <a:lnTo>
                    <a:pt x="16595" y="219743"/>
                  </a:lnTo>
                  <a:lnTo>
                    <a:pt x="21772" y="225833"/>
                  </a:lnTo>
                  <a:lnTo>
                    <a:pt x="27210" y="231877"/>
                  </a:lnTo>
                  <a:lnTo>
                    <a:pt x="32821" y="237891"/>
                  </a:lnTo>
                  <a:lnTo>
                    <a:pt x="38548" y="242892"/>
                  </a:lnTo>
                  <a:lnTo>
                    <a:pt x="44352" y="247219"/>
                  </a:lnTo>
                  <a:lnTo>
                    <a:pt x="50209" y="251096"/>
                  </a:lnTo>
                  <a:lnTo>
                    <a:pt x="58086" y="253680"/>
                  </a:lnTo>
                  <a:lnTo>
                    <a:pt x="67309" y="255403"/>
                  </a:lnTo>
                  <a:lnTo>
                    <a:pt x="77431" y="256551"/>
                  </a:lnTo>
                  <a:lnTo>
                    <a:pt x="87159" y="257317"/>
                  </a:lnTo>
                  <a:lnTo>
                    <a:pt x="96624" y="257828"/>
                  </a:lnTo>
                  <a:lnTo>
                    <a:pt x="105913" y="258168"/>
                  </a:lnTo>
                  <a:lnTo>
                    <a:pt x="137968" y="258647"/>
                  </a:lnTo>
                  <a:lnTo>
                    <a:pt x="148372" y="257722"/>
                  </a:lnTo>
                  <a:lnTo>
                    <a:pt x="158289" y="256113"/>
                  </a:lnTo>
                  <a:lnTo>
                    <a:pt x="178246" y="251680"/>
                  </a:lnTo>
                  <a:lnTo>
                    <a:pt x="200358" y="246402"/>
                  </a:lnTo>
                  <a:lnTo>
                    <a:pt x="210824" y="243606"/>
                  </a:lnTo>
                  <a:lnTo>
                    <a:pt x="230397" y="237853"/>
                  </a:lnTo>
                  <a:lnTo>
                    <a:pt x="239788" y="233937"/>
                  </a:lnTo>
                  <a:lnTo>
                    <a:pt x="249028" y="229343"/>
                  </a:lnTo>
                  <a:lnTo>
                    <a:pt x="258168" y="224295"/>
                  </a:lnTo>
                  <a:lnTo>
                    <a:pt x="266247" y="218946"/>
                  </a:lnTo>
                  <a:lnTo>
                    <a:pt x="273620" y="213395"/>
                  </a:lnTo>
                  <a:lnTo>
                    <a:pt x="280521" y="207710"/>
                  </a:lnTo>
                  <a:lnTo>
                    <a:pt x="287108" y="202928"/>
                  </a:lnTo>
                  <a:lnTo>
                    <a:pt x="293486" y="198748"/>
                  </a:lnTo>
                  <a:lnTo>
                    <a:pt x="299725" y="194969"/>
                  </a:lnTo>
                  <a:lnTo>
                    <a:pt x="304877" y="190465"/>
                  </a:lnTo>
                  <a:lnTo>
                    <a:pt x="309305" y="185479"/>
                  </a:lnTo>
                  <a:lnTo>
                    <a:pt x="313250" y="180170"/>
                  </a:lnTo>
                  <a:lnTo>
                    <a:pt x="315880" y="174646"/>
                  </a:lnTo>
                  <a:lnTo>
                    <a:pt x="317633" y="168979"/>
                  </a:lnTo>
                  <a:lnTo>
                    <a:pt x="318802" y="163217"/>
                  </a:lnTo>
                  <a:lnTo>
                    <a:pt x="318588" y="157391"/>
                  </a:lnTo>
                  <a:lnTo>
                    <a:pt x="317453" y="151523"/>
                  </a:lnTo>
                  <a:lnTo>
                    <a:pt x="315702" y="145626"/>
                  </a:lnTo>
                  <a:lnTo>
                    <a:pt x="313542" y="139711"/>
                  </a:lnTo>
                  <a:lnTo>
                    <a:pt x="311109" y="133783"/>
                  </a:lnTo>
                  <a:lnTo>
                    <a:pt x="308494" y="127846"/>
                  </a:lnTo>
                  <a:lnTo>
                    <a:pt x="304764" y="121905"/>
                  </a:lnTo>
                  <a:lnTo>
                    <a:pt x="300290" y="115959"/>
                  </a:lnTo>
                  <a:lnTo>
                    <a:pt x="295322" y="110011"/>
                  </a:lnTo>
                  <a:lnTo>
                    <a:pt x="290023" y="104061"/>
                  </a:lnTo>
                  <a:lnTo>
                    <a:pt x="278839" y="92158"/>
                  </a:lnTo>
                  <a:lnTo>
                    <a:pt x="261376" y="74301"/>
                  </a:lnTo>
                  <a:lnTo>
                    <a:pt x="255474" y="69340"/>
                  </a:lnTo>
                  <a:lnTo>
                    <a:pt x="249555" y="65041"/>
                  </a:lnTo>
                  <a:lnTo>
                    <a:pt x="243621" y="61182"/>
                  </a:lnTo>
                  <a:lnTo>
                    <a:pt x="237679" y="57618"/>
                  </a:lnTo>
                  <a:lnTo>
                    <a:pt x="231731" y="54250"/>
                  </a:lnTo>
                  <a:lnTo>
                    <a:pt x="219826" y="47861"/>
                  </a:lnTo>
                  <a:lnTo>
                    <a:pt x="207913" y="41715"/>
                  </a:lnTo>
                  <a:lnTo>
                    <a:pt x="201956" y="39678"/>
                  </a:lnTo>
                  <a:lnTo>
                    <a:pt x="195997" y="38321"/>
                  </a:lnTo>
                  <a:lnTo>
                    <a:pt x="190040" y="37416"/>
                  </a:lnTo>
                  <a:lnTo>
                    <a:pt x="184080" y="35821"/>
                  </a:lnTo>
                  <a:lnTo>
                    <a:pt x="178122" y="33765"/>
                  </a:lnTo>
                  <a:lnTo>
                    <a:pt x="172164" y="31402"/>
                  </a:lnTo>
                  <a:lnTo>
                    <a:pt x="162893" y="28777"/>
                  </a:lnTo>
                  <a:lnTo>
                    <a:pt x="155464" y="27610"/>
                  </a:lnTo>
                  <a:lnTo>
                    <a:pt x="145697" y="26953"/>
                  </a:lnTo>
                  <a:lnTo>
                    <a:pt x="133429" y="266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Annotation83"/>
            <p:cNvSpPr/>
            <p:nvPr/>
          </p:nvSpPr>
          <p:spPr>
            <a:xfrm>
              <a:off x="4717506" y="2375308"/>
              <a:ext cx="1347236" cy="187514"/>
            </a:xfrm>
            <a:custGeom>
              <a:avLst/>
              <a:gdLst/>
              <a:ahLst/>
              <a:cxnLst/>
              <a:rect l="0" t="0" r="0" b="0"/>
              <a:pathLst>
                <a:path w="1347236" h="187514">
                  <a:moveTo>
                    <a:pt x="1347235" y="116075"/>
                  </a:moveTo>
                  <a:lnTo>
                    <a:pt x="1347235" y="107513"/>
                  </a:lnTo>
                  <a:lnTo>
                    <a:pt x="1318269" y="107148"/>
                  </a:lnTo>
                  <a:lnTo>
                    <a:pt x="1315013" y="106155"/>
                  </a:lnTo>
                  <a:lnTo>
                    <a:pt x="1308747" y="102405"/>
                  </a:lnTo>
                  <a:lnTo>
                    <a:pt x="1300004" y="100078"/>
                  </a:lnTo>
                  <a:lnTo>
                    <a:pt x="1259490" y="95733"/>
                  </a:lnTo>
                  <a:lnTo>
                    <a:pt x="1245668" y="92151"/>
                  </a:lnTo>
                  <a:lnTo>
                    <a:pt x="1209868" y="89852"/>
                  </a:lnTo>
                  <a:lnTo>
                    <a:pt x="1173779" y="86808"/>
                  </a:lnTo>
                  <a:lnTo>
                    <a:pt x="1134284" y="82268"/>
                  </a:lnTo>
                  <a:lnTo>
                    <a:pt x="1094774" y="80923"/>
                  </a:lnTo>
                  <a:lnTo>
                    <a:pt x="1036933" y="80468"/>
                  </a:lnTo>
                  <a:lnTo>
                    <a:pt x="1004730" y="77760"/>
                  </a:lnTo>
                  <a:lnTo>
                    <a:pt x="971546" y="74242"/>
                  </a:lnTo>
                  <a:lnTo>
                    <a:pt x="940245" y="72678"/>
                  </a:lnTo>
                  <a:lnTo>
                    <a:pt x="907132" y="71982"/>
                  </a:lnTo>
                  <a:lnTo>
                    <a:pt x="743753" y="71436"/>
                  </a:lnTo>
                  <a:lnTo>
                    <a:pt x="710553" y="68785"/>
                  </a:lnTo>
                  <a:lnTo>
                    <a:pt x="676928" y="65291"/>
                  </a:lnTo>
                  <a:lnTo>
                    <a:pt x="645430" y="63739"/>
                  </a:lnTo>
                  <a:lnTo>
                    <a:pt x="612230" y="63049"/>
                  </a:lnTo>
                  <a:lnTo>
                    <a:pt x="398126" y="62500"/>
                  </a:lnTo>
                  <a:lnTo>
                    <a:pt x="368568" y="65144"/>
                  </a:lnTo>
                  <a:lnTo>
                    <a:pt x="326945" y="69565"/>
                  </a:lnTo>
                  <a:lnTo>
                    <a:pt x="285811" y="70875"/>
                  </a:lnTo>
                  <a:lnTo>
                    <a:pt x="236320" y="71317"/>
                  </a:lnTo>
                  <a:lnTo>
                    <a:pt x="204996" y="76135"/>
                  </a:lnTo>
                  <a:lnTo>
                    <a:pt x="168712" y="79522"/>
                  </a:lnTo>
                  <a:lnTo>
                    <a:pt x="128991" y="80283"/>
                  </a:lnTo>
                  <a:lnTo>
                    <a:pt x="95895" y="80356"/>
                  </a:lnTo>
                  <a:lnTo>
                    <a:pt x="95853" y="75616"/>
                  </a:lnTo>
                  <a:lnTo>
                    <a:pt x="96840" y="74219"/>
                  </a:lnTo>
                  <a:lnTo>
                    <a:pt x="98492" y="73288"/>
                  </a:lnTo>
                  <a:lnTo>
                    <a:pt x="100586" y="72668"/>
                  </a:lnTo>
                  <a:lnTo>
                    <a:pt x="105561" y="69333"/>
                  </a:lnTo>
                  <a:lnTo>
                    <a:pt x="112076" y="64542"/>
                  </a:lnTo>
                  <a:lnTo>
                    <a:pt x="121592" y="59107"/>
                  </a:lnTo>
                  <a:lnTo>
                    <a:pt x="132443" y="56029"/>
                  </a:lnTo>
                  <a:lnTo>
                    <a:pt x="143887" y="53669"/>
                  </a:lnTo>
                  <a:lnTo>
                    <a:pt x="155594" y="49313"/>
                  </a:lnTo>
                  <a:lnTo>
                    <a:pt x="170067" y="44070"/>
                  </a:lnTo>
                  <a:lnTo>
                    <a:pt x="185438" y="38432"/>
                  </a:lnTo>
                  <a:lnTo>
                    <a:pt x="198891" y="32619"/>
                  </a:lnTo>
                  <a:lnTo>
                    <a:pt x="211491" y="26728"/>
                  </a:lnTo>
                  <a:lnTo>
                    <a:pt x="217632" y="23768"/>
                  </a:lnTo>
                  <a:lnTo>
                    <a:pt x="224705" y="20803"/>
                  </a:lnTo>
                  <a:lnTo>
                    <a:pt x="232400" y="17834"/>
                  </a:lnTo>
                  <a:lnTo>
                    <a:pt x="247903" y="12881"/>
                  </a:lnTo>
                  <a:lnTo>
                    <a:pt x="274040" y="7055"/>
                  </a:lnTo>
                  <a:lnTo>
                    <a:pt x="289667" y="2083"/>
                  </a:lnTo>
                  <a:lnTo>
                    <a:pt x="309789" y="25"/>
                  </a:lnTo>
                  <a:lnTo>
                    <a:pt x="305446" y="0"/>
                  </a:lnTo>
                  <a:lnTo>
                    <a:pt x="303112" y="988"/>
                  </a:lnTo>
                  <a:lnTo>
                    <a:pt x="297870" y="4733"/>
                  </a:lnTo>
                  <a:lnTo>
                    <a:pt x="294088" y="6128"/>
                  </a:lnTo>
                  <a:lnTo>
                    <a:pt x="284589" y="7679"/>
                  </a:lnTo>
                  <a:lnTo>
                    <a:pt x="279275" y="10076"/>
                  </a:lnTo>
                  <a:lnTo>
                    <a:pt x="273746" y="13659"/>
                  </a:lnTo>
                  <a:lnTo>
                    <a:pt x="268074" y="18032"/>
                  </a:lnTo>
                  <a:lnTo>
                    <a:pt x="260320" y="21939"/>
                  </a:lnTo>
                  <a:lnTo>
                    <a:pt x="251178" y="25537"/>
                  </a:lnTo>
                  <a:lnTo>
                    <a:pt x="241111" y="28927"/>
                  </a:lnTo>
                  <a:lnTo>
                    <a:pt x="231419" y="33172"/>
                  </a:lnTo>
                  <a:lnTo>
                    <a:pt x="221979" y="37986"/>
                  </a:lnTo>
                  <a:lnTo>
                    <a:pt x="212705" y="43179"/>
                  </a:lnTo>
                  <a:lnTo>
                    <a:pt x="191809" y="54242"/>
                  </a:lnTo>
                  <a:lnTo>
                    <a:pt x="146023" y="77513"/>
                  </a:lnTo>
                  <a:lnTo>
                    <a:pt x="134259" y="84414"/>
                  </a:lnTo>
                  <a:lnTo>
                    <a:pt x="122444" y="91991"/>
                  </a:lnTo>
                  <a:lnTo>
                    <a:pt x="110595" y="100019"/>
                  </a:lnTo>
                  <a:lnTo>
                    <a:pt x="98723" y="107355"/>
                  </a:lnTo>
                  <a:lnTo>
                    <a:pt x="86836" y="114231"/>
                  </a:lnTo>
                  <a:lnTo>
                    <a:pt x="74938" y="120798"/>
                  </a:lnTo>
                  <a:lnTo>
                    <a:pt x="64026" y="127162"/>
                  </a:lnTo>
                  <a:lnTo>
                    <a:pt x="35427" y="144606"/>
                  </a:lnTo>
                  <a:lnTo>
                    <a:pt x="27754" y="148986"/>
                  </a:lnTo>
                  <a:lnTo>
                    <a:pt x="20653" y="152899"/>
                  </a:lnTo>
                  <a:lnTo>
                    <a:pt x="14925" y="157491"/>
                  </a:lnTo>
                  <a:lnTo>
                    <a:pt x="10114" y="162537"/>
                  </a:lnTo>
                  <a:lnTo>
                    <a:pt x="0" y="175413"/>
                  </a:lnTo>
                  <a:lnTo>
                    <a:pt x="163" y="177462"/>
                  </a:lnTo>
                  <a:lnTo>
                    <a:pt x="1266" y="179820"/>
                  </a:lnTo>
                  <a:lnTo>
                    <a:pt x="2993" y="182384"/>
                  </a:lnTo>
                  <a:lnTo>
                    <a:pt x="6132" y="184094"/>
                  </a:lnTo>
                  <a:lnTo>
                    <a:pt x="14916" y="185993"/>
                  </a:lnTo>
                  <a:lnTo>
                    <a:pt x="49609" y="187313"/>
                  </a:lnTo>
                  <a:lnTo>
                    <a:pt x="69020" y="187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Annotation84"/>
            <p:cNvSpPr/>
            <p:nvPr/>
          </p:nvSpPr>
          <p:spPr>
            <a:xfrm>
              <a:off x="7264360" y="2500323"/>
              <a:ext cx="395034" cy="267344"/>
            </a:xfrm>
            <a:custGeom>
              <a:avLst/>
              <a:gdLst/>
              <a:ahLst/>
              <a:cxnLst/>
              <a:rect l="0" t="0" r="0" b="0"/>
              <a:pathLst>
                <a:path w="395034" h="267344">
                  <a:moveTo>
                    <a:pt x="284185" y="26779"/>
                  </a:moveTo>
                  <a:lnTo>
                    <a:pt x="284185" y="4556"/>
                  </a:lnTo>
                  <a:lnTo>
                    <a:pt x="283192" y="3034"/>
                  </a:lnTo>
                  <a:lnTo>
                    <a:pt x="281537" y="2019"/>
                  </a:lnTo>
                  <a:lnTo>
                    <a:pt x="279440" y="1343"/>
                  </a:lnTo>
                  <a:lnTo>
                    <a:pt x="271813" y="591"/>
                  </a:lnTo>
                  <a:lnTo>
                    <a:pt x="262795" y="257"/>
                  </a:lnTo>
                  <a:lnTo>
                    <a:pt x="251142" y="69"/>
                  </a:lnTo>
                  <a:lnTo>
                    <a:pt x="219421" y="0"/>
                  </a:lnTo>
                  <a:lnTo>
                    <a:pt x="211213" y="989"/>
                  </a:lnTo>
                  <a:lnTo>
                    <a:pt x="202763" y="2640"/>
                  </a:lnTo>
                  <a:lnTo>
                    <a:pt x="194149" y="4733"/>
                  </a:lnTo>
                  <a:lnTo>
                    <a:pt x="186420" y="7121"/>
                  </a:lnTo>
                  <a:lnTo>
                    <a:pt x="179282" y="9705"/>
                  </a:lnTo>
                  <a:lnTo>
                    <a:pt x="172536" y="12419"/>
                  </a:lnTo>
                  <a:lnTo>
                    <a:pt x="164066" y="15221"/>
                  </a:lnTo>
                  <a:lnTo>
                    <a:pt x="154447" y="18082"/>
                  </a:lnTo>
                  <a:lnTo>
                    <a:pt x="144061" y="20981"/>
                  </a:lnTo>
                  <a:lnTo>
                    <a:pt x="135151" y="24898"/>
                  </a:lnTo>
                  <a:lnTo>
                    <a:pt x="127225" y="29493"/>
                  </a:lnTo>
                  <a:lnTo>
                    <a:pt x="119954" y="34542"/>
                  </a:lnTo>
                  <a:lnTo>
                    <a:pt x="111134" y="39892"/>
                  </a:lnTo>
                  <a:lnTo>
                    <a:pt x="101283" y="45442"/>
                  </a:lnTo>
                  <a:lnTo>
                    <a:pt x="90741" y="51127"/>
                  </a:lnTo>
                  <a:lnTo>
                    <a:pt x="81727" y="56902"/>
                  </a:lnTo>
                  <a:lnTo>
                    <a:pt x="73732" y="62736"/>
                  </a:lnTo>
                  <a:lnTo>
                    <a:pt x="66416" y="68609"/>
                  </a:lnTo>
                  <a:lnTo>
                    <a:pt x="58557" y="75502"/>
                  </a:lnTo>
                  <a:lnTo>
                    <a:pt x="50340" y="83073"/>
                  </a:lnTo>
                  <a:lnTo>
                    <a:pt x="41882" y="91097"/>
                  </a:lnTo>
                  <a:lnTo>
                    <a:pt x="35250" y="98431"/>
                  </a:lnTo>
                  <a:lnTo>
                    <a:pt x="29836" y="105305"/>
                  </a:lnTo>
                  <a:lnTo>
                    <a:pt x="25233" y="111872"/>
                  </a:lnTo>
                  <a:lnTo>
                    <a:pt x="21172" y="119226"/>
                  </a:lnTo>
                  <a:lnTo>
                    <a:pt x="17470" y="127106"/>
                  </a:lnTo>
                  <a:lnTo>
                    <a:pt x="14010" y="135335"/>
                  </a:lnTo>
                  <a:lnTo>
                    <a:pt x="10711" y="143798"/>
                  </a:lnTo>
                  <a:lnTo>
                    <a:pt x="4395" y="161139"/>
                  </a:lnTo>
                  <a:lnTo>
                    <a:pt x="2313" y="169930"/>
                  </a:lnTo>
                  <a:lnTo>
                    <a:pt x="925" y="178768"/>
                  </a:lnTo>
                  <a:lnTo>
                    <a:pt x="0" y="187636"/>
                  </a:lnTo>
                  <a:lnTo>
                    <a:pt x="377" y="195533"/>
                  </a:lnTo>
                  <a:lnTo>
                    <a:pt x="1621" y="202781"/>
                  </a:lnTo>
                  <a:lnTo>
                    <a:pt x="3444" y="209598"/>
                  </a:lnTo>
                  <a:lnTo>
                    <a:pt x="6645" y="216127"/>
                  </a:lnTo>
                  <a:lnTo>
                    <a:pt x="10766" y="222464"/>
                  </a:lnTo>
                  <a:lnTo>
                    <a:pt x="15500" y="228673"/>
                  </a:lnTo>
                  <a:lnTo>
                    <a:pt x="20641" y="233805"/>
                  </a:lnTo>
                  <a:lnTo>
                    <a:pt x="31652" y="242152"/>
                  </a:lnTo>
                  <a:lnTo>
                    <a:pt x="38362" y="245767"/>
                  </a:lnTo>
                  <a:lnTo>
                    <a:pt x="45815" y="249170"/>
                  </a:lnTo>
                  <a:lnTo>
                    <a:pt x="53763" y="252430"/>
                  </a:lnTo>
                  <a:lnTo>
                    <a:pt x="62041" y="255596"/>
                  </a:lnTo>
                  <a:lnTo>
                    <a:pt x="79185" y="261759"/>
                  </a:lnTo>
                  <a:lnTo>
                    <a:pt x="88920" y="263799"/>
                  </a:lnTo>
                  <a:lnTo>
                    <a:pt x="99384" y="265160"/>
                  </a:lnTo>
                  <a:lnTo>
                    <a:pt x="110332" y="266067"/>
                  </a:lnTo>
                  <a:lnTo>
                    <a:pt x="122597" y="266671"/>
                  </a:lnTo>
                  <a:lnTo>
                    <a:pt x="149467" y="267343"/>
                  </a:lnTo>
                  <a:lnTo>
                    <a:pt x="162591" y="266530"/>
                  </a:lnTo>
                  <a:lnTo>
                    <a:pt x="175313" y="264995"/>
                  </a:lnTo>
                  <a:lnTo>
                    <a:pt x="201036" y="260645"/>
                  </a:lnTo>
                  <a:lnTo>
                    <a:pt x="229022" y="255404"/>
                  </a:lnTo>
                  <a:lnTo>
                    <a:pt x="241450" y="252617"/>
                  </a:lnTo>
                  <a:lnTo>
                    <a:pt x="252714" y="249767"/>
                  </a:lnTo>
                  <a:lnTo>
                    <a:pt x="274171" y="243955"/>
                  </a:lnTo>
                  <a:lnTo>
                    <a:pt x="296949" y="238065"/>
                  </a:lnTo>
                  <a:lnTo>
                    <a:pt x="307592" y="234112"/>
                  </a:lnTo>
                  <a:lnTo>
                    <a:pt x="317666" y="229493"/>
                  </a:lnTo>
                  <a:lnTo>
                    <a:pt x="350498" y="212562"/>
                  </a:lnTo>
                  <a:lnTo>
                    <a:pt x="357196" y="208181"/>
                  </a:lnTo>
                  <a:lnTo>
                    <a:pt x="363647" y="203276"/>
                  </a:lnTo>
                  <a:lnTo>
                    <a:pt x="369934" y="198022"/>
                  </a:lnTo>
                  <a:lnTo>
                    <a:pt x="375119" y="192535"/>
                  </a:lnTo>
                  <a:lnTo>
                    <a:pt x="379569" y="186892"/>
                  </a:lnTo>
                  <a:lnTo>
                    <a:pt x="383527" y="181146"/>
                  </a:lnTo>
                  <a:lnTo>
                    <a:pt x="387161" y="175331"/>
                  </a:lnTo>
                  <a:lnTo>
                    <a:pt x="390576" y="169469"/>
                  </a:lnTo>
                  <a:lnTo>
                    <a:pt x="393846" y="163578"/>
                  </a:lnTo>
                  <a:lnTo>
                    <a:pt x="395033" y="156673"/>
                  </a:lnTo>
                  <a:lnTo>
                    <a:pt x="394831" y="149094"/>
                  </a:lnTo>
                  <a:lnTo>
                    <a:pt x="393703" y="141064"/>
                  </a:lnTo>
                  <a:lnTo>
                    <a:pt x="391958" y="133727"/>
                  </a:lnTo>
                  <a:lnTo>
                    <a:pt x="389801" y="126851"/>
                  </a:lnTo>
                  <a:lnTo>
                    <a:pt x="387370" y="120283"/>
                  </a:lnTo>
                  <a:lnTo>
                    <a:pt x="383763" y="113919"/>
                  </a:lnTo>
                  <a:lnTo>
                    <a:pt x="379373" y="107693"/>
                  </a:lnTo>
                  <a:lnTo>
                    <a:pt x="374458" y="101557"/>
                  </a:lnTo>
                  <a:lnTo>
                    <a:pt x="369197" y="95483"/>
                  </a:lnTo>
                  <a:lnTo>
                    <a:pt x="363702" y="89449"/>
                  </a:lnTo>
                  <a:lnTo>
                    <a:pt x="358053" y="83441"/>
                  </a:lnTo>
                  <a:lnTo>
                    <a:pt x="351307" y="78444"/>
                  </a:lnTo>
                  <a:lnTo>
                    <a:pt x="343831" y="74121"/>
                  </a:lnTo>
                  <a:lnTo>
                    <a:pt x="335867" y="70247"/>
                  </a:lnTo>
                  <a:lnTo>
                    <a:pt x="327577" y="65679"/>
                  </a:lnTo>
                  <a:lnTo>
                    <a:pt x="319072" y="60650"/>
                  </a:lnTo>
                  <a:lnTo>
                    <a:pt x="310423" y="55312"/>
                  </a:lnTo>
                  <a:lnTo>
                    <a:pt x="300684" y="50762"/>
                  </a:lnTo>
                  <a:lnTo>
                    <a:pt x="290218" y="46736"/>
                  </a:lnTo>
                  <a:lnTo>
                    <a:pt x="221968" y="23925"/>
                  </a:lnTo>
                  <a:lnTo>
                    <a:pt x="213905" y="21900"/>
                  </a:lnTo>
                  <a:lnTo>
                    <a:pt x="206543" y="20549"/>
                  </a:lnTo>
                  <a:lnTo>
                    <a:pt x="199648" y="19649"/>
                  </a:lnTo>
                  <a:lnTo>
                    <a:pt x="193066" y="19049"/>
                  </a:lnTo>
                  <a:lnTo>
                    <a:pt x="186692" y="18649"/>
                  </a:lnTo>
                  <a:lnTo>
                    <a:pt x="175304" y="18205"/>
                  </a:lnTo>
                  <a:lnTo>
                    <a:pt x="159045" y="178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Annotation85"/>
            <p:cNvSpPr/>
            <p:nvPr/>
          </p:nvSpPr>
          <p:spPr>
            <a:xfrm>
              <a:off x="7414466" y="2393156"/>
              <a:ext cx="1094024" cy="169665"/>
            </a:xfrm>
            <a:custGeom>
              <a:avLst/>
              <a:gdLst/>
              <a:ahLst/>
              <a:cxnLst/>
              <a:rect l="0" t="0" r="0" b="0"/>
              <a:pathLst>
                <a:path w="1094024" h="169665">
                  <a:moveTo>
                    <a:pt x="0" y="133945"/>
                  </a:moveTo>
                  <a:lnTo>
                    <a:pt x="124069" y="133945"/>
                  </a:lnTo>
                  <a:lnTo>
                    <a:pt x="156384" y="129205"/>
                  </a:lnTo>
                  <a:lnTo>
                    <a:pt x="182064" y="126878"/>
                  </a:lnTo>
                  <a:lnTo>
                    <a:pt x="210029" y="125843"/>
                  </a:lnTo>
                  <a:lnTo>
                    <a:pt x="239013" y="125383"/>
                  </a:lnTo>
                  <a:lnTo>
                    <a:pt x="268446" y="122533"/>
                  </a:lnTo>
                  <a:lnTo>
                    <a:pt x="298081" y="118952"/>
                  </a:lnTo>
                  <a:lnTo>
                    <a:pt x="327806" y="117360"/>
                  </a:lnTo>
                  <a:lnTo>
                    <a:pt x="357568" y="114006"/>
                  </a:lnTo>
                  <a:lnTo>
                    <a:pt x="387349" y="110201"/>
                  </a:lnTo>
                  <a:lnTo>
                    <a:pt x="417138" y="108510"/>
                  </a:lnTo>
                  <a:lnTo>
                    <a:pt x="449580" y="107758"/>
                  </a:lnTo>
                  <a:lnTo>
                    <a:pt x="482867" y="106432"/>
                  </a:lnTo>
                  <a:lnTo>
                    <a:pt x="514215" y="102535"/>
                  </a:lnTo>
                  <a:lnTo>
                    <a:pt x="544701" y="100141"/>
                  </a:lnTo>
                  <a:lnTo>
                    <a:pt x="575796" y="99078"/>
                  </a:lnTo>
                  <a:lnTo>
                    <a:pt x="609479" y="98605"/>
                  </a:lnTo>
                  <a:lnTo>
                    <a:pt x="641665" y="95749"/>
                  </a:lnTo>
                  <a:lnTo>
                    <a:pt x="672523" y="92165"/>
                  </a:lnTo>
                  <a:lnTo>
                    <a:pt x="702790" y="90571"/>
                  </a:lnTo>
                  <a:lnTo>
                    <a:pt x="732795" y="89863"/>
                  </a:lnTo>
                  <a:lnTo>
                    <a:pt x="761690" y="88557"/>
                  </a:lnTo>
                  <a:lnTo>
                    <a:pt x="787775" y="84668"/>
                  </a:lnTo>
                  <a:lnTo>
                    <a:pt x="812611" y="82279"/>
                  </a:lnTo>
                  <a:lnTo>
                    <a:pt x="836891" y="80225"/>
                  </a:lnTo>
                  <a:lnTo>
                    <a:pt x="860924" y="76005"/>
                  </a:lnTo>
                  <a:lnTo>
                    <a:pt x="901587" y="71347"/>
                  </a:lnTo>
                  <a:lnTo>
                    <a:pt x="920135" y="67098"/>
                  </a:lnTo>
                  <a:lnTo>
                    <a:pt x="955327" y="62422"/>
                  </a:lnTo>
                  <a:lnTo>
                    <a:pt x="969511" y="58171"/>
                  </a:lnTo>
                  <a:lnTo>
                    <a:pt x="994803" y="53493"/>
                  </a:lnTo>
                  <a:lnTo>
                    <a:pt x="1006920" y="49241"/>
                  </a:lnTo>
                  <a:lnTo>
                    <a:pt x="1020163" y="46009"/>
                  </a:lnTo>
                  <a:lnTo>
                    <a:pt x="1030377" y="45052"/>
                  </a:lnTo>
                  <a:lnTo>
                    <a:pt x="1033536" y="43925"/>
                  </a:lnTo>
                  <a:lnTo>
                    <a:pt x="1039695" y="40028"/>
                  </a:lnTo>
                  <a:lnTo>
                    <a:pt x="1043999" y="36995"/>
                  </a:lnTo>
                  <a:lnTo>
                    <a:pt x="1044604" y="35578"/>
                  </a:lnTo>
                  <a:lnTo>
                    <a:pt x="1045275" y="31357"/>
                  </a:lnTo>
                  <a:lnTo>
                    <a:pt x="1045653" y="28143"/>
                  </a:lnTo>
                  <a:lnTo>
                    <a:pt x="1040445" y="24745"/>
                  </a:lnTo>
                  <a:lnTo>
                    <a:pt x="1032502" y="20920"/>
                  </a:lnTo>
                  <a:lnTo>
                    <a:pt x="1025661" y="19220"/>
                  </a:lnTo>
                  <a:lnTo>
                    <a:pt x="997779" y="15393"/>
                  </a:lnTo>
                  <a:lnTo>
                    <a:pt x="981758" y="11802"/>
                  </a:lnTo>
                  <a:lnTo>
                    <a:pt x="955987" y="8789"/>
                  </a:lnTo>
                  <a:lnTo>
                    <a:pt x="938354" y="4568"/>
                  </a:lnTo>
                  <a:lnTo>
                    <a:pt x="906931" y="1353"/>
                  </a:lnTo>
                  <a:lnTo>
                    <a:pt x="877205" y="401"/>
                  </a:lnTo>
                  <a:lnTo>
                    <a:pt x="806924" y="3"/>
                  </a:lnTo>
                  <a:lnTo>
                    <a:pt x="925224" y="0"/>
                  </a:lnTo>
                  <a:lnTo>
                    <a:pt x="948187" y="2646"/>
                  </a:lnTo>
                  <a:lnTo>
                    <a:pt x="970642" y="7129"/>
                  </a:lnTo>
                  <a:lnTo>
                    <a:pt x="990554" y="12429"/>
                  </a:lnTo>
                  <a:lnTo>
                    <a:pt x="1018515" y="16250"/>
                  </a:lnTo>
                  <a:lnTo>
                    <a:pt x="1036660" y="19790"/>
                  </a:lnTo>
                  <a:lnTo>
                    <a:pt x="1053663" y="24671"/>
                  </a:lnTo>
                  <a:lnTo>
                    <a:pt x="1060978" y="27361"/>
                  </a:lnTo>
                  <a:lnTo>
                    <a:pt x="1067840" y="30147"/>
                  </a:lnTo>
                  <a:lnTo>
                    <a:pt x="1073410" y="32996"/>
                  </a:lnTo>
                  <a:lnTo>
                    <a:pt x="1078115" y="35889"/>
                  </a:lnTo>
                  <a:lnTo>
                    <a:pt x="1082245" y="38808"/>
                  </a:lnTo>
                  <a:lnTo>
                    <a:pt x="1085992" y="41747"/>
                  </a:lnTo>
                  <a:lnTo>
                    <a:pt x="1089482" y="44699"/>
                  </a:lnTo>
                  <a:lnTo>
                    <a:pt x="1092803" y="47658"/>
                  </a:lnTo>
                  <a:lnTo>
                    <a:pt x="1094023" y="51616"/>
                  </a:lnTo>
                  <a:lnTo>
                    <a:pt x="1093843" y="56239"/>
                  </a:lnTo>
                  <a:lnTo>
                    <a:pt x="1092730" y="61305"/>
                  </a:lnTo>
                  <a:lnTo>
                    <a:pt x="1090996" y="65675"/>
                  </a:lnTo>
                  <a:lnTo>
                    <a:pt x="1088845" y="69580"/>
                  </a:lnTo>
                  <a:lnTo>
                    <a:pt x="1086420" y="73176"/>
                  </a:lnTo>
                  <a:lnTo>
                    <a:pt x="1083808" y="77558"/>
                  </a:lnTo>
                  <a:lnTo>
                    <a:pt x="1081075" y="82463"/>
                  </a:lnTo>
                  <a:lnTo>
                    <a:pt x="1078260" y="87718"/>
                  </a:lnTo>
                  <a:lnTo>
                    <a:pt x="1073404" y="93205"/>
                  </a:lnTo>
                  <a:lnTo>
                    <a:pt x="1067185" y="98847"/>
                  </a:lnTo>
                  <a:lnTo>
                    <a:pt x="1060061" y="104594"/>
                  </a:lnTo>
                  <a:lnTo>
                    <a:pt x="1052332" y="109416"/>
                  </a:lnTo>
                  <a:lnTo>
                    <a:pt x="1044200" y="113624"/>
                  </a:lnTo>
                  <a:lnTo>
                    <a:pt x="1035799" y="117421"/>
                  </a:lnTo>
                  <a:lnTo>
                    <a:pt x="1027219" y="121937"/>
                  </a:lnTo>
                  <a:lnTo>
                    <a:pt x="1018519" y="126932"/>
                  </a:lnTo>
                  <a:lnTo>
                    <a:pt x="1009739" y="132246"/>
                  </a:lnTo>
                  <a:lnTo>
                    <a:pt x="999914" y="136781"/>
                  </a:lnTo>
                  <a:lnTo>
                    <a:pt x="989391" y="140797"/>
                  </a:lnTo>
                  <a:lnTo>
                    <a:pt x="948703" y="154371"/>
                  </a:lnTo>
                  <a:lnTo>
                    <a:pt x="941346" y="157484"/>
                  </a:lnTo>
                  <a:lnTo>
                    <a:pt x="935448" y="160552"/>
                  </a:lnTo>
                  <a:lnTo>
                    <a:pt x="920673" y="1696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912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Sketch a graph of the inequality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-2 ≤ x ≤ 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X ≤ 4 or x ≥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13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Sketch a graph of the inequality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3 &lt; x &lt; 7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7 &gt; x &gt; 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 ≤ -3 or x &gt; 1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X &gt; 5 or x &lt;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32</TotalTime>
  <Words>362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Review Solve inequalities</vt:lpstr>
      <vt:lpstr>6.3 solving compound inequalities</vt:lpstr>
      <vt:lpstr>Notes</vt:lpstr>
      <vt:lpstr>Write inequality represents statement and then graph-T</vt:lpstr>
      <vt:lpstr>Write inequality represents statement and then graph-sT</vt:lpstr>
      <vt:lpstr>Write an inequality that describes the graph shown-T</vt:lpstr>
      <vt:lpstr>Write an inequality that describes the graph shown-sT</vt:lpstr>
      <vt:lpstr>Sketch a graph of the inequality - t</vt:lpstr>
      <vt:lpstr>Sketch a graph of the inequality - st</vt:lpstr>
      <vt:lpstr>Solve and graph - T</vt:lpstr>
      <vt:lpstr>Solve and graph - sT</vt:lpstr>
      <vt:lpstr>Word Problem-t</vt:lpstr>
      <vt:lpstr>Word Problem-st</vt:lpstr>
      <vt:lpstr>Wrap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Solve inequalities</dc:title>
  <dc:creator>owner</dc:creator>
  <cp:lastModifiedBy>Garth Fiedler</cp:lastModifiedBy>
  <cp:revision>8</cp:revision>
  <dcterms:created xsi:type="dcterms:W3CDTF">2012-07-16T00:21:08Z</dcterms:created>
  <dcterms:modified xsi:type="dcterms:W3CDTF">2012-07-26T12:06:43Z</dcterms:modified>
</cp:coreProperties>
</file>