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9F9E4-5F6A-4899-8950-0EDB98FC0492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3234B-9E92-4732-A4DA-05C300F53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1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E3E10-8F04-4969-93B7-880EF0FE5D0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FFEE6-8458-4B92-B542-1DEE330A6C80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FFEE6-8458-4B92-B542-1DEE330A6C80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E15C5-CD94-4FEF-BCF0-371AFF7F7CC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DDA9D-0C8C-4C5E-9618-74FE37154E27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8B286-92FB-4246-AE45-C7DB3F23EA53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C0080-06B9-4DE7-B96E-701BF73CD6E6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61B27-6D83-49FA-A753-B1E89C072129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25697-81D7-4C9B-98D5-7E0BB684E269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6BB369-9ACD-4976-BAA9-51A2D3E9FFA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91D78B-1AF1-4B33-83FA-27493568CE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458200" cy="1222375"/>
          </a:xfrm>
        </p:spPr>
        <p:txBody>
          <a:bodyPr/>
          <a:lstStyle/>
          <a:p>
            <a:r>
              <a:rPr lang="en-US" dirty="0" smtClean="0"/>
              <a:t>6.1 Solving one-step linear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82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32525"/>
                </a:solidFill>
              </a:rPr>
              <a:t>Inequality (multiplication)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M / -3 &gt; 3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 / 6 &lt; 7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 / -4 </a:t>
            </a:r>
            <a:r>
              <a:rPr lang="en-US">
                <a:cs typeface="Tahoma" pitchFamily="34" charset="0"/>
              </a:rPr>
              <a:t>≤ 8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r>
              <a:rPr lang="en-US">
                <a:cs typeface="Tahoma" pitchFamily="34" charset="0"/>
              </a:rPr>
              <a:t>A / 2 &lt; -9</a:t>
            </a:r>
          </a:p>
        </p:txBody>
      </p:sp>
    </p:spTree>
    <p:extLst>
      <p:ext uri="{BB962C8B-B14F-4D97-AF65-F5344CB8AC3E}">
        <p14:creationId xmlns:p14="http://schemas.microsoft.com/office/powerpoint/2010/main" val="6098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32525"/>
                </a:solidFill>
              </a:rPr>
              <a:t>Inequality (multiplication)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B / 7 &gt; 21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N / -3 </a:t>
            </a:r>
            <a:r>
              <a:rPr lang="en-US">
                <a:cs typeface="Tahoma" pitchFamily="34" charset="0"/>
              </a:rPr>
              <a:t>≥ -5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r>
              <a:rPr lang="en-US">
                <a:cs typeface="Tahoma" pitchFamily="34" charset="0"/>
              </a:rPr>
              <a:t>d/-11 ≤ 6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t/9 &gt; 12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c/8 </a:t>
            </a:r>
            <a:r>
              <a:rPr lang="en-US">
                <a:cs typeface="Tahoma" pitchFamily="34" charset="0"/>
              </a:rPr>
              <a:t>≥ 3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r>
              <a:rPr lang="en-US">
                <a:cs typeface="Tahoma" pitchFamily="34" charset="0"/>
              </a:rPr>
              <a:t>u/5 &lt; 12</a:t>
            </a:r>
          </a:p>
        </p:txBody>
      </p:sp>
    </p:spTree>
    <p:extLst>
      <p:ext uri="{BB962C8B-B14F-4D97-AF65-F5344CB8AC3E}">
        <p14:creationId xmlns:p14="http://schemas.microsoft.com/office/powerpoint/2010/main" val="33886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need at least $15 more to buy a stereo.  Write an inequality that describes how much money you need s.  Graph the inequality.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9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Maria is 15 years old.  Let A represent the age of Maria’s younger brother.  Write and graph the inequality for 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37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During a bitter cold week in January, the temperature in Seattle Washington, did not exceed 10 degrees.  Write and graph an inequality that describes the temp. 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337, #’s: 8-13</a:t>
            </a:r>
            <a:r>
              <a:rPr lang="en-US" smtClean="0"/>
              <a:t>, 22-62 </a:t>
            </a:r>
            <a:r>
              <a:rPr lang="en-US" dirty="0" smtClean="0"/>
              <a:t>evens,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5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Graph of linear inequalities:  one variable is set of points on a number line representing all solutions of the inequality.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When dividing or multiplying by negative number, switch inequality sign.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Ex: -2x &lt; 6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-2x &gt; 6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 -2    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2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Graphing Inequalities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Graphing Tips:</a:t>
            </a:r>
          </a:p>
          <a:p>
            <a:pPr lvl="1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&lt; or &gt; open circle   Ex: </a:t>
            </a:r>
          </a:p>
          <a:p>
            <a:pPr lvl="1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≤ or ≥ closed circle   Ex: </a:t>
            </a:r>
          </a:p>
          <a:p>
            <a:pPr lvl="1"/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  <a:p>
            <a:pPr lvl="1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at most or no more than = ≤</a:t>
            </a:r>
          </a:p>
          <a:p>
            <a:pPr lvl="1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at least = ≥</a:t>
            </a:r>
          </a:p>
          <a:p>
            <a:pPr lvl="1"/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D2F1F"/>
                </a:solidFill>
              </a:rPr>
              <a:t>Graphing Inequalities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dirty="0"/>
              <a:t>x </a:t>
            </a:r>
            <a:r>
              <a:rPr lang="en-US" dirty="0" smtClean="0"/>
              <a:t>&lt; </a:t>
            </a:r>
            <a:r>
              <a:rPr lang="en-US" dirty="0"/>
              <a:t>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 </a:t>
            </a:r>
            <a:r>
              <a:rPr lang="en-US" dirty="0" smtClean="0">
                <a:cs typeface="Arial" charset="0"/>
              </a:rPr>
              <a:t>≥ </a:t>
            </a:r>
            <a:r>
              <a:rPr lang="en-US" dirty="0">
                <a:cs typeface="Arial" charset="0"/>
              </a:rPr>
              <a:t>12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 dirty="0"/>
              <a:t>z </a:t>
            </a:r>
            <a:r>
              <a:rPr lang="en-US" dirty="0" smtClean="0">
                <a:cs typeface="Arial" charset="0"/>
              </a:rPr>
              <a:t>≥ -6</a:t>
            </a:r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h </a:t>
            </a:r>
            <a:r>
              <a:rPr lang="en-US" dirty="0" smtClean="0">
                <a:cs typeface="Arial" charset="0"/>
              </a:rPr>
              <a:t>&lt; </a:t>
            </a:r>
            <a:r>
              <a:rPr lang="en-US" dirty="0">
                <a:cs typeface="Arial" charset="0"/>
              </a:rPr>
              <a:t>15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572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58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054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D2F1F"/>
                </a:solidFill>
              </a:rPr>
              <a:t>Graphing Inequalities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dirty="0"/>
              <a:t>x </a:t>
            </a:r>
            <a:r>
              <a:rPr lang="en-US" dirty="0" smtClean="0"/>
              <a:t>&lt; 10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 </a:t>
            </a:r>
            <a:r>
              <a:rPr lang="en-US" dirty="0" smtClean="0">
                <a:cs typeface="Arial" charset="0"/>
              </a:rPr>
              <a:t>≥ 1</a:t>
            </a:r>
            <a:endParaRPr lang="en-US" dirty="0">
              <a:cs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 dirty="0"/>
              <a:t>z </a:t>
            </a:r>
            <a:r>
              <a:rPr lang="en-US" dirty="0" smtClean="0">
                <a:cs typeface="Arial" charset="0"/>
              </a:rPr>
              <a:t>≥ -2</a:t>
            </a:r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h &lt; 5</a:t>
            </a:r>
            <a:endParaRPr lang="en-US" dirty="0">
              <a:cs typeface="Arial" charset="0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572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58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054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D2F1F"/>
                </a:solidFill>
              </a:rPr>
              <a:t>Solve inequalities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/>
              <a:t>n + 8 &gt; 3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 – 8 &lt; 23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/>
              <a:t>10 </a:t>
            </a:r>
            <a:r>
              <a:rPr lang="en-US">
                <a:cs typeface="Arial" charset="0"/>
              </a:rPr>
              <a:t>≥ y + 4</a:t>
            </a: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54 &gt; -23 + x</a:t>
            </a:r>
          </a:p>
        </p:txBody>
      </p:sp>
    </p:spTree>
    <p:extLst>
      <p:ext uri="{BB962C8B-B14F-4D97-AF65-F5344CB8AC3E}">
        <p14:creationId xmlns:p14="http://schemas.microsoft.com/office/powerpoint/2010/main" val="38458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D2F1F"/>
                </a:solidFill>
              </a:rPr>
              <a:t>Solve and Graph </a:t>
            </a:r>
            <a:r>
              <a:rPr lang="en-US" dirty="0">
                <a:solidFill>
                  <a:srgbClr val="FD2F1F"/>
                </a:solidFill>
              </a:rPr>
              <a:t>Inequalities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/>
              <a:t>x + 4 &lt; 5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 + 8 </a:t>
            </a:r>
            <a:r>
              <a:rPr lang="en-US">
                <a:cs typeface="Arial" charset="0"/>
              </a:rPr>
              <a:t>≥ 12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/>
              <a:t>z – 15 </a:t>
            </a:r>
            <a:r>
              <a:rPr lang="en-US">
                <a:cs typeface="Arial" charset="0"/>
              </a:rPr>
              <a:t>≥ 65</a:t>
            </a: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h + 19 &lt; 15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572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58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054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32525"/>
                </a:solidFill>
              </a:rPr>
              <a:t>Inequality (division)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2x &gt; -8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-7s </a:t>
            </a:r>
            <a:r>
              <a:rPr lang="en-US">
                <a:cs typeface="Tahoma" pitchFamily="34" charset="0"/>
              </a:rPr>
              <a:t>≤ 14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5a &lt; 35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5z </a:t>
            </a:r>
            <a:r>
              <a:rPr lang="en-US">
                <a:cs typeface="Tahoma" pitchFamily="34" charset="0"/>
              </a:rPr>
              <a:t>≥ -65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9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32525"/>
                </a:solidFill>
              </a:rPr>
              <a:t>Student Examples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cs typeface="Tahoma" pitchFamily="34" charset="0"/>
              </a:rPr>
              <a:t>9a &lt; 36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12x </a:t>
            </a:r>
            <a:r>
              <a:rPr lang="en-US">
                <a:cs typeface="Tahoma" pitchFamily="34" charset="0"/>
              </a:rPr>
              <a:t>≤ -60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r>
              <a:rPr lang="en-US">
                <a:cs typeface="Tahoma" pitchFamily="34" charset="0"/>
              </a:rPr>
              <a:t>6z &lt; 66</a:t>
            </a:r>
          </a:p>
          <a:p>
            <a:endParaRPr lang="en-US">
              <a:cs typeface="Tahoma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-7s &gt; -84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4m </a:t>
            </a:r>
            <a:r>
              <a:rPr lang="en-US">
                <a:cs typeface="Tahoma" pitchFamily="34" charset="0"/>
              </a:rPr>
              <a:t>≥ -60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r>
              <a:rPr lang="en-US">
                <a:cs typeface="Tahoma" pitchFamily="34" charset="0"/>
              </a:rPr>
              <a:t>-16k &gt; 32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382</Words>
  <Application>Microsoft Office PowerPoint</Application>
  <PresentationFormat>On-screen Show (4:3)</PresentationFormat>
  <Paragraphs>138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6.1 Solving one-step linear inequalities</vt:lpstr>
      <vt:lpstr>Notes</vt:lpstr>
      <vt:lpstr>Graphing Inequalities</vt:lpstr>
      <vt:lpstr>Graphing Inequalities</vt:lpstr>
      <vt:lpstr>Graphing Inequalities</vt:lpstr>
      <vt:lpstr>Solve inequalities</vt:lpstr>
      <vt:lpstr>Solve and Graph Inequalities</vt:lpstr>
      <vt:lpstr>Inequality (division)</vt:lpstr>
      <vt:lpstr>Student Examples</vt:lpstr>
      <vt:lpstr>Inequality (multiplication)</vt:lpstr>
      <vt:lpstr>Inequality (multiplication)</vt:lpstr>
      <vt:lpstr>Word Problem</vt:lpstr>
      <vt:lpstr>Word problem</vt:lpstr>
      <vt:lpstr>Word Problem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Solving one-step linear inequalities</dc:title>
  <dc:creator>owner</dc:creator>
  <cp:lastModifiedBy>owner</cp:lastModifiedBy>
  <cp:revision>2</cp:revision>
  <dcterms:created xsi:type="dcterms:W3CDTF">2012-06-27T14:21:55Z</dcterms:created>
  <dcterms:modified xsi:type="dcterms:W3CDTF">2012-06-27T14:35:58Z</dcterms:modified>
</cp:coreProperties>
</file>