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1A48-73EB-4247-ADD4-0FB7AD23A4FC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7E420A-85D6-4536-8C88-32F5B97E3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1A48-73EB-4247-ADD4-0FB7AD23A4FC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420A-85D6-4536-8C88-32F5B97E3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1A48-73EB-4247-ADD4-0FB7AD23A4FC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420A-85D6-4536-8C88-32F5B97E3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1A48-73EB-4247-ADD4-0FB7AD23A4FC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7E420A-85D6-4536-8C88-32F5B97E3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1A48-73EB-4247-ADD4-0FB7AD23A4FC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420A-85D6-4536-8C88-32F5B97E3F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1A48-73EB-4247-ADD4-0FB7AD23A4FC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420A-85D6-4536-8C88-32F5B97E3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1A48-73EB-4247-ADD4-0FB7AD23A4FC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87E420A-85D6-4536-8C88-32F5B97E3FE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1A48-73EB-4247-ADD4-0FB7AD23A4FC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420A-85D6-4536-8C88-32F5B97E3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1A48-73EB-4247-ADD4-0FB7AD23A4FC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420A-85D6-4536-8C88-32F5B97E3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1A48-73EB-4247-ADD4-0FB7AD23A4FC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420A-85D6-4536-8C88-32F5B97E3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1A48-73EB-4247-ADD4-0FB7AD23A4FC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420A-85D6-4536-8C88-32F5B97E3FE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B91A48-73EB-4247-ADD4-0FB7AD23A4FC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7E420A-85D6-4536-8C88-32F5B97E3F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343400" cy="4724400"/>
          </a:xfrm>
        </p:spPr>
        <p:txBody>
          <a:bodyPr/>
          <a:lstStyle/>
          <a:p>
            <a:r>
              <a:rPr lang="en-US" dirty="0" smtClean="0"/>
              <a:t>Write equation in standard form with integer coefficients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-3x + y + 9 =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standard form given point and slope (6,4) m = 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Write the standard form of the equation of the horizontal and vertical line through given point (0, ½)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989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42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319, #’s: 11-16, 17-22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25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8458200" cy="1222375"/>
          </a:xfrm>
        </p:spPr>
        <p:txBody>
          <a:bodyPr/>
          <a:lstStyle/>
          <a:p>
            <a:r>
              <a:rPr lang="en-US" dirty="0" smtClean="0"/>
              <a:t>5.7 Predicting Linear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Tell whether it’s reasonable for graph to be linear model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3505200" cy="367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81200"/>
            <a:ext cx="3415873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" name="Group 18"/>
          <p:cNvGrpSpPr/>
          <p:nvPr/>
        </p:nvGrpSpPr>
        <p:grpSpPr>
          <a:xfrm>
            <a:off x="1827977" y="2196822"/>
            <a:ext cx="5765142" cy="2509124"/>
            <a:chOff x="1827977" y="2196822"/>
            <a:chExt cx="5765142" cy="2509124"/>
          </a:xfrm>
        </p:grpSpPr>
        <p:sp>
          <p:nvSpPr>
            <p:cNvPr id="3" name="SMARTInkAnnotation0"/>
            <p:cNvSpPr/>
            <p:nvPr/>
          </p:nvSpPr>
          <p:spPr>
            <a:xfrm>
              <a:off x="1827977" y="2196822"/>
              <a:ext cx="35626" cy="49668"/>
            </a:xfrm>
            <a:custGeom>
              <a:avLst/>
              <a:gdLst/>
              <a:ahLst/>
              <a:cxnLst/>
              <a:rect l="0" t="0" r="0" b="0"/>
              <a:pathLst>
                <a:path w="35626" h="49668">
                  <a:moveTo>
                    <a:pt x="17759" y="26670"/>
                  </a:moveTo>
                  <a:lnTo>
                    <a:pt x="10063" y="26670"/>
                  </a:lnTo>
                  <a:lnTo>
                    <a:pt x="9648" y="25678"/>
                  </a:lnTo>
                  <a:lnTo>
                    <a:pt x="9372" y="24024"/>
                  </a:lnTo>
                  <a:lnTo>
                    <a:pt x="8852" y="18108"/>
                  </a:lnTo>
                  <a:lnTo>
                    <a:pt x="8820" y="1234"/>
                  </a:lnTo>
                  <a:lnTo>
                    <a:pt x="9813" y="783"/>
                  </a:lnTo>
                  <a:lnTo>
                    <a:pt x="11468" y="483"/>
                  </a:lnTo>
                  <a:lnTo>
                    <a:pt x="16516" y="0"/>
                  </a:lnTo>
                  <a:lnTo>
                    <a:pt x="16930" y="953"/>
                  </a:lnTo>
                  <a:lnTo>
                    <a:pt x="17206" y="2580"/>
                  </a:lnTo>
                  <a:lnTo>
                    <a:pt x="17649" y="7580"/>
                  </a:lnTo>
                  <a:lnTo>
                    <a:pt x="18679" y="8982"/>
                  </a:lnTo>
                  <a:lnTo>
                    <a:pt x="20358" y="10910"/>
                  </a:lnTo>
                  <a:lnTo>
                    <a:pt x="25445" y="16391"/>
                  </a:lnTo>
                  <a:lnTo>
                    <a:pt x="25862" y="17833"/>
                  </a:lnTo>
                  <a:lnTo>
                    <a:pt x="26140" y="19786"/>
                  </a:lnTo>
                  <a:lnTo>
                    <a:pt x="26587" y="25310"/>
                  </a:lnTo>
                  <a:lnTo>
                    <a:pt x="26648" y="28712"/>
                  </a:lnTo>
                  <a:lnTo>
                    <a:pt x="26664" y="31008"/>
                  </a:lnTo>
                  <a:lnTo>
                    <a:pt x="25682" y="32538"/>
                  </a:lnTo>
                  <a:lnTo>
                    <a:pt x="24034" y="33559"/>
                  </a:lnTo>
                  <a:lnTo>
                    <a:pt x="17768" y="35597"/>
                  </a:lnTo>
                  <a:lnTo>
                    <a:pt x="13016" y="35599"/>
                  </a:lnTo>
                  <a:lnTo>
                    <a:pt x="11617" y="34607"/>
                  </a:lnTo>
                  <a:lnTo>
                    <a:pt x="10685" y="32954"/>
                  </a:lnTo>
                  <a:lnTo>
                    <a:pt x="10063" y="30859"/>
                  </a:lnTo>
                  <a:lnTo>
                    <a:pt x="8656" y="29463"/>
                  </a:lnTo>
                  <a:lnTo>
                    <a:pt x="6724" y="28532"/>
                  </a:lnTo>
                  <a:lnTo>
                    <a:pt x="1233" y="27038"/>
                  </a:lnTo>
                  <a:lnTo>
                    <a:pt x="782" y="25923"/>
                  </a:lnTo>
                  <a:lnTo>
                    <a:pt x="482" y="24188"/>
                  </a:lnTo>
                  <a:lnTo>
                    <a:pt x="0" y="19014"/>
                  </a:lnTo>
                  <a:lnTo>
                    <a:pt x="954" y="18589"/>
                  </a:lnTo>
                  <a:lnTo>
                    <a:pt x="2582" y="18307"/>
                  </a:lnTo>
                  <a:lnTo>
                    <a:pt x="7588" y="17852"/>
                  </a:lnTo>
                  <a:lnTo>
                    <a:pt x="10921" y="17790"/>
                  </a:lnTo>
                  <a:lnTo>
                    <a:pt x="22104" y="17743"/>
                  </a:lnTo>
                  <a:lnTo>
                    <a:pt x="23635" y="18734"/>
                  </a:lnTo>
                  <a:lnTo>
                    <a:pt x="24655" y="20388"/>
                  </a:lnTo>
                  <a:lnTo>
                    <a:pt x="25336" y="22482"/>
                  </a:lnTo>
                  <a:lnTo>
                    <a:pt x="26783" y="23878"/>
                  </a:lnTo>
                  <a:lnTo>
                    <a:pt x="28741" y="24809"/>
                  </a:lnTo>
                  <a:lnTo>
                    <a:pt x="34274" y="26302"/>
                  </a:lnTo>
                  <a:lnTo>
                    <a:pt x="34728" y="27417"/>
                  </a:lnTo>
                  <a:lnTo>
                    <a:pt x="35030" y="29153"/>
                  </a:lnTo>
                  <a:lnTo>
                    <a:pt x="35516" y="34326"/>
                  </a:lnTo>
                  <a:lnTo>
                    <a:pt x="35556" y="35743"/>
                  </a:lnTo>
                  <a:lnTo>
                    <a:pt x="35625" y="43176"/>
                  </a:lnTo>
                  <a:lnTo>
                    <a:pt x="34636" y="43627"/>
                  </a:lnTo>
                  <a:lnTo>
                    <a:pt x="32982" y="43928"/>
                  </a:lnTo>
                  <a:lnTo>
                    <a:pt x="27939" y="44411"/>
                  </a:lnTo>
                  <a:lnTo>
                    <a:pt x="26532" y="44450"/>
                  </a:lnTo>
                  <a:lnTo>
                    <a:pt x="22320" y="44494"/>
                  </a:lnTo>
                  <a:lnTo>
                    <a:pt x="20799" y="45498"/>
                  </a:lnTo>
                  <a:lnTo>
                    <a:pt x="19786" y="47160"/>
                  </a:lnTo>
                  <a:lnTo>
                    <a:pt x="19110" y="49259"/>
                  </a:lnTo>
                  <a:lnTo>
                    <a:pt x="18660" y="49667"/>
                  </a:lnTo>
                  <a:lnTo>
                    <a:pt x="18359" y="48947"/>
                  </a:lnTo>
                  <a:lnTo>
                    <a:pt x="18159" y="47474"/>
                  </a:lnTo>
                  <a:lnTo>
                    <a:pt x="17032" y="46493"/>
                  </a:lnTo>
                  <a:lnTo>
                    <a:pt x="15288" y="45838"/>
                  </a:lnTo>
                  <a:lnTo>
                    <a:pt x="8820" y="44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Annotation1"/>
            <p:cNvSpPr/>
            <p:nvPr/>
          </p:nvSpPr>
          <p:spPr>
            <a:xfrm>
              <a:off x="1945345" y="2607882"/>
              <a:ext cx="61272" cy="53155"/>
            </a:xfrm>
            <a:custGeom>
              <a:avLst/>
              <a:gdLst/>
              <a:ahLst/>
              <a:cxnLst/>
              <a:rect l="0" t="0" r="0" b="0"/>
              <a:pathLst>
                <a:path w="61272" h="53155">
                  <a:moveTo>
                    <a:pt x="52346" y="26376"/>
                  </a:moveTo>
                  <a:lnTo>
                    <a:pt x="52346" y="39678"/>
                  </a:lnTo>
                  <a:lnTo>
                    <a:pt x="51353" y="41197"/>
                  </a:lnTo>
                  <a:lnTo>
                    <a:pt x="49698" y="42210"/>
                  </a:lnTo>
                  <a:lnTo>
                    <a:pt x="47601" y="42885"/>
                  </a:lnTo>
                  <a:lnTo>
                    <a:pt x="46203" y="44327"/>
                  </a:lnTo>
                  <a:lnTo>
                    <a:pt x="45271" y="46281"/>
                  </a:lnTo>
                  <a:lnTo>
                    <a:pt x="44650" y="48576"/>
                  </a:lnTo>
                  <a:lnTo>
                    <a:pt x="43243" y="50106"/>
                  </a:lnTo>
                  <a:lnTo>
                    <a:pt x="41311" y="51125"/>
                  </a:lnTo>
                  <a:lnTo>
                    <a:pt x="39031" y="51805"/>
                  </a:lnTo>
                  <a:lnTo>
                    <a:pt x="36517" y="52259"/>
                  </a:lnTo>
                  <a:lnTo>
                    <a:pt x="33848" y="52561"/>
                  </a:lnTo>
                  <a:lnTo>
                    <a:pt x="27173" y="53046"/>
                  </a:lnTo>
                  <a:lnTo>
                    <a:pt x="23612" y="53112"/>
                  </a:lnTo>
                  <a:lnTo>
                    <a:pt x="13234" y="53154"/>
                  </a:lnTo>
                  <a:lnTo>
                    <a:pt x="11373" y="52166"/>
                  </a:lnTo>
                  <a:lnTo>
                    <a:pt x="10133" y="50514"/>
                  </a:lnTo>
                  <a:lnTo>
                    <a:pt x="9306" y="48421"/>
                  </a:lnTo>
                  <a:lnTo>
                    <a:pt x="8755" y="46034"/>
                  </a:lnTo>
                  <a:lnTo>
                    <a:pt x="8388" y="43450"/>
                  </a:lnTo>
                  <a:lnTo>
                    <a:pt x="8143" y="40735"/>
                  </a:lnTo>
                  <a:lnTo>
                    <a:pt x="6987" y="37933"/>
                  </a:lnTo>
                  <a:lnTo>
                    <a:pt x="5223" y="35073"/>
                  </a:lnTo>
                  <a:lnTo>
                    <a:pt x="3053" y="32174"/>
                  </a:lnTo>
                  <a:lnTo>
                    <a:pt x="1607" y="29249"/>
                  </a:lnTo>
                  <a:lnTo>
                    <a:pt x="643" y="26307"/>
                  </a:lnTo>
                  <a:lnTo>
                    <a:pt x="0" y="23353"/>
                  </a:lnTo>
                  <a:lnTo>
                    <a:pt x="565" y="20392"/>
                  </a:lnTo>
                  <a:lnTo>
                    <a:pt x="1934" y="17426"/>
                  </a:lnTo>
                  <a:lnTo>
                    <a:pt x="6524" y="10276"/>
                  </a:lnTo>
                  <a:lnTo>
                    <a:pt x="7893" y="8697"/>
                  </a:lnTo>
                  <a:lnTo>
                    <a:pt x="9800" y="6653"/>
                  </a:lnTo>
                  <a:lnTo>
                    <a:pt x="12064" y="4297"/>
                  </a:lnTo>
                  <a:lnTo>
                    <a:pt x="14566" y="2727"/>
                  </a:lnTo>
                  <a:lnTo>
                    <a:pt x="17228" y="1681"/>
                  </a:lnTo>
                  <a:lnTo>
                    <a:pt x="19995" y="983"/>
                  </a:lnTo>
                  <a:lnTo>
                    <a:pt x="22834" y="517"/>
                  </a:lnTo>
                  <a:lnTo>
                    <a:pt x="25719" y="207"/>
                  </a:lnTo>
                  <a:lnTo>
                    <a:pt x="28635" y="0"/>
                  </a:lnTo>
                  <a:lnTo>
                    <a:pt x="30580" y="855"/>
                  </a:lnTo>
                  <a:lnTo>
                    <a:pt x="31876" y="2416"/>
                  </a:lnTo>
                  <a:lnTo>
                    <a:pt x="32740" y="4450"/>
                  </a:lnTo>
                  <a:lnTo>
                    <a:pt x="34310" y="5805"/>
                  </a:lnTo>
                  <a:lnTo>
                    <a:pt x="36349" y="6709"/>
                  </a:lnTo>
                  <a:lnTo>
                    <a:pt x="38702" y="7311"/>
                  </a:lnTo>
                  <a:lnTo>
                    <a:pt x="41264" y="8705"/>
                  </a:lnTo>
                  <a:lnTo>
                    <a:pt x="43964" y="10627"/>
                  </a:lnTo>
                  <a:lnTo>
                    <a:pt x="46758" y="12900"/>
                  </a:lnTo>
                  <a:lnTo>
                    <a:pt x="49614" y="15407"/>
                  </a:lnTo>
                  <a:lnTo>
                    <a:pt x="52511" y="18071"/>
                  </a:lnTo>
                  <a:lnTo>
                    <a:pt x="55436" y="20840"/>
                  </a:lnTo>
                  <a:lnTo>
                    <a:pt x="57385" y="23677"/>
                  </a:lnTo>
                  <a:lnTo>
                    <a:pt x="58685" y="26561"/>
                  </a:lnTo>
                  <a:lnTo>
                    <a:pt x="60771" y="33578"/>
                  </a:lnTo>
                  <a:lnTo>
                    <a:pt x="60942" y="35146"/>
                  </a:lnTo>
                  <a:lnTo>
                    <a:pt x="61056" y="37184"/>
                  </a:lnTo>
                  <a:lnTo>
                    <a:pt x="61271" y="43822"/>
                  </a:lnTo>
                  <a:lnTo>
                    <a:pt x="60283" y="44952"/>
                  </a:lnTo>
                  <a:lnTo>
                    <a:pt x="53587" y="51887"/>
                  </a:lnTo>
                  <a:lnTo>
                    <a:pt x="52180" y="51321"/>
                  </a:lnTo>
                  <a:lnTo>
                    <a:pt x="50249" y="49951"/>
                  </a:lnTo>
                  <a:lnTo>
                    <a:pt x="47969" y="48046"/>
                  </a:lnTo>
                  <a:lnTo>
                    <a:pt x="45455" y="46776"/>
                  </a:lnTo>
                  <a:lnTo>
                    <a:pt x="42786" y="45929"/>
                  </a:lnTo>
                  <a:lnTo>
                    <a:pt x="36112" y="44570"/>
                  </a:lnTo>
                  <a:lnTo>
                    <a:pt x="34571" y="44458"/>
                  </a:lnTo>
                  <a:lnTo>
                    <a:pt x="32551" y="44384"/>
                  </a:lnTo>
                  <a:lnTo>
                    <a:pt x="30210" y="44334"/>
                  </a:lnTo>
                  <a:lnTo>
                    <a:pt x="27657" y="43309"/>
                  </a:lnTo>
                  <a:lnTo>
                    <a:pt x="24962" y="41633"/>
                  </a:lnTo>
                  <a:lnTo>
                    <a:pt x="18245" y="36556"/>
                  </a:lnTo>
                  <a:lnTo>
                    <a:pt x="17694" y="35147"/>
                  </a:lnTo>
                  <a:lnTo>
                    <a:pt x="17326" y="33216"/>
                  </a:lnTo>
                  <a:lnTo>
                    <a:pt x="17082" y="30936"/>
                  </a:lnTo>
                  <a:lnTo>
                    <a:pt x="16918" y="28423"/>
                  </a:lnTo>
                  <a:lnTo>
                    <a:pt x="16809" y="25756"/>
                  </a:lnTo>
                  <a:lnTo>
                    <a:pt x="16635" y="19088"/>
                  </a:lnTo>
                  <a:lnTo>
                    <a:pt x="17613" y="18541"/>
                  </a:lnTo>
                  <a:lnTo>
                    <a:pt x="19259" y="18176"/>
                  </a:lnTo>
                  <a:lnTo>
                    <a:pt x="21350" y="17933"/>
                  </a:lnTo>
                  <a:lnTo>
                    <a:pt x="23736" y="17771"/>
                  </a:lnTo>
                  <a:lnTo>
                    <a:pt x="26321" y="17662"/>
                  </a:lnTo>
                  <a:lnTo>
                    <a:pt x="33992" y="17459"/>
                  </a:lnTo>
                  <a:lnTo>
                    <a:pt x="42123" y="17447"/>
                  </a:lnTo>
                  <a:lnTo>
                    <a:pt x="43544" y="18439"/>
                  </a:lnTo>
                  <a:lnTo>
                    <a:pt x="45485" y="20092"/>
                  </a:lnTo>
                  <a:lnTo>
                    <a:pt x="47772" y="22187"/>
                  </a:lnTo>
                  <a:lnTo>
                    <a:pt x="48303" y="23583"/>
                  </a:lnTo>
                  <a:lnTo>
                    <a:pt x="47665" y="24514"/>
                  </a:lnTo>
                  <a:lnTo>
                    <a:pt x="46246" y="25134"/>
                  </a:lnTo>
                  <a:lnTo>
                    <a:pt x="45300" y="26541"/>
                  </a:lnTo>
                  <a:lnTo>
                    <a:pt x="44669" y="28470"/>
                  </a:lnTo>
                  <a:lnTo>
                    <a:pt x="43657" y="33955"/>
                  </a:lnTo>
                  <a:lnTo>
                    <a:pt x="42580" y="34405"/>
                  </a:lnTo>
                  <a:lnTo>
                    <a:pt x="40870" y="34706"/>
                  </a:lnTo>
                  <a:lnTo>
                    <a:pt x="34844" y="35270"/>
                  </a:lnTo>
                  <a:lnTo>
                    <a:pt x="25908" y="35304"/>
                  </a:lnTo>
                  <a:lnTo>
                    <a:pt x="25782" y="34313"/>
                  </a:lnTo>
                  <a:lnTo>
                    <a:pt x="25698" y="32659"/>
                  </a:lnTo>
                  <a:lnTo>
                    <a:pt x="25563" y="27617"/>
                  </a:lnTo>
                  <a:lnTo>
                    <a:pt x="25533" y="18796"/>
                  </a:lnTo>
                  <a:lnTo>
                    <a:pt x="26526" y="18346"/>
                  </a:lnTo>
                  <a:lnTo>
                    <a:pt x="28180" y="18046"/>
                  </a:lnTo>
                  <a:lnTo>
                    <a:pt x="34437" y="17449"/>
                  </a:lnTo>
                  <a:lnTo>
                    <a:pt x="34466" y="29875"/>
                  </a:lnTo>
                  <a:lnTo>
                    <a:pt x="33474" y="31686"/>
                  </a:lnTo>
                  <a:lnTo>
                    <a:pt x="31819" y="32892"/>
                  </a:lnTo>
                  <a:lnTo>
                    <a:pt x="29723" y="33697"/>
                  </a:lnTo>
                  <a:lnTo>
                    <a:pt x="27332" y="34233"/>
                  </a:lnTo>
                  <a:lnTo>
                    <a:pt x="24745" y="34590"/>
                  </a:lnTo>
                  <a:lnTo>
                    <a:pt x="22027" y="34829"/>
                  </a:lnTo>
                  <a:lnTo>
                    <a:pt x="20216" y="35980"/>
                  </a:lnTo>
                  <a:lnTo>
                    <a:pt x="19008" y="37740"/>
                  </a:lnTo>
                  <a:lnTo>
                    <a:pt x="16592" y="442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2"/>
            <p:cNvSpPr/>
            <p:nvPr/>
          </p:nvSpPr>
          <p:spPr>
            <a:xfrm>
              <a:off x="2435695" y="2875395"/>
              <a:ext cx="80031" cy="62430"/>
            </a:xfrm>
            <a:custGeom>
              <a:avLst/>
              <a:gdLst/>
              <a:ahLst/>
              <a:cxnLst/>
              <a:rect l="0" t="0" r="0" b="0"/>
              <a:pathLst>
                <a:path w="80031" h="62430">
                  <a:moveTo>
                    <a:pt x="71495" y="44613"/>
                  </a:moveTo>
                  <a:lnTo>
                    <a:pt x="45080" y="44613"/>
                  </a:lnTo>
                  <a:lnTo>
                    <a:pt x="43953" y="43621"/>
                  </a:lnTo>
                  <a:lnTo>
                    <a:pt x="37018" y="36925"/>
                  </a:lnTo>
                  <a:lnTo>
                    <a:pt x="36592" y="35518"/>
                  </a:lnTo>
                  <a:lnTo>
                    <a:pt x="36309" y="33589"/>
                  </a:lnTo>
                  <a:lnTo>
                    <a:pt x="36119" y="31311"/>
                  </a:lnTo>
                  <a:lnTo>
                    <a:pt x="36986" y="28799"/>
                  </a:lnTo>
                  <a:lnTo>
                    <a:pt x="38557" y="26133"/>
                  </a:lnTo>
                  <a:lnTo>
                    <a:pt x="43470" y="19465"/>
                  </a:lnTo>
                  <a:lnTo>
                    <a:pt x="44866" y="18918"/>
                  </a:lnTo>
                  <a:lnTo>
                    <a:pt x="46790" y="18553"/>
                  </a:lnTo>
                  <a:lnTo>
                    <a:pt x="49066" y="18310"/>
                  </a:lnTo>
                  <a:lnTo>
                    <a:pt x="51576" y="18148"/>
                  </a:lnTo>
                  <a:lnTo>
                    <a:pt x="54243" y="18040"/>
                  </a:lnTo>
                  <a:lnTo>
                    <a:pt x="60914" y="17866"/>
                  </a:lnTo>
                  <a:lnTo>
                    <a:pt x="75829" y="17825"/>
                  </a:lnTo>
                  <a:lnTo>
                    <a:pt x="77364" y="18817"/>
                  </a:lnTo>
                  <a:lnTo>
                    <a:pt x="78387" y="20470"/>
                  </a:lnTo>
                  <a:lnTo>
                    <a:pt x="79070" y="22565"/>
                  </a:lnTo>
                  <a:lnTo>
                    <a:pt x="79524" y="24953"/>
                  </a:lnTo>
                  <a:lnTo>
                    <a:pt x="79827" y="27537"/>
                  </a:lnTo>
                  <a:lnTo>
                    <a:pt x="80030" y="30253"/>
                  </a:lnTo>
                  <a:lnTo>
                    <a:pt x="79171" y="33055"/>
                  </a:lnTo>
                  <a:lnTo>
                    <a:pt x="77605" y="35915"/>
                  </a:lnTo>
                  <a:lnTo>
                    <a:pt x="72702" y="42895"/>
                  </a:lnTo>
                  <a:lnTo>
                    <a:pt x="71306" y="44460"/>
                  </a:lnTo>
                  <a:lnTo>
                    <a:pt x="67107" y="48844"/>
                  </a:lnTo>
                  <a:lnTo>
                    <a:pt x="59160" y="56891"/>
                  </a:lnTo>
                  <a:lnTo>
                    <a:pt x="56319" y="58751"/>
                  </a:lnTo>
                  <a:lnTo>
                    <a:pt x="53432" y="59992"/>
                  </a:lnTo>
                  <a:lnTo>
                    <a:pt x="46408" y="61982"/>
                  </a:lnTo>
                  <a:lnTo>
                    <a:pt x="44838" y="62145"/>
                  </a:lnTo>
                  <a:lnTo>
                    <a:pt x="42799" y="62254"/>
                  </a:lnTo>
                  <a:lnTo>
                    <a:pt x="37134" y="62429"/>
                  </a:lnTo>
                  <a:lnTo>
                    <a:pt x="35677" y="61451"/>
                  </a:lnTo>
                  <a:lnTo>
                    <a:pt x="33712" y="59807"/>
                  </a:lnTo>
                  <a:lnTo>
                    <a:pt x="31408" y="57719"/>
                  </a:lnTo>
                  <a:lnTo>
                    <a:pt x="29873" y="55335"/>
                  </a:lnTo>
                  <a:lnTo>
                    <a:pt x="28850" y="52753"/>
                  </a:lnTo>
                  <a:lnTo>
                    <a:pt x="28167" y="50039"/>
                  </a:lnTo>
                  <a:lnTo>
                    <a:pt x="26719" y="47238"/>
                  </a:lnTo>
                  <a:lnTo>
                    <a:pt x="24760" y="44379"/>
                  </a:lnTo>
                  <a:lnTo>
                    <a:pt x="19226" y="37401"/>
                  </a:lnTo>
                  <a:lnTo>
                    <a:pt x="17778" y="35836"/>
                  </a:lnTo>
                  <a:lnTo>
                    <a:pt x="13522" y="31451"/>
                  </a:lnTo>
                  <a:lnTo>
                    <a:pt x="12983" y="28893"/>
                  </a:lnTo>
                  <a:lnTo>
                    <a:pt x="13616" y="26196"/>
                  </a:lnTo>
                  <a:lnTo>
                    <a:pt x="17024" y="19478"/>
                  </a:lnTo>
                  <a:lnTo>
                    <a:pt x="18297" y="17934"/>
                  </a:lnTo>
                  <a:lnTo>
                    <a:pt x="20139" y="15913"/>
                  </a:lnTo>
                  <a:lnTo>
                    <a:pt x="25486" y="10280"/>
                  </a:lnTo>
                  <a:lnTo>
                    <a:pt x="26917" y="9819"/>
                  </a:lnTo>
                  <a:lnTo>
                    <a:pt x="28865" y="9510"/>
                  </a:lnTo>
                  <a:lnTo>
                    <a:pt x="31157" y="9305"/>
                  </a:lnTo>
                  <a:lnTo>
                    <a:pt x="32685" y="10160"/>
                  </a:lnTo>
                  <a:lnTo>
                    <a:pt x="33703" y="11723"/>
                  </a:lnTo>
                  <a:lnTo>
                    <a:pt x="34383" y="13756"/>
                  </a:lnTo>
                  <a:lnTo>
                    <a:pt x="35828" y="15112"/>
                  </a:lnTo>
                  <a:lnTo>
                    <a:pt x="37785" y="16016"/>
                  </a:lnTo>
                  <a:lnTo>
                    <a:pt x="40083" y="16619"/>
                  </a:lnTo>
                  <a:lnTo>
                    <a:pt x="41615" y="18013"/>
                  </a:lnTo>
                  <a:lnTo>
                    <a:pt x="42636" y="19934"/>
                  </a:lnTo>
                  <a:lnTo>
                    <a:pt x="43317" y="22207"/>
                  </a:lnTo>
                  <a:lnTo>
                    <a:pt x="43771" y="24715"/>
                  </a:lnTo>
                  <a:lnTo>
                    <a:pt x="44074" y="27379"/>
                  </a:lnTo>
                  <a:lnTo>
                    <a:pt x="44559" y="34043"/>
                  </a:lnTo>
                  <a:lnTo>
                    <a:pt x="45593" y="35582"/>
                  </a:lnTo>
                  <a:lnTo>
                    <a:pt x="47275" y="37600"/>
                  </a:lnTo>
                  <a:lnTo>
                    <a:pt x="49389" y="39938"/>
                  </a:lnTo>
                  <a:lnTo>
                    <a:pt x="49805" y="41496"/>
                  </a:lnTo>
                  <a:lnTo>
                    <a:pt x="49090" y="42535"/>
                  </a:lnTo>
                  <a:lnTo>
                    <a:pt x="44756" y="44577"/>
                  </a:lnTo>
                  <a:lnTo>
                    <a:pt x="42065" y="41951"/>
                  </a:lnTo>
                  <a:lnTo>
                    <a:pt x="31365" y="31310"/>
                  </a:lnTo>
                  <a:lnTo>
                    <a:pt x="28851" y="29791"/>
                  </a:lnTo>
                  <a:lnTo>
                    <a:pt x="26181" y="28778"/>
                  </a:lnTo>
                  <a:lnTo>
                    <a:pt x="23409" y="28103"/>
                  </a:lnTo>
                  <a:lnTo>
                    <a:pt x="20567" y="26661"/>
                  </a:lnTo>
                  <a:lnTo>
                    <a:pt x="17679" y="24707"/>
                  </a:lnTo>
                  <a:lnTo>
                    <a:pt x="14761" y="22413"/>
                  </a:lnTo>
                  <a:lnTo>
                    <a:pt x="11822" y="19891"/>
                  </a:lnTo>
                  <a:lnTo>
                    <a:pt x="8870" y="17218"/>
                  </a:lnTo>
                  <a:lnTo>
                    <a:pt x="1741" y="10538"/>
                  </a:lnTo>
                  <a:lnTo>
                    <a:pt x="1156" y="8998"/>
                  </a:lnTo>
                  <a:lnTo>
                    <a:pt x="766" y="6979"/>
                  </a:lnTo>
                  <a:lnTo>
                    <a:pt x="0" y="86"/>
                  </a:lnTo>
                  <a:lnTo>
                    <a:pt x="988" y="45"/>
                  </a:lnTo>
                  <a:lnTo>
                    <a:pt x="4735" y="0"/>
                  </a:lnTo>
                  <a:lnTo>
                    <a:pt x="6132" y="981"/>
                  </a:lnTo>
                  <a:lnTo>
                    <a:pt x="7063" y="2626"/>
                  </a:lnTo>
                  <a:lnTo>
                    <a:pt x="7683" y="4716"/>
                  </a:lnTo>
                  <a:lnTo>
                    <a:pt x="9090" y="7101"/>
                  </a:lnTo>
                  <a:lnTo>
                    <a:pt x="11021" y="9683"/>
                  </a:lnTo>
                  <a:lnTo>
                    <a:pt x="17863" y="178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3"/>
            <p:cNvSpPr/>
            <p:nvPr/>
          </p:nvSpPr>
          <p:spPr>
            <a:xfrm>
              <a:off x="2472833" y="3254460"/>
              <a:ext cx="78895" cy="58420"/>
            </a:xfrm>
            <a:custGeom>
              <a:avLst/>
              <a:gdLst/>
              <a:ahLst/>
              <a:cxnLst/>
              <a:rect l="0" t="0" r="0" b="0"/>
              <a:pathLst>
                <a:path w="78895" h="58420">
                  <a:moveTo>
                    <a:pt x="34357" y="40595"/>
                  </a:moveTo>
                  <a:lnTo>
                    <a:pt x="39102" y="40595"/>
                  </a:lnTo>
                  <a:lnTo>
                    <a:pt x="40500" y="39603"/>
                  </a:lnTo>
                  <a:lnTo>
                    <a:pt x="41432" y="37949"/>
                  </a:lnTo>
                  <a:lnTo>
                    <a:pt x="42053" y="35854"/>
                  </a:lnTo>
                  <a:lnTo>
                    <a:pt x="43460" y="34458"/>
                  </a:lnTo>
                  <a:lnTo>
                    <a:pt x="45391" y="33527"/>
                  </a:lnTo>
                  <a:lnTo>
                    <a:pt x="51833" y="31774"/>
                  </a:lnTo>
                  <a:lnTo>
                    <a:pt x="52960" y="31738"/>
                  </a:lnTo>
                  <a:lnTo>
                    <a:pt x="61139" y="31665"/>
                  </a:lnTo>
                  <a:lnTo>
                    <a:pt x="61172" y="53865"/>
                  </a:lnTo>
                  <a:lnTo>
                    <a:pt x="60179" y="55395"/>
                  </a:lnTo>
                  <a:lnTo>
                    <a:pt x="58524" y="56415"/>
                  </a:lnTo>
                  <a:lnTo>
                    <a:pt x="53476" y="58051"/>
                  </a:lnTo>
                  <a:lnTo>
                    <a:pt x="52069" y="58185"/>
                  </a:lnTo>
                  <a:lnTo>
                    <a:pt x="50138" y="58275"/>
                  </a:lnTo>
                  <a:lnTo>
                    <a:pt x="45343" y="58375"/>
                  </a:lnTo>
                  <a:lnTo>
                    <a:pt x="39902" y="58419"/>
                  </a:lnTo>
                  <a:lnTo>
                    <a:pt x="37061" y="57439"/>
                  </a:lnTo>
                  <a:lnTo>
                    <a:pt x="34173" y="55793"/>
                  </a:lnTo>
                  <a:lnTo>
                    <a:pt x="31254" y="53703"/>
                  </a:lnTo>
                  <a:lnTo>
                    <a:pt x="28316" y="52310"/>
                  </a:lnTo>
                  <a:lnTo>
                    <a:pt x="25364" y="51382"/>
                  </a:lnTo>
                  <a:lnTo>
                    <a:pt x="22402" y="50763"/>
                  </a:lnTo>
                  <a:lnTo>
                    <a:pt x="19435" y="49358"/>
                  </a:lnTo>
                  <a:lnTo>
                    <a:pt x="16464" y="47429"/>
                  </a:lnTo>
                  <a:lnTo>
                    <a:pt x="9303" y="41945"/>
                  </a:lnTo>
                  <a:lnTo>
                    <a:pt x="7723" y="40502"/>
                  </a:lnTo>
                  <a:lnTo>
                    <a:pt x="3318" y="36254"/>
                  </a:lnTo>
                  <a:lnTo>
                    <a:pt x="1747" y="33732"/>
                  </a:lnTo>
                  <a:lnTo>
                    <a:pt x="699" y="31059"/>
                  </a:lnTo>
                  <a:lnTo>
                    <a:pt x="0" y="28284"/>
                  </a:lnTo>
                  <a:lnTo>
                    <a:pt x="527" y="25443"/>
                  </a:lnTo>
                  <a:lnTo>
                    <a:pt x="1872" y="22555"/>
                  </a:lnTo>
                  <a:lnTo>
                    <a:pt x="6421" y="15534"/>
                  </a:lnTo>
                  <a:lnTo>
                    <a:pt x="7788" y="13965"/>
                  </a:lnTo>
                  <a:lnTo>
                    <a:pt x="9692" y="11928"/>
                  </a:lnTo>
                  <a:lnTo>
                    <a:pt x="11954" y="9578"/>
                  </a:lnTo>
                  <a:lnTo>
                    <a:pt x="15449" y="8010"/>
                  </a:lnTo>
                  <a:lnTo>
                    <a:pt x="19765" y="6966"/>
                  </a:lnTo>
                  <a:lnTo>
                    <a:pt x="24629" y="6269"/>
                  </a:lnTo>
                  <a:lnTo>
                    <a:pt x="28865" y="4812"/>
                  </a:lnTo>
                  <a:lnTo>
                    <a:pt x="32682" y="2849"/>
                  </a:lnTo>
                  <a:lnTo>
                    <a:pt x="36220" y="548"/>
                  </a:lnTo>
                  <a:lnTo>
                    <a:pt x="39571" y="6"/>
                  </a:lnTo>
                  <a:lnTo>
                    <a:pt x="42799" y="637"/>
                  </a:lnTo>
                  <a:lnTo>
                    <a:pt x="45944" y="2050"/>
                  </a:lnTo>
                  <a:lnTo>
                    <a:pt x="49034" y="2992"/>
                  </a:lnTo>
                  <a:lnTo>
                    <a:pt x="52087" y="3620"/>
                  </a:lnTo>
                  <a:lnTo>
                    <a:pt x="55115" y="4038"/>
                  </a:lnTo>
                  <a:lnTo>
                    <a:pt x="58128" y="4318"/>
                  </a:lnTo>
                  <a:lnTo>
                    <a:pt x="61129" y="4504"/>
                  </a:lnTo>
                  <a:lnTo>
                    <a:pt x="64123" y="4628"/>
                  </a:lnTo>
                  <a:lnTo>
                    <a:pt x="67112" y="5703"/>
                  </a:lnTo>
                  <a:lnTo>
                    <a:pt x="70098" y="7412"/>
                  </a:lnTo>
                  <a:lnTo>
                    <a:pt x="77281" y="12543"/>
                  </a:lnTo>
                  <a:lnTo>
                    <a:pt x="77871" y="13956"/>
                  </a:lnTo>
                  <a:lnTo>
                    <a:pt x="78264" y="15890"/>
                  </a:lnTo>
                  <a:lnTo>
                    <a:pt x="78526" y="18172"/>
                  </a:lnTo>
                  <a:lnTo>
                    <a:pt x="78700" y="20685"/>
                  </a:lnTo>
                  <a:lnTo>
                    <a:pt x="78817" y="23353"/>
                  </a:lnTo>
                  <a:lnTo>
                    <a:pt x="78894" y="26124"/>
                  </a:lnTo>
                  <a:lnTo>
                    <a:pt x="77953" y="28963"/>
                  </a:lnTo>
                  <a:lnTo>
                    <a:pt x="76332" y="31848"/>
                  </a:lnTo>
                  <a:lnTo>
                    <a:pt x="71340" y="38867"/>
                  </a:lnTo>
                  <a:lnTo>
                    <a:pt x="69937" y="39443"/>
                  </a:lnTo>
                  <a:lnTo>
                    <a:pt x="68009" y="39827"/>
                  </a:lnTo>
                  <a:lnTo>
                    <a:pt x="65730" y="40083"/>
                  </a:lnTo>
                  <a:lnTo>
                    <a:pt x="63217" y="40254"/>
                  </a:lnTo>
                  <a:lnTo>
                    <a:pt x="60549" y="40367"/>
                  </a:lnTo>
                  <a:lnTo>
                    <a:pt x="54937" y="40494"/>
                  </a:lnTo>
                  <a:lnTo>
                    <a:pt x="40280" y="40582"/>
                  </a:lnTo>
                  <a:lnTo>
                    <a:pt x="37312" y="39594"/>
                  </a:lnTo>
                  <a:lnTo>
                    <a:pt x="34340" y="37943"/>
                  </a:lnTo>
                  <a:lnTo>
                    <a:pt x="31367" y="35850"/>
                  </a:lnTo>
                  <a:lnTo>
                    <a:pt x="28390" y="34456"/>
                  </a:lnTo>
                  <a:lnTo>
                    <a:pt x="25413" y="33525"/>
                  </a:lnTo>
                  <a:lnTo>
                    <a:pt x="22435" y="32905"/>
                  </a:lnTo>
                  <a:lnTo>
                    <a:pt x="20450" y="31500"/>
                  </a:lnTo>
                  <a:lnTo>
                    <a:pt x="19127" y="29571"/>
                  </a:lnTo>
                  <a:lnTo>
                    <a:pt x="18244" y="27292"/>
                  </a:lnTo>
                  <a:lnTo>
                    <a:pt x="16663" y="25773"/>
                  </a:lnTo>
                  <a:lnTo>
                    <a:pt x="14616" y="24761"/>
                  </a:lnTo>
                  <a:lnTo>
                    <a:pt x="12257" y="24086"/>
                  </a:lnTo>
                  <a:lnTo>
                    <a:pt x="10685" y="22643"/>
                  </a:lnTo>
                  <a:lnTo>
                    <a:pt x="9637" y="20690"/>
                  </a:lnTo>
                  <a:lnTo>
                    <a:pt x="8939" y="18395"/>
                  </a:lnTo>
                  <a:lnTo>
                    <a:pt x="9466" y="16865"/>
                  </a:lnTo>
                  <a:lnTo>
                    <a:pt x="10811" y="15845"/>
                  </a:lnTo>
                  <a:lnTo>
                    <a:pt x="12701" y="15165"/>
                  </a:lnTo>
                  <a:lnTo>
                    <a:pt x="14953" y="13720"/>
                  </a:lnTo>
                  <a:lnTo>
                    <a:pt x="17449" y="11764"/>
                  </a:lnTo>
                  <a:lnTo>
                    <a:pt x="20105" y="9468"/>
                  </a:lnTo>
                  <a:lnTo>
                    <a:pt x="22869" y="7937"/>
                  </a:lnTo>
                  <a:lnTo>
                    <a:pt x="25705" y="6917"/>
                  </a:lnTo>
                  <a:lnTo>
                    <a:pt x="28589" y="6237"/>
                  </a:lnTo>
                  <a:lnTo>
                    <a:pt x="31505" y="4791"/>
                  </a:lnTo>
                  <a:lnTo>
                    <a:pt x="34442" y="2835"/>
                  </a:lnTo>
                  <a:lnTo>
                    <a:pt x="37393" y="539"/>
                  </a:lnTo>
                  <a:lnTo>
                    <a:pt x="40354" y="0"/>
                  </a:lnTo>
                  <a:lnTo>
                    <a:pt x="43320" y="633"/>
                  </a:lnTo>
                  <a:lnTo>
                    <a:pt x="46292" y="2047"/>
                  </a:lnTo>
                  <a:lnTo>
                    <a:pt x="49266" y="2990"/>
                  </a:lnTo>
                  <a:lnTo>
                    <a:pt x="52241" y="3619"/>
                  </a:lnTo>
                  <a:lnTo>
                    <a:pt x="55219" y="4038"/>
                  </a:lnTo>
                  <a:lnTo>
                    <a:pt x="58196" y="4317"/>
                  </a:lnTo>
                  <a:lnTo>
                    <a:pt x="61174" y="4503"/>
                  </a:lnTo>
                  <a:lnTo>
                    <a:pt x="64153" y="4628"/>
                  </a:lnTo>
                  <a:lnTo>
                    <a:pt x="66139" y="5702"/>
                  </a:lnTo>
                  <a:lnTo>
                    <a:pt x="67463" y="7411"/>
                  </a:lnTo>
                  <a:lnTo>
                    <a:pt x="69956" y="13432"/>
                  </a:lnTo>
                  <a:lnTo>
                    <a:pt x="70008" y="14548"/>
                  </a:lnTo>
                  <a:lnTo>
                    <a:pt x="70065" y="18435"/>
                  </a:lnTo>
                  <a:lnTo>
                    <a:pt x="69087" y="19868"/>
                  </a:lnTo>
                  <a:lnTo>
                    <a:pt x="67442" y="20824"/>
                  </a:lnTo>
                  <a:lnTo>
                    <a:pt x="65352" y="21461"/>
                  </a:lnTo>
                  <a:lnTo>
                    <a:pt x="62966" y="21886"/>
                  </a:lnTo>
                  <a:lnTo>
                    <a:pt x="60381" y="22169"/>
                  </a:lnTo>
                  <a:lnTo>
                    <a:pt x="57666" y="22358"/>
                  </a:lnTo>
                  <a:lnTo>
                    <a:pt x="54862" y="23476"/>
                  </a:lnTo>
                  <a:lnTo>
                    <a:pt x="51999" y="25213"/>
                  </a:lnTo>
                  <a:lnTo>
                    <a:pt x="49098" y="27364"/>
                  </a:lnTo>
                  <a:lnTo>
                    <a:pt x="46171" y="28797"/>
                  </a:lnTo>
                  <a:lnTo>
                    <a:pt x="43226" y="29753"/>
                  </a:lnTo>
                  <a:lnTo>
                    <a:pt x="40270" y="30391"/>
                  </a:lnTo>
                  <a:lnTo>
                    <a:pt x="38299" y="29823"/>
                  </a:lnTo>
                  <a:lnTo>
                    <a:pt x="36985" y="28452"/>
                  </a:lnTo>
                  <a:lnTo>
                    <a:pt x="36109" y="26547"/>
                  </a:lnTo>
                  <a:lnTo>
                    <a:pt x="34532" y="25277"/>
                  </a:lnTo>
                  <a:lnTo>
                    <a:pt x="32487" y="24429"/>
                  </a:lnTo>
                  <a:lnTo>
                    <a:pt x="30131" y="23864"/>
                  </a:lnTo>
                  <a:lnTo>
                    <a:pt x="27567" y="23488"/>
                  </a:lnTo>
                  <a:lnTo>
                    <a:pt x="24864" y="23237"/>
                  </a:lnTo>
                  <a:lnTo>
                    <a:pt x="22069" y="23070"/>
                  </a:lnTo>
                  <a:lnTo>
                    <a:pt x="19213" y="21966"/>
                  </a:lnTo>
                  <a:lnTo>
                    <a:pt x="16316" y="20238"/>
                  </a:lnTo>
                  <a:lnTo>
                    <a:pt x="7541" y="138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4"/>
            <p:cNvSpPr/>
            <p:nvPr/>
          </p:nvSpPr>
          <p:spPr>
            <a:xfrm>
              <a:off x="2838040" y="3421357"/>
              <a:ext cx="97847" cy="61176"/>
            </a:xfrm>
            <a:custGeom>
              <a:avLst/>
              <a:gdLst/>
              <a:ahLst/>
              <a:cxnLst/>
              <a:rect l="0" t="0" r="0" b="0"/>
              <a:pathLst>
                <a:path w="97847" h="61176">
                  <a:moveTo>
                    <a:pt x="80324" y="43362"/>
                  </a:moveTo>
                  <a:lnTo>
                    <a:pt x="80324" y="51924"/>
                  </a:lnTo>
                  <a:lnTo>
                    <a:pt x="77676" y="52128"/>
                  </a:lnTo>
                  <a:lnTo>
                    <a:pt x="73188" y="52219"/>
                  </a:lnTo>
                  <a:lnTo>
                    <a:pt x="64058" y="52282"/>
                  </a:lnTo>
                  <a:lnTo>
                    <a:pt x="62528" y="51293"/>
                  </a:lnTo>
                  <a:lnTo>
                    <a:pt x="60515" y="49642"/>
                  </a:lnTo>
                  <a:lnTo>
                    <a:pt x="58179" y="47548"/>
                  </a:lnTo>
                  <a:lnTo>
                    <a:pt x="55629" y="46153"/>
                  </a:lnTo>
                  <a:lnTo>
                    <a:pt x="52936" y="45222"/>
                  </a:lnTo>
                  <a:lnTo>
                    <a:pt x="50147" y="44602"/>
                  </a:lnTo>
                  <a:lnTo>
                    <a:pt x="47295" y="44188"/>
                  </a:lnTo>
                  <a:lnTo>
                    <a:pt x="44400" y="43913"/>
                  </a:lnTo>
                  <a:lnTo>
                    <a:pt x="37363" y="43471"/>
                  </a:lnTo>
                  <a:lnTo>
                    <a:pt x="33752" y="43410"/>
                  </a:lnTo>
                  <a:lnTo>
                    <a:pt x="31399" y="43394"/>
                  </a:lnTo>
                  <a:lnTo>
                    <a:pt x="29831" y="42391"/>
                  </a:lnTo>
                  <a:lnTo>
                    <a:pt x="28784" y="40730"/>
                  </a:lnTo>
                  <a:lnTo>
                    <a:pt x="26815" y="34801"/>
                  </a:lnTo>
                  <a:lnTo>
                    <a:pt x="27767" y="33686"/>
                  </a:lnTo>
                  <a:lnTo>
                    <a:pt x="29395" y="31950"/>
                  </a:lnTo>
                  <a:lnTo>
                    <a:pt x="34399" y="26776"/>
                  </a:lnTo>
                  <a:lnTo>
                    <a:pt x="36796" y="26351"/>
                  </a:lnTo>
                  <a:lnTo>
                    <a:pt x="40381" y="26068"/>
                  </a:lnTo>
                  <a:lnTo>
                    <a:pt x="48667" y="25754"/>
                  </a:lnTo>
                  <a:lnTo>
                    <a:pt x="58916" y="25576"/>
                  </a:lnTo>
                  <a:lnTo>
                    <a:pt x="83282" y="25505"/>
                  </a:lnTo>
                  <a:lnTo>
                    <a:pt x="85276" y="26497"/>
                  </a:lnTo>
                  <a:lnTo>
                    <a:pt x="86605" y="28150"/>
                  </a:lnTo>
                  <a:lnTo>
                    <a:pt x="88738" y="33191"/>
                  </a:lnTo>
                  <a:lnTo>
                    <a:pt x="88913" y="34597"/>
                  </a:lnTo>
                  <a:lnTo>
                    <a:pt x="89029" y="36526"/>
                  </a:lnTo>
                  <a:lnTo>
                    <a:pt x="89217" y="42011"/>
                  </a:lnTo>
                  <a:lnTo>
                    <a:pt x="89249" y="47702"/>
                  </a:lnTo>
                  <a:lnTo>
                    <a:pt x="88261" y="49232"/>
                  </a:lnTo>
                  <a:lnTo>
                    <a:pt x="86608" y="50252"/>
                  </a:lnTo>
                  <a:lnTo>
                    <a:pt x="81566" y="51888"/>
                  </a:lnTo>
                  <a:lnTo>
                    <a:pt x="80158" y="52023"/>
                  </a:lnTo>
                  <a:lnTo>
                    <a:pt x="78228" y="52112"/>
                  </a:lnTo>
                  <a:lnTo>
                    <a:pt x="75947" y="52172"/>
                  </a:lnTo>
                  <a:lnTo>
                    <a:pt x="73433" y="53204"/>
                  </a:lnTo>
                  <a:lnTo>
                    <a:pt x="70764" y="54884"/>
                  </a:lnTo>
                  <a:lnTo>
                    <a:pt x="67992" y="56997"/>
                  </a:lnTo>
                  <a:lnTo>
                    <a:pt x="65150" y="57412"/>
                  </a:lnTo>
                  <a:lnTo>
                    <a:pt x="62263" y="56698"/>
                  </a:lnTo>
                  <a:lnTo>
                    <a:pt x="59345" y="55229"/>
                  </a:lnTo>
                  <a:lnTo>
                    <a:pt x="56406" y="54250"/>
                  </a:lnTo>
                  <a:lnTo>
                    <a:pt x="53454" y="53597"/>
                  </a:lnTo>
                  <a:lnTo>
                    <a:pt x="46325" y="52549"/>
                  </a:lnTo>
                  <a:lnTo>
                    <a:pt x="44747" y="51471"/>
                  </a:lnTo>
                  <a:lnTo>
                    <a:pt x="42701" y="49761"/>
                  </a:lnTo>
                  <a:lnTo>
                    <a:pt x="40345" y="47627"/>
                  </a:lnTo>
                  <a:lnTo>
                    <a:pt x="38773" y="45214"/>
                  </a:lnTo>
                  <a:lnTo>
                    <a:pt x="37726" y="42612"/>
                  </a:lnTo>
                  <a:lnTo>
                    <a:pt x="37028" y="39885"/>
                  </a:lnTo>
                  <a:lnTo>
                    <a:pt x="35569" y="38067"/>
                  </a:lnTo>
                  <a:lnTo>
                    <a:pt x="33603" y="36855"/>
                  </a:lnTo>
                  <a:lnTo>
                    <a:pt x="31300" y="36048"/>
                  </a:lnTo>
                  <a:lnTo>
                    <a:pt x="30757" y="34517"/>
                  </a:lnTo>
                  <a:lnTo>
                    <a:pt x="31389" y="32504"/>
                  </a:lnTo>
                  <a:lnTo>
                    <a:pt x="32803" y="30170"/>
                  </a:lnTo>
                  <a:lnTo>
                    <a:pt x="33746" y="27622"/>
                  </a:lnTo>
                  <a:lnTo>
                    <a:pt x="34374" y="24931"/>
                  </a:lnTo>
                  <a:lnTo>
                    <a:pt x="34793" y="22145"/>
                  </a:lnTo>
                  <a:lnTo>
                    <a:pt x="36066" y="19295"/>
                  </a:lnTo>
                  <a:lnTo>
                    <a:pt x="37907" y="16404"/>
                  </a:lnTo>
                  <a:lnTo>
                    <a:pt x="40128" y="13483"/>
                  </a:lnTo>
                  <a:lnTo>
                    <a:pt x="42602" y="11536"/>
                  </a:lnTo>
                  <a:lnTo>
                    <a:pt x="45244" y="10239"/>
                  </a:lnTo>
                  <a:lnTo>
                    <a:pt x="47999" y="9374"/>
                  </a:lnTo>
                  <a:lnTo>
                    <a:pt x="50829" y="8796"/>
                  </a:lnTo>
                  <a:lnTo>
                    <a:pt x="53708" y="8412"/>
                  </a:lnTo>
                  <a:lnTo>
                    <a:pt x="56621" y="8156"/>
                  </a:lnTo>
                  <a:lnTo>
                    <a:pt x="61543" y="6993"/>
                  </a:lnTo>
                  <a:lnTo>
                    <a:pt x="67803" y="5225"/>
                  </a:lnTo>
                  <a:lnTo>
                    <a:pt x="74956" y="3055"/>
                  </a:lnTo>
                  <a:lnTo>
                    <a:pt x="80718" y="1607"/>
                  </a:lnTo>
                  <a:lnTo>
                    <a:pt x="85553" y="643"/>
                  </a:lnTo>
                  <a:lnTo>
                    <a:pt x="89769" y="0"/>
                  </a:lnTo>
                  <a:lnTo>
                    <a:pt x="91587" y="563"/>
                  </a:lnTo>
                  <a:lnTo>
                    <a:pt x="91805" y="1931"/>
                  </a:lnTo>
                  <a:lnTo>
                    <a:pt x="89765" y="6515"/>
                  </a:lnTo>
                  <a:lnTo>
                    <a:pt x="90591" y="7883"/>
                  </a:lnTo>
                  <a:lnTo>
                    <a:pt x="92134" y="9787"/>
                  </a:lnTo>
                  <a:lnTo>
                    <a:pt x="97003" y="15232"/>
                  </a:lnTo>
                  <a:lnTo>
                    <a:pt x="97402" y="17664"/>
                  </a:lnTo>
                  <a:lnTo>
                    <a:pt x="97669" y="21269"/>
                  </a:lnTo>
                  <a:lnTo>
                    <a:pt x="97846" y="25657"/>
                  </a:lnTo>
                  <a:lnTo>
                    <a:pt x="96972" y="29574"/>
                  </a:lnTo>
                  <a:lnTo>
                    <a:pt x="95395" y="33177"/>
                  </a:lnTo>
                  <a:lnTo>
                    <a:pt x="93351" y="36572"/>
                  </a:lnTo>
                  <a:lnTo>
                    <a:pt x="90995" y="39827"/>
                  </a:lnTo>
                  <a:lnTo>
                    <a:pt x="88431" y="42990"/>
                  </a:lnTo>
                  <a:lnTo>
                    <a:pt x="85729" y="46090"/>
                  </a:lnTo>
                  <a:lnTo>
                    <a:pt x="81941" y="49150"/>
                  </a:lnTo>
                  <a:lnTo>
                    <a:pt x="77430" y="52181"/>
                  </a:lnTo>
                  <a:lnTo>
                    <a:pt x="72435" y="55195"/>
                  </a:lnTo>
                  <a:lnTo>
                    <a:pt x="68113" y="57204"/>
                  </a:lnTo>
                  <a:lnTo>
                    <a:pt x="64237" y="58543"/>
                  </a:lnTo>
                  <a:lnTo>
                    <a:pt x="60661" y="59436"/>
                  </a:lnTo>
                  <a:lnTo>
                    <a:pt x="56291" y="60031"/>
                  </a:lnTo>
                  <a:lnTo>
                    <a:pt x="51391" y="60428"/>
                  </a:lnTo>
                  <a:lnTo>
                    <a:pt x="41642" y="60868"/>
                  </a:lnTo>
                  <a:lnTo>
                    <a:pt x="33999" y="61064"/>
                  </a:lnTo>
                  <a:lnTo>
                    <a:pt x="24113" y="61175"/>
                  </a:lnTo>
                  <a:lnTo>
                    <a:pt x="21000" y="60198"/>
                  </a:lnTo>
                  <a:lnTo>
                    <a:pt x="17932" y="58555"/>
                  </a:lnTo>
                  <a:lnTo>
                    <a:pt x="14893" y="56467"/>
                  </a:lnTo>
                  <a:lnTo>
                    <a:pt x="12867" y="54083"/>
                  </a:lnTo>
                  <a:lnTo>
                    <a:pt x="11516" y="51501"/>
                  </a:lnTo>
                  <a:lnTo>
                    <a:pt x="10616" y="48788"/>
                  </a:lnTo>
                  <a:lnTo>
                    <a:pt x="9023" y="46979"/>
                  </a:lnTo>
                  <a:lnTo>
                    <a:pt x="6968" y="45774"/>
                  </a:lnTo>
                  <a:lnTo>
                    <a:pt x="4604" y="44970"/>
                  </a:lnTo>
                  <a:lnTo>
                    <a:pt x="3028" y="43442"/>
                  </a:lnTo>
                  <a:lnTo>
                    <a:pt x="1978" y="41430"/>
                  </a:lnTo>
                  <a:lnTo>
                    <a:pt x="1277" y="39098"/>
                  </a:lnTo>
                  <a:lnTo>
                    <a:pt x="811" y="36550"/>
                  </a:lnTo>
                  <a:lnTo>
                    <a:pt x="499" y="33860"/>
                  </a:lnTo>
                  <a:lnTo>
                    <a:pt x="292" y="31074"/>
                  </a:lnTo>
                  <a:lnTo>
                    <a:pt x="154" y="28225"/>
                  </a:lnTo>
                  <a:lnTo>
                    <a:pt x="0" y="22413"/>
                  </a:lnTo>
                  <a:lnTo>
                    <a:pt x="952" y="20466"/>
                  </a:lnTo>
                  <a:lnTo>
                    <a:pt x="2580" y="19168"/>
                  </a:lnTo>
                  <a:lnTo>
                    <a:pt x="4658" y="18303"/>
                  </a:lnTo>
                  <a:lnTo>
                    <a:pt x="6044" y="16734"/>
                  </a:lnTo>
                  <a:lnTo>
                    <a:pt x="6968" y="14696"/>
                  </a:lnTo>
                  <a:lnTo>
                    <a:pt x="7584" y="12345"/>
                  </a:lnTo>
                  <a:lnTo>
                    <a:pt x="8988" y="10778"/>
                  </a:lnTo>
                  <a:lnTo>
                    <a:pt x="10916" y="9732"/>
                  </a:lnTo>
                  <a:lnTo>
                    <a:pt x="16404" y="8056"/>
                  </a:lnTo>
                  <a:lnTo>
                    <a:pt x="16854" y="8910"/>
                  </a:lnTo>
                  <a:lnTo>
                    <a:pt x="17154" y="10472"/>
                  </a:lnTo>
                  <a:lnTo>
                    <a:pt x="17354" y="12506"/>
                  </a:lnTo>
                  <a:lnTo>
                    <a:pt x="18480" y="13861"/>
                  </a:lnTo>
                  <a:lnTo>
                    <a:pt x="20225" y="14765"/>
                  </a:lnTo>
                  <a:lnTo>
                    <a:pt x="25415" y="16216"/>
                  </a:lnTo>
                  <a:lnTo>
                    <a:pt x="25841" y="17327"/>
                  </a:lnTo>
                  <a:lnTo>
                    <a:pt x="26125" y="19060"/>
                  </a:lnTo>
                  <a:lnTo>
                    <a:pt x="26660" y="25125"/>
                  </a:lnTo>
                  <a:lnTo>
                    <a:pt x="24029" y="25335"/>
                  </a:lnTo>
                  <a:lnTo>
                    <a:pt x="18993" y="25469"/>
                  </a:lnTo>
                  <a:lnTo>
                    <a:pt x="8815" y="255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5"/>
            <p:cNvSpPr/>
            <p:nvPr/>
          </p:nvSpPr>
          <p:spPr>
            <a:xfrm>
              <a:off x="3016811" y="3955895"/>
              <a:ext cx="88847" cy="89129"/>
            </a:xfrm>
            <a:custGeom>
              <a:avLst/>
              <a:gdLst/>
              <a:ahLst/>
              <a:cxnLst/>
              <a:rect l="0" t="0" r="0" b="0"/>
              <a:pathLst>
                <a:path w="88847" h="89129">
                  <a:moveTo>
                    <a:pt x="44570" y="71394"/>
                  </a:moveTo>
                  <a:lnTo>
                    <a:pt x="31254" y="71394"/>
                  </a:lnTo>
                  <a:lnTo>
                    <a:pt x="29734" y="70402"/>
                  </a:lnTo>
                  <a:lnTo>
                    <a:pt x="28721" y="68748"/>
                  </a:lnTo>
                  <a:lnTo>
                    <a:pt x="28045" y="66654"/>
                  </a:lnTo>
                  <a:lnTo>
                    <a:pt x="26601" y="65257"/>
                  </a:lnTo>
                  <a:lnTo>
                    <a:pt x="24645" y="64326"/>
                  </a:lnTo>
                  <a:lnTo>
                    <a:pt x="22348" y="63706"/>
                  </a:lnTo>
                  <a:lnTo>
                    <a:pt x="20817" y="62300"/>
                  </a:lnTo>
                  <a:lnTo>
                    <a:pt x="19796" y="60371"/>
                  </a:lnTo>
                  <a:lnTo>
                    <a:pt x="19116" y="58092"/>
                  </a:lnTo>
                  <a:lnTo>
                    <a:pt x="18662" y="55581"/>
                  </a:lnTo>
                  <a:lnTo>
                    <a:pt x="18360" y="52915"/>
                  </a:lnTo>
                  <a:lnTo>
                    <a:pt x="18158" y="50145"/>
                  </a:lnTo>
                  <a:lnTo>
                    <a:pt x="18024" y="47306"/>
                  </a:lnTo>
                  <a:lnTo>
                    <a:pt x="17874" y="41506"/>
                  </a:lnTo>
                  <a:lnTo>
                    <a:pt x="17765" y="23759"/>
                  </a:lnTo>
                  <a:lnTo>
                    <a:pt x="18755" y="21778"/>
                  </a:lnTo>
                  <a:lnTo>
                    <a:pt x="20408" y="20458"/>
                  </a:lnTo>
                  <a:lnTo>
                    <a:pt x="22503" y="19577"/>
                  </a:lnTo>
                  <a:lnTo>
                    <a:pt x="24893" y="17998"/>
                  </a:lnTo>
                  <a:lnTo>
                    <a:pt x="27479" y="15953"/>
                  </a:lnTo>
                  <a:lnTo>
                    <a:pt x="30197" y="13598"/>
                  </a:lnTo>
                  <a:lnTo>
                    <a:pt x="33002" y="12027"/>
                  </a:lnTo>
                  <a:lnTo>
                    <a:pt x="35865" y="10980"/>
                  </a:lnTo>
                  <a:lnTo>
                    <a:pt x="38766" y="10282"/>
                  </a:lnTo>
                  <a:lnTo>
                    <a:pt x="42688" y="10809"/>
                  </a:lnTo>
                  <a:lnTo>
                    <a:pt x="47288" y="12153"/>
                  </a:lnTo>
                  <a:lnTo>
                    <a:pt x="52341" y="14041"/>
                  </a:lnTo>
                  <a:lnTo>
                    <a:pt x="56703" y="15299"/>
                  </a:lnTo>
                  <a:lnTo>
                    <a:pt x="60604" y="16138"/>
                  </a:lnTo>
                  <a:lnTo>
                    <a:pt x="64198" y="16697"/>
                  </a:lnTo>
                  <a:lnTo>
                    <a:pt x="67587" y="18062"/>
                  </a:lnTo>
                  <a:lnTo>
                    <a:pt x="70840" y="19965"/>
                  </a:lnTo>
                  <a:lnTo>
                    <a:pt x="78451" y="25406"/>
                  </a:lnTo>
                  <a:lnTo>
                    <a:pt x="80069" y="26845"/>
                  </a:lnTo>
                  <a:lnTo>
                    <a:pt x="84515" y="31089"/>
                  </a:lnTo>
                  <a:lnTo>
                    <a:pt x="86097" y="33610"/>
                  </a:lnTo>
                  <a:lnTo>
                    <a:pt x="87152" y="36283"/>
                  </a:lnTo>
                  <a:lnTo>
                    <a:pt x="87856" y="39057"/>
                  </a:lnTo>
                  <a:lnTo>
                    <a:pt x="88325" y="41899"/>
                  </a:lnTo>
                  <a:lnTo>
                    <a:pt x="88638" y="44785"/>
                  </a:lnTo>
                  <a:lnTo>
                    <a:pt x="88846" y="47702"/>
                  </a:lnTo>
                  <a:lnTo>
                    <a:pt x="87992" y="51631"/>
                  </a:lnTo>
                  <a:lnTo>
                    <a:pt x="86429" y="56234"/>
                  </a:lnTo>
                  <a:lnTo>
                    <a:pt x="84394" y="61288"/>
                  </a:lnTo>
                  <a:lnTo>
                    <a:pt x="82045" y="65649"/>
                  </a:lnTo>
                  <a:lnTo>
                    <a:pt x="79485" y="69548"/>
                  </a:lnTo>
                  <a:lnTo>
                    <a:pt x="76785" y="73140"/>
                  </a:lnTo>
                  <a:lnTo>
                    <a:pt x="73992" y="75535"/>
                  </a:lnTo>
                  <a:lnTo>
                    <a:pt x="71137" y="77131"/>
                  </a:lnTo>
                  <a:lnTo>
                    <a:pt x="68241" y="78195"/>
                  </a:lnTo>
                  <a:lnTo>
                    <a:pt x="65316" y="79897"/>
                  </a:lnTo>
                  <a:lnTo>
                    <a:pt x="62374" y="82024"/>
                  </a:lnTo>
                  <a:lnTo>
                    <a:pt x="59419" y="84434"/>
                  </a:lnTo>
                  <a:lnTo>
                    <a:pt x="56456" y="86040"/>
                  </a:lnTo>
                  <a:lnTo>
                    <a:pt x="53487" y="87111"/>
                  </a:lnTo>
                  <a:lnTo>
                    <a:pt x="50515" y="87826"/>
                  </a:lnTo>
                  <a:lnTo>
                    <a:pt x="47540" y="88302"/>
                  </a:lnTo>
                  <a:lnTo>
                    <a:pt x="44564" y="88619"/>
                  </a:lnTo>
                  <a:lnTo>
                    <a:pt x="41586" y="88830"/>
                  </a:lnTo>
                  <a:lnTo>
                    <a:pt x="38608" y="88971"/>
                  </a:lnTo>
                  <a:lnTo>
                    <a:pt x="32651" y="89128"/>
                  </a:lnTo>
                  <a:lnTo>
                    <a:pt x="29672" y="88178"/>
                  </a:lnTo>
                  <a:lnTo>
                    <a:pt x="26693" y="86552"/>
                  </a:lnTo>
                  <a:lnTo>
                    <a:pt x="23713" y="84476"/>
                  </a:lnTo>
                  <a:lnTo>
                    <a:pt x="20734" y="83092"/>
                  </a:lnTo>
                  <a:lnTo>
                    <a:pt x="17754" y="82169"/>
                  </a:lnTo>
                  <a:lnTo>
                    <a:pt x="14775" y="81554"/>
                  </a:lnTo>
                  <a:lnTo>
                    <a:pt x="12789" y="80152"/>
                  </a:lnTo>
                  <a:lnTo>
                    <a:pt x="11464" y="78225"/>
                  </a:lnTo>
                  <a:lnTo>
                    <a:pt x="10581" y="75948"/>
                  </a:lnTo>
                  <a:lnTo>
                    <a:pt x="9000" y="73438"/>
                  </a:lnTo>
                  <a:lnTo>
                    <a:pt x="6952" y="70772"/>
                  </a:lnTo>
                  <a:lnTo>
                    <a:pt x="4594" y="68003"/>
                  </a:lnTo>
                  <a:lnTo>
                    <a:pt x="3022" y="65165"/>
                  </a:lnTo>
                  <a:lnTo>
                    <a:pt x="1974" y="62280"/>
                  </a:lnTo>
                  <a:lnTo>
                    <a:pt x="1275" y="59365"/>
                  </a:lnTo>
                  <a:lnTo>
                    <a:pt x="809" y="56429"/>
                  </a:lnTo>
                  <a:lnTo>
                    <a:pt x="498" y="53480"/>
                  </a:lnTo>
                  <a:lnTo>
                    <a:pt x="291" y="50522"/>
                  </a:lnTo>
                  <a:lnTo>
                    <a:pt x="153" y="47558"/>
                  </a:lnTo>
                  <a:lnTo>
                    <a:pt x="0" y="41618"/>
                  </a:lnTo>
                  <a:lnTo>
                    <a:pt x="952" y="38645"/>
                  </a:lnTo>
                  <a:lnTo>
                    <a:pt x="2580" y="35671"/>
                  </a:lnTo>
                  <a:lnTo>
                    <a:pt x="4659" y="32696"/>
                  </a:lnTo>
                  <a:lnTo>
                    <a:pt x="7038" y="30713"/>
                  </a:lnTo>
                  <a:lnTo>
                    <a:pt x="9617" y="29390"/>
                  </a:lnTo>
                  <a:lnTo>
                    <a:pt x="12329" y="28509"/>
                  </a:lnTo>
                  <a:lnTo>
                    <a:pt x="14138" y="26929"/>
                  </a:lnTo>
                  <a:lnTo>
                    <a:pt x="15343" y="24883"/>
                  </a:lnTo>
                  <a:lnTo>
                    <a:pt x="16147" y="22528"/>
                  </a:lnTo>
                  <a:lnTo>
                    <a:pt x="17676" y="20957"/>
                  </a:lnTo>
                  <a:lnTo>
                    <a:pt x="19689" y="19910"/>
                  </a:lnTo>
                  <a:lnTo>
                    <a:pt x="22023" y="19212"/>
                  </a:lnTo>
                  <a:lnTo>
                    <a:pt x="24573" y="19739"/>
                  </a:lnTo>
                  <a:lnTo>
                    <a:pt x="27266" y="21082"/>
                  </a:lnTo>
                  <a:lnTo>
                    <a:pt x="30055" y="22970"/>
                  </a:lnTo>
                  <a:lnTo>
                    <a:pt x="33900" y="24228"/>
                  </a:lnTo>
                  <a:lnTo>
                    <a:pt x="38450" y="25068"/>
                  </a:lnTo>
                  <a:lnTo>
                    <a:pt x="43469" y="25627"/>
                  </a:lnTo>
                  <a:lnTo>
                    <a:pt x="46816" y="26992"/>
                  </a:lnTo>
                  <a:lnTo>
                    <a:pt x="49047" y="28894"/>
                  </a:lnTo>
                  <a:lnTo>
                    <a:pt x="50535" y="31155"/>
                  </a:lnTo>
                  <a:lnTo>
                    <a:pt x="52519" y="32662"/>
                  </a:lnTo>
                  <a:lnTo>
                    <a:pt x="54835" y="33667"/>
                  </a:lnTo>
                  <a:lnTo>
                    <a:pt x="57373" y="34336"/>
                  </a:lnTo>
                  <a:lnTo>
                    <a:pt x="59064" y="35775"/>
                  </a:lnTo>
                  <a:lnTo>
                    <a:pt x="60192" y="37726"/>
                  </a:lnTo>
                  <a:lnTo>
                    <a:pt x="60944" y="40019"/>
                  </a:lnTo>
                  <a:lnTo>
                    <a:pt x="61445" y="42540"/>
                  </a:lnTo>
                  <a:lnTo>
                    <a:pt x="61779" y="45213"/>
                  </a:lnTo>
                  <a:lnTo>
                    <a:pt x="62002" y="47987"/>
                  </a:lnTo>
                  <a:lnTo>
                    <a:pt x="62150" y="50828"/>
                  </a:lnTo>
                  <a:lnTo>
                    <a:pt x="62316" y="56631"/>
                  </a:lnTo>
                  <a:lnTo>
                    <a:pt x="61366" y="58576"/>
                  </a:lnTo>
                  <a:lnTo>
                    <a:pt x="59740" y="59872"/>
                  </a:lnTo>
                  <a:lnTo>
                    <a:pt x="54740" y="61953"/>
                  </a:lnTo>
                  <a:lnTo>
                    <a:pt x="53336" y="62123"/>
                  </a:lnTo>
                  <a:lnTo>
                    <a:pt x="51408" y="62237"/>
                  </a:lnTo>
                  <a:lnTo>
                    <a:pt x="46616" y="62363"/>
                  </a:lnTo>
                  <a:lnTo>
                    <a:pt x="41176" y="62419"/>
                  </a:lnTo>
                  <a:lnTo>
                    <a:pt x="38334" y="61442"/>
                  </a:lnTo>
                  <a:lnTo>
                    <a:pt x="35447" y="59799"/>
                  </a:lnTo>
                  <a:lnTo>
                    <a:pt x="32529" y="57711"/>
                  </a:lnTo>
                  <a:lnTo>
                    <a:pt x="29590" y="55326"/>
                  </a:lnTo>
                  <a:lnTo>
                    <a:pt x="26639" y="52745"/>
                  </a:lnTo>
                  <a:lnTo>
                    <a:pt x="23677" y="50032"/>
                  </a:lnTo>
                  <a:lnTo>
                    <a:pt x="21703" y="47231"/>
                  </a:lnTo>
                  <a:lnTo>
                    <a:pt x="20387" y="44371"/>
                  </a:lnTo>
                  <a:lnTo>
                    <a:pt x="19509" y="41473"/>
                  </a:lnTo>
                  <a:lnTo>
                    <a:pt x="17931" y="39540"/>
                  </a:lnTo>
                  <a:lnTo>
                    <a:pt x="15886" y="38252"/>
                  </a:lnTo>
                  <a:lnTo>
                    <a:pt x="13529" y="37393"/>
                  </a:lnTo>
                  <a:lnTo>
                    <a:pt x="10965" y="34836"/>
                  </a:lnTo>
                  <a:lnTo>
                    <a:pt x="8262" y="31147"/>
                  </a:lnTo>
                  <a:lnTo>
                    <a:pt x="1534" y="20449"/>
                  </a:lnTo>
                  <a:lnTo>
                    <a:pt x="982" y="18579"/>
                  </a:lnTo>
                  <a:lnTo>
                    <a:pt x="614" y="16341"/>
                  </a:lnTo>
                  <a:lnTo>
                    <a:pt x="368" y="13856"/>
                  </a:lnTo>
                  <a:lnTo>
                    <a:pt x="1198" y="11207"/>
                  </a:lnTo>
                  <a:lnTo>
                    <a:pt x="2744" y="8449"/>
                  </a:lnTo>
                  <a:lnTo>
                    <a:pt x="7617" y="1634"/>
                  </a:lnTo>
                  <a:lnTo>
                    <a:pt x="9010" y="1075"/>
                  </a:lnTo>
                  <a:lnTo>
                    <a:pt x="10932" y="702"/>
                  </a:lnTo>
                  <a:lnTo>
                    <a:pt x="16407" y="104"/>
                  </a:lnTo>
                  <a:lnTo>
                    <a:pt x="17849" y="55"/>
                  </a:lnTo>
                  <a:lnTo>
                    <a:pt x="22100" y="0"/>
                  </a:lnTo>
                  <a:lnTo>
                    <a:pt x="23631" y="978"/>
                  </a:lnTo>
                  <a:lnTo>
                    <a:pt x="24652" y="2622"/>
                  </a:lnTo>
                  <a:lnTo>
                    <a:pt x="26573" y="8520"/>
                  </a:lnTo>
                  <a:lnTo>
                    <a:pt x="25620" y="9634"/>
                  </a:lnTo>
                  <a:lnTo>
                    <a:pt x="23992" y="11369"/>
                  </a:lnTo>
                  <a:lnTo>
                    <a:pt x="17862" y="17704"/>
                  </a:lnTo>
                  <a:lnTo>
                    <a:pt x="15154" y="17767"/>
                  </a:lnTo>
                  <a:lnTo>
                    <a:pt x="13041" y="17783"/>
                  </a:lnTo>
                  <a:lnTo>
                    <a:pt x="11633" y="16802"/>
                  </a:lnTo>
                  <a:lnTo>
                    <a:pt x="10694" y="15156"/>
                  </a:lnTo>
                  <a:lnTo>
                    <a:pt x="8816" y="88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6"/>
            <p:cNvSpPr/>
            <p:nvPr/>
          </p:nvSpPr>
          <p:spPr>
            <a:xfrm>
              <a:off x="3436956" y="4223746"/>
              <a:ext cx="80247" cy="62125"/>
            </a:xfrm>
            <a:custGeom>
              <a:avLst/>
              <a:gdLst/>
              <a:ahLst/>
              <a:cxnLst/>
              <a:rect l="0" t="0" r="0" b="0"/>
              <a:pathLst>
                <a:path w="80247" h="62125">
                  <a:moveTo>
                    <a:pt x="53477" y="44645"/>
                  </a:moveTo>
                  <a:lnTo>
                    <a:pt x="48732" y="44645"/>
                  </a:lnTo>
                  <a:lnTo>
                    <a:pt x="47334" y="45637"/>
                  </a:lnTo>
                  <a:lnTo>
                    <a:pt x="46402" y="47290"/>
                  </a:lnTo>
                  <a:lnTo>
                    <a:pt x="44906" y="52333"/>
                  </a:lnTo>
                  <a:lnTo>
                    <a:pt x="43790" y="52747"/>
                  </a:lnTo>
                  <a:lnTo>
                    <a:pt x="42053" y="53023"/>
                  </a:lnTo>
                  <a:lnTo>
                    <a:pt x="39902" y="53207"/>
                  </a:lnTo>
                  <a:lnTo>
                    <a:pt x="38468" y="52337"/>
                  </a:lnTo>
                  <a:lnTo>
                    <a:pt x="37512" y="50765"/>
                  </a:lnTo>
                  <a:lnTo>
                    <a:pt x="35977" y="45853"/>
                  </a:lnTo>
                  <a:lnTo>
                    <a:pt x="34858" y="44459"/>
                  </a:lnTo>
                  <a:lnTo>
                    <a:pt x="33119" y="42536"/>
                  </a:lnTo>
                  <a:lnTo>
                    <a:pt x="27937" y="37063"/>
                  </a:lnTo>
                  <a:lnTo>
                    <a:pt x="27512" y="34629"/>
                  </a:lnTo>
                  <a:lnTo>
                    <a:pt x="27228" y="31022"/>
                  </a:lnTo>
                  <a:lnTo>
                    <a:pt x="26773" y="20456"/>
                  </a:lnTo>
                  <a:lnTo>
                    <a:pt x="26671" y="10396"/>
                  </a:lnTo>
                  <a:lnTo>
                    <a:pt x="27660" y="8913"/>
                  </a:lnTo>
                  <a:lnTo>
                    <a:pt x="29314" y="6933"/>
                  </a:lnTo>
                  <a:lnTo>
                    <a:pt x="34358" y="1367"/>
                  </a:lnTo>
                  <a:lnTo>
                    <a:pt x="35765" y="1901"/>
                  </a:lnTo>
                  <a:lnTo>
                    <a:pt x="37696" y="3251"/>
                  </a:lnTo>
                  <a:lnTo>
                    <a:pt x="39977" y="5143"/>
                  </a:lnTo>
                  <a:lnTo>
                    <a:pt x="42491" y="6404"/>
                  </a:lnTo>
                  <a:lnTo>
                    <a:pt x="45159" y="7244"/>
                  </a:lnTo>
                  <a:lnTo>
                    <a:pt x="47932" y="7805"/>
                  </a:lnTo>
                  <a:lnTo>
                    <a:pt x="50773" y="9170"/>
                  </a:lnTo>
                  <a:lnTo>
                    <a:pt x="53661" y="11073"/>
                  </a:lnTo>
                  <a:lnTo>
                    <a:pt x="56579" y="13334"/>
                  </a:lnTo>
                  <a:lnTo>
                    <a:pt x="59518" y="14841"/>
                  </a:lnTo>
                  <a:lnTo>
                    <a:pt x="62470" y="15846"/>
                  </a:lnTo>
                  <a:lnTo>
                    <a:pt x="65431" y="16516"/>
                  </a:lnTo>
                  <a:lnTo>
                    <a:pt x="67405" y="17954"/>
                  </a:lnTo>
                  <a:lnTo>
                    <a:pt x="68721" y="19906"/>
                  </a:lnTo>
                  <a:lnTo>
                    <a:pt x="69599" y="22199"/>
                  </a:lnTo>
                  <a:lnTo>
                    <a:pt x="71177" y="24720"/>
                  </a:lnTo>
                  <a:lnTo>
                    <a:pt x="73222" y="27393"/>
                  </a:lnTo>
                  <a:lnTo>
                    <a:pt x="78896" y="34071"/>
                  </a:lnTo>
                  <a:lnTo>
                    <a:pt x="79362" y="35611"/>
                  </a:lnTo>
                  <a:lnTo>
                    <a:pt x="79672" y="37630"/>
                  </a:lnTo>
                  <a:lnTo>
                    <a:pt x="79879" y="39968"/>
                  </a:lnTo>
                  <a:lnTo>
                    <a:pt x="79024" y="41527"/>
                  </a:lnTo>
                  <a:lnTo>
                    <a:pt x="77460" y="42566"/>
                  </a:lnTo>
                  <a:lnTo>
                    <a:pt x="75425" y="43259"/>
                  </a:lnTo>
                  <a:lnTo>
                    <a:pt x="73075" y="44713"/>
                  </a:lnTo>
                  <a:lnTo>
                    <a:pt x="70515" y="46675"/>
                  </a:lnTo>
                  <a:lnTo>
                    <a:pt x="67815" y="48975"/>
                  </a:lnTo>
                  <a:lnTo>
                    <a:pt x="65022" y="50508"/>
                  </a:lnTo>
                  <a:lnTo>
                    <a:pt x="62167" y="51530"/>
                  </a:lnTo>
                  <a:lnTo>
                    <a:pt x="59270" y="52211"/>
                  </a:lnTo>
                  <a:lnTo>
                    <a:pt x="56346" y="52666"/>
                  </a:lnTo>
                  <a:lnTo>
                    <a:pt x="53403" y="52969"/>
                  </a:lnTo>
                  <a:lnTo>
                    <a:pt x="50448" y="53171"/>
                  </a:lnTo>
                  <a:lnTo>
                    <a:pt x="47485" y="52313"/>
                  </a:lnTo>
                  <a:lnTo>
                    <a:pt x="44516" y="50749"/>
                  </a:lnTo>
                  <a:lnTo>
                    <a:pt x="41544" y="48714"/>
                  </a:lnTo>
                  <a:lnTo>
                    <a:pt x="38569" y="47358"/>
                  </a:lnTo>
                  <a:lnTo>
                    <a:pt x="35593" y="46453"/>
                  </a:lnTo>
                  <a:lnTo>
                    <a:pt x="32616" y="45850"/>
                  </a:lnTo>
                  <a:lnTo>
                    <a:pt x="29638" y="44456"/>
                  </a:lnTo>
                  <a:lnTo>
                    <a:pt x="26659" y="42535"/>
                  </a:lnTo>
                  <a:lnTo>
                    <a:pt x="23680" y="40262"/>
                  </a:lnTo>
                  <a:lnTo>
                    <a:pt x="20702" y="38746"/>
                  </a:lnTo>
                  <a:lnTo>
                    <a:pt x="17722" y="37735"/>
                  </a:lnTo>
                  <a:lnTo>
                    <a:pt x="14743" y="37062"/>
                  </a:lnTo>
                  <a:lnTo>
                    <a:pt x="11763" y="36613"/>
                  </a:lnTo>
                  <a:lnTo>
                    <a:pt x="8784" y="36314"/>
                  </a:lnTo>
                  <a:lnTo>
                    <a:pt x="5804" y="36114"/>
                  </a:lnTo>
                  <a:lnTo>
                    <a:pt x="3818" y="34989"/>
                  </a:lnTo>
                  <a:lnTo>
                    <a:pt x="2493" y="33246"/>
                  </a:lnTo>
                  <a:lnTo>
                    <a:pt x="0" y="27164"/>
                  </a:lnTo>
                  <a:lnTo>
                    <a:pt x="942" y="26045"/>
                  </a:lnTo>
                  <a:lnTo>
                    <a:pt x="2563" y="24307"/>
                  </a:lnTo>
                  <a:lnTo>
                    <a:pt x="4636" y="22157"/>
                  </a:lnTo>
                  <a:lnTo>
                    <a:pt x="7012" y="20723"/>
                  </a:lnTo>
                  <a:lnTo>
                    <a:pt x="9589" y="19767"/>
                  </a:lnTo>
                  <a:lnTo>
                    <a:pt x="12300" y="19130"/>
                  </a:lnTo>
                  <a:lnTo>
                    <a:pt x="15101" y="18705"/>
                  </a:lnTo>
                  <a:lnTo>
                    <a:pt x="17961" y="18422"/>
                  </a:lnTo>
                  <a:lnTo>
                    <a:pt x="20861" y="18233"/>
                  </a:lnTo>
                  <a:lnTo>
                    <a:pt x="23788" y="18107"/>
                  </a:lnTo>
                  <a:lnTo>
                    <a:pt x="29688" y="17967"/>
                  </a:lnTo>
                  <a:lnTo>
                    <a:pt x="55218" y="17865"/>
                  </a:lnTo>
                  <a:lnTo>
                    <a:pt x="58610" y="18854"/>
                  </a:lnTo>
                  <a:lnTo>
                    <a:pt x="61865" y="20506"/>
                  </a:lnTo>
                  <a:lnTo>
                    <a:pt x="65028" y="22599"/>
                  </a:lnTo>
                  <a:lnTo>
                    <a:pt x="68130" y="23994"/>
                  </a:lnTo>
                  <a:lnTo>
                    <a:pt x="71191" y="24925"/>
                  </a:lnTo>
                  <a:lnTo>
                    <a:pt x="74225" y="25545"/>
                  </a:lnTo>
                  <a:lnTo>
                    <a:pt x="76247" y="26951"/>
                  </a:lnTo>
                  <a:lnTo>
                    <a:pt x="77596" y="28880"/>
                  </a:lnTo>
                  <a:lnTo>
                    <a:pt x="79760" y="34365"/>
                  </a:lnTo>
                  <a:lnTo>
                    <a:pt x="79937" y="35807"/>
                  </a:lnTo>
                  <a:lnTo>
                    <a:pt x="80055" y="37761"/>
                  </a:lnTo>
                  <a:lnTo>
                    <a:pt x="80187" y="42577"/>
                  </a:lnTo>
                  <a:lnTo>
                    <a:pt x="80246" y="48025"/>
                  </a:lnTo>
                  <a:lnTo>
                    <a:pt x="79268" y="49875"/>
                  </a:lnTo>
                  <a:lnTo>
                    <a:pt x="77623" y="51108"/>
                  </a:lnTo>
                  <a:lnTo>
                    <a:pt x="75533" y="51930"/>
                  </a:lnTo>
                  <a:lnTo>
                    <a:pt x="73147" y="52478"/>
                  </a:lnTo>
                  <a:lnTo>
                    <a:pt x="70563" y="52844"/>
                  </a:lnTo>
                  <a:lnTo>
                    <a:pt x="67847" y="53087"/>
                  </a:lnTo>
                  <a:lnTo>
                    <a:pt x="65043" y="54242"/>
                  </a:lnTo>
                  <a:lnTo>
                    <a:pt x="62181" y="56004"/>
                  </a:lnTo>
                  <a:lnTo>
                    <a:pt x="59279" y="58171"/>
                  </a:lnTo>
                  <a:lnTo>
                    <a:pt x="56352" y="59615"/>
                  </a:lnTo>
                  <a:lnTo>
                    <a:pt x="53407" y="60579"/>
                  </a:lnTo>
                  <a:lnTo>
                    <a:pt x="50451" y="61220"/>
                  </a:lnTo>
                  <a:lnTo>
                    <a:pt x="47487" y="61648"/>
                  </a:lnTo>
                  <a:lnTo>
                    <a:pt x="44518" y="61933"/>
                  </a:lnTo>
                  <a:lnTo>
                    <a:pt x="41545" y="62124"/>
                  </a:lnTo>
                  <a:lnTo>
                    <a:pt x="38570" y="61258"/>
                  </a:lnTo>
                  <a:lnTo>
                    <a:pt x="35594" y="59689"/>
                  </a:lnTo>
                  <a:lnTo>
                    <a:pt x="32616" y="57651"/>
                  </a:lnTo>
                  <a:lnTo>
                    <a:pt x="30631" y="55300"/>
                  </a:lnTo>
                  <a:lnTo>
                    <a:pt x="29308" y="52741"/>
                  </a:lnTo>
                  <a:lnTo>
                    <a:pt x="28425" y="50042"/>
                  </a:lnTo>
                  <a:lnTo>
                    <a:pt x="27837" y="47251"/>
                  </a:lnTo>
                  <a:lnTo>
                    <a:pt x="27445" y="44397"/>
                  </a:lnTo>
                  <a:lnTo>
                    <a:pt x="27184" y="41503"/>
                  </a:lnTo>
                  <a:lnTo>
                    <a:pt x="26016" y="39574"/>
                  </a:lnTo>
                  <a:lnTo>
                    <a:pt x="24245" y="38288"/>
                  </a:lnTo>
                  <a:lnTo>
                    <a:pt x="22071" y="37430"/>
                  </a:lnTo>
                  <a:lnTo>
                    <a:pt x="20621" y="34874"/>
                  </a:lnTo>
                  <a:lnTo>
                    <a:pt x="19655" y="31186"/>
                  </a:lnTo>
                  <a:lnTo>
                    <a:pt x="19011" y="26742"/>
                  </a:lnTo>
                  <a:lnTo>
                    <a:pt x="18582" y="22788"/>
                  </a:lnTo>
                  <a:lnTo>
                    <a:pt x="18295" y="19159"/>
                  </a:lnTo>
                  <a:lnTo>
                    <a:pt x="18104" y="15748"/>
                  </a:lnTo>
                  <a:lnTo>
                    <a:pt x="17892" y="9312"/>
                  </a:lnTo>
                  <a:lnTo>
                    <a:pt x="17756" y="1836"/>
                  </a:lnTo>
                  <a:lnTo>
                    <a:pt x="18738" y="1222"/>
                  </a:lnTo>
                  <a:lnTo>
                    <a:pt x="20386" y="814"/>
                  </a:lnTo>
                  <a:lnTo>
                    <a:pt x="26629" y="0"/>
                  </a:lnTo>
                  <a:lnTo>
                    <a:pt x="26660" y="8558"/>
                  </a:lnTo>
                  <a:lnTo>
                    <a:pt x="25667" y="9673"/>
                  </a:lnTo>
                  <a:lnTo>
                    <a:pt x="17723" y="178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7"/>
            <p:cNvSpPr/>
            <p:nvPr/>
          </p:nvSpPr>
          <p:spPr>
            <a:xfrm>
              <a:off x="3597821" y="4634662"/>
              <a:ext cx="88736" cy="71284"/>
            </a:xfrm>
            <a:custGeom>
              <a:avLst/>
              <a:gdLst/>
              <a:ahLst/>
              <a:cxnLst/>
              <a:rect l="0" t="0" r="0" b="0"/>
              <a:pathLst>
                <a:path w="88736" h="71284">
                  <a:moveTo>
                    <a:pt x="53506" y="62354"/>
                  </a:moveTo>
                  <a:lnTo>
                    <a:pt x="70032" y="62354"/>
                  </a:lnTo>
                  <a:lnTo>
                    <a:pt x="70483" y="63346"/>
                  </a:lnTo>
                  <a:lnTo>
                    <a:pt x="70783" y="64999"/>
                  </a:lnTo>
                  <a:lnTo>
                    <a:pt x="71380" y="71252"/>
                  </a:lnTo>
                  <a:lnTo>
                    <a:pt x="41542" y="71283"/>
                  </a:lnTo>
                  <a:lnTo>
                    <a:pt x="37585" y="70291"/>
                  </a:lnTo>
                  <a:lnTo>
                    <a:pt x="32960" y="68637"/>
                  </a:lnTo>
                  <a:lnTo>
                    <a:pt x="27891" y="66543"/>
                  </a:lnTo>
                  <a:lnTo>
                    <a:pt x="23518" y="65146"/>
                  </a:lnTo>
                  <a:lnTo>
                    <a:pt x="19609" y="64216"/>
                  </a:lnTo>
                  <a:lnTo>
                    <a:pt x="16010" y="63595"/>
                  </a:lnTo>
                  <a:lnTo>
                    <a:pt x="13612" y="62189"/>
                  </a:lnTo>
                  <a:lnTo>
                    <a:pt x="12012" y="60259"/>
                  </a:lnTo>
                  <a:lnTo>
                    <a:pt x="10946" y="57981"/>
                  </a:lnTo>
                  <a:lnTo>
                    <a:pt x="9242" y="56462"/>
                  </a:lnTo>
                  <a:lnTo>
                    <a:pt x="7112" y="55449"/>
                  </a:lnTo>
                  <a:lnTo>
                    <a:pt x="4700" y="54774"/>
                  </a:lnTo>
                  <a:lnTo>
                    <a:pt x="3092" y="53332"/>
                  </a:lnTo>
                  <a:lnTo>
                    <a:pt x="2019" y="51378"/>
                  </a:lnTo>
                  <a:lnTo>
                    <a:pt x="1304" y="49084"/>
                  </a:lnTo>
                  <a:lnTo>
                    <a:pt x="828" y="46562"/>
                  </a:lnTo>
                  <a:lnTo>
                    <a:pt x="510" y="43888"/>
                  </a:lnTo>
                  <a:lnTo>
                    <a:pt x="298" y="41114"/>
                  </a:lnTo>
                  <a:lnTo>
                    <a:pt x="157" y="38272"/>
                  </a:lnTo>
                  <a:lnTo>
                    <a:pt x="0" y="32468"/>
                  </a:lnTo>
                  <a:lnTo>
                    <a:pt x="951" y="29532"/>
                  </a:lnTo>
                  <a:lnTo>
                    <a:pt x="2579" y="26582"/>
                  </a:lnTo>
                  <a:lnTo>
                    <a:pt x="4657" y="23622"/>
                  </a:lnTo>
                  <a:lnTo>
                    <a:pt x="7035" y="21650"/>
                  </a:lnTo>
                  <a:lnTo>
                    <a:pt x="9614" y="20335"/>
                  </a:lnTo>
                  <a:lnTo>
                    <a:pt x="12327" y="19459"/>
                  </a:lnTo>
                  <a:lnTo>
                    <a:pt x="15128" y="17882"/>
                  </a:lnTo>
                  <a:lnTo>
                    <a:pt x="17989" y="15838"/>
                  </a:lnTo>
                  <a:lnTo>
                    <a:pt x="20890" y="13484"/>
                  </a:lnTo>
                  <a:lnTo>
                    <a:pt x="23816" y="11915"/>
                  </a:lnTo>
                  <a:lnTo>
                    <a:pt x="26761" y="10868"/>
                  </a:lnTo>
                  <a:lnTo>
                    <a:pt x="29717" y="10171"/>
                  </a:lnTo>
                  <a:lnTo>
                    <a:pt x="33674" y="9706"/>
                  </a:lnTo>
                  <a:lnTo>
                    <a:pt x="38299" y="9396"/>
                  </a:lnTo>
                  <a:lnTo>
                    <a:pt x="43368" y="9189"/>
                  </a:lnTo>
                  <a:lnTo>
                    <a:pt x="47740" y="10043"/>
                  </a:lnTo>
                  <a:lnTo>
                    <a:pt x="51648" y="11605"/>
                  </a:lnTo>
                  <a:lnTo>
                    <a:pt x="55247" y="13639"/>
                  </a:lnTo>
                  <a:lnTo>
                    <a:pt x="58640" y="14994"/>
                  </a:lnTo>
                  <a:lnTo>
                    <a:pt x="61894" y="15898"/>
                  </a:lnTo>
                  <a:lnTo>
                    <a:pt x="65057" y="16500"/>
                  </a:lnTo>
                  <a:lnTo>
                    <a:pt x="68159" y="17894"/>
                  </a:lnTo>
                  <a:lnTo>
                    <a:pt x="71220" y="19816"/>
                  </a:lnTo>
                  <a:lnTo>
                    <a:pt x="74254" y="22089"/>
                  </a:lnTo>
                  <a:lnTo>
                    <a:pt x="77270" y="24597"/>
                  </a:lnTo>
                  <a:lnTo>
                    <a:pt x="80273" y="27261"/>
                  </a:lnTo>
                  <a:lnTo>
                    <a:pt x="87485" y="33924"/>
                  </a:lnTo>
                  <a:lnTo>
                    <a:pt x="88077" y="35463"/>
                  </a:lnTo>
                  <a:lnTo>
                    <a:pt x="88472" y="37481"/>
                  </a:lnTo>
                  <a:lnTo>
                    <a:pt x="88735" y="39819"/>
                  </a:lnTo>
                  <a:lnTo>
                    <a:pt x="87916" y="41377"/>
                  </a:lnTo>
                  <a:lnTo>
                    <a:pt x="86379" y="42417"/>
                  </a:lnTo>
                  <a:lnTo>
                    <a:pt x="84359" y="43109"/>
                  </a:lnTo>
                  <a:lnTo>
                    <a:pt x="82021" y="44563"/>
                  </a:lnTo>
                  <a:lnTo>
                    <a:pt x="79468" y="46524"/>
                  </a:lnTo>
                  <a:lnTo>
                    <a:pt x="76773" y="48825"/>
                  </a:lnTo>
                  <a:lnTo>
                    <a:pt x="73983" y="50358"/>
                  </a:lnTo>
                  <a:lnTo>
                    <a:pt x="71130" y="51380"/>
                  </a:lnTo>
                  <a:lnTo>
                    <a:pt x="68235" y="52061"/>
                  </a:lnTo>
                  <a:lnTo>
                    <a:pt x="64318" y="53508"/>
                  </a:lnTo>
                  <a:lnTo>
                    <a:pt x="59721" y="55464"/>
                  </a:lnTo>
                  <a:lnTo>
                    <a:pt x="54670" y="57761"/>
                  </a:lnTo>
                  <a:lnTo>
                    <a:pt x="50309" y="59292"/>
                  </a:lnTo>
                  <a:lnTo>
                    <a:pt x="46409" y="60312"/>
                  </a:lnTo>
                  <a:lnTo>
                    <a:pt x="42816" y="60993"/>
                  </a:lnTo>
                  <a:lnTo>
                    <a:pt x="39427" y="60455"/>
                  </a:lnTo>
                  <a:lnTo>
                    <a:pt x="36174" y="59103"/>
                  </a:lnTo>
                  <a:lnTo>
                    <a:pt x="33013" y="57210"/>
                  </a:lnTo>
                  <a:lnTo>
                    <a:pt x="29912" y="55948"/>
                  </a:lnTo>
                  <a:lnTo>
                    <a:pt x="26852" y="55106"/>
                  </a:lnTo>
                  <a:lnTo>
                    <a:pt x="19550" y="53756"/>
                  </a:lnTo>
                  <a:lnTo>
                    <a:pt x="17957" y="52653"/>
                  </a:lnTo>
                  <a:lnTo>
                    <a:pt x="15902" y="50926"/>
                  </a:lnTo>
                  <a:lnTo>
                    <a:pt x="10214" y="45765"/>
                  </a:lnTo>
                  <a:lnTo>
                    <a:pt x="4483" y="40131"/>
                  </a:lnTo>
                  <a:lnTo>
                    <a:pt x="3940" y="37616"/>
                  </a:lnTo>
                  <a:lnTo>
                    <a:pt x="4571" y="34948"/>
                  </a:lnTo>
                  <a:lnTo>
                    <a:pt x="5985" y="32177"/>
                  </a:lnTo>
                  <a:lnTo>
                    <a:pt x="6928" y="29337"/>
                  </a:lnTo>
                  <a:lnTo>
                    <a:pt x="7556" y="26452"/>
                  </a:lnTo>
                  <a:lnTo>
                    <a:pt x="7975" y="23536"/>
                  </a:lnTo>
                  <a:lnTo>
                    <a:pt x="8255" y="20600"/>
                  </a:lnTo>
                  <a:lnTo>
                    <a:pt x="8441" y="17651"/>
                  </a:lnTo>
                  <a:lnTo>
                    <a:pt x="8565" y="14693"/>
                  </a:lnTo>
                  <a:lnTo>
                    <a:pt x="9641" y="11728"/>
                  </a:lnTo>
                  <a:lnTo>
                    <a:pt x="11351" y="8760"/>
                  </a:lnTo>
                  <a:lnTo>
                    <a:pt x="13485" y="5788"/>
                  </a:lnTo>
                  <a:lnTo>
                    <a:pt x="15900" y="3808"/>
                  </a:lnTo>
                  <a:lnTo>
                    <a:pt x="18504" y="2487"/>
                  </a:lnTo>
                  <a:lnTo>
                    <a:pt x="21233" y="1607"/>
                  </a:lnTo>
                  <a:lnTo>
                    <a:pt x="24045" y="1020"/>
                  </a:lnTo>
                  <a:lnTo>
                    <a:pt x="26913" y="628"/>
                  </a:lnTo>
                  <a:lnTo>
                    <a:pt x="29818" y="367"/>
                  </a:lnTo>
                  <a:lnTo>
                    <a:pt x="32748" y="194"/>
                  </a:lnTo>
                  <a:lnTo>
                    <a:pt x="38652" y="0"/>
                  </a:lnTo>
                  <a:lnTo>
                    <a:pt x="41617" y="941"/>
                  </a:lnTo>
                  <a:lnTo>
                    <a:pt x="44587" y="2560"/>
                  </a:lnTo>
                  <a:lnTo>
                    <a:pt x="47560" y="4632"/>
                  </a:lnTo>
                  <a:lnTo>
                    <a:pt x="50535" y="7005"/>
                  </a:lnTo>
                  <a:lnTo>
                    <a:pt x="53512" y="9580"/>
                  </a:lnTo>
                  <a:lnTo>
                    <a:pt x="56489" y="12288"/>
                  </a:lnTo>
                  <a:lnTo>
                    <a:pt x="62446" y="17943"/>
                  </a:lnTo>
                  <a:lnTo>
                    <a:pt x="65425" y="20841"/>
                  </a:lnTo>
                  <a:lnTo>
                    <a:pt x="67411" y="23765"/>
                  </a:lnTo>
                  <a:lnTo>
                    <a:pt x="68735" y="26706"/>
                  </a:lnTo>
                  <a:lnTo>
                    <a:pt x="69618" y="29659"/>
                  </a:lnTo>
                  <a:lnTo>
                    <a:pt x="70206" y="32619"/>
                  </a:lnTo>
                  <a:lnTo>
                    <a:pt x="70598" y="35585"/>
                  </a:lnTo>
                  <a:lnTo>
                    <a:pt x="70860" y="38555"/>
                  </a:lnTo>
                  <a:lnTo>
                    <a:pt x="71035" y="41527"/>
                  </a:lnTo>
                  <a:lnTo>
                    <a:pt x="71228" y="47475"/>
                  </a:lnTo>
                  <a:lnTo>
                    <a:pt x="71338" y="56402"/>
                  </a:lnTo>
                  <a:lnTo>
                    <a:pt x="70360" y="58386"/>
                  </a:lnTo>
                  <a:lnTo>
                    <a:pt x="68715" y="59709"/>
                  </a:lnTo>
                  <a:lnTo>
                    <a:pt x="63683" y="61831"/>
                  </a:lnTo>
                  <a:lnTo>
                    <a:pt x="62277" y="62006"/>
                  </a:lnTo>
                  <a:lnTo>
                    <a:pt x="60346" y="62122"/>
                  </a:lnTo>
                  <a:lnTo>
                    <a:pt x="55553" y="62251"/>
                  </a:lnTo>
                  <a:lnTo>
                    <a:pt x="50112" y="62308"/>
                  </a:lnTo>
                  <a:lnTo>
                    <a:pt x="48264" y="61331"/>
                  </a:lnTo>
                  <a:lnTo>
                    <a:pt x="47032" y="59688"/>
                  </a:lnTo>
                  <a:lnTo>
                    <a:pt x="46210" y="57600"/>
                  </a:lnTo>
                  <a:lnTo>
                    <a:pt x="44669" y="56208"/>
                  </a:lnTo>
                  <a:lnTo>
                    <a:pt x="42649" y="55280"/>
                  </a:lnTo>
                  <a:lnTo>
                    <a:pt x="40309" y="54661"/>
                  </a:lnTo>
                  <a:lnTo>
                    <a:pt x="37756" y="53257"/>
                  </a:lnTo>
                  <a:lnTo>
                    <a:pt x="35060" y="51329"/>
                  </a:lnTo>
                  <a:lnTo>
                    <a:pt x="32271" y="49050"/>
                  </a:lnTo>
                  <a:lnTo>
                    <a:pt x="30411" y="46539"/>
                  </a:lnTo>
                  <a:lnTo>
                    <a:pt x="29170" y="43873"/>
                  </a:lnTo>
                  <a:lnTo>
                    <a:pt x="28344" y="41104"/>
                  </a:lnTo>
                  <a:lnTo>
                    <a:pt x="27793" y="38265"/>
                  </a:lnTo>
                  <a:lnTo>
                    <a:pt x="27425" y="35380"/>
                  </a:lnTo>
                  <a:lnTo>
                    <a:pt x="27180" y="32465"/>
                  </a:lnTo>
                  <a:lnTo>
                    <a:pt x="27017" y="29530"/>
                  </a:lnTo>
                  <a:lnTo>
                    <a:pt x="26835" y="23622"/>
                  </a:lnTo>
                  <a:lnTo>
                    <a:pt x="26698" y="8957"/>
                  </a:lnTo>
                  <a:lnTo>
                    <a:pt x="26694" y="4557"/>
                  </a:lnTo>
                  <a:lnTo>
                    <a:pt x="27686" y="2986"/>
                  </a:lnTo>
                  <a:lnTo>
                    <a:pt x="29341" y="1940"/>
                  </a:lnTo>
                  <a:lnTo>
                    <a:pt x="31436" y="1242"/>
                  </a:lnTo>
                  <a:lnTo>
                    <a:pt x="33827" y="776"/>
                  </a:lnTo>
                  <a:lnTo>
                    <a:pt x="36414" y="467"/>
                  </a:lnTo>
                  <a:lnTo>
                    <a:pt x="39132" y="259"/>
                  </a:lnTo>
                  <a:lnTo>
                    <a:pt x="40944" y="1114"/>
                  </a:lnTo>
                  <a:lnTo>
                    <a:pt x="42151" y="2675"/>
                  </a:lnTo>
                  <a:lnTo>
                    <a:pt x="44426" y="8419"/>
                  </a:lnTo>
                  <a:lnTo>
                    <a:pt x="44473" y="9530"/>
                  </a:lnTo>
                  <a:lnTo>
                    <a:pt x="44564" y="17328"/>
                  </a:lnTo>
                  <a:lnTo>
                    <a:pt x="41917" y="17537"/>
                  </a:lnTo>
                  <a:lnTo>
                    <a:pt x="36871" y="17672"/>
                  </a:lnTo>
                  <a:lnTo>
                    <a:pt x="28042" y="17702"/>
                  </a:lnTo>
                  <a:lnTo>
                    <a:pt x="27591" y="16711"/>
                  </a:lnTo>
                  <a:lnTo>
                    <a:pt x="27291" y="15058"/>
                  </a:lnTo>
                  <a:lnTo>
                    <a:pt x="26690" y="87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8"/>
            <p:cNvSpPr/>
            <p:nvPr/>
          </p:nvSpPr>
          <p:spPr>
            <a:xfrm>
              <a:off x="5483889" y="4198339"/>
              <a:ext cx="88829" cy="61109"/>
            </a:xfrm>
            <a:custGeom>
              <a:avLst/>
              <a:gdLst/>
              <a:ahLst/>
              <a:cxnLst/>
              <a:rect l="0" t="0" r="0" b="0"/>
              <a:pathLst>
                <a:path w="88829" h="61109">
                  <a:moveTo>
                    <a:pt x="80292" y="34333"/>
                  </a:moveTo>
                  <a:lnTo>
                    <a:pt x="80292" y="42021"/>
                  </a:lnTo>
                  <a:lnTo>
                    <a:pt x="79299" y="42435"/>
                  </a:lnTo>
                  <a:lnTo>
                    <a:pt x="77644" y="42711"/>
                  </a:lnTo>
                  <a:lnTo>
                    <a:pt x="75548" y="42895"/>
                  </a:lnTo>
                  <a:lnTo>
                    <a:pt x="74149" y="44009"/>
                  </a:lnTo>
                  <a:lnTo>
                    <a:pt x="73218" y="45745"/>
                  </a:lnTo>
                  <a:lnTo>
                    <a:pt x="71722" y="50919"/>
                  </a:lnTo>
                  <a:lnTo>
                    <a:pt x="70606" y="51343"/>
                  </a:lnTo>
                  <a:lnTo>
                    <a:pt x="68869" y="51626"/>
                  </a:lnTo>
                  <a:lnTo>
                    <a:pt x="62793" y="52159"/>
                  </a:lnTo>
                  <a:lnTo>
                    <a:pt x="62667" y="51178"/>
                  </a:lnTo>
                  <a:lnTo>
                    <a:pt x="62583" y="49531"/>
                  </a:lnTo>
                  <a:lnTo>
                    <a:pt x="62448" y="44501"/>
                  </a:lnTo>
                  <a:lnTo>
                    <a:pt x="62415" y="0"/>
                  </a:lnTo>
                  <a:lnTo>
                    <a:pt x="63408" y="530"/>
                  </a:lnTo>
                  <a:lnTo>
                    <a:pt x="65063" y="1876"/>
                  </a:lnTo>
                  <a:lnTo>
                    <a:pt x="70112" y="6424"/>
                  </a:lnTo>
                  <a:lnTo>
                    <a:pt x="82340" y="18524"/>
                  </a:lnTo>
                  <a:lnTo>
                    <a:pt x="84637" y="20817"/>
                  </a:lnTo>
                  <a:lnTo>
                    <a:pt x="86169" y="23337"/>
                  </a:lnTo>
                  <a:lnTo>
                    <a:pt x="87189" y="26011"/>
                  </a:lnTo>
                  <a:lnTo>
                    <a:pt x="87870" y="28785"/>
                  </a:lnTo>
                  <a:lnTo>
                    <a:pt x="88324" y="31626"/>
                  </a:lnTo>
                  <a:lnTo>
                    <a:pt x="88627" y="34513"/>
                  </a:lnTo>
                  <a:lnTo>
                    <a:pt x="88828" y="37430"/>
                  </a:lnTo>
                  <a:lnTo>
                    <a:pt x="87969" y="40366"/>
                  </a:lnTo>
                  <a:lnTo>
                    <a:pt x="86403" y="43316"/>
                  </a:lnTo>
                  <a:lnTo>
                    <a:pt x="81500" y="50438"/>
                  </a:lnTo>
                  <a:lnTo>
                    <a:pt x="80104" y="51023"/>
                  </a:lnTo>
                  <a:lnTo>
                    <a:pt x="78180" y="51413"/>
                  </a:lnTo>
                  <a:lnTo>
                    <a:pt x="75905" y="51672"/>
                  </a:lnTo>
                  <a:lnTo>
                    <a:pt x="74388" y="52838"/>
                  </a:lnTo>
                  <a:lnTo>
                    <a:pt x="73376" y="54607"/>
                  </a:lnTo>
                  <a:lnTo>
                    <a:pt x="72702" y="56779"/>
                  </a:lnTo>
                  <a:lnTo>
                    <a:pt x="71260" y="58226"/>
                  </a:lnTo>
                  <a:lnTo>
                    <a:pt x="69305" y="59192"/>
                  </a:lnTo>
                  <a:lnTo>
                    <a:pt x="63776" y="60741"/>
                  </a:lnTo>
                  <a:lnTo>
                    <a:pt x="62329" y="59876"/>
                  </a:lnTo>
                  <a:lnTo>
                    <a:pt x="60371" y="58306"/>
                  </a:lnTo>
                  <a:lnTo>
                    <a:pt x="58073" y="56268"/>
                  </a:lnTo>
                  <a:lnTo>
                    <a:pt x="55548" y="54910"/>
                  </a:lnTo>
                  <a:lnTo>
                    <a:pt x="52871" y="54004"/>
                  </a:lnTo>
                  <a:lnTo>
                    <a:pt x="46184" y="52550"/>
                  </a:lnTo>
                  <a:lnTo>
                    <a:pt x="44643" y="51438"/>
                  </a:lnTo>
                  <a:lnTo>
                    <a:pt x="42621" y="49706"/>
                  </a:lnTo>
                  <a:lnTo>
                    <a:pt x="40280" y="47558"/>
                  </a:lnTo>
                  <a:lnTo>
                    <a:pt x="38720" y="45134"/>
                  </a:lnTo>
                  <a:lnTo>
                    <a:pt x="37680" y="42525"/>
                  </a:lnTo>
                  <a:lnTo>
                    <a:pt x="36986" y="39795"/>
                  </a:lnTo>
                  <a:lnTo>
                    <a:pt x="36524" y="36982"/>
                  </a:lnTo>
                  <a:lnTo>
                    <a:pt x="36216" y="34114"/>
                  </a:lnTo>
                  <a:lnTo>
                    <a:pt x="36011" y="31211"/>
                  </a:lnTo>
                  <a:lnTo>
                    <a:pt x="35873" y="28282"/>
                  </a:lnTo>
                  <a:lnTo>
                    <a:pt x="35636" y="18225"/>
                  </a:lnTo>
                  <a:lnTo>
                    <a:pt x="36617" y="16649"/>
                  </a:lnTo>
                  <a:lnTo>
                    <a:pt x="38264" y="14606"/>
                  </a:lnTo>
                  <a:lnTo>
                    <a:pt x="43299" y="8939"/>
                  </a:lnTo>
                  <a:lnTo>
                    <a:pt x="44705" y="8474"/>
                  </a:lnTo>
                  <a:lnTo>
                    <a:pt x="46636" y="8164"/>
                  </a:lnTo>
                  <a:lnTo>
                    <a:pt x="48916" y="7957"/>
                  </a:lnTo>
                  <a:lnTo>
                    <a:pt x="51430" y="7819"/>
                  </a:lnTo>
                  <a:lnTo>
                    <a:pt x="56871" y="7666"/>
                  </a:lnTo>
                  <a:lnTo>
                    <a:pt x="59712" y="8617"/>
                  </a:lnTo>
                  <a:lnTo>
                    <a:pt x="62600" y="10244"/>
                  </a:lnTo>
                  <a:lnTo>
                    <a:pt x="69624" y="15243"/>
                  </a:lnTo>
                  <a:lnTo>
                    <a:pt x="71194" y="16645"/>
                  </a:lnTo>
                  <a:lnTo>
                    <a:pt x="75586" y="20849"/>
                  </a:lnTo>
                  <a:lnTo>
                    <a:pt x="77155" y="23359"/>
                  </a:lnTo>
                  <a:lnTo>
                    <a:pt x="78201" y="26025"/>
                  </a:lnTo>
                  <a:lnTo>
                    <a:pt x="78898" y="28794"/>
                  </a:lnTo>
                  <a:lnTo>
                    <a:pt x="79363" y="31633"/>
                  </a:lnTo>
                  <a:lnTo>
                    <a:pt x="79673" y="34517"/>
                  </a:lnTo>
                  <a:lnTo>
                    <a:pt x="79879" y="37432"/>
                  </a:lnTo>
                  <a:lnTo>
                    <a:pt x="79024" y="40368"/>
                  </a:lnTo>
                  <a:lnTo>
                    <a:pt x="77460" y="43317"/>
                  </a:lnTo>
                  <a:lnTo>
                    <a:pt x="75425" y="46276"/>
                  </a:lnTo>
                  <a:lnTo>
                    <a:pt x="73075" y="49240"/>
                  </a:lnTo>
                  <a:lnTo>
                    <a:pt x="70515" y="52208"/>
                  </a:lnTo>
                  <a:lnTo>
                    <a:pt x="67815" y="55179"/>
                  </a:lnTo>
                  <a:lnTo>
                    <a:pt x="64028" y="57161"/>
                  </a:lnTo>
                  <a:lnTo>
                    <a:pt x="59518" y="58481"/>
                  </a:lnTo>
                  <a:lnTo>
                    <a:pt x="54524" y="59361"/>
                  </a:lnTo>
                  <a:lnTo>
                    <a:pt x="50203" y="59948"/>
                  </a:lnTo>
                  <a:lnTo>
                    <a:pt x="46328" y="60339"/>
                  </a:lnTo>
                  <a:lnTo>
                    <a:pt x="42752" y="60600"/>
                  </a:lnTo>
                  <a:lnTo>
                    <a:pt x="39375" y="60774"/>
                  </a:lnTo>
                  <a:lnTo>
                    <a:pt x="32974" y="60967"/>
                  </a:lnTo>
                  <a:lnTo>
                    <a:pt x="17769" y="61101"/>
                  </a:lnTo>
                  <a:lnTo>
                    <a:pt x="14774" y="61108"/>
                  </a:lnTo>
                  <a:lnTo>
                    <a:pt x="11784" y="60120"/>
                  </a:lnTo>
                  <a:lnTo>
                    <a:pt x="8797" y="58470"/>
                  </a:lnTo>
                  <a:lnTo>
                    <a:pt x="5813" y="56377"/>
                  </a:lnTo>
                  <a:lnTo>
                    <a:pt x="3824" y="53990"/>
                  </a:lnTo>
                  <a:lnTo>
                    <a:pt x="2498" y="51406"/>
                  </a:lnTo>
                  <a:lnTo>
                    <a:pt x="1613" y="48692"/>
                  </a:lnTo>
                  <a:lnTo>
                    <a:pt x="1024" y="45890"/>
                  </a:lnTo>
                  <a:lnTo>
                    <a:pt x="632" y="43029"/>
                  </a:lnTo>
                  <a:lnTo>
                    <a:pt x="370" y="40131"/>
                  </a:lnTo>
                  <a:lnTo>
                    <a:pt x="194" y="37206"/>
                  </a:lnTo>
                  <a:lnTo>
                    <a:pt x="0" y="31310"/>
                  </a:lnTo>
                  <a:lnTo>
                    <a:pt x="942" y="28349"/>
                  </a:lnTo>
                  <a:lnTo>
                    <a:pt x="2563" y="25383"/>
                  </a:lnTo>
                  <a:lnTo>
                    <a:pt x="4636" y="22413"/>
                  </a:lnTo>
                  <a:lnTo>
                    <a:pt x="8005" y="20433"/>
                  </a:lnTo>
                  <a:lnTo>
                    <a:pt x="12238" y="19113"/>
                  </a:lnTo>
                  <a:lnTo>
                    <a:pt x="17045" y="18233"/>
                  </a:lnTo>
                  <a:lnTo>
                    <a:pt x="21244" y="17647"/>
                  </a:lnTo>
                  <a:lnTo>
                    <a:pt x="25036" y="17256"/>
                  </a:lnTo>
                  <a:lnTo>
                    <a:pt x="34981" y="16519"/>
                  </a:lnTo>
                  <a:lnTo>
                    <a:pt x="43241" y="16477"/>
                  </a:lnTo>
                  <a:lnTo>
                    <a:pt x="42680" y="17468"/>
                  </a:lnTo>
                  <a:lnTo>
                    <a:pt x="41313" y="19121"/>
                  </a:lnTo>
                  <a:lnTo>
                    <a:pt x="36728" y="24162"/>
                  </a:lnTo>
                  <a:lnTo>
                    <a:pt x="28002" y="32983"/>
                  </a:lnTo>
                  <a:lnTo>
                    <a:pt x="26562" y="33433"/>
                  </a:lnTo>
                  <a:lnTo>
                    <a:pt x="24608" y="33733"/>
                  </a:lnTo>
                  <a:lnTo>
                    <a:pt x="17722" y="343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9"/>
            <p:cNvSpPr/>
            <p:nvPr/>
          </p:nvSpPr>
          <p:spPr>
            <a:xfrm>
              <a:off x="5769768" y="3679042"/>
              <a:ext cx="89375" cy="44626"/>
            </a:xfrm>
            <a:custGeom>
              <a:avLst/>
              <a:gdLst/>
              <a:ahLst/>
              <a:cxnLst/>
              <a:rect l="0" t="0" r="0" b="0"/>
              <a:pathLst>
                <a:path w="89375" h="44626">
                  <a:moveTo>
                    <a:pt x="71510" y="35708"/>
                  </a:moveTo>
                  <a:lnTo>
                    <a:pt x="71510" y="30967"/>
                  </a:lnTo>
                  <a:lnTo>
                    <a:pt x="70517" y="29571"/>
                  </a:lnTo>
                  <a:lnTo>
                    <a:pt x="68861" y="28640"/>
                  </a:lnTo>
                  <a:lnTo>
                    <a:pt x="63813" y="27146"/>
                  </a:lnTo>
                  <a:lnTo>
                    <a:pt x="63398" y="26031"/>
                  </a:lnTo>
                  <a:lnTo>
                    <a:pt x="63123" y="24296"/>
                  </a:lnTo>
                  <a:lnTo>
                    <a:pt x="62680" y="19122"/>
                  </a:lnTo>
                  <a:lnTo>
                    <a:pt x="62619" y="15769"/>
                  </a:lnTo>
                  <a:lnTo>
                    <a:pt x="62571" y="1349"/>
                  </a:lnTo>
                  <a:lnTo>
                    <a:pt x="63564" y="896"/>
                  </a:lnTo>
                  <a:lnTo>
                    <a:pt x="65220" y="594"/>
                  </a:lnTo>
                  <a:lnTo>
                    <a:pt x="70267" y="109"/>
                  </a:lnTo>
                  <a:lnTo>
                    <a:pt x="71674" y="69"/>
                  </a:lnTo>
                  <a:lnTo>
                    <a:pt x="83841" y="0"/>
                  </a:lnTo>
                  <a:lnTo>
                    <a:pt x="85689" y="988"/>
                  </a:lnTo>
                  <a:lnTo>
                    <a:pt x="86922" y="2639"/>
                  </a:lnTo>
                  <a:lnTo>
                    <a:pt x="88900" y="7678"/>
                  </a:lnTo>
                  <a:lnTo>
                    <a:pt x="89062" y="9084"/>
                  </a:lnTo>
                  <a:lnTo>
                    <a:pt x="89171" y="11014"/>
                  </a:lnTo>
                  <a:lnTo>
                    <a:pt x="89291" y="15803"/>
                  </a:lnTo>
                  <a:lnTo>
                    <a:pt x="89374" y="25137"/>
                  </a:lnTo>
                  <a:lnTo>
                    <a:pt x="88385" y="26676"/>
                  </a:lnTo>
                  <a:lnTo>
                    <a:pt x="86732" y="28694"/>
                  </a:lnTo>
                  <a:lnTo>
                    <a:pt x="81690" y="34322"/>
                  </a:lnTo>
                  <a:lnTo>
                    <a:pt x="76070" y="40038"/>
                  </a:lnTo>
                  <a:lnTo>
                    <a:pt x="73557" y="41571"/>
                  </a:lnTo>
                  <a:lnTo>
                    <a:pt x="70888" y="42594"/>
                  </a:lnTo>
                  <a:lnTo>
                    <a:pt x="68116" y="43275"/>
                  </a:lnTo>
                  <a:lnTo>
                    <a:pt x="65274" y="43729"/>
                  </a:lnTo>
                  <a:lnTo>
                    <a:pt x="62386" y="44032"/>
                  </a:lnTo>
                  <a:lnTo>
                    <a:pt x="59468" y="44234"/>
                  </a:lnTo>
                  <a:lnTo>
                    <a:pt x="56530" y="44368"/>
                  </a:lnTo>
                  <a:lnTo>
                    <a:pt x="50616" y="44518"/>
                  </a:lnTo>
                  <a:lnTo>
                    <a:pt x="41703" y="44602"/>
                  </a:lnTo>
                  <a:lnTo>
                    <a:pt x="39721" y="43621"/>
                  </a:lnTo>
                  <a:lnTo>
                    <a:pt x="38399" y="41976"/>
                  </a:lnTo>
                  <a:lnTo>
                    <a:pt x="37517" y="39887"/>
                  </a:lnTo>
                  <a:lnTo>
                    <a:pt x="35937" y="38494"/>
                  </a:lnTo>
                  <a:lnTo>
                    <a:pt x="33890" y="37565"/>
                  </a:lnTo>
                  <a:lnTo>
                    <a:pt x="31533" y="36946"/>
                  </a:lnTo>
                  <a:lnTo>
                    <a:pt x="29960" y="35541"/>
                  </a:lnTo>
                  <a:lnTo>
                    <a:pt x="28912" y="33612"/>
                  </a:lnTo>
                  <a:lnTo>
                    <a:pt x="27230" y="28128"/>
                  </a:lnTo>
                  <a:lnTo>
                    <a:pt x="27092" y="26686"/>
                  </a:lnTo>
                  <a:lnTo>
                    <a:pt x="27001" y="24732"/>
                  </a:lnTo>
                  <a:lnTo>
                    <a:pt x="26939" y="22437"/>
                  </a:lnTo>
                  <a:lnTo>
                    <a:pt x="27891" y="19916"/>
                  </a:lnTo>
                  <a:lnTo>
                    <a:pt x="29519" y="17242"/>
                  </a:lnTo>
                  <a:lnTo>
                    <a:pt x="34523" y="10563"/>
                  </a:lnTo>
                  <a:lnTo>
                    <a:pt x="35926" y="10015"/>
                  </a:lnTo>
                  <a:lnTo>
                    <a:pt x="37856" y="9650"/>
                  </a:lnTo>
                  <a:lnTo>
                    <a:pt x="40135" y="9407"/>
                  </a:lnTo>
                  <a:lnTo>
                    <a:pt x="42647" y="9244"/>
                  </a:lnTo>
                  <a:lnTo>
                    <a:pt x="45316" y="9136"/>
                  </a:lnTo>
                  <a:lnTo>
                    <a:pt x="50929" y="9015"/>
                  </a:lnTo>
                  <a:lnTo>
                    <a:pt x="60841" y="8932"/>
                  </a:lnTo>
                  <a:lnTo>
                    <a:pt x="62411" y="9920"/>
                  </a:lnTo>
                  <a:lnTo>
                    <a:pt x="64450" y="11570"/>
                  </a:lnTo>
                  <a:lnTo>
                    <a:pt x="70115" y="16608"/>
                  </a:lnTo>
                  <a:lnTo>
                    <a:pt x="79083" y="25428"/>
                  </a:lnTo>
                  <a:lnTo>
                    <a:pt x="78545" y="26871"/>
                  </a:lnTo>
                  <a:lnTo>
                    <a:pt x="77193" y="28824"/>
                  </a:lnTo>
                  <a:lnTo>
                    <a:pt x="75298" y="31119"/>
                  </a:lnTo>
                  <a:lnTo>
                    <a:pt x="74035" y="33641"/>
                  </a:lnTo>
                  <a:lnTo>
                    <a:pt x="73193" y="36314"/>
                  </a:lnTo>
                  <a:lnTo>
                    <a:pt x="72632" y="39088"/>
                  </a:lnTo>
                  <a:lnTo>
                    <a:pt x="71265" y="40938"/>
                  </a:lnTo>
                  <a:lnTo>
                    <a:pt x="69359" y="42172"/>
                  </a:lnTo>
                  <a:lnTo>
                    <a:pt x="67096" y="42994"/>
                  </a:lnTo>
                  <a:lnTo>
                    <a:pt x="64595" y="43542"/>
                  </a:lnTo>
                  <a:lnTo>
                    <a:pt x="61934" y="43907"/>
                  </a:lnTo>
                  <a:lnTo>
                    <a:pt x="59167" y="44151"/>
                  </a:lnTo>
                  <a:lnTo>
                    <a:pt x="56329" y="44313"/>
                  </a:lnTo>
                  <a:lnTo>
                    <a:pt x="50526" y="44493"/>
                  </a:lnTo>
                  <a:lnTo>
                    <a:pt x="35738" y="44619"/>
                  </a:lnTo>
                  <a:lnTo>
                    <a:pt x="32764" y="44625"/>
                  </a:lnTo>
                  <a:lnTo>
                    <a:pt x="29788" y="43637"/>
                  </a:lnTo>
                  <a:lnTo>
                    <a:pt x="26811" y="41986"/>
                  </a:lnTo>
                  <a:lnTo>
                    <a:pt x="23833" y="39893"/>
                  </a:lnTo>
                  <a:lnTo>
                    <a:pt x="21848" y="37506"/>
                  </a:lnTo>
                  <a:lnTo>
                    <a:pt x="20524" y="34922"/>
                  </a:lnTo>
                  <a:lnTo>
                    <a:pt x="19642" y="32208"/>
                  </a:lnTo>
                  <a:lnTo>
                    <a:pt x="18061" y="30398"/>
                  </a:lnTo>
                  <a:lnTo>
                    <a:pt x="16013" y="29191"/>
                  </a:lnTo>
                  <a:lnTo>
                    <a:pt x="13656" y="28387"/>
                  </a:lnTo>
                  <a:lnTo>
                    <a:pt x="12083" y="26859"/>
                  </a:lnTo>
                  <a:lnTo>
                    <a:pt x="11035" y="24847"/>
                  </a:lnTo>
                  <a:lnTo>
                    <a:pt x="10336" y="22515"/>
                  </a:lnTo>
                  <a:lnTo>
                    <a:pt x="8877" y="20959"/>
                  </a:lnTo>
                  <a:lnTo>
                    <a:pt x="6912" y="19923"/>
                  </a:lnTo>
                  <a:lnTo>
                    <a:pt x="1366" y="18258"/>
                  </a:lnTo>
                  <a:lnTo>
                    <a:pt x="910" y="17130"/>
                  </a:lnTo>
                  <a:lnTo>
                    <a:pt x="607" y="15385"/>
                  </a:lnTo>
                  <a:lnTo>
                    <a:pt x="0" y="89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10"/>
            <p:cNvSpPr/>
            <p:nvPr/>
          </p:nvSpPr>
          <p:spPr>
            <a:xfrm>
              <a:off x="6288206" y="3393685"/>
              <a:ext cx="97911" cy="53139"/>
            </a:xfrm>
            <a:custGeom>
              <a:avLst/>
              <a:gdLst/>
              <a:ahLst/>
              <a:cxnLst/>
              <a:rect l="0" t="0" r="0" b="0"/>
              <a:pathLst>
                <a:path w="97911" h="53139">
                  <a:moveTo>
                    <a:pt x="62570" y="35315"/>
                  </a:moveTo>
                  <a:lnTo>
                    <a:pt x="57824" y="30575"/>
                  </a:lnTo>
                  <a:lnTo>
                    <a:pt x="56427" y="28186"/>
                  </a:lnTo>
                  <a:lnTo>
                    <a:pt x="55495" y="25602"/>
                  </a:lnTo>
                  <a:lnTo>
                    <a:pt x="54000" y="19065"/>
                  </a:lnTo>
                  <a:lnTo>
                    <a:pt x="54870" y="17536"/>
                  </a:lnTo>
                  <a:lnTo>
                    <a:pt x="56444" y="15525"/>
                  </a:lnTo>
                  <a:lnTo>
                    <a:pt x="58486" y="13192"/>
                  </a:lnTo>
                  <a:lnTo>
                    <a:pt x="60840" y="11637"/>
                  </a:lnTo>
                  <a:lnTo>
                    <a:pt x="63403" y="10600"/>
                  </a:lnTo>
                  <a:lnTo>
                    <a:pt x="66105" y="9908"/>
                  </a:lnTo>
                  <a:lnTo>
                    <a:pt x="68899" y="8455"/>
                  </a:lnTo>
                  <a:lnTo>
                    <a:pt x="71755" y="6495"/>
                  </a:lnTo>
                  <a:lnTo>
                    <a:pt x="74653" y="4195"/>
                  </a:lnTo>
                  <a:lnTo>
                    <a:pt x="77577" y="2662"/>
                  </a:lnTo>
                  <a:lnTo>
                    <a:pt x="80520" y="1640"/>
                  </a:lnTo>
                  <a:lnTo>
                    <a:pt x="87634" y="0"/>
                  </a:lnTo>
                  <a:lnTo>
                    <a:pt x="89211" y="857"/>
                  </a:lnTo>
                  <a:lnTo>
                    <a:pt x="91256" y="2421"/>
                  </a:lnTo>
                  <a:lnTo>
                    <a:pt x="96928" y="7320"/>
                  </a:lnTo>
                  <a:lnTo>
                    <a:pt x="97393" y="8714"/>
                  </a:lnTo>
                  <a:lnTo>
                    <a:pt x="97703" y="10635"/>
                  </a:lnTo>
                  <a:lnTo>
                    <a:pt x="97910" y="12909"/>
                  </a:lnTo>
                  <a:lnTo>
                    <a:pt x="97055" y="15417"/>
                  </a:lnTo>
                  <a:lnTo>
                    <a:pt x="95492" y="18081"/>
                  </a:lnTo>
                  <a:lnTo>
                    <a:pt x="93456" y="20849"/>
                  </a:lnTo>
                  <a:lnTo>
                    <a:pt x="92099" y="23687"/>
                  </a:lnTo>
                  <a:lnTo>
                    <a:pt x="91194" y="26571"/>
                  </a:lnTo>
                  <a:lnTo>
                    <a:pt x="90592" y="29485"/>
                  </a:lnTo>
                  <a:lnTo>
                    <a:pt x="89197" y="32421"/>
                  </a:lnTo>
                  <a:lnTo>
                    <a:pt x="87273" y="35370"/>
                  </a:lnTo>
                  <a:lnTo>
                    <a:pt x="84998" y="38328"/>
                  </a:lnTo>
                  <a:lnTo>
                    <a:pt x="82487" y="40300"/>
                  </a:lnTo>
                  <a:lnTo>
                    <a:pt x="79820" y="41615"/>
                  </a:lnTo>
                  <a:lnTo>
                    <a:pt x="77050" y="42492"/>
                  </a:lnTo>
                  <a:lnTo>
                    <a:pt x="73217" y="44068"/>
                  </a:lnTo>
                  <a:lnTo>
                    <a:pt x="68674" y="46112"/>
                  </a:lnTo>
                  <a:lnTo>
                    <a:pt x="63660" y="48466"/>
                  </a:lnTo>
                  <a:lnTo>
                    <a:pt x="59324" y="50035"/>
                  </a:lnTo>
                  <a:lnTo>
                    <a:pt x="55441" y="51082"/>
                  </a:lnTo>
                  <a:lnTo>
                    <a:pt x="51858" y="51779"/>
                  </a:lnTo>
                  <a:lnTo>
                    <a:pt x="48476" y="52245"/>
                  </a:lnTo>
                  <a:lnTo>
                    <a:pt x="45228" y="52554"/>
                  </a:lnTo>
                  <a:lnTo>
                    <a:pt x="42070" y="52761"/>
                  </a:lnTo>
                  <a:lnTo>
                    <a:pt x="38971" y="52899"/>
                  </a:lnTo>
                  <a:lnTo>
                    <a:pt x="28612" y="53138"/>
                  </a:lnTo>
                  <a:lnTo>
                    <a:pt x="28014" y="52158"/>
                  </a:lnTo>
                  <a:lnTo>
                    <a:pt x="27614" y="50513"/>
                  </a:lnTo>
                  <a:lnTo>
                    <a:pt x="26973" y="45483"/>
                  </a:lnTo>
                  <a:lnTo>
                    <a:pt x="26921" y="44078"/>
                  </a:lnTo>
                  <a:lnTo>
                    <a:pt x="26862" y="39871"/>
                  </a:lnTo>
                  <a:lnTo>
                    <a:pt x="25854" y="37361"/>
                  </a:lnTo>
                  <a:lnTo>
                    <a:pt x="24188" y="34694"/>
                  </a:lnTo>
                  <a:lnTo>
                    <a:pt x="22084" y="31925"/>
                  </a:lnTo>
                  <a:lnTo>
                    <a:pt x="20681" y="29086"/>
                  </a:lnTo>
                  <a:lnTo>
                    <a:pt x="19747" y="26201"/>
                  </a:lnTo>
                  <a:lnTo>
                    <a:pt x="19124" y="23286"/>
                  </a:lnTo>
                  <a:lnTo>
                    <a:pt x="19701" y="20350"/>
                  </a:lnTo>
                  <a:lnTo>
                    <a:pt x="21079" y="17401"/>
                  </a:lnTo>
                  <a:lnTo>
                    <a:pt x="22991" y="14443"/>
                  </a:lnTo>
                  <a:lnTo>
                    <a:pt x="25259" y="12470"/>
                  </a:lnTo>
                  <a:lnTo>
                    <a:pt x="27765" y="11156"/>
                  </a:lnTo>
                  <a:lnTo>
                    <a:pt x="30427" y="10279"/>
                  </a:lnTo>
                  <a:lnTo>
                    <a:pt x="33196" y="9695"/>
                  </a:lnTo>
                  <a:lnTo>
                    <a:pt x="36036" y="9305"/>
                  </a:lnTo>
                  <a:lnTo>
                    <a:pt x="38921" y="9045"/>
                  </a:lnTo>
                  <a:lnTo>
                    <a:pt x="41839" y="8872"/>
                  </a:lnTo>
                  <a:lnTo>
                    <a:pt x="51882" y="8571"/>
                  </a:lnTo>
                  <a:lnTo>
                    <a:pt x="53458" y="9548"/>
                  </a:lnTo>
                  <a:lnTo>
                    <a:pt x="55502" y="11192"/>
                  </a:lnTo>
                  <a:lnTo>
                    <a:pt x="61174" y="16218"/>
                  </a:lnTo>
                  <a:lnTo>
                    <a:pt x="61639" y="17623"/>
                  </a:lnTo>
                  <a:lnTo>
                    <a:pt x="61949" y="19551"/>
                  </a:lnTo>
                  <a:lnTo>
                    <a:pt x="62447" y="25036"/>
                  </a:lnTo>
                  <a:lnTo>
                    <a:pt x="63481" y="26478"/>
                  </a:lnTo>
                  <a:lnTo>
                    <a:pt x="65164" y="28431"/>
                  </a:lnTo>
                  <a:lnTo>
                    <a:pt x="70255" y="33955"/>
                  </a:lnTo>
                  <a:lnTo>
                    <a:pt x="69680" y="34409"/>
                  </a:lnTo>
                  <a:lnTo>
                    <a:pt x="68303" y="34710"/>
                  </a:lnTo>
                  <a:lnTo>
                    <a:pt x="63702" y="35196"/>
                  </a:lnTo>
                  <a:lnTo>
                    <a:pt x="62331" y="35236"/>
                  </a:lnTo>
                  <a:lnTo>
                    <a:pt x="46053" y="35314"/>
                  </a:lnTo>
                  <a:lnTo>
                    <a:pt x="44607" y="34322"/>
                  </a:lnTo>
                  <a:lnTo>
                    <a:pt x="42648" y="32669"/>
                  </a:lnTo>
                  <a:lnTo>
                    <a:pt x="40351" y="30575"/>
                  </a:lnTo>
                  <a:lnTo>
                    <a:pt x="38818" y="28186"/>
                  </a:lnTo>
                  <a:lnTo>
                    <a:pt x="37797" y="25601"/>
                  </a:lnTo>
                  <a:lnTo>
                    <a:pt x="36158" y="19065"/>
                  </a:lnTo>
                  <a:lnTo>
                    <a:pt x="36023" y="17536"/>
                  </a:lnTo>
                  <a:lnTo>
                    <a:pt x="35934" y="15525"/>
                  </a:lnTo>
                  <a:lnTo>
                    <a:pt x="35873" y="13192"/>
                  </a:lnTo>
                  <a:lnTo>
                    <a:pt x="36827" y="11637"/>
                  </a:lnTo>
                  <a:lnTo>
                    <a:pt x="38456" y="10600"/>
                  </a:lnTo>
                  <a:lnTo>
                    <a:pt x="40535" y="9908"/>
                  </a:lnTo>
                  <a:lnTo>
                    <a:pt x="42914" y="9448"/>
                  </a:lnTo>
                  <a:lnTo>
                    <a:pt x="45494" y="9140"/>
                  </a:lnTo>
                  <a:lnTo>
                    <a:pt x="52024" y="8647"/>
                  </a:lnTo>
                  <a:lnTo>
                    <a:pt x="55565" y="8579"/>
                  </a:lnTo>
                  <a:lnTo>
                    <a:pt x="65931" y="8536"/>
                  </a:lnTo>
                  <a:lnTo>
                    <a:pt x="67791" y="9525"/>
                  </a:lnTo>
                  <a:lnTo>
                    <a:pt x="69030" y="11177"/>
                  </a:lnTo>
                  <a:lnTo>
                    <a:pt x="69856" y="13269"/>
                  </a:lnTo>
                  <a:lnTo>
                    <a:pt x="71400" y="15657"/>
                  </a:lnTo>
                  <a:lnTo>
                    <a:pt x="73422" y="18241"/>
                  </a:lnTo>
                  <a:lnTo>
                    <a:pt x="75764" y="20955"/>
                  </a:lnTo>
                  <a:lnTo>
                    <a:pt x="78318" y="23758"/>
                  </a:lnTo>
                  <a:lnTo>
                    <a:pt x="87732" y="33597"/>
                  </a:lnTo>
                  <a:lnTo>
                    <a:pt x="87290" y="35162"/>
                  </a:lnTo>
                  <a:lnTo>
                    <a:pt x="86001" y="37197"/>
                  </a:lnTo>
                  <a:lnTo>
                    <a:pt x="81544" y="42853"/>
                  </a:lnTo>
                  <a:lnTo>
                    <a:pt x="80185" y="44309"/>
                  </a:lnTo>
                  <a:lnTo>
                    <a:pt x="72847" y="51811"/>
                  </a:lnTo>
                  <a:lnTo>
                    <a:pt x="71408" y="51273"/>
                  </a:lnTo>
                  <a:lnTo>
                    <a:pt x="69455" y="49923"/>
                  </a:lnTo>
                  <a:lnTo>
                    <a:pt x="67160" y="48030"/>
                  </a:lnTo>
                  <a:lnTo>
                    <a:pt x="64637" y="46768"/>
                  </a:lnTo>
                  <a:lnTo>
                    <a:pt x="61961" y="45927"/>
                  </a:lnTo>
                  <a:lnTo>
                    <a:pt x="59185" y="45366"/>
                  </a:lnTo>
                  <a:lnTo>
                    <a:pt x="56340" y="44993"/>
                  </a:lnTo>
                  <a:lnTo>
                    <a:pt x="53450" y="44743"/>
                  </a:lnTo>
                  <a:lnTo>
                    <a:pt x="50531" y="44577"/>
                  </a:lnTo>
                  <a:lnTo>
                    <a:pt x="47592" y="43474"/>
                  </a:lnTo>
                  <a:lnTo>
                    <a:pt x="44639" y="41747"/>
                  </a:lnTo>
                  <a:lnTo>
                    <a:pt x="41677" y="39603"/>
                  </a:lnTo>
                  <a:lnTo>
                    <a:pt x="38710" y="38173"/>
                  </a:lnTo>
                  <a:lnTo>
                    <a:pt x="35739" y="37221"/>
                  </a:lnTo>
                  <a:lnTo>
                    <a:pt x="32764" y="36585"/>
                  </a:lnTo>
                  <a:lnTo>
                    <a:pt x="28795" y="35170"/>
                  </a:lnTo>
                  <a:lnTo>
                    <a:pt x="24163" y="33234"/>
                  </a:lnTo>
                  <a:lnTo>
                    <a:pt x="19088" y="30951"/>
                  </a:lnTo>
                  <a:lnTo>
                    <a:pt x="14711" y="29429"/>
                  </a:lnTo>
                  <a:lnTo>
                    <a:pt x="10800" y="28414"/>
                  </a:lnTo>
                  <a:lnTo>
                    <a:pt x="0" y="263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11"/>
            <p:cNvSpPr/>
            <p:nvPr/>
          </p:nvSpPr>
          <p:spPr>
            <a:xfrm>
              <a:off x="6851372" y="3134356"/>
              <a:ext cx="53452" cy="53539"/>
            </a:xfrm>
            <a:custGeom>
              <a:avLst/>
              <a:gdLst/>
              <a:ahLst/>
              <a:cxnLst/>
              <a:rect l="0" t="0" r="0" b="0"/>
              <a:pathLst>
                <a:path w="53452" h="53539">
                  <a:moveTo>
                    <a:pt x="8903" y="26753"/>
                  </a:moveTo>
                  <a:lnTo>
                    <a:pt x="17472" y="26753"/>
                  </a:lnTo>
                  <a:lnTo>
                    <a:pt x="16603" y="25761"/>
                  </a:lnTo>
                  <a:lnTo>
                    <a:pt x="10112" y="19065"/>
                  </a:lnTo>
                  <a:lnTo>
                    <a:pt x="9709" y="17659"/>
                  </a:lnTo>
                  <a:lnTo>
                    <a:pt x="9440" y="15730"/>
                  </a:lnTo>
                  <a:lnTo>
                    <a:pt x="9008" y="10244"/>
                  </a:lnTo>
                  <a:lnTo>
                    <a:pt x="9967" y="8802"/>
                  </a:lnTo>
                  <a:lnTo>
                    <a:pt x="11598" y="6848"/>
                  </a:lnTo>
                  <a:lnTo>
                    <a:pt x="16608" y="1324"/>
                  </a:lnTo>
                  <a:lnTo>
                    <a:pt x="18013" y="870"/>
                  </a:lnTo>
                  <a:lnTo>
                    <a:pt x="19942" y="569"/>
                  </a:lnTo>
                  <a:lnTo>
                    <a:pt x="22221" y="367"/>
                  </a:lnTo>
                  <a:lnTo>
                    <a:pt x="24734" y="233"/>
                  </a:lnTo>
                  <a:lnTo>
                    <a:pt x="34076" y="0"/>
                  </a:lnTo>
                  <a:lnTo>
                    <a:pt x="35616" y="980"/>
                  </a:lnTo>
                  <a:lnTo>
                    <a:pt x="37637" y="2626"/>
                  </a:lnTo>
                  <a:lnTo>
                    <a:pt x="39976" y="4715"/>
                  </a:lnTo>
                  <a:lnTo>
                    <a:pt x="45226" y="9683"/>
                  </a:lnTo>
                  <a:lnTo>
                    <a:pt x="48015" y="12396"/>
                  </a:lnTo>
                  <a:lnTo>
                    <a:pt x="49875" y="15198"/>
                  </a:lnTo>
                  <a:lnTo>
                    <a:pt x="51115" y="18057"/>
                  </a:lnTo>
                  <a:lnTo>
                    <a:pt x="53106" y="25036"/>
                  </a:lnTo>
                  <a:lnTo>
                    <a:pt x="53269" y="26600"/>
                  </a:lnTo>
                  <a:lnTo>
                    <a:pt x="53378" y="28636"/>
                  </a:lnTo>
                  <a:lnTo>
                    <a:pt x="53451" y="30985"/>
                  </a:lnTo>
                  <a:lnTo>
                    <a:pt x="52506" y="33543"/>
                  </a:lnTo>
                  <a:lnTo>
                    <a:pt x="50883" y="36241"/>
                  </a:lnTo>
                  <a:lnTo>
                    <a:pt x="48808" y="39031"/>
                  </a:lnTo>
                  <a:lnTo>
                    <a:pt x="46431" y="41884"/>
                  </a:lnTo>
                  <a:lnTo>
                    <a:pt x="43854" y="44778"/>
                  </a:lnTo>
                  <a:lnTo>
                    <a:pt x="37325" y="51811"/>
                  </a:lnTo>
                  <a:lnTo>
                    <a:pt x="35796" y="52388"/>
                  </a:lnTo>
                  <a:lnTo>
                    <a:pt x="33784" y="52773"/>
                  </a:lnTo>
                  <a:lnTo>
                    <a:pt x="31449" y="53029"/>
                  </a:lnTo>
                  <a:lnTo>
                    <a:pt x="28899" y="53200"/>
                  </a:lnTo>
                  <a:lnTo>
                    <a:pt x="26207" y="53315"/>
                  </a:lnTo>
                  <a:lnTo>
                    <a:pt x="19493" y="53497"/>
                  </a:lnTo>
                  <a:lnTo>
                    <a:pt x="10290" y="53538"/>
                  </a:lnTo>
                  <a:lnTo>
                    <a:pt x="8834" y="52547"/>
                  </a:lnTo>
                  <a:lnTo>
                    <a:pt x="6870" y="50895"/>
                  </a:lnTo>
                  <a:lnTo>
                    <a:pt x="1328" y="45853"/>
                  </a:lnTo>
                  <a:lnTo>
                    <a:pt x="873" y="44448"/>
                  </a:lnTo>
                  <a:lnTo>
                    <a:pt x="569" y="42518"/>
                  </a:lnTo>
                  <a:lnTo>
                    <a:pt x="368" y="40240"/>
                  </a:lnTo>
                  <a:lnTo>
                    <a:pt x="233" y="37729"/>
                  </a:lnTo>
                  <a:lnTo>
                    <a:pt x="83" y="32293"/>
                  </a:lnTo>
                  <a:lnTo>
                    <a:pt x="1037" y="30446"/>
                  </a:lnTo>
                  <a:lnTo>
                    <a:pt x="2665" y="29216"/>
                  </a:lnTo>
                  <a:lnTo>
                    <a:pt x="4744" y="28395"/>
                  </a:lnTo>
                  <a:lnTo>
                    <a:pt x="7123" y="26856"/>
                  </a:lnTo>
                  <a:lnTo>
                    <a:pt x="9703" y="24837"/>
                  </a:lnTo>
                  <a:lnTo>
                    <a:pt x="16234" y="19209"/>
                  </a:lnTo>
                  <a:lnTo>
                    <a:pt x="17762" y="18747"/>
                  </a:lnTo>
                  <a:lnTo>
                    <a:pt x="19775" y="18439"/>
                  </a:lnTo>
                  <a:lnTo>
                    <a:pt x="22110" y="18234"/>
                  </a:lnTo>
                  <a:lnTo>
                    <a:pt x="24659" y="18097"/>
                  </a:lnTo>
                  <a:lnTo>
                    <a:pt x="30141" y="17945"/>
                  </a:lnTo>
                  <a:lnTo>
                    <a:pt x="32000" y="18897"/>
                  </a:lnTo>
                  <a:lnTo>
                    <a:pt x="33240" y="20524"/>
                  </a:lnTo>
                  <a:lnTo>
                    <a:pt x="34066" y="22600"/>
                  </a:lnTo>
                  <a:lnTo>
                    <a:pt x="35609" y="23985"/>
                  </a:lnTo>
                  <a:lnTo>
                    <a:pt x="37632" y="24908"/>
                  </a:lnTo>
                  <a:lnTo>
                    <a:pt x="43269" y="26389"/>
                  </a:lnTo>
                  <a:lnTo>
                    <a:pt x="43732" y="27503"/>
                  </a:lnTo>
                  <a:lnTo>
                    <a:pt x="44040" y="29237"/>
                  </a:lnTo>
                  <a:lnTo>
                    <a:pt x="44620" y="35306"/>
                  </a:lnTo>
                  <a:lnTo>
                    <a:pt x="44646" y="40312"/>
                  </a:lnTo>
                  <a:lnTo>
                    <a:pt x="43657" y="41745"/>
                  </a:lnTo>
                  <a:lnTo>
                    <a:pt x="42003" y="42701"/>
                  </a:lnTo>
                  <a:lnTo>
                    <a:pt x="39908" y="43338"/>
                  </a:lnTo>
                  <a:lnTo>
                    <a:pt x="37518" y="43763"/>
                  </a:lnTo>
                  <a:lnTo>
                    <a:pt x="34932" y="44046"/>
                  </a:lnTo>
                  <a:lnTo>
                    <a:pt x="28389" y="44501"/>
                  </a:lnTo>
                  <a:lnTo>
                    <a:pt x="26859" y="43546"/>
                  </a:lnTo>
                  <a:lnTo>
                    <a:pt x="24847" y="41917"/>
                  </a:lnTo>
                  <a:lnTo>
                    <a:pt x="22512" y="39839"/>
                  </a:lnTo>
                  <a:lnTo>
                    <a:pt x="19961" y="38454"/>
                  </a:lnTo>
                  <a:lnTo>
                    <a:pt x="17268" y="37530"/>
                  </a:lnTo>
                  <a:lnTo>
                    <a:pt x="14479" y="36915"/>
                  </a:lnTo>
                  <a:lnTo>
                    <a:pt x="12621" y="35512"/>
                  </a:lnTo>
                  <a:lnTo>
                    <a:pt x="11381" y="33585"/>
                  </a:lnTo>
                  <a:lnTo>
                    <a:pt x="10555" y="31308"/>
                  </a:lnTo>
                  <a:lnTo>
                    <a:pt x="9011" y="29789"/>
                  </a:lnTo>
                  <a:lnTo>
                    <a:pt x="6988" y="28778"/>
                  </a:lnTo>
                  <a:lnTo>
                    <a:pt x="4647" y="28103"/>
                  </a:lnTo>
                  <a:lnTo>
                    <a:pt x="3085" y="26661"/>
                  </a:lnTo>
                  <a:lnTo>
                    <a:pt x="2045" y="24707"/>
                  </a:lnTo>
                  <a:lnTo>
                    <a:pt x="376" y="19183"/>
                  </a:lnTo>
                  <a:lnTo>
                    <a:pt x="238" y="17738"/>
                  </a:lnTo>
                  <a:lnTo>
                    <a:pt x="146" y="15782"/>
                  </a:lnTo>
                  <a:lnTo>
                    <a:pt x="0" y="10255"/>
                  </a:lnTo>
                  <a:lnTo>
                    <a:pt x="981" y="8809"/>
                  </a:lnTo>
                  <a:lnTo>
                    <a:pt x="2628" y="6853"/>
                  </a:lnTo>
                  <a:lnTo>
                    <a:pt x="8536" y="368"/>
                  </a:lnTo>
                  <a:lnTo>
                    <a:pt x="9651" y="1225"/>
                  </a:lnTo>
                  <a:lnTo>
                    <a:pt x="11387" y="2789"/>
                  </a:lnTo>
                  <a:lnTo>
                    <a:pt x="16566" y="7688"/>
                  </a:lnTo>
                  <a:lnTo>
                    <a:pt x="15998" y="8090"/>
                  </a:lnTo>
                  <a:lnTo>
                    <a:pt x="14626" y="8358"/>
                  </a:lnTo>
                  <a:lnTo>
                    <a:pt x="12718" y="8537"/>
                  </a:lnTo>
                  <a:lnTo>
                    <a:pt x="11446" y="9648"/>
                  </a:lnTo>
                  <a:lnTo>
                    <a:pt x="10598" y="11381"/>
                  </a:lnTo>
                  <a:lnTo>
                    <a:pt x="8903" y="178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12"/>
            <p:cNvSpPr/>
            <p:nvPr/>
          </p:nvSpPr>
          <p:spPr>
            <a:xfrm>
              <a:off x="7226756" y="3125801"/>
              <a:ext cx="62536" cy="53169"/>
            </a:xfrm>
            <a:custGeom>
              <a:avLst/>
              <a:gdLst/>
              <a:ahLst/>
              <a:cxnLst/>
              <a:rect l="0" t="0" r="0" b="0"/>
              <a:pathLst>
                <a:path w="62536" h="53169">
                  <a:moveTo>
                    <a:pt x="35754" y="53168"/>
                  </a:moveTo>
                  <a:lnTo>
                    <a:pt x="35754" y="22041"/>
                  </a:lnTo>
                  <a:lnTo>
                    <a:pt x="36747" y="20510"/>
                  </a:lnTo>
                  <a:lnTo>
                    <a:pt x="38403" y="19490"/>
                  </a:lnTo>
                  <a:lnTo>
                    <a:pt x="43451" y="17852"/>
                  </a:lnTo>
                  <a:lnTo>
                    <a:pt x="44858" y="17718"/>
                  </a:lnTo>
                  <a:lnTo>
                    <a:pt x="46789" y="17628"/>
                  </a:lnTo>
                  <a:lnTo>
                    <a:pt x="52280" y="17484"/>
                  </a:lnTo>
                  <a:lnTo>
                    <a:pt x="61208" y="17452"/>
                  </a:lnTo>
                  <a:lnTo>
                    <a:pt x="61662" y="18443"/>
                  </a:lnTo>
                  <a:lnTo>
                    <a:pt x="61966" y="20096"/>
                  </a:lnTo>
                  <a:lnTo>
                    <a:pt x="62450" y="25138"/>
                  </a:lnTo>
                  <a:lnTo>
                    <a:pt x="62491" y="26544"/>
                  </a:lnTo>
                  <a:lnTo>
                    <a:pt x="62535" y="30751"/>
                  </a:lnTo>
                  <a:lnTo>
                    <a:pt x="61553" y="33263"/>
                  </a:lnTo>
                  <a:lnTo>
                    <a:pt x="59905" y="35929"/>
                  </a:lnTo>
                  <a:lnTo>
                    <a:pt x="57814" y="38699"/>
                  </a:lnTo>
                  <a:lnTo>
                    <a:pt x="55427" y="40545"/>
                  </a:lnTo>
                  <a:lnTo>
                    <a:pt x="52842" y="41776"/>
                  </a:lnTo>
                  <a:lnTo>
                    <a:pt x="50125" y="42597"/>
                  </a:lnTo>
                  <a:lnTo>
                    <a:pt x="47322" y="43144"/>
                  </a:lnTo>
                  <a:lnTo>
                    <a:pt x="44459" y="43508"/>
                  </a:lnTo>
                  <a:lnTo>
                    <a:pt x="37473" y="44094"/>
                  </a:lnTo>
                  <a:lnTo>
                    <a:pt x="35908" y="44142"/>
                  </a:lnTo>
                  <a:lnTo>
                    <a:pt x="23464" y="44225"/>
                  </a:lnTo>
                  <a:lnTo>
                    <a:pt x="10671" y="44237"/>
                  </a:lnTo>
                  <a:lnTo>
                    <a:pt x="9100" y="43245"/>
                  </a:lnTo>
                  <a:lnTo>
                    <a:pt x="7061" y="41592"/>
                  </a:lnTo>
                  <a:lnTo>
                    <a:pt x="4707" y="39497"/>
                  </a:lnTo>
                  <a:lnTo>
                    <a:pt x="3138" y="37109"/>
                  </a:lnTo>
                  <a:lnTo>
                    <a:pt x="2093" y="34524"/>
                  </a:lnTo>
                  <a:lnTo>
                    <a:pt x="413" y="27988"/>
                  </a:lnTo>
                  <a:lnTo>
                    <a:pt x="276" y="26459"/>
                  </a:lnTo>
                  <a:lnTo>
                    <a:pt x="184" y="24448"/>
                  </a:lnTo>
                  <a:lnTo>
                    <a:pt x="122" y="22115"/>
                  </a:lnTo>
                  <a:lnTo>
                    <a:pt x="1074" y="19567"/>
                  </a:lnTo>
                  <a:lnTo>
                    <a:pt x="2703" y="16877"/>
                  </a:lnTo>
                  <a:lnTo>
                    <a:pt x="7707" y="10170"/>
                  </a:lnTo>
                  <a:lnTo>
                    <a:pt x="9110" y="8628"/>
                  </a:lnTo>
                  <a:lnTo>
                    <a:pt x="13318" y="4268"/>
                  </a:lnTo>
                  <a:lnTo>
                    <a:pt x="15831" y="2708"/>
                  </a:lnTo>
                  <a:lnTo>
                    <a:pt x="18500" y="1669"/>
                  </a:lnTo>
                  <a:lnTo>
                    <a:pt x="21271" y="976"/>
                  </a:lnTo>
                  <a:lnTo>
                    <a:pt x="24112" y="514"/>
                  </a:lnTo>
                  <a:lnTo>
                    <a:pt x="27000" y="205"/>
                  </a:lnTo>
                  <a:lnTo>
                    <a:pt x="29919" y="0"/>
                  </a:lnTo>
                  <a:lnTo>
                    <a:pt x="32857" y="856"/>
                  </a:lnTo>
                  <a:lnTo>
                    <a:pt x="35808" y="2418"/>
                  </a:lnTo>
                  <a:lnTo>
                    <a:pt x="42937" y="7314"/>
                  </a:lnTo>
                  <a:lnTo>
                    <a:pt x="44516" y="7716"/>
                  </a:lnTo>
                  <a:lnTo>
                    <a:pt x="46561" y="7984"/>
                  </a:lnTo>
                  <a:lnTo>
                    <a:pt x="48919" y="8162"/>
                  </a:lnTo>
                  <a:lnTo>
                    <a:pt x="50488" y="9273"/>
                  </a:lnTo>
                  <a:lnTo>
                    <a:pt x="51536" y="11006"/>
                  </a:lnTo>
                  <a:lnTo>
                    <a:pt x="52235" y="13154"/>
                  </a:lnTo>
                  <a:lnTo>
                    <a:pt x="52700" y="15578"/>
                  </a:lnTo>
                  <a:lnTo>
                    <a:pt x="53011" y="18186"/>
                  </a:lnTo>
                  <a:lnTo>
                    <a:pt x="53509" y="24761"/>
                  </a:lnTo>
                  <a:lnTo>
                    <a:pt x="52557" y="26292"/>
                  </a:lnTo>
                  <a:lnTo>
                    <a:pt x="50928" y="28305"/>
                  </a:lnTo>
                  <a:lnTo>
                    <a:pt x="48850" y="30640"/>
                  </a:lnTo>
                  <a:lnTo>
                    <a:pt x="46471" y="32196"/>
                  </a:lnTo>
                  <a:lnTo>
                    <a:pt x="43892" y="33233"/>
                  </a:lnTo>
                  <a:lnTo>
                    <a:pt x="37361" y="34899"/>
                  </a:lnTo>
                  <a:lnTo>
                    <a:pt x="35832" y="36027"/>
                  </a:lnTo>
                  <a:lnTo>
                    <a:pt x="33820" y="37772"/>
                  </a:lnTo>
                  <a:lnTo>
                    <a:pt x="31485" y="39927"/>
                  </a:lnTo>
                  <a:lnTo>
                    <a:pt x="28935" y="40372"/>
                  </a:lnTo>
                  <a:lnTo>
                    <a:pt x="26242" y="39676"/>
                  </a:lnTo>
                  <a:lnTo>
                    <a:pt x="23453" y="38220"/>
                  </a:lnTo>
                  <a:lnTo>
                    <a:pt x="20602" y="37250"/>
                  </a:lnTo>
                  <a:lnTo>
                    <a:pt x="17708" y="36603"/>
                  </a:lnTo>
                  <a:lnTo>
                    <a:pt x="10670" y="35564"/>
                  </a:lnTo>
                  <a:lnTo>
                    <a:pt x="9100" y="34486"/>
                  </a:lnTo>
                  <a:lnTo>
                    <a:pt x="7060" y="32776"/>
                  </a:lnTo>
                  <a:lnTo>
                    <a:pt x="1394" y="27642"/>
                  </a:lnTo>
                  <a:lnTo>
                    <a:pt x="929" y="26229"/>
                  </a:lnTo>
                  <a:lnTo>
                    <a:pt x="620" y="24295"/>
                  </a:lnTo>
                  <a:lnTo>
                    <a:pt x="35" y="17850"/>
                  </a:lnTo>
                  <a:lnTo>
                    <a:pt x="3" y="9796"/>
                  </a:lnTo>
                  <a:lnTo>
                    <a:pt x="995" y="9370"/>
                  </a:lnTo>
                  <a:lnTo>
                    <a:pt x="2650" y="9087"/>
                  </a:lnTo>
                  <a:lnTo>
                    <a:pt x="8571" y="8553"/>
                  </a:lnTo>
                  <a:lnTo>
                    <a:pt x="8693" y="9534"/>
                  </a:lnTo>
                  <a:lnTo>
                    <a:pt x="8774" y="11180"/>
                  </a:lnTo>
                  <a:lnTo>
                    <a:pt x="8936" y="17340"/>
                  </a:lnTo>
                  <a:lnTo>
                    <a:pt x="6289" y="20047"/>
                  </a:lnTo>
                  <a:lnTo>
                    <a:pt x="0" y="263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13"/>
            <p:cNvSpPr/>
            <p:nvPr/>
          </p:nvSpPr>
          <p:spPr>
            <a:xfrm>
              <a:off x="7512790" y="3129467"/>
              <a:ext cx="80329" cy="66075"/>
            </a:xfrm>
            <a:custGeom>
              <a:avLst/>
              <a:gdLst/>
              <a:ahLst/>
              <a:cxnLst/>
              <a:rect l="0" t="0" r="0" b="0"/>
              <a:pathLst>
                <a:path w="80329" h="66075">
                  <a:moveTo>
                    <a:pt x="53631" y="49502"/>
                  </a:moveTo>
                  <a:lnTo>
                    <a:pt x="53631" y="40573"/>
                  </a:lnTo>
                  <a:lnTo>
                    <a:pt x="53631" y="48260"/>
                  </a:lnTo>
                  <a:lnTo>
                    <a:pt x="52638" y="48674"/>
                  </a:lnTo>
                  <a:lnTo>
                    <a:pt x="50983" y="48950"/>
                  </a:lnTo>
                  <a:lnTo>
                    <a:pt x="45935" y="49392"/>
                  </a:lnTo>
                  <a:lnTo>
                    <a:pt x="42597" y="49453"/>
                  </a:lnTo>
                  <a:lnTo>
                    <a:pt x="37106" y="49492"/>
                  </a:lnTo>
                  <a:lnTo>
                    <a:pt x="36655" y="48503"/>
                  </a:lnTo>
                  <a:lnTo>
                    <a:pt x="36355" y="46852"/>
                  </a:lnTo>
                  <a:lnTo>
                    <a:pt x="35872" y="41812"/>
                  </a:lnTo>
                  <a:lnTo>
                    <a:pt x="35834" y="40407"/>
                  </a:lnTo>
                  <a:lnTo>
                    <a:pt x="35765" y="28252"/>
                  </a:lnTo>
                  <a:lnTo>
                    <a:pt x="36754" y="25413"/>
                  </a:lnTo>
                  <a:lnTo>
                    <a:pt x="38407" y="22529"/>
                  </a:lnTo>
                  <a:lnTo>
                    <a:pt x="43451" y="15511"/>
                  </a:lnTo>
                  <a:lnTo>
                    <a:pt x="44858" y="13942"/>
                  </a:lnTo>
                  <a:lnTo>
                    <a:pt x="49071" y="9554"/>
                  </a:lnTo>
                  <a:lnTo>
                    <a:pt x="51584" y="7987"/>
                  </a:lnTo>
                  <a:lnTo>
                    <a:pt x="54253" y="6943"/>
                  </a:lnTo>
                  <a:lnTo>
                    <a:pt x="60927" y="5266"/>
                  </a:lnTo>
                  <a:lnTo>
                    <a:pt x="62469" y="5128"/>
                  </a:lnTo>
                  <a:lnTo>
                    <a:pt x="64489" y="5037"/>
                  </a:lnTo>
                  <a:lnTo>
                    <a:pt x="70122" y="4889"/>
                  </a:lnTo>
                  <a:lnTo>
                    <a:pt x="71577" y="5869"/>
                  </a:lnTo>
                  <a:lnTo>
                    <a:pt x="73541" y="7515"/>
                  </a:lnTo>
                  <a:lnTo>
                    <a:pt x="79083" y="12545"/>
                  </a:lnTo>
                  <a:lnTo>
                    <a:pt x="79538" y="13950"/>
                  </a:lnTo>
                  <a:lnTo>
                    <a:pt x="79841" y="15878"/>
                  </a:lnTo>
                  <a:lnTo>
                    <a:pt x="80043" y="18156"/>
                  </a:lnTo>
                  <a:lnTo>
                    <a:pt x="80178" y="20667"/>
                  </a:lnTo>
                  <a:lnTo>
                    <a:pt x="80328" y="26103"/>
                  </a:lnTo>
                  <a:lnTo>
                    <a:pt x="79374" y="28942"/>
                  </a:lnTo>
                  <a:lnTo>
                    <a:pt x="77746" y="31826"/>
                  </a:lnTo>
                  <a:lnTo>
                    <a:pt x="75666" y="34741"/>
                  </a:lnTo>
                  <a:lnTo>
                    <a:pt x="73287" y="37677"/>
                  </a:lnTo>
                  <a:lnTo>
                    <a:pt x="70708" y="40627"/>
                  </a:lnTo>
                  <a:lnTo>
                    <a:pt x="67995" y="43585"/>
                  </a:lnTo>
                  <a:lnTo>
                    <a:pt x="62333" y="49518"/>
                  </a:lnTo>
                  <a:lnTo>
                    <a:pt x="59432" y="52489"/>
                  </a:lnTo>
                  <a:lnTo>
                    <a:pt x="56506" y="54470"/>
                  </a:lnTo>
                  <a:lnTo>
                    <a:pt x="53561" y="55790"/>
                  </a:lnTo>
                  <a:lnTo>
                    <a:pt x="46445" y="57909"/>
                  </a:lnTo>
                  <a:lnTo>
                    <a:pt x="44867" y="59076"/>
                  </a:lnTo>
                  <a:lnTo>
                    <a:pt x="42822" y="60845"/>
                  </a:lnTo>
                  <a:lnTo>
                    <a:pt x="37151" y="66074"/>
                  </a:lnTo>
                  <a:lnTo>
                    <a:pt x="35692" y="65510"/>
                  </a:lnTo>
                  <a:lnTo>
                    <a:pt x="33726" y="64143"/>
                  </a:lnTo>
                  <a:lnTo>
                    <a:pt x="27220" y="58766"/>
                  </a:lnTo>
                  <a:lnTo>
                    <a:pt x="27085" y="57662"/>
                  </a:lnTo>
                  <a:lnTo>
                    <a:pt x="26996" y="55934"/>
                  </a:lnTo>
                  <a:lnTo>
                    <a:pt x="26896" y="51368"/>
                  </a:lnTo>
                  <a:lnTo>
                    <a:pt x="26851" y="46032"/>
                  </a:lnTo>
                  <a:lnTo>
                    <a:pt x="27833" y="43220"/>
                  </a:lnTo>
                  <a:lnTo>
                    <a:pt x="29481" y="40353"/>
                  </a:lnTo>
                  <a:lnTo>
                    <a:pt x="31571" y="37449"/>
                  </a:lnTo>
                  <a:lnTo>
                    <a:pt x="32966" y="34521"/>
                  </a:lnTo>
                  <a:lnTo>
                    <a:pt x="33895" y="31577"/>
                  </a:lnTo>
                  <a:lnTo>
                    <a:pt x="34515" y="28622"/>
                  </a:lnTo>
                  <a:lnTo>
                    <a:pt x="35921" y="25660"/>
                  </a:lnTo>
                  <a:lnTo>
                    <a:pt x="37852" y="22694"/>
                  </a:lnTo>
                  <a:lnTo>
                    <a:pt x="40133" y="19723"/>
                  </a:lnTo>
                  <a:lnTo>
                    <a:pt x="41653" y="16751"/>
                  </a:lnTo>
                  <a:lnTo>
                    <a:pt x="42666" y="13777"/>
                  </a:lnTo>
                  <a:lnTo>
                    <a:pt x="43341" y="10803"/>
                  </a:lnTo>
                  <a:lnTo>
                    <a:pt x="44785" y="8819"/>
                  </a:lnTo>
                  <a:lnTo>
                    <a:pt x="46741" y="7497"/>
                  </a:lnTo>
                  <a:lnTo>
                    <a:pt x="49038" y="6616"/>
                  </a:lnTo>
                  <a:lnTo>
                    <a:pt x="51562" y="6028"/>
                  </a:lnTo>
                  <a:lnTo>
                    <a:pt x="54239" y="5637"/>
                  </a:lnTo>
                  <a:lnTo>
                    <a:pt x="60924" y="5008"/>
                  </a:lnTo>
                  <a:lnTo>
                    <a:pt x="62466" y="5948"/>
                  </a:lnTo>
                  <a:lnTo>
                    <a:pt x="64488" y="7568"/>
                  </a:lnTo>
                  <a:lnTo>
                    <a:pt x="70122" y="12555"/>
                  </a:lnTo>
                  <a:lnTo>
                    <a:pt x="70584" y="13957"/>
                  </a:lnTo>
                  <a:lnTo>
                    <a:pt x="70893" y="15883"/>
                  </a:lnTo>
                  <a:lnTo>
                    <a:pt x="71098" y="18159"/>
                  </a:lnTo>
                  <a:lnTo>
                    <a:pt x="71235" y="20669"/>
                  </a:lnTo>
                  <a:lnTo>
                    <a:pt x="71387" y="26104"/>
                  </a:lnTo>
                  <a:lnTo>
                    <a:pt x="71498" y="43585"/>
                  </a:lnTo>
                  <a:lnTo>
                    <a:pt x="70508" y="46549"/>
                  </a:lnTo>
                  <a:lnTo>
                    <a:pt x="68856" y="49518"/>
                  </a:lnTo>
                  <a:lnTo>
                    <a:pt x="66761" y="52489"/>
                  </a:lnTo>
                  <a:lnTo>
                    <a:pt x="64370" y="54470"/>
                  </a:lnTo>
                  <a:lnTo>
                    <a:pt x="61784" y="55790"/>
                  </a:lnTo>
                  <a:lnTo>
                    <a:pt x="59066" y="56670"/>
                  </a:lnTo>
                  <a:lnTo>
                    <a:pt x="57255" y="58250"/>
                  </a:lnTo>
                  <a:lnTo>
                    <a:pt x="56047" y="60295"/>
                  </a:lnTo>
                  <a:lnTo>
                    <a:pt x="55243" y="62650"/>
                  </a:lnTo>
                  <a:lnTo>
                    <a:pt x="53712" y="64220"/>
                  </a:lnTo>
                  <a:lnTo>
                    <a:pt x="51699" y="65267"/>
                  </a:lnTo>
                  <a:lnTo>
                    <a:pt x="49364" y="65965"/>
                  </a:lnTo>
                  <a:lnTo>
                    <a:pt x="47806" y="65438"/>
                  </a:lnTo>
                  <a:lnTo>
                    <a:pt x="46770" y="64094"/>
                  </a:lnTo>
                  <a:lnTo>
                    <a:pt x="46077" y="62207"/>
                  </a:lnTo>
                  <a:lnTo>
                    <a:pt x="44622" y="60948"/>
                  </a:lnTo>
                  <a:lnTo>
                    <a:pt x="42660" y="60109"/>
                  </a:lnTo>
                  <a:lnTo>
                    <a:pt x="40357" y="59550"/>
                  </a:lnTo>
                  <a:lnTo>
                    <a:pt x="37831" y="59177"/>
                  </a:lnTo>
                  <a:lnTo>
                    <a:pt x="35152" y="58928"/>
                  </a:lnTo>
                  <a:lnTo>
                    <a:pt x="32373" y="58763"/>
                  </a:lnTo>
                  <a:lnTo>
                    <a:pt x="30521" y="56668"/>
                  </a:lnTo>
                  <a:lnTo>
                    <a:pt x="29285" y="53287"/>
                  </a:lnTo>
                  <a:lnTo>
                    <a:pt x="28463" y="49048"/>
                  </a:lnTo>
                  <a:lnTo>
                    <a:pt x="26920" y="45231"/>
                  </a:lnTo>
                  <a:lnTo>
                    <a:pt x="24899" y="41694"/>
                  </a:lnTo>
                  <a:lnTo>
                    <a:pt x="19263" y="33628"/>
                  </a:lnTo>
                  <a:lnTo>
                    <a:pt x="17808" y="30982"/>
                  </a:lnTo>
                  <a:lnTo>
                    <a:pt x="10304" y="16440"/>
                  </a:lnTo>
                  <a:lnTo>
                    <a:pt x="9849" y="14562"/>
                  </a:lnTo>
                  <a:lnTo>
                    <a:pt x="9545" y="12318"/>
                  </a:lnTo>
                  <a:lnTo>
                    <a:pt x="9058" y="6328"/>
                  </a:lnTo>
                  <a:lnTo>
                    <a:pt x="10012" y="4844"/>
                  </a:lnTo>
                  <a:lnTo>
                    <a:pt x="11640" y="2863"/>
                  </a:lnTo>
                  <a:lnTo>
                    <a:pt x="13720" y="550"/>
                  </a:lnTo>
                  <a:lnTo>
                    <a:pt x="16099" y="0"/>
                  </a:lnTo>
                  <a:lnTo>
                    <a:pt x="18678" y="625"/>
                  </a:lnTo>
                  <a:lnTo>
                    <a:pt x="25209" y="4018"/>
                  </a:lnTo>
                  <a:lnTo>
                    <a:pt x="26737" y="5289"/>
                  </a:lnTo>
                  <a:lnTo>
                    <a:pt x="28750" y="7128"/>
                  </a:lnTo>
                  <a:lnTo>
                    <a:pt x="31084" y="9346"/>
                  </a:lnTo>
                  <a:lnTo>
                    <a:pt x="33635" y="10825"/>
                  </a:lnTo>
                  <a:lnTo>
                    <a:pt x="36328" y="11811"/>
                  </a:lnTo>
                  <a:lnTo>
                    <a:pt x="39116" y="12468"/>
                  </a:lnTo>
                  <a:lnTo>
                    <a:pt x="41969" y="13899"/>
                  </a:lnTo>
                  <a:lnTo>
                    <a:pt x="44863" y="15844"/>
                  </a:lnTo>
                  <a:lnTo>
                    <a:pt x="47786" y="18134"/>
                  </a:lnTo>
                  <a:lnTo>
                    <a:pt x="49734" y="20652"/>
                  </a:lnTo>
                  <a:lnTo>
                    <a:pt x="51034" y="23324"/>
                  </a:lnTo>
                  <a:lnTo>
                    <a:pt x="51899" y="26096"/>
                  </a:lnTo>
                  <a:lnTo>
                    <a:pt x="53470" y="27945"/>
                  </a:lnTo>
                  <a:lnTo>
                    <a:pt x="55511" y="29177"/>
                  </a:lnTo>
                  <a:lnTo>
                    <a:pt x="57864" y="29999"/>
                  </a:lnTo>
                  <a:lnTo>
                    <a:pt x="58439" y="31539"/>
                  </a:lnTo>
                  <a:lnTo>
                    <a:pt x="57829" y="33558"/>
                  </a:lnTo>
                  <a:lnTo>
                    <a:pt x="53877" y="40161"/>
                  </a:lnTo>
                  <a:lnTo>
                    <a:pt x="52802" y="40298"/>
                  </a:lnTo>
                  <a:lnTo>
                    <a:pt x="51092" y="40390"/>
                  </a:lnTo>
                  <a:lnTo>
                    <a:pt x="45957" y="40536"/>
                  </a:lnTo>
                  <a:lnTo>
                    <a:pt x="31410" y="40571"/>
                  </a:lnTo>
                  <a:lnTo>
                    <a:pt x="28885" y="39579"/>
                  </a:lnTo>
                  <a:lnTo>
                    <a:pt x="26210" y="37926"/>
                  </a:lnTo>
                  <a:lnTo>
                    <a:pt x="19523" y="32884"/>
                  </a:lnTo>
                  <a:lnTo>
                    <a:pt x="17982" y="31478"/>
                  </a:lnTo>
                  <a:lnTo>
                    <a:pt x="10326" y="24063"/>
                  </a:lnTo>
                  <a:lnTo>
                    <a:pt x="8869" y="23613"/>
                  </a:lnTo>
                  <a:lnTo>
                    <a:pt x="6907" y="23313"/>
                  </a:lnTo>
                  <a:lnTo>
                    <a:pt x="0" y="227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195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Tell whether it’s reasonable for graph to be linear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982" y="4271289"/>
            <a:ext cx="2570018" cy="245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00201"/>
            <a:ext cx="2362200" cy="247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201"/>
            <a:ext cx="2266227" cy="2376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76869"/>
            <a:ext cx="2362200" cy="247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" name="Group 32"/>
          <p:cNvGrpSpPr/>
          <p:nvPr/>
        </p:nvGrpSpPr>
        <p:grpSpPr>
          <a:xfrm>
            <a:off x="1380930" y="1821667"/>
            <a:ext cx="5970924" cy="4464430"/>
            <a:chOff x="1380930" y="1821667"/>
            <a:chExt cx="5970924" cy="4464430"/>
          </a:xfrm>
        </p:grpSpPr>
        <p:sp>
          <p:nvSpPr>
            <p:cNvPr id="3" name="SMARTInkAnnotation14"/>
            <p:cNvSpPr/>
            <p:nvPr/>
          </p:nvSpPr>
          <p:spPr>
            <a:xfrm>
              <a:off x="2891584" y="1821667"/>
              <a:ext cx="58472" cy="62378"/>
            </a:xfrm>
            <a:custGeom>
              <a:avLst/>
              <a:gdLst/>
              <a:ahLst/>
              <a:cxnLst/>
              <a:rect l="0" t="0" r="0" b="0"/>
              <a:pathLst>
                <a:path w="58472" h="62378">
                  <a:moveTo>
                    <a:pt x="44657" y="17849"/>
                  </a:moveTo>
                  <a:lnTo>
                    <a:pt x="44657" y="25537"/>
                  </a:lnTo>
                  <a:lnTo>
                    <a:pt x="43664" y="26943"/>
                  </a:lnTo>
                  <a:lnTo>
                    <a:pt x="42009" y="28872"/>
                  </a:lnTo>
                  <a:lnTo>
                    <a:pt x="36961" y="34358"/>
                  </a:lnTo>
                  <a:lnTo>
                    <a:pt x="28132" y="43278"/>
                  </a:lnTo>
                  <a:lnTo>
                    <a:pt x="26688" y="43731"/>
                  </a:lnTo>
                  <a:lnTo>
                    <a:pt x="24732" y="44033"/>
                  </a:lnTo>
                  <a:lnTo>
                    <a:pt x="19203" y="44518"/>
                  </a:lnTo>
                  <a:lnTo>
                    <a:pt x="15798" y="44585"/>
                  </a:lnTo>
                  <a:lnTo>
                    <a:pt x="13500" y="44602"/>
                  </a:lnTo>
                  <a:lnTo>
                    <a:pt x="11967" y="43622"/>
                  </a:lnTo>
                  <a:lnTo>
                    <a:pt x="10946" y="41976"/>
                  </a:lnTo>
                  <a:lnTo>
                    <a:pt x="10265" y="39887"/>
                  </a:lnTo>
                  <a:lnTo>
                    <a:pt x="8818" y="38494"/>
                  </a:lnTo>
                  <a:lnTo>
                    <a:pt x="6860" y="37565"/>
                  </a:lnTo>
                  <a:lnTo>
                    <a:pt x="4561" y="36946"/>
                  </a:lnTo>
                  <a:lnTo>
                    <a:pt x="3029" y="35541"/>
                  </a:lnTo>
                  <a:lnTo>
                    <a:pt x="2007" y="33612"/>
                  </a:lnTo>
                  <a:lnTo>
                    <a:pt x="1326" y="31334"/>
                  </a:lnTo>
                  <a:lnTo>
                    <a:pt x="872" y="28823"/>
                  </a:lnTo>
                  <a:lnTo>
                    <a:pt x="570" y="26157"/>
                  </a:lnTo>
                  <a:lnTo>
                    <a:pt x="368" y="23388"/>
                  </a:lnTo>
                  <a:lnTo>
                    <a:pt x="233" y="20549"/>
                  </a:lnTo>
                  <a:lnTo>
                    <a:pt x="0" y="10647"/>
                  </a:lnTo>
                  <a:lnTo>
                    <a:pt x="981" y="9079"/>
                  </a:lnTo>
                  <a:lnTo>
                    <a:pt x="2629" y="7041"/>
                  </a:lnTo>
                  <a:lnTo>
                    <a:pt x="4720" y="4690"/>
                  </a:lnTo>
                  <a:lnTo>
                    <a:pt x="7107" y="3123"/>
                  </a:lnTo>
                  <a:lnTo>
                    <a:pt x="9693" y="2079"/>
                  </a:lnTo>
                  <a:lnTo>
                    <a:pt x="12409" y="1382"/>
                  </a:lnTo>
                  <a:lnTo>
                    <a:pt x="15213" y="918"/>
                  </a:lnTo>
                  <a:lnTo>
                    <a:pt x="18075" y="608"/>
                  </a:lnTo>
                  <a:lnTo>
                    <a:pt x="25061" y="112"/>
                  </a:lnTo>
                  <a:lnTo>
                    <a:pt x="28664" y="44"/>
                  </a:lnTo>
                  <a:lnTo>
                    <a:pt x="39070" y="0"/>
                  </a:lnTo>
                  <a:lnTo>
                    <a:pt x="40933" y="989"/>
                  </a:lnTo>
                  <a:lnTo>
                    <a:pt x="42174" y="2640"/>
                  </a:lnTo>
                  <a:lnTo>
                    <a:pt x="43002" y="4733"/>
                  </a:lnTo>
                  <a:lnTo>
                    <a:pt x="44547" y="7120"/>
                  </a:lnTo>
                  <a:lnTo>
                    <a:pt x="46570" y="9704"/>
                  </a:lnTo>
                  <a:lnTo>
                    <a:pt x="48912" y="12419"/>
                  </a:lnTo>
                  <a:lnTo>
                    <a:pt x="50473" y="15221"/>
                  </a:lnTo>
                  <a:lnTo>
                    <a:pt x="51514" y="18081"/>
                  </a:lnTo>
                  <a:lnTo>
                    <a:pt x="52208" y="20980"/>
                  </a:lnTo>
                  <a:lnTo>
                    <a:pt x="53664" y="23905"/>
                  </a:lnTo>
                  <a:lnTo>
                    <a:pt x="55628" y="26847"/>
                  </a:lnTo>
                  <a:lnTo>
                    <a:pt x="57930" y="29801"/>
                  </a:lnTo>
                  <a:lnTo>
                    <a:pt x="58471" y="32762"/>
                  </a:lnTo>
                  <a:lnTo>
                    <a:pt x="57839" y="35728"/>
                  </a:lnTo>
                  <a:lnTo>
                    <a:pt x="54434" y="42878"/>
                  </a:lnTo>
                  <a:lnTo>
                    <a:pt x="54154" y="44456"/>
                  </a:lnTo>
                  <a:lnTo>
                    <a:pt x="53968" y="46501"/>
                  </a:lnTo>
                  <a:lnTo>
                    <a:pt x="53844" y="48856"/>
                  </a:lnTo>
                  <a:lnTo>
                    <a:pt x="52768" y="50427"/>
                  </a:lnTo>
                  <a:lnTo>
                    <a:pt x="51057" y="51474"/>
                  </a:lnTo>
                  <a:lnTo>
                    <a:pt x="48924" y="52171"/>
                  </a:lnTo>
                  <a:lnTo>
                    <a:pt x="47502" y="53629"/>
                  </a:lnTo>
                  <a:lnTo>
                    <a:pt x="46553" y="55593"/>
                  </a:lnTo>
                  <a:lnTo>
                    <a:pt x="45032" y="61133"/>
                  </a:lnTo>
                  <a:lnTo>
                    <a:pt x="43914" y="61588"/>
                  </a:lnTo>
                  <a:lnTo>
                    <a:pt x="42175" y="61891"/>
                  </a:lnTo>
                  <a:lnTo>
                    <a:pt x="36994" y="62377"/>
                  </a:lnTo>
                  <a:lnTo>
                    <a:pt x="35576" y="61425"/>
                  </a:lnTo>
                  <a:lnTo>
                    <a:pt x="33637" y="59798"/>
                  </a:lnTo>
                  <a:lnTo>
                    <a:pt x="28134" y="54798"/>
                  </a:lnTo>
                  <a:lnTo>
                    <a:pt x="22436" y="49191"/>
                  </a:lnTo>
                  <a:lnTo>
                    <a:pt x="20905" y="46681"/>
                  </a:lnTo>
                  <a:lnTo>
                    <a:pt x="19883" y="44016"/>
                  </a:lnTo>
                  <a:lnTo>
                    <a:pt x="19203" y="41246"/>
                  </a:lnTo>
                  <a:lnTo>
                    <a:pt x="18749" y="38408"/>
                  </a:lnTo>
                  <a:lnTo>
                    <a:pt x="18447" y="35524"/>
                  </a:lnTo>
                  <a:lnTo>
                    <a:pt x="18245" y="32608"/>
                  </a:lnTo>
                  <a:lnTo>
                    <a:pt x="18110" y="29673"/>
                  </a:lnTo>
                  <a:lnTo>
                    <a:pt x="17877" y="19602"/>
                  </a:lnTo>
                  <a:lnTo>
                    <a:pt x="17845" y="10314"/>
                  </a:lnTo>
                  <a:lnTo>
                    <a:pt x="18837" y="8857"/>
                  </a:lnTo>
                  <a:lnTo>
                    <a:pt x="20492" y="6893"/>
                  </a:lnTo>
                  <a:lnTo>
                    <a:pt x="25538" y="1353"/>
                  </a:lnTo>
                  <a:lnTo>
                    <a:pt x="25952" y="1890"/>
                  </a:lnTo>
                  <a:lnTo>
                    <a:pt x="26228" y="3241"/>
                  </a:lnTo>
                  <a:lnTo>
                    <a:pt x="26412" y="5134"/>
                  </a:lnTo>
                  <a:lnTo>
                    <a:pt x="27528" y="6395"/>
                  </a:lnTo>
                  <a:lnTo>
                    <a:pt x="29265" y="7236"/>
                  </a:lnTo>
                  <a:lnTo>
                    <a:pt x="31416" y="7797"/>
                  </a:lnTo>
                  <a:lnTo>
                    <a:pt x="33844" y="9163"/>
                  </a:lnTo>
                  <a:lnTo>
                    <a:pt x="36455" y="11066"/>
                  </a:lnTo>
                  <a:lnTo>
                    <a:pt x="39189" y="13327"/>
                  </a:lnTo>
                  <a:lnTo>
                    <a:pt x="41012" y="15826"/>
                  </a:lnTo>
                  <a:lnTo>
                    <a:pt x="42227" y="18485"/>
                  </a:lnTo>
                  <a:lnTo>
                    <a:pt x="44177" y="25140"/>
                  </a:lnTo>
                  <a:lnTo>
                    <a:pt x="44337" y="26678"/>
                  </a:lnTo>
                  <a:lnTo>
                    <a:pt x="44444" y="28696"/>
                  </a:lnTo>
                  <a:lnTo>
                    <a:pt x="44515" y="31033"/>
                  </a:lnTo>
                  <a:lnTo>
                    <a:pt x="43569" y="33584"/>
                  </a:lnTo>
                  <a:lnTo>
                    <a:pt x="41946" y="36276"/>
                  </a:lnTo>
                  <a:lnTo>
                    <a:pt x="36083" y="44148"/>
                  </a:lnTo>
                  <a:lnTo>
                    <a:pt x="34969" y="44311"/>
                  </a:lnTo>
                  <a:lnTo>
                    <a:pt x="33232" y="44420"/>
                  </a:lnTo>
                  <a:lnTo>
                    <a:pt x="28055" y="44594"/>
                  </a:lnTo>
                  <a:lnTo>
                    <a:pt x="8903" y="446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15"/>
            <p:cNvSpPr/>
            <p:nvPr/>
          </p:nvSpPr>
          <p:spPr>
            <a:xfrm>
              <a:off x="2882610" y="2107407"/>
              <a:ext cx="67641" cy="35719"/>
            </a:xfrm>
            <a:custGeom>
              <a:avLst/>
              <a:gdLst/>
              <a:ahLst/>
              <a:cxnLst/>
              <a:rect l="0" t="0" r="0" b="0"/>
              <a:pathLst>
                <a:path w="67641" h="35719">
                  <a:moveTo>
                    <a:pt x="53631" y="26788"/>
                  </a:moveTo>
                  <a:lnTo>
                    <a:pt x="45061" y="18226"/>
                  </a:lnTo>
                  <a:lnTo>
                    <a:pt x="44938" y="17111"/>
                  </a:lnTo>
                  <a:lnTo>
                    <a:pt x="44856" y="15376"/>
                  </a:lnTo>
                  <a:lnTo>
                    <a:pt x="44725" y="10202"/>
                  </a:lnTo>
                  <a:lnTo>
                    <a:pt x="44693" y="118"/>
                  </a:lnTo>
                  <a:lnTo>
                    <a:pt x="45686" y="79"/>
                  </a:lnTo>
                  <a:lnTo>
                    <a:pt x="53796" y="6"/>
                  </a:lnTo>
                  <a:lnTo>
                    <a:pt x="58008" y="2"/>
                  </a:lnTo>
                  <a:lnTo>
                    <a:pt x="59529" y="993"/>
                  </a:lnTo>
                  <a:lnTo>
                    <a:pt x="60543" y="2646"/>
                  </a:lnTo>
                  <a:lnTo>
                    <a:pt x="62169" y="7688"/>
                  </a:lnTo>
                  <a:lnTo>
                    <a:pt x="63296" y="9094"/>
                  </a:lnTo>
                  <a:lnTo>
                    <a:pt x="65040" y="11023"/>
                  </a:lnTo>
                  <a:lnTo>
                    <a:pt x="67196" y="13302"/>
                  </a:lnTo>
                  <a:lnTo>
                    <a:pt x="67640" y="15813"/>
                  </a:lnTo>
                  <a:lnTo>
                    <a:pt x="66943" y="18479"/>
                  </a:lnTo>
                  <a:lnTo>
                    <a:pt x="65485" y="21249"/>
                  </a:lnTo>
                  <a:lnTo>
                    <a:pt x="64513" y="24088"/>
                  </a:lnTo>
                  <a:lnTo>
                    <a:pt x="63866" y="26972"/>
                  </a:lnTo>
                  <a:lnTo>
                    <a:pt x="63433" y="29887"/>
                  </a:lnTo>
                  <a:lnTo>
                    <a:pt x="62153" y="31831"/>
                  </a:lnTo>
                  <a:lnTo>
                    <a:pt x="60305" y="33127"/>
                  </a:lnTo>
                  <a:lnTo>
                    <a:pt x="54949" y="35206"/>
                  </a:lnTo>
                  <a:lnTo>
                    <a:pt x="53517" y="35377"/>
                  </a:lnTo>
                  <a:lnTo>
                    <a:pt x="51569" y="35491"/>
                  </a:lnTo>
                  <a:lnTo>
                    <a:pt x="46051" y="35673"/>
                  </a:lnTo>
                  <a:lnTo>
                    <a:pt x="22558" y="35718"/>
                  </a:lnTo>
                  <a:lnTo>
                    <a:pt x="20004" y="34726"/>
                  </a:lnTo>
                  <a:lnTo>
                    <a:pt x="17308" y="33072"/>
                  </a:lnTo>
                  <a:lnTo>
                    <a:pt x="14519" y="30978"/>
                  </a:lnTo>
                  <a:lnTo>
                    <a:pt x="12658" y="28589"/>
                  </a:lnTo>
                  <a:lnTo>
                    <a:pt x="11418" y="26004"/>
                  </a:lnTo>
                  <a:lnTo>
                    <a:pt x="9428" y="19468"/>
                  </a:lnTo>
                  <a:lnTo>
                    <a:pt x="8272" y="17939"/>
                  </a:lnTo>
                  <a:lnTo>
                    <a:pt x="6507" y="15928"/>
                  </a:lnTo>
                  <a:lnTo>
                    <a:pt x="4338" y="13595"/>
                  </a:lnTo>
                  <a:lnTo>
                    <a:pt x="3885" y="11047"/>
                  </a:lnTo>
                  <a:lnTo>
                    <a:pt x="4577" y="8357"/>
                  </a:lnTo>
                  <a:lnTo>
                    <a:pt x="8076" y="1650"/>
                  </a:lnTo>
                  <a:lnTo>
                    <a:pt x="9357" y="1100"/>
                  </a:lnTo>
                  <a:lnTo>
                    <a:pt x="11204" y="733"/>
                  </a:lnTo>
                  <a:lnTo>
                    <a:pt x="13428" y="488"/>
                  </a:lnTo>
                  <a:lnTo>
                    <a:pt x="15904" y="325"/>
                  </a:lnTo>
                  <a:lnTo>
                    <a:pt x="18548" y="216"/>
                  </a:lnTo>
                  <a:lnTo>
                    <a:pt x="24134" y="96"/>
                  </a:lnTo>
                  <a:lnTo>
                    <a:pt x="43298" y="0"/>
                  </a:lnTo>
                  <a:lnTo>
                    <a:pt x="44756" y="992"/>
                  </a:lnTo>
                  <a:lnTo>
                    <a:pt x="46721" y="2645"/>
                  </a:lnTo>
                  <a:lnTo>
                    <a:pt x="52266" y="7688"/>
                  </a:lnTo>
                  <a:lnTo>
                    <a:pt x="52721" y="9093"/>
                  </a:lnTo>
                  <a:lnTo>
                    <a:pt x="53024" y="11023"/>
                  </a:lnTo>
                  <a:lnTo>
                    <a:pt x="53511" y="16508"/>
                  </a:lnTo>
                  <a:lnTo>
                    <a:pt x="53578" y="19904"/>
                  </a:lnTo>
                  <a:lnTo>
                    <a:pt x="53596" y="22199"/>
                  </a:lnTo>
                  <a:lnTo>
                    <a:pt x="52614" y="23729"/>
                  </a:lnTo>
                  <a:lnTo>
                    <a:pt x="50967" y="24749"/>
                  </a:lnTo>
                  <a:lnTo>
                    <a:pt x="45932" y="26385"/>
                  </a:lnTo>
                  <a:lnTo>
                    <a:pt x="44526" y="27512"/>
                  </a:lnTo>
                  <a:lnTo>
                    <a:pt x="42595" y="29255"/>
                  </a:lnTo>
                  <a:lnTo>
                    <a:pt x="37105" y="34442"/>
                  </a:lnTo>
                  <a:lnTo>
                    <a:pt x="35661" y="34867"/>
                  </a:lnTo>
                  <a:lnTo>
                    <a:pt x="33706" y="35151"/>
                  </a:lnTo>
                  <a:lnTo>
                    <a:pt x="31409" y="35340"/>
                  </a:lnTo>
                  <a:lnTo>
                    <a:pt x="29878" y="34474"/>
                  </a:lnTo>
                  <a:lnTo>
                    <a:pt x="28857" y="32904"/>
                  </a:lnTo>
                  <a:lnTo>
                    <a:pt x="28176" y="30865"/>
                  </a:lnTo>
                  <a:lnTo>
                    <a:pt x="26730" y="29506"/>
                  </a:lnTo>
                  <a:lnTo>
                    <a:pt x="24772" y="28600"/>
                  </a:lnTo>
                  <a:lnTo>
                    <a:pt x="19239" y="27146"/>
                  </a:lnTo>
                  <a:lnTo>
                    <a:pt x="17792" y="26035"/>
                  </a:lnTo>
                  <a:lnTo>
                    <a:pt x="15834" y="24301"/>
                  </a:lnTo>
                  <a:lnTo>
                    <a:pt x="10300" y="19131"/>
                  </a:lnTo>
                  <a:lnTo>
                    <a:pt x="10839" y="17715"/>
                  </a:lnTo>
                  <a:lnTo>
                    <a:pt x="12192" y="15778"/>
                  </a:lnTo>
                  <a:lnTo>
                    <a:pt x="16754" y="10282"/>
                  </a:lnTo>
                  <a:lnTo>
                    <a:pt x="20026" y="6884"/>
                  </a:lnTo>
                  <a:lnTo>
                    <a:pt x="22289" y="4589"/>
                  </a:lnTo>
                  <a:lnTo>
                    <a:pt x="24791" y="3059"/>
                  </a:lnTo>
                  <a:lnTo>
                    <a:pt x="27452" y="2039"/>
                  </a:lnTo>
                  <a:lnTo>
                    <a:pt x="30219" y="1359"/>
                  </a:lnTo>
                  <a:lnTo>
                    <a:pt x="33057" y="906"/>
                  </a:lnTo>
                  <a:lnTo>
                    <a:pt x="35942" y="603"/>
                  </a:lnTo>
                  <a:lnTo>
                    <a:pt x="38859" y="402"/>
                  </a:lnTo>
                  <a:lnTo>
                    <a:pt x="41797" y="1260"/>
                  </a:lnTo>
                  <a:lnTo>
                    <a:pt x="44749" y="2824"/>
                  </a:lnTo>
                  <a:lnTo>
                    <a:pt x="51876" y="7723"/>
                  </a:lnTo>
                  <a:lnTo>
                    <a:pt x="52461" y="9117"/>
                  </a:lnTo>
                  <a:lnTo>
                    <a:pt x="52851" y="11039"/>
                  </a:lnTo>
                  <a:lnTo>
                    <a:pt x="53111" y="13312"/>
                  </a:lnTo>
                  <a:lnTo>
                    <a:pt x="54278" y="14828"/>
                  </a:lnTo>
                  <a:lnTo>
                    <a:pt x="56048" y="15838"/>
                  </a:lnTo>
                  <a:lnTo>
                    <a:pt x="58222" y="16511"/>
                  </a:lnTo>
                  <a:lnTo>
                    <a:pt x="58678" y="17953"/>
                  </a:lnTo>
                  <a:lnTo>
                    <a:pt x="57989" y="19906"/>
                  </a:lnTo>
                  <a:lnTo>
                    <a:pt x="53886" y="26385"/>
                  </a:lnTo>
                  <a:lnTo>
                    <a:pt x="51096" y="29255"/>
                  </a:lnTo>
                  <a:lnTo>
                    <a:pt x="48961" y="31409"/>
                  </a:lnTo>
                  <a:lnTo>
                    <a:pt x="46545" y="32846"/>
                  </a:lnTo>
                  <a:lnTo>
                    <a:pt x="43941" y="33803"/>
                  </a:lnTo>
                  <a:lnTo>
                    <a:pt x="41212" y="34442"/>
                  </a:lnTo>
                  <a:lnTo>
                    <a:pt x="38400" y="34867"/>
                  </a:lnTo>
                  <a:lnTo>
                    <a:pt x="35531" y="35151"/>
                  </a:lnTo>
                  <a:lnTo>
                    <a:pt x="32626" y="35340"/>
                  </a:lnTo>
                  <a:lnTo>
                    <a:pt x="29696" y="35466"/>
                  </a:lnTo>
                  <a:lnTo>
                    <a:pt x="23792" y="35606"/>
                  </a:lnTo>
                  <a:lnTo>
                    <a:pt x="21820" y="34651"/>
                  </a:lnTo>
                  <a:lnTo>
                    <a:pt x="20505" y="33022"/>
                  </a:lnTo>
                  <a:lnTo>
                    <a:pt x="19630" y="30944"/>
                  </a:lnTo>
                  <a:lnTo>
                    <a:pt x="18052" y="29559"/>
                  </a:lnTo>
                  <a:lnTo>
                    <a:pt x="16007" y="28635"/>
                  </a:lnTo>
                  <a:lnTo>
                    <a:pt x="13651" y="28020"/>
                  </a:lnTo>
                  <a:lnTo>
                    <a:pt x="11087" y="27609"/>
                  </a:lnTo>
                  <a:lnTo>
                    <a:pt x="8385" y="27335"/>
                  </a:lnTo>
                  <a:lnTo>
                    <a:pt x="0" y="267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16"/>
            <p:cNvSpPr/>
            <p:nvPr/>
          </p:nvSpPr>
          <p:spPr>
            <a:xfrm>
              <a:off x="2883026" y="2358800"/>
              <a:ext cx="71093" cy="61023"/>
            </a:xfrm>
            <a:custGeom>
              <a:avLst/>
              <a:gdLst/>
              <a:ahLst/>
              <a:cxnLst/>
              <a:rect l="0" t="0" r="0" b="0"/>
              <a:pathLst>
                <a:path w="71093" h="61023">
                  <a:moveTo>
                    <a:pt x="71092" y="43286"/>
                  </a:moveTo>
                  <a:lnTo>
                    <a:pt x="57518" y="43286"/>
                  </a:lnTo>
                  <a:lnTo>
                    <a:pt x="56084" y="42294"/>
                  </a:lnTo>
                  <a:lnTo>
                    <a:pt x="55127" y="40640"/>
                  </a:lnTo>
                  <a:lnTo>
                    <a:pt x="54490" y="38545"/>
                  </a:lnTo>
                  <a:lnTo>
                    <a:pt x="53072" y="37149"/>
                  </a:lnTo>
                  <a:lnTo>
                    <a:pt x="51133" y="36218"/>
                  </a:lnTo>
                  <a:lnTo>
                    <a:pt x="45631" y="34724"/>
                  </a:lnTo>
                  <a:lnTo>
                    <a:pt x="44186" y="33609"/>
                  </a:lnTo>
                  <a:lnTo>
                    <a:pt x="42230" y="31874"/>
                  </a:lnTo>
                  <a:lnTo>
                    <a:pt x="39933" y="29725"/>
                  </a:lnTo>
                  <a:lnTo>
                    <a:pt x="38401" y="27300"/>
                  </a:lnTo>
                  <a:lnTo>
                    <a:pt x="37380" y="24691"/>
                  </a:lnTo>
                  <a:lnTo>
                    <a:pt x="35741" y="18116"/>
                  </a:lnTo>
                  <a:lnTo>
                    <a:pt x="35607" y="16584"/>
                  </a:lnTo>
                  <a:lnTo>
                    <a:pt x="35517" y="14571"/>
                  </a:lnTo>
                  <a:lnTo>
                    <a:pt x="35373" y="8950"/>
                  </a:lnTo>
                  <a:lnTo>
                    <a:pt x="35349" y="3236"/>
                  </a:lnTo>
                  <a:lnTo>
                    <a:pt x="36338" y="1704"/>
                  </a:lnTo>
                  <a:lnTo>
                    <a:pt x="37991" y="682"/>
                  </a:lnTo>
                  <a:lnTo>
                    <a:pt x="40086" y="0"/>
                  </a:lnTo>
                  <a:lnTo>
                    <a:pt x="41483" y="538"/>
                  </a:lnTo>
                  <a:lnTo>
                    <a:pt x="42414" y="1889"/>
                  </a:lnTo>
                  <a:lnTo>
                    <a:pt x="43035" y="3782"/>
                  </a:lnTo>
                  <a:lnTo>
                    <a:pt x="44442" y="5044"/>
                  </a:lnTo>
                  <a:lnTo>
                    <a:pt x="46373" y="5885"/>
                  </a:lnTo>
                  <a:lnTo>
                    <a:pt x="48654" y="6446"/>
                  </a:lnTo>
                  <a:lnTo>
                    <a:pt x="50174" y="7812"/>
                  </a:lnTo>
                  <a:lnTo>
                    <a:pt x="51188" y="9715"/>
                  </a:lnTo>
                  <a:lnTo>
                    <a:pt x="51864" y="11975"/>
                  </a:lnTo>
                  <a:lnTo>
                    <a:pt x="53307" y="13483"/>
                  </a:lnTo>
                  <a:lnTo>
                    <a:pt x="55263" y="14487"/>
                  </a:lnTo>
                  <a:lnTo>
                    <a:pt x="57560" y="15157"/>
                  </a:lnTo>
                  <a:lnTo>
                    <a:pt x="59091" y="16596"/>
                  </a:lnTo>
                  <a:lnTo>
                    <a:pt x="60112" y="18547"/>
                  </a:lnTo>
                  <a:lnTo>
                    <a:pt x="60792" y="20840"/>
                  </a:lnTo>
                  <a:lnTo>
                    <a:pt x="61246" y="23361"/>
                  </a:lnTo>
                  <a:lnTo>
                    <a:pt x="61549" y="26034"/>
                  </a:lnTo>
                  <a:lnTo>
                    <a:pt x="61750" y="28808"/>
                  </a:lnTo>
                  <a:lnTo>
                    <a:pt x="61885" y="31649"/>
                  </a:lnTo>
                  <a:lnTo>
                    <a:pt x="62034" y="37453"/>
                  </a:lnTo>
                  <a:lnTo>
                    <a:pt x="62151" y="56436"/>
                  </a:lnTo>
                  <a:lnTo>
                    <a:pt x="61158" y="58006"/>
                  </a:lnTo>
                  <a:lnTo>
                    <a:pt x="59504" y="59052"/>
                  </a:lnTo>
                  <a:lnTo>
                    <a:pt x="54457" y="60732"/>
                  </a:lnTo>
                  <a:lnTo>
                    <a:pt x="53050" y="60870"/>
                  </a:lnTo>
                  <a:lnTo>
                    <a:pt x="51119" y="60961"/>
                  </a:lnTo>
                  <a:lnTo>
                    <a:pt x="48838" y="61022"/>
                  </a:lnTo>
                  <a:lnTo>
                    <a:pt x="47317" y="60071"/>
                  </a:lnTo>
                  <a:lnTo>
                    <a:pt x="46304" y="58445"/>
                  </a:lnTo>
                  <a:lnTo>
                    <a:pt x="45628" y="56368"/>
                  </a:lnTo>
                  <a:lnTo>
                    <a:pt x="44184" y="54984"/>
                  </a:lnTo>
                  <a:lnTo>
                    <a:pt x="42229" y="54061"/>
                  </a:lnTo>
                  <a:lnTo>
                    <a:pt x="39932" y="53446"/>
                  </a:lnTo>
                  <a:lnTo>
                    <a:pt x="37407" y="52043"/>
                  </a:lnTo>
                  <a:lnTo>
                    <a:pt x="34731" y="50117"/>
                  </a:lnTo>
                  <a:lnTo>
                    <a:pt x="31954" y="47840"/>
                  </a:lnTo>
                  <a:lnTo>
                    <a:pt x="29109" y="46322"/>
                  </a:lnTo>
                  <a:lnTo>
                    <a:pt x="26219" y="45310"/>
                  </a:lnTo>
                  <a:lnTo>
                    <a:pt x="23300" y="44635"/>
                  </a:lnTo>
                  <a:lnTo>
                    <a:pt x="21354" y="43193"/>
                  </a:lnTo>
                  <a:lnTo>
                    <a:pt x="20056" y="41240"/>
                  </a:lnTo>
                  <a:lnTo>
                    <a:pt x="19191" y="38945"/>
                  </a:lnTo>
                  <a:lnTo>
                    <a:pt x="17621" y="36423"/>
                  </a:lnTo>
                  <a:lnTo>
                    <a:pt x="15581" y="33750"/>
                  </a:lnTo>
                  <a:lnTo>
                    <a:pt x="9917" y="27070"/>
                  </a:lnTo>
                  <a:lnTo>
                    <a:pt x="10445" y="25530"/>
                  </a:lnTo>
                  <a:lnTo>
                    <a:pt x="11790" y="23511"/>
                  </a:lnTo>
                  <a:lnTo>
                    <a:pt x="13680" y="21173"/>
                  </a:lnTo>
                  <a:lnTo>
                    <a:pt x="15934" y="19615"/>
                  </a:lnTo>
                  <a:lnTo>
                    <a:pt x="18429" y="18575"/>
                  </a:lnTo>
                  <a:lnTo>
                    <a:pt x="21086" y="17882"/>
                  </a:lnTo>
                  <a:lnTo>
                    <a:pt x="23850" y="17421"/>
                  </a:lnTo>
                  <a:lnTo>
                    <a:pt x="26686" y="17113"/>
                  </a:lnTo>
                  <a:lnTo>
                    <a:pt x="29570" y="16907"/>
                  </a:lnTo>
                  <a:lnTo>
                    <a:pt x="32486" y="16771"/>
                  </a:lnTo>
                  <a:lnTo>
                    <a:pt x="38375" y="16619"/>
                  </a:lnTo>
                  <a:lnTo>
                    <a:pt x="47273" y="16533"/>
                  </a:lnTo>
                  <a:lnTo>
                    <a:pt x="49254" y="17513"/>
                  </a:lnTo>
                  <a:lnTo>
                    <a:pt x="50574" y="19159"/>
                  </a:lnTo>
                  <a:lnTo>
                    <a:pt x="51454" y="21248"/>
                  </a:lnTo>
                  <a:lnTo>
                    <a:pt x="53034" y="22641"/>
                  </a:lnTo>
                  <a:lnTo>
                    <a:pt x="55081" y="23569"/>
                  </a:lnTo>
                  <a:lnTo>
                    <a:pt x="57439" y="24188"/>
                  </a:lnTo>
                  <a:lnTo>
                    <a:pt x="59010" y="25593"/>
                  </a:lnTo>
                  <a:lnTo>
                    <a:pt x="60058" y="27522"/>
                  </a:lnTo>
                  <a:lnTo>
                    <a:pt x="60757" y="29800"/>
                  </a:lnTo>
                  <a:lnTo>
                    <a:pt x="62215" y="32311"/>
                  </a:lnTo>
                  <a:lnTo>
                    <a:pt x="64182" y="34977"/>
                  </a:lnTo>
                  <a:lnTo>
                    <a:pt x="69727" y="41644"/>
                  </a:lnTo>
                  <a:lnTo>
                    <a:pt x="69189" y="43184"/>
                  </a:lnTo>
                  <a:lnTo>
                    <a:pt x="67837" y="45202"/>
                  </a:lnTo>
                  <a:lnTo>
                    <a:pt x="63276" y="50830"/>
                  </a:lnTo>
                  <a:lnTo>
                    <a:pt x="61909" y="51292"/>
                  </a:lnTo>
                  <a:lnTo>
                    <a:pt x="60004" y="51600"/>
                  </a:lnTo>
                  <a:lnTo>
                    <a:pt x="54556" y="52094"/>
                  </a:lnTo>
                  <a:lnTo>
                    <a:pt x="53116" y="52134"/>
                  </a:lnTo>
                  <a:lnTo>
                    <a:pt x="36147" y="52205"/>
                  </a:lnTo>
                  <a:lnTo>
                    <a:pt x="31904" y="51216"/>
                  </a:lnTo>
                  <a:lnTo>
                    <a:pt x="28083" y="49565"/>
                  </a:lnTo>
                  <a:lnTo>
                    <a:pt x="24542" y="47472"/>
                  </a:lnTo>
                  <a:lnTo>
                    <a:pt x="21189" y="46076"/>
                  </a:lnTo>
                  <a:lnTo>
                    <a:pt x="17960" y="45147"/>
                  </a:lnTo>
                  <a:lnTo>
                    <a:pt x="14814" y="44526"/>
                  </a:lnTo>
                  <a:lnTo>
                    <a:pt x="12717" y="43121"/>
                  </a:lnTo>
                  <a:lnTo>
                    <a:pt x="11318" y="41191"/>
                  </a:lnTo>
                  <a:lnTo>
                    <a:pt x="10386" y="38913"/>
                  </a:lnTo>
                  <a:lnTo>
                    <a:pt x="8772" y="37394"/>
                  </a:lnTo>
                  <a:lnTo>
                    <a:pt x="6702" y="36381"/>
                  </a:lnTo>
                  <a:lnTo>
                    <a:pt x="990" y="34756"/>
                  </a:lnTo>
                  <a:lnTo>
                    <a:pt x="521" y="33631"/>
                  </a:lnTo>
                  <a:lnTo>
                    <a:pt x="208" y="31888"/>
                  </a:lnTo>
                  <a:lnTo>
                    <a:pt x="0" y="29734"/>
                  </a:lnTo>
                  <a:lnTo>
                    <a:pt x="854" y="28298"/>
                  </a:lnTo>
                  <a:lnTo>
                    <a:pt x="2417" y="27341"/>
                  </a:lnTo>
                  <a:lnTo>
                    <a:pt x="4452" y="26703"/>
                  </a:lnTo>
                  <a:lnTo>
                    <a:pt x="6802" y="25285"/>
                  </a:lnTo>
                  <a:lnTo>
                    <a:pt x="9362" y="23348"/>
                  </a:lnTo>
                  <a:lnTo>
                    <a:pt x="12061" y="21064"/>
                  </a:lnTo>
                  <a:lnTo>
                    <a:pt x="14854" y="19542"/>
                  </a:lnTo>
                  <a:lnTo>
                    <a:pt x="17710" y="18527"/>
                  </a:lnTo>
                  <a:lnTo>
                    <a:pt x="20606" y="17850"/>
                  </a:lnTo>
                  <a:lnTo>
                    <a:pt x="23531" y="17399"/>
                  </a:lnTo>
                  <a:lnTo>
                    <a:pt x="26473" y="17098"/>
                  </a:lnTo>
                  <a:lnTo>
                    <a:pt x="29428" y="16898"/>
                  </a:lnTo>
                  <a:lnTo>
                    <a:pt x="32391" y="16764"/>
                  </a:lnTo>
                  <a:lnTo>
                    <a:pt x="38332" y="16616"/>
                  </a:lnTo>
                  <a:lnTo>
                    <a:pt x="47260" y="16532"/>
                  </a:lnTo>
                  <a:lnTo>
                    <a:pt x="49245" y="17513"/>
                  </a:lnTo>
                  <a:lnTo>
                    <a:pt x="50569" y="19158"/>
                  </a:lnTo>
                  <a:lnTo>
                    <a:pt x="52692" y="24188"/>
                  </a:lnTo>
                  <a:lnTo>
                    <a:pt x="53860" y="25593"/>
                  </a:lnTo>
                  <a:lnTo>
                    <a:pt x="55631" y="27522"/>
                  </a:lnTo>
                  <a:lnTo>
                    <a:pt x="57805" y="29800"/>
                  </a:lnTo>
                  <a:lnTo>
                    <a:pt x="58261" y="31319"/>
                  </a:lnTo>
                  <a:lnTo>
                    <a:pt x="57572" y="32331"/>
                  </a:lnTo>
                  <a:lnTo>
                    <a:pt x="56120" y="33006"/>
                  </a:lnTo>
                  <a:lnTo>
                    <a:pt x="55152" y="34448"/>
                  </a:lnTo>
                  <a:lnTo>
                    <a:pt x="54506" y="36402"/>
                  </a:lnTo>
                  <a:lnTo>
                    <a:pt x="53470" y="41926"/>
                  </a:lnTo>
                  <a:lnTo>
                    <a:pt x="52392" y="42379"/>
                  </a:lnTo>
                  <a:lnTo>
                    <a:pt x="50680" y="42681"/>
                  </a:lnTo>
                  <a:lnTo>
                    <a:pt x="48546" y="42883"/>
                  </a:lnTo>
                  <a:lnTo>
                    <a:pt x="46129" y="43017"/>
                  </a:lnTo>
                  <a:lnTo>
                    <a:pt x="40796" y="43166"/>
                  </a:lnTo>
                  <a:lnTo>
                    <a:pt x="8522" y="432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17"/>
            <p:cNvSpPr/>
            <p:nvPr/>
          </p:nvSpPr>
          <p:spPr>
            <a:xfrm>
              <a:off x="2873826" y="2884325"/>
              <a:ext cx="87868" cy="53508"/>
            </a:xfrm>
            <a:custGeom>
              <a:avLst/>
              <a:gdLst/>
              <a:ahLst/>
              <a:cxnLst/>
              <a:rect l="0" t="0" r="0" b="0"/>
              <a:pathLst>
                <a:path w="87868" h="53508">
                  <a:moveTo>
                    <a:pt x="44538" y="35683"/>
                  </a:moveTo>
                  <a:lnTo>
                    <a:pt x="44538" y="22045"/>
                  </a:lnTo>
                  <a:lnTo>
                    <a:pt x="45531" y="20638"/>
                  </a:lnTo>
                  <a:lnTo>
                    <a:pt x="47187" y="19699"/>
                  </a:lnTo>
                  <a:lnTo>
                    <a:pt x="52234" y="18194"/>
                  </a:lnTo>
                  <a:lnTo>
                    <a:pt x="53642" y="18071"/>
                  </a:lnTo>
                  <a:lnTo>
                    <a:pt x="55573" y="17988"/>
                  </a:lnTo>
                  <a:lnTo>
                    <a:pt x="60368" y="17897"/>
                  </a:lnTo>
                  <a:lnTo>
                    <a:pt x="78905" y="17824"/>
                  </a:lnTo>
                  <a:lnTo>
                    <a:pt x="80361" y="18816"/>
                  </a:lnTo>
                  <a:lnTo>
                    <a:pt x="82325" y="20470"/>
                  </a:lnTo>
                  <a:lnTo>
                    <a:pt x="84627" y="22564"/>
                  </a:lnTo>
                  <a:lnTo>
                    <a:pt x="86161" y="24953"/>
                  </a:lnTo>
                  <a:lnTo>
                    <a:pt x="87185" y="27537"/>
                  </a:lnTo>
                  <a:lnTo>
                    <a:pt x="87867" y="30253"/>
                  </a:lnTo>
                  <a:lnTo>
                    <a:pt x="87328" y="32062"/>
                  </a:lnTo>
                  <a:lnTo>
                    <a:pt x="85976" y="33269"/>
                  </a:lnTo>
                  <a:lnTo>
                    <a:pt x="81415" y="35206"/>
                  </a:lnTo>
                  <a:lnTo>
                    <a:pt x="81041" y="36357"/>
                  </a:lnTo>
                  <a:lnTo>
                    <a:pt x="80791" y="38117"/>
                  </a:lnTo>
                  <a:lnTo>
                    <a:pt x="80625" y="40282"/>
                  </a:lnTo>
                  <a:lnTo>
                    <a:pt x="79521" y="41726"/>
                  </a:lnTo>
                  <a:lnTo>
                    <a:pt x="77792" y="42688"/>
                  </a:lnTo>
                  <a:lnTo>
                    <a:pt x="71730" y="44500"/>
                  </a:lnTo>
                  <a:lnTo>
                    <a:pt x="70612" y="44538"/>
                  </a:lnTo>
                  <a:lnTo>
                    <a:pt x="63691" y="44603"/>
                  </a:lnTo>
                  <a:lnTo>
                    <a:pt x="62273" y="43614"/>
                  </a:lnTo>
                  <a:lnTo>
                    <a:pt x="60333" y="41962"/>
                  </a:lnTo>
                  <a:lnTo>
                    <a:pt x="58048" y="39869"/>
                  </a:lnTo>
                  <a:lnTo>
                    <a:pt x="55531" y="38474"/>
                  </a:lnTo>
                  <a:lnTo>
                    <a:pt x="52860" y="37544"/>
                  </a:lnTo>
                  <a:lnTo>
                    <a:pt x="50086" y="36923"/>
                  </a:lnTo>
                  <a:lnTo>
                    <a:pt x="48237" y="35518"/>
                  </a:lnTo>
                  <a:lnTo>
                    <a:pt x="47004" y="33588"/>
                  </a:lnTo>
                  <a:lnTo>
                    <a:pt x="46182" y="31310"/>
                  </a:lnTo>
                  <a:lnTo>
                    <a:pt x="44641" y="29791"/>
                  </a:lnTo>
                  <a:lnTo>
                    <a:pt x="42620" y="28778"/>
                  </a:lnTo>
                  <a:lnTo>
                    <a:pt x="40280" y="28103"/>
                  </a:lnTo>
                  <a:lnTo>
                    <a:pt x="37727" y="26661"/>
                  </a:lnTo>
                  <a:lnTo>
                    <a:pt x="35031" y="24707"/>
                  </a:lnTo>
                  <a:lnTo>
                    <a:pt x="32241" y="22413"/>
                  </a:lnTo>
                  <a:lnTo>
                    <a:pt x="30381" y="19891"/>
                  </a:lnTo>
                  <a:lnTo>
                    <a:pt x="29141" y="17217"/>
                  </a:lnTo>
                  <a:lnTo>
                    <a:pt x="28314" y="14443"/>
                  </a:lnTo>
                  <a:lnTo>
                    <a:pt x="28756" y="12593"/>
                  </a:lnTo>
                  <a:lnTo>
                    <a:pt x="30044" y="11360"/>
                  </a:lnTo>
                  <a:lnTo>
                    <a:pt x="31896" y="10538"/>
                  </a:lnTo>
                  <a:lnTo>
                    <a:pt x="33130" y="8998"/>
                  </a:lnTo>
                  <a:lnTo>
                    <a:pt x="33953" y="6979"/>
                  </a:lnTo>
                  <a:lnTo>
                    <a:pt x="34502" y="4640"/>
                  </a:lnTo>
                  <a:lnTo>
                    <a:pt x="35861" y="3082"/>
                  </a:lnTo>
                  <a:lnTo>
                    <a:pt x="37760" y="2043"/>
                  </a:lnTo>
                  <a:lnTo>
                    <a:pt x="40019" y="1350"/>
                  </a:lnTo>
                  <a:lnTo>
                    <a:pt x="42519" y="888"/>
                  </a:lnTo>
                  <a:lnTo>
                    <a:pt x="45178" y="580"/>
                  </a:lnTo>
                  <a:lnTo>
                    <a:pt x="51837" y="86"/>
                  </a:lnTo>
                  <a:lnTo>
                    <a:pt x="55397" y="18"/>
                  </a:lnTo>
                  <a:lnTo>
                    <a:pt x="57736" y="0"/>
                  </a:lnTo>
                  <a:lnTo>
                    <a:pt x="60289" y="980"/>
                  </a:lnTo>
                  <a:lnTo>
                    <a:pt x="62984" y="2626"/>
                  </a:lnTo>
                  <a:lnTo>
                    <a:pt x="69701" y="7656"/>
                  </a:lnTo>
                  <a:lnTo>
                    <a:pt x="71245" y="9060"/>
                  </a:lnTo>
                  <a:lnTo>
                    <a:pt x="75609" y="13267"/>
                  </a:lnTo>
                  <a:lnTo>
                    <a:pt x="77170" y="15778"/>
                  </a:lnTo>
                  <a:lnTo>
                    <a:pt x="78211" y="18444"/>
                  </a:lnTo>
                  <a:lnTo>
                    <a:pt x="78905" y="21214"/>
                  </a:lnTo>
                  <a:lnTo>
                    <a:pt x="79367" y="24053"/>
                  </a:lnTo>
                  <a:lnTo>
                    <a:pt x="79676" y="26937"/>
                  </a:lnTo>
                  <a:lnTo>
                    <a:pt x="80171" y="33955"/>
                  </a:lnTo>
                  <a:lnTo>
                    <a:pt x="80238" y="37561"/>
                  </a:lnTo>
                  <a:lnTo>
                    <a:pt x="80256" y="39911"/>
                  </a:lnTo>
                  <a:lnTo>
                    <a:pt x="79275" y="41478"/>
                  </a:lnTo>
                  <a:lnTo>
                    <a:pt x="77628" y="42523"/>
                  </a:lnTo>
                  <a:lnTo>
                    <a:pt x="75536" y="43220"/>
                  </a:lnTo>
                  <a:lnTo>
                    <a:pt x="73149" y="44676"/>
                  </a:lnTo>
                  <a:lnTo>
                    <a:pt x="70564" y="46639"/>
                  </a:lnTo>
                  <a:lnTo>
                    <a:pt x="67848" y="48940"/>
                  </a:lnTo>
                  <a:lnTo>
                    <a:pt x="65044" y="50474"/>
                  </a:lnTo>
                  <a:lnTo>
                    <a:pt x="62181" y="51497"/>
                  </a:lnTo>
                  <a:lnTo>
                    <a:pt x="59280" y="52179"/>
                  </a:lnTo>
                  <a:lnTo>
                    <a:pt x="56352" y="52633"/>
                  </a:lnTo>
                  <a:lnTo>
                    <a:pt x="53408" y="52936"/>
                  </a:lnTo>
                  <a:lnTo>
                    <a:pt x="46290" y="53422"/>
                  </a:lnTo>
                  <a:lnTo>
                    <a:pt x="35567" y="53507"/>
                  </a:lnTo>
                  <a:lnTo>
                    <a:pt x="32599" y="52526"/>
                  </a:lnTo>
                  <a:lnTo>
                    <a:pt x="30619" y="50881"/>
                  </a:lnTo>
                  <a:lnTo>
                    <a:pt x="29300" y="48791"/>
                  </a:lnTo>
                  <a:lnTo>
                    <a:pt x="27427" y="47398"/>
                  </a:lnTo>
                  <a:lnTo>
                    <a:pt x="25185" y="46470"/>
                  </a:lnTo>
                  <a:lnTo>
                    <a:pt x="22698" y="45850"/>
                  </a:lnTo>
                  <a:lnTo>
                    <a:pt x="21039" y="44446"/>
                  </a:lnTo>
                  <a:lnTo>
                    <a:pt x="19934" y="42517"/>
                  </a:lnTo>
                  <a:lnTo>
                    <a:pt x="19196" y="40239"/>
                  </a:lnTo>
                  <a:lnTo>
                    <a:pt x="17712" y="37728"/>
                  </a:lnTo>
                  <a:lnTo>
                    <a:pt x="15729" y="35062"/>
                  </a:lnTo>
                  <a:lnTo>
                    <a:pt x="13414" y="32292"/>
                  </a:lnTo>
                  <a:lnTo>
                    <a:pt x="12864" y="29454"/>
                  </a:lnTo>
                  <a:lnTo>
                    <a:pt x="13490" y="26569"/>
                  </a:lnTo>
                  <a:lnTo>
                    <a:pt x="16886" y="19551"/>
                  </a:lnTo>
                  <a:lnTo>
                    <a:pt x="18158" y="17983"/>
                  </a:lnTo>
                  <a:lnTo>
                    <a:pt x="19999" y="15945"/>
                  </a:lnTo>
                  <a:lnTo>
                    <a:pt x="22220" y="13595"/>
                  </a:lnTo>
                  <a:lnTo>
                    <a:pt x="24693" y="12028"/>
                  </a:lnTo>
                  <a:lnTo>
                    <a:pt x="27336" y="10983"/>
                  </a:lnTo>
                  <a:lnTo>
                    <a:pt x="30090" y="10286"/>
                  </a:lnTo>
                  <a:lnTo>
                    <a:pt x="32920" y="9822"/>
                  </a:lnTo>
                  <a:lnTo>
                    <a:pt x="35799" y="9513"/>
                  </a:lnTo>
                  <a:lnTo>
                    <a:pt x="38712" y="9307"/>
                  </a:lnTo>
                  <a:lnTo>
                    <a:pt x="41647" y="9169"/>
                  </a:lnTo>
                  <a:lnTo>
                    <a:pt x="47557" y="9016"/>
                  </a:lnTo>
                  <a:lnTo>
                    <a:pt x="60653" y="8904"/>
                  </a:lnTo>
                  <a:lnTo>
                    <a:pt x="62234" y="9893"/>
                  </a:lnTo>
                  <a:lnTo>
                    <a:pt x="64281" y="11544"/>
                  </a:lnTo>
                  <a:lnTo>
                    <a:pt x="69957" y="16583"/>
                  </a:lnTo>
                  <a:lnTo>
                    <a:pt x="70422" y="17989"/>
                  </a:lnTo>
                  <a:lnTo>
                    <a:pt x="70733" y="19918"/>
                  </a:lnTo>
                  <a:lnTo>
                    <a:pt x="70940" y="22196"/>
                  </a:lnTo>
                  <a:lnTo>
                    <a:pt x="71078" y="24707"/>
                  </a:lnTo>
                  <a:lnTo>
                    <a:pt x="71231" y="30143"/>
                  </a:lnTo>
                  <a:lnTo>
                    <a:pt x="70279" y="32982"/>
                  </a:lnTo>
                  <a:lnTo>
                    <a:pt x="68651" y="35867"/>
                  </a:lnTo>
                  <a:lnTo>
                    <a:pt x="66572" y="38782"/>
                  </a:lnTo>
                  <a:lnTo>
                    <a:pt x="64194" y="40725"/>
                  </a:lnTo>
                  <a:lnTo>
                    <a:pt x="61614" y="42021"/>
                  </a:lnTo>
                  <a:lnTo>
                    <a:pt x="58902" y="42885"/>
                  </a:lnTo>
                  <a:lnTo>
                    <a:pt x="56100" y="44453"/>
                  </a:lnTo>
                  <a:lnTo>
                    <a:pt x="53239" y="46490"/>
                  </a:lnTo>
                  <a:lnTo>
                    <a:pt x="50339" y="48841"/>
                  </a:lnTo>
                  <a:lnTo>
                    <a:pt x="47412" y="50408"/>
                  </a:lnTo>
                  <a:lnTo>
                    <a:pt x="44468" y="51453"/>
                  </a:lnTo>
                  <a:lnTo>
                    <a:pt x="41512" y="52149"/>
                  </a:lnTo>
                  <a:lnTo>
                    <a:pt x="38548" y="52614"/>
                  </a:lnTo>
                  <a:lnTo>
                    <a:pt x="35579" y="52923"/>
                  </a:lnTo>
                  <a:lnTo>
                    <a:pt x="32606" y="53129"/>
                  </a:lnTo>
                  <a:lnTo>
                    <a:pt x="29631" y="52275"/>
                  </a:lnTo>
                  <a:lnTo>
                    <a:pt x="26655" y="50713"/>
                  </a:lnTo>
                  <a:lnTo>
                    <a:pt x="23678" y="48679"/>
                  </a:lnTo>
                  <a:lnTo>
                    <a:pt x="20699" y="47324"/>
                  </a:lnTo>
                  <a:lnTo>
                    <a:pt x="17721" y="46420"/>
                  </a:lnTo>
                  <a:lnTo>
                    <a:pt x="14742" y="45817"/>
                  </a:lnTo>
                  <a:lnTo>
                    <a:pt x="11762" y="44424"/>
                  </a:lnTo>
                  <a:lnTo>
                    <a:pt x="8783" y="42502"/>
                  </a:lnTo>
                  <a:lnTo>
                    <a:pt x="1611" y="37030"/>
                  </a:lnTo>
                  <a:lnTo>
                    <a:pt x="1022" y="35589"/>
                  </a:lnTo>
                  <a:lnTo>
                    <a:pt x="630" y="33636"/>
                  </a:lnTo>
                  <a:lnTo>
                    <a:pt x="0" y="28113"/>
                  </a:lnTo>
                  <a:lnTo>
                    <a:pt x="942" y="26667"/>
                  </a:lnTo>
                  <a:lnTo>
                    <a:pt x="2563" y="24711"/>
                  </a:lnTo>
                  <a:lnTo>
                    <a:pt x="4636" y="22416"/>
                  </a:lnTo>
                  <a:lnTo>
                    <a:pt x="7012" y="20885"/>
                  </a:lnTo>
                  <a:lnTo>
                    <a:pt x="9589" y="19864"/>
                  </a:lnTo>
                  <a:lnTo>
                    <a:pt x="12300" y="19184"/>
                  </a:lnTo>
                  <a:lnTo>
                    <a:pt x="15101" y="18730"/>
                  </a:lnTo>
                  <a:lnTo>
                    <a:pt x="17961" y="18428"/>
                  </a:lnTo>
                  <a:lnTo>
                    <a:pt x="20861" y="18227"/>
                  </a:lnTo>
                  <a:lnTo>
                    <a:pt x="23787" y="18092"/>
                  </a:lnTo>
                  <a:lnTo>
                    <a:pt x="29688" y="17943"/>
                  </a:lnTo>
                  <a:lnTo>
                    <a:pt x="48762" y="17826"/>
                  </a:lnTo>
                  <a:lnTo>
                    <a:pt x="50333" y="18818"/>
                  </a:lnTo>
                  <a:lnTo>
                    <a:pt x="51381" y="20471"/>
                  </a:lnTo>
                  <a:lnTo>
                    <a:pt x="53063" y="25512"/>
                  </a:lnTo>
                  <a:lnTo>
                    <a:pt x="52208" y="25926"/>
                  </a:lnTo>
                  <a:lnTo>
                    <a:pt x="50645" y="26202"/>
                  </a:lnTo>
                  <a:lnTo>
                    <a:pt x="48609" y="26386"/>
                  </a:lnTo>
                  <a:lnTo>
                    <a:pt x="47252" y="27500"/>
                  </a:lnTo>
                  <a:lnTo>
                    <a:pt x="46348" y="29235"/>
                  </a:lnTo>
                  <a:lnTo>
                    <a:pt x="45744" y="31385"/>
                  </a:lnTo>
                  <a:lnTo>
                    <a:pt x="44349" y="31825"/>
                  </a:lnTo>
                  <a:lnTo>
                    <a:pt x="42426" y="31127"/>
                  </a:lnTo>
                  <a:lnTo>
                    <a:pt x="40150" y="29669"/>
                  </a:lnTo>
                  <a:lnTo>
                    <a:pt x="37640" y="28697"/>
                  </a:lnTo>
                  <a:lnTo>
                    <a:pt x="34974" y="28049"/>
                  </a:lnTo>
                  <a:lnTo>
                    <a:pt x="32203" y="27617"/>
                  </a:lnTo>
                  <a:lnTo>
                    <a:pt x="29362" y="27329"/>
                  </a:lnTo>
                  <a:lnTo>
                    <a:pt x="26476" y="27137"/>
                  </a:lnTo>
                  <a:lnTo>
                    <a:pt x="17723" y="267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18"/>
            <p:cNvSpPr/>
            <p:nvPr/>
          </p:nvSpPr>
          <p:spPr>
            <a:xfrm>
              <a:off x="1380930" y="4304523"/>
              <a:ext cx="71474" cy="84745"/>
            </a:xfrm>
            <a:custGeom>
              <a:avLst/>
              <a:gdLst/>
              <a:ahLst/>
              <a:cxnLst/>
              <a:rect l="0" t="0" r="0" b="0"/>
              <a:pathLst>
                <a:path w="71474" h="84745">
                  <a:moveTo>
                    <a:pt x="26815" y="26375"/>
                  </a:moveTo>
                  <a:lnTo>
                    <a:pt x="43441" y="26375"/>
                  </a:lnTo>
                  <a:lnTo>
                    <a:pt x="43858" y="27368"/>
                  </a:lnTo>
                  <a:lnTo>
                    <a:pt x="44136" y="29021"/>
                  </a:lnTo>
                  <a:lnTo>
                    <a:pt x="44660" y="34937"/>
                  </a:lnTo>
                  <a:lnTo>
                    <a:pt x="44690" y="42962"/>
                  </a:lnTo>
                  <a:lnTo>
                    <a:pt x="43697" y="44378"/>
                  </a:lnTo>
                  <a:lnTo>
                    <a:pt x="42043" y="46315"/>
                  </a:lnTo>
                  <a:lnTo>
                    <a:pt x="36996" y="51811"/>
                  </a:lnTo>
                  <a:lnTo>
                    <a:pt x="35589" y="52263"/>
                  </a:lnTo>
                  <a:lnTo>
                    <a:pt x="33657" y="52563"/>
                  </a:lnTo>
                  <a:lnTo>
                    <a:pt x="27216" y="53129"/>
                  </a:lnTo>
                  <a:lnTo>
                    <a:pt x="26993" y="50503"/>
                  </a:lnTo>
                  <a:lnTo>
                    <a:pt x="26934" y="48413"/>
                  </a:lnTo>
                  <a:lnTo>
                    <a:pt x="27888" y="47021"/>
                  </a:lnTo>
                  <a:lnTo>
                    <a:pt x="29517" y="46092"/>
                  </a:lnTo>
                  <a:lnTo>
                    <a:pt x="31596" y="45473"/>
                  </a:lnTo>
                  <a:lnTo>
                    <a:pt x="32982" y="44068"/>
                  </a:lnTo>
                  <a:lnTo>
                    <a:pt x="33906" y="42139"/>
                  </a:lnTo>
                  <a:lnTo>
                    <a:pt x="34522" y="39861"/>
                  </a:lnTo>
                  <a:lnTo>
                    <a:pt x="34933" y="37350"/>
                  </a:lnTo>
                  <a:lnTo>
                    <a:pt x="35206" y="34684"/>
                  </a:lnTo>
                  <a:lnTo>
                    <a:pt x="35389" y="31915"/>
                  </a:lnTo>
                  <a:lnTo>
                    <a:pt x="36504" y="29076"/>
                  </a:lnTo>
                  <a:lnTo>
                    <a:pt x="38240" y="26191"/>
                  </a:lnTo>
                  <a:lnTo>
                    <a:pt x="40391" y="23276"/>
                  </a:lnTo>
                  <a:lnTo>
                    <a:pt x="42818" y="20340"/>
                  </a:lnTo>
                  <a:lnTo>
                    <a:pt x="45429" y="17391"/>
                  </a:lnTo>
                  <a:lnTo>
                    <a:pt x="52011" y="10269"/>
                  </a:lnTo>
                  <a:lnTo>
                    <a:pt x="53544" y="9685"/>
                  </a:lnTo>
                  <a:lnTo>
                    <a:pt x="55560" y="9295"/>
                  </a:lnTo>
                  <a:lnTo>
                    <a:pt x="61185" y="8670"/>
                  </a:lnTo>
                  <a:lnTo>
                    <a:pt x="62640" y="8618"/>
                  </a:lnTo>
                  <a:lnTo>
                    <a:pt x="66905" y="8561"/>
                  </a:lnTo>
                  <a:lnTo>
                    <a:pt x="68439" y="9538"/>
                  </a:lnTo>
                  <a:lnTo>
                    <a:pt x="69462" y="11182"/>
                  </a:lnTo>
                  <a:lnTo>
                    <a:pt x="70144" y="13270"/>
                  </a:lnTo>
                  <a:lnTo>
                    <a:pt x="70599" y="15654"/>
                  </a:lnTo>
                  <a:lnTo>
                    <a:pt x="70902" y="18236"/>
                  </a:lnTo>
                  <a:lnTo>
                    <a:pt x="71104" y="20949"/>
                  </a:lnTo>
                  <a:lnTo>
                    <a:pt x="71239" y="23750"/>
                  </a:lnTo>
                  <a:lnTo>
                    <a:pt x="71388" y="29508"/>
                  </a:lnTo>
                  <a:lnTo>
                    <a:pt x="71473" y="43068"/>
                  </a:lnTo>
                  <a:lnTo>
                    <a:pt x="70492" y="47426"/>
                  </a:lnTo>
                  <a:lnTo>
                    <a:pt x="68844" y="51323"/>
                  </a:lnTo>
                  <a:lnTo>
                    <a:pt x="66753" y="54914"/>
                  </a:lnTo>
                  <a:lnTo>
                    <a:pt x="64365" y="58299"/>
                  </a:lnTo>
                  <a:lnTo>
                    <a:pt x="61780" y="61549"/>
                  </a:lnTo>
                  <a:lnTo>
                    <a:pt x="59064" y="64707"/>
                  </a:lnTo>
                  <a:lnTo>
                    <a:pt x="56260" y="67805"/>
                  </a:lnTo>
                  <a:lnTo>
                    <a:pt x="50496" y="73893"/>
                  </a:lnTo>
                  <a:lnTo>
                    <a:pt x="47568" y="75913"/>
                  </a:lnTo>
                  <a:lnTo>
                    <a:pt x="44623" y="77260"/>
                  </a:lnTo>
                  <a:lnTo>
                    <a:pt x="41667" y="78158"/>
                  </a:lnTo>
                  <a:lnTo>
                    <a:pt x="39696" y="79749"/>
                  </a:lnTo>
                  <a:lnTo>
                    <a:pt x="38382" y="81802"/>
                  </a:lnTo>
                  <a:lnTo>
                    <a:pt x="37506" y="84162"/>
                  </a:lnTo>
                  <a:lnTo>
                    <a:pt x="36922" y="84744"/>
                  </a:lnTo>
                  <a:lnTo>
                    <a:pt x="36533" y="84139"/>
                  </a:lnTo>
                  <a:lnTo>
                    <a:pt x="36273" y="82744"/>
                  </a:lnTo>
                  <a:lnTo>
                    <a:pt x="35107" y="81814"/>
                  </a:lnTo>
                  <a:lnTo>
                    <a:pt x="33336" y="81194"/>
                  </a:lnTo>
                  <a:lnTo>
                    <a:pt x="31163" y="80781"/>
                  </a:lnTo>
                  <a:lnTo>
                    <a:pt x="29714" y="79513"/>
                  </a:lnTo>
                  <a:lnTo>
                    <a:pt x="28748" y="77675"/>
                  </a:lnTo>
                  <a:lnTo>
                    <a:pt x="28103" y="75458"/>
                  </a:lnTo>
                  <a:lnTo>
                    <a:pt x="26681" y="73980"/>
                  </a:lnTo>
                  <a:lnTo>
                    <a:pt x="24740" y="72995"/>
                  </a:lnTo>
                  <a:lnTo>
                    <a:pt x="22452" y="72338"/>
                  </a:lnTo>
                  <a:lnTo>
                    <a:pt x="20927" y="70908"/>
                  </a:lnTo>
                  <a:lnTo>
                    <a:pt x="19910" y="68962"/>
                  </a:lnTo>
                  <a:lnTo>
                    <a:pt x="19233" y="66673"/>
                  </a:lnTo>
                  <a:lnTo>
                    <a:pt x="18781" y="63162"/>
                  </a:lnTo>
                  <a:lnTo>
                    <a:pt x="18479" y="58838"/>
                  </a:lnTo>
                  <a:lnTo>
                    <a:pt x="18145" y="49733"/>
                  </a:lnTo>
                  <a:lnTo>
                    <a:pt x="17956" y="39029"/>
                  </a:lnTo>
                  <a:lnTo>
                    <a:pt x="17912" y="32660"/>
                  </a:lnTo>
                  <a:lnTo>
                    <a:pt x="18893" y="29573"/>
                  </a:lnTo>
                  <a:lnTo>
                    <a:pt x="20541" y="26523"/>
                  </a:lnTo>
                  <a:lnTo>
                    <a:pt x="25576" y="19239"/>
                  </a:lnTo>
                  <a:lnTo>
                    <a:pt x="26982" y="17649"/>
                  </a:lnTo>
                  <a:lnTo>
                    <a:pt x="34403" y="9915"/>
                  </a:lnTo>
                  <a:lnTo>
                    <a:pt x="35846" y="9449"/>
                  </a:lnTo>
                  <a:lnTo>
                    <a:pt x="37802" y="9138"/>
                  </a:lnTo>
                  <a:lnTo>
                    <a:pt x="40099" y="8930"/>
                  </a:lnTo>
                  <a:lnTo>
                    <a:pt x="41630" y="9785"/>
                  </a:lnTo>
                  <a:lnTo>
                    <a:pt x="42651" y="11346"/>
                  </a:lnTo>
                  <a:lnTo>
                    <a:pt x="44289" y="16241"/>
                  </a:lnTo>
                  <a:lnTo>
                    <a:pt x="44424" y="17634"/>
                  </a:lnTo>
                  <a:lnTo>
                    <a:pt x="44513" y="19556"/>
                  </a:lnTo>
                  <a:lnTo>
                    <a:pt x="44573" y="21829"/>
                  </a:lnTo>
                  <a:lnTo>
                    <a:pt x="45606" y="23344"/>
                  </a:lnTo>
                  <a:lnTo>
                    <a:pt x="47288" y="24355"/>
                  </a:lnTo>
                  <a:lnTo>
                    <a:pt x="49402" y="25028"/>
                  </a:lnTo>
                  <a:lnTo>
                    <a:pt x="49819" y="26470"/>
                  </a:lnTo>
                  <a:lnTo>
                    <a:pt x="49103" y="28422"/>
                  </a:lnTo>
                  <a:lnTo>
                    <a:pt x="47633" y="30717"/>
                  </a:lnTo>
                  <a:lnTo>
                    <a:pt x="46653" y="33239"/>
                  </a:lnTo>
                  <a:lnTo>
                    <a:pt x="45999" y="35912"/>
                  </a:lnTo>
                  <a:lnTo>
                    <a:pt x="44951" y="42591"/>
                  </a:lnTo>
                  <a:lnTo>
                    <a:pt x="44865" y="44131"/>
                  </a:lnTo>
                  <a:lnTo>
                    <a:pt x="44769" y="48488"/>
                  </a:lnTo>
                  <a:lnTo>
                    <a:pt x="43750" y="50047"/>
                  </a:lnTo>
                  <a:lnTo>
                    <a:pt x="42078" y="51086"/>
                  </a:lnTo>
                  <a:lnTo>
                    <a:pt x="36124" y="53043"/>
                  </a:lnTo>
                  <a:lnTo>
                    <a:pt x="35008" y="52091"/>
                  </a:lnTo>
                  <a:lnTo>
                    <a:pt x="33270" y="50465"/>
                  </a:lnTo>
                  <a:lnTo>
                    <a:pt x="31119" y="48388"/>
                  </a:lnTo>
                  <a:lnTo>
                    <a:pt x="28691" y="47004"/>
                  </a:lnTo>
                  <a:lnTo>
                    <a:pt x="26079" y="46080"/>
                  </a:lnTo>
                  <a:lnTo>
                    <a:pt x="23345" y="45465"/>
                  </a:lnTo>
                  <a:lnTo>
                    <a:pt x="21522" y="44063"/>
                  </a:lnTo>
                  <a:lnTo>
                    <a:pt x="20307" y="42136"/>
                  </a:lnTo>
                  <a:lnTo>
                    <a:pt x="19497" y="39859"/>
                  </a:lnTo>
                  <a:lnTo>
                    <a:pt x="17964" y="37349"/>
                  </a:lnTo>
                  <a:lnTo>
                    <a:pt x="15949" y="34683"/>
                  </a:lnTo>
                  <a:lnTo>
                    <a:pt x="13612" y="31914"/>
                  </a:lnTo>
                  <a:lnTo>
                    <a:pt x="12054" y="29076"/>
                  </a:lnTo>
                  <a:lnTo>
                    <a:pt x="11015" y="26191"/>
                  </a:lnTo>
                  <a:lnTo>
                    <a:pt x="10323" y="23276"/>
                  </a:lnTo>
                  <a:lnTo>
                    <a:pt x="9861" y="20340"/>
                  </a:lnTo>
                  <a:lnTo>
                    <a:pt x="9554" y="17391"/>
                  </a:lnTo>
                  <a:lnTo>
                    <a:pt x="9060" y="10269"/>
                  </a:lnTo>
                  <a:lnTo>
                    <a:pt x="10013" y="8692"/>
                  </a:lnTo>
                  <a:lnTo>
                    <a:pt x="11641" y="6649"/>
                  </a:lnTo>
                  <a:lnTo>
                    <a:pt x="16645" y="982"/>
                  </a:lnTo>
                  <a:lnTo>
                    <a:pt x="18049" y="517"/>
                  </a:lnTo>
                  <a:lnTo>
                    <a:pt x="19978" y="206"/>
                  </a:lnTo>
                  <a:lnTo>
                    <a:pt x="22257" y="0"/>
                  </a:lnTo>
                  <a:lnTo>
                    <a:pt x="23776" y="854"/>
                  </a:lnTo>
                  <a:lnTo>
                    <a:pt x="24789" y="2416"/>
                  </a:lnTo>
                  <a:lnTo>
                    <a:pt x="25465" y="4449"/>
                  </a:lnTo>
                  <a:lnTo>
                    <a:pt x="26908" y="5805"/>
                  </a:lnTo>
                  <a:lnTo>
                    <a:pt x="28864" y="6708"/>
                  </a:lnTo>
                  <a:lnTo>
                    <a:pt x="31161" y="7311"/>
                  </a:lnTo>
                  <a:lnTo>
                    <a:pt x="32692" y="8705"/>
                  </a:lnTo>
                  <a:lnTo>
                    <a:pt x="33712" y="10626"/>
                  </a:lnTo>
                  <a:lnTo>
                    <a:pt x="34393" y="12900"/>
                  </a:lnTo>
                  <a:lnTo>
                    <a:pt x="35840" y="15407"/>
                  </a:lnTo>
                  <a:lnTo>
                    <a:pt x="37798" y="18071"/>
                  </a:lnTo>
                  <a:lnTo>
                    <a:pt x="43331" y="24735"/>
                  </a:lnTo>
                  <a:lnTo>
                    <a:pt x="42791" y="26274"/>
                  </a:lnTo>
                  <a:lnTo>
                    <a:pt x="41439" y="28292"/>
                  </a:lnTo>
                  <a:lnTo>
                    <a:pt x="36087" y="34895"/>
                  </a:lnTo>
                  <a:lnTo>
                    <a:pt x="34983" y="35031"/>
                  </a:lnTo>
                  <a:lnTo>
                    <a:pt x="33253" y="35123"/>
                  </a:lnTo>
                  <a:lnTo>
                    <a:pt x="28087" y="35269"/>
                  </a:lnTo>
                  <a:lnTo>
                    <a:pt x="22447" y="35294"/>
                  </a:lnTo>
                  <a:lnTo>
                    <a:pt x="19931" y="34306"/>
                  </a:lnTo>
                  <a:lnTo>
                    <a:pt x="17260" y="32655"/>
                  </a:lnTo>
                  <a:lnTo>
                    <a:pt x="10582" y="27616"/>
                  </a:lnTo>
                  <a:lnTo>
                    <a:pt x="9041" y="27203"/>
                  </a:lnTo>
                  <a:lnTo>
                    <a:pt x="7020" y="26927"/>
                  </a:lnTo>
                  <a:lnTo>
                    <a:pt x="0" y="263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19"/>
            <p:cNvSpPr/>
            <p:nvPr/>
          </p:nvSpPr>
          <p:spPr>
            <a:xfrm>
              <a:off x="2462911" y="4482823"/>
              <a:ext cx="80034" cy="62267"/>
            </a:xfrm>
            <a:custGeom>
              <a:avLst/>
              <a:gdLst/>
              <a:ahLst/>
              <a:cxnLst/>
              <a:rect l="0" t="0" r="0" b="0"/>
              <a:pathLst>
                <a:path w="80034" h="62267">
                  <a:moveTo>
                    <a:pt x="80033" y="26670"/>
                  </a:moveTo>
                  <a:lnTo>
                    <a:pt x="66717" y="26670"/>
                  </a:lnTo>
                  <a:lnTo>
                    <a:pt x="65197" y="27661"/>
                  </a:lnTo>
                  <a:lnTo>
                    <a:pt x="64183" y="29315"/>
                  </a:lnTo>
                  <a:lnTo>
                    <a:pt x="63507" y="31410"/>
                  </a:lnTo>
                  <a:lnTo>
                    <a:pt x="62064" y="32806"/>
                  </a:lnTo>
                  <a:lnTo>
                    <a:pt x="60108" y="33737"/>
                  </a:lnTo>
                  <a:lnTo>
                    <a:pt x="57811" y="34358"/>
                  </a:lnTo>
                  <a:lnTo>
                    <a:pt x="55287" y="34772"/>
                  </a:lnTo>
                  <a:lnTo>
                    <a:pt x="52611" y="35047"/>
                  </a:lnTo>
                  <a:lnTo>
                    <a:pt x="49833" y="35231"/>
                  </a:lnTo>
                  <a:lnTo>
                    <a:pt x="47982" y="34362"/>
                  </a:lnTo>
                  <a:lnTo>
                    <a:pt x="46748" y="32790"/>
                  </a:lnTo>
                  <a:lnTo>
                    <a:pt x="44766" y="27878"/>
                  </a:lnTo>
                  <a:lnTo>
                    <a:pt x="44604" y="26483"/>
                  </a:lnTo>
                  <a:lnTo>
                    <a:pt x="44496" y="24561"/>
                  </a:lnTo>
                  <a:lnTo>
                    <a:pt x="44321" y="19087"/>
                  </a:lnTo>
                  <a:lnTo>
                    <a:pt x="44283" y="10169"/>
                  </a:lnTo>
                  <a:lnTo>
                    <a:pt x="45274" y="8724"/>
                  </a:lnTo>
                  <a:lnTo>
                    <a:pt x="46929" y="6768"/>
                  </a:lnTo>
                  <a:lnTo>
                    <a:pt x="51975" y="1241"/>
                  </a:lnTo>
                  <a:lnTo>
                    <a:pt x="53382" y="787"/>
                  </a:lnTo>
                  <a:lnTo>
                    <a:pt x="55314" y="485"/>
                  </a:lnTo>
                  <a:lnTo>
                    <a:pt x="60804" y="0"/>
                  </a:lnTo>
                  <a:lnTo>
                    <a:pt x="62248" y="952"/>
                  </a:lnTo>
                  <a:lnTo>
                    <a:pt x="64204" y="2579"/>
                  </a:lnTo>
                  <a:lnTo>
                    <a:pt x="69733" y="7579"/>
                  </a:lnTo>
                  <a:lnTo>
                    <a:pt x="75436" y="13186"/>
                  </a:lnTo>
                  <a:lnTo>
                    <a:pt x="76969" y="15696"/>
                  </a:lnTo>
                  <a:lnTo>
                    <a:pt x="77990" y="18362"/>
                  </a:lnTo>
                  <a:lnTo>
                    <a:pt x="79630" y="25028"/>
                  </a:lnTo>
                  <a:lnTo>
                    <a:pt x="78771" y="26568"/>
                  </a:lnTo>
                  <a:lnTo>
                    <a:pt x="77205" y="28586"/>
                  </a:lnTo>
                  <a:lnTo>
                    <a:pt x="75169" y="30924"/>
                  </a:lnTo>
                  <a:lnTo>
                    <a:pt x="73810" y="33474"/>
                  </a:lnTo>
                  <a:lnTo>
                    <a:pt x="72905" y="36167"/>
                  </a:lnTo>
                  <a:lnTo>
                    <a:pt x="72301" y="38954"/>
                  </a:lnTo>
                  <a:lnTo>
                    <a:pt x="70906" y="40812"/>
                  </a:lnTo>
                  <a:lnTo>
                    <a:pt x="68983" y="42051"/>
                  </a:lnTo>
                  <a:lnTo>
                    <a:pt x="66707" y="42877"/>
                  </a:lnTo>
                  <a:lnTo>
                    <a:pt x="64197" y="43427"/>
                  </a:lnTo>
                  <a:lnTo>
                    <a:pt x="61530" y="43795"/>
                  </a:lnTo>
                  <a:lnTo>
                    <a:pt x="58759" y="44039"/>
                  </a:lnTo>
                  <a:lnTo>
                    <a:pt x="55919" y="44202"/>
                  </a:lnTo>
                  <a:lnTo>
                    <a:pt x="44791" y="44516"/>
                  </a:lnTo>
                  <a:lnTo>
                    <a:pt x="39685" y="44525"/>
                  </a:lnTo>
                  <a:lnTo>
                    <a:pt x="38237" y="43534"/>
                  </a:lnTo>
                  <a:lnTo>
                    <a:pt x="37271" y="41881"/>
                  </a:lnTo>
                  <a:lnTo>
                    <a:pt x="35722" y="36840"/>
                  </a:lnTo>
                  <a:lnTo>
                    <a:pt x="35594" y="35434"/>
                  </a:lnTo>
                  <a:lnTo>
                    <a:pt x="35510" y="33505"/>
                  </a:lnTo>
                  <a:lnTo>
                    <a:pt x="35453" y="31226"/>
                  </a:lnTo>
                  <a:lnTo>
                    <a:pt x="36409" y="28715"/>
                  </a:lnTo>
                  <a:lnTo>
                    <a:pt x="38039" y="26049"/>
                  </a:lnTo>
                  <a:lnTo>
                    <a:pt x="43046" y="19381"/>
                  </a:lnTo>
                  <a:lnTo>
                    <a:pt x="44450" y="18834"/>
                  </a:lnTo>
                  <a:lnTo>
                    <a:pt x="46379" y="18469"/>
                  </a:lnTo>
                  <a:lnTo>
                    <a:pt x="48659" y="18226"/>
                  </a:lnTo>
                  <a:lnTo>
                    <a:pt x="51172" y="18064"/>
                  </a:lnTo>
                  <a:lnTo>
                    <a:pt x="53840" y="17956"/>
                  </a:lnTo>
                  <a:lnTo>
                    <a:pt x="59453" y="17836"/>
                  </a:lnTo>
                  <a:lnTo>
                    <a:pt x="69365" y="17752"/>
                  </a:lnTo>
                  <a:lnTo>
                    <a:pt x="70935" y="18740"/>
                  </a:lnTo>
                  <a:lnTo>
                    <a:pt x="72974" y="20391"/>
                  </a:lnTo>
                  <a:lnTo>
                    <a:pt x="75327" y="22484"/>
                  </a:lnTo>
                  <a:lnTo>
                    <a:pt x="76896" y="24871"/>
                  </a:lnTo>
                  <a:lnTo>
                    <a:pt x="77941" y="27455"/>
                  </a:lnTo>
                  <a:lnTo>
                    <a:pt x="78639" y="30170"/>
                  </a:lnTo>
                  <a:lnTo>
                    <a:pt x="79104" y="32972"/>
                  </a:lnTo>
                  <a:lnTo>
                    <a:pt x="79413" y="35832"/>
                  </a:lnTo>
                  <a:lnTo>
                    <a:pt x="79620" y="38731"/>
                  </a:lnTo>
                  <a:lnTo>
                    <a:pt x="78764" y="41655"/>
                  </a:lnTo>
                  <a:lnTo>
                    <a:pt x="77201" y="44598"/>
                  </a:lnTo>
                  <a:lnTo>
                    <a:pt x="75166" y="47551"/>
                  </a:lnTo>
                  <a:lnTo>
                    <a:pt x="72815" y="49520"/>
                  </a:lnTo>
                  <a:lnTo>
                    <a:pt x="70256" y="50833"/>
                  </a:lnTo>
                  <a:lnTo>
                    <a:pt x="67555" y="51708"/>
                  </a:lnTo>
                  <a:lnTo>
                    <a:pt x="64762" y="53284"/>
                  </a:lnTo>
                  <a:lnTo>
                    <a:pt x="61907" y="55326"/>
                  </a:lnTo>
                  <a:lnTo>
                    <a:pt x="59010" y="57680"/>
                  </a:lnTo>
                  <a:lnTo>
                    <a:pt x="56086" y="59250"/>
                  </a:lnTo>
                  <a:lnTo>
                    <a:pt x="53144" y="60295"/>
                  </a:lnTo>
                  <a:lnTo>
                    <a:pt x="50189" y="60993"/>
                  </a:lnTo>
                  <a:lnTo>
                    <a:pt x="47226" y="61458"/>
                  </a:lnTo>
                  <a:lnTo>
                    <a:pt x="44257" y="61768"/>
                  </a:lnTo>
                  <a:lnTo>
                    <a:pt x="41285" y="61975"/>
                  </a:lnTo>
                  <a:lnTo>
                    <a:pt x="38310" y="62113"/>
                  </a:lnTo>
                  <a:lnTo>
                    <a:pt x="32356" y="62266"/>
                  </a:lnTo>
                  <a:lnTo>
                    <a:pt x="29379" y="61315"/>
                  </a:lnTo>
                  <a:lnTo>
                    <a:pt x="26400" y="59688"/>
                  </a:lnTo>
                  <a:lnTo>
                    <a:pt x="23421" y="57611"/>
                  </a:lnTo>
                  <a:lnTo>
                    <a:pt x="20442" y="55235"/>
                  </a:lnTo>
                  <a:lnTo>
                    <a:pt x="17462" y="52658"/>
                  </a:lnTo>
                  <a:lnTo>
                    <a:pt x="14483" y="49948"/>
                  </a:lnTo>
                  <a:lnTo>
                    <a:pt x="12497" y="47149"/>
                  </a:lnTo>
                  <a:lnTo>
                    <a:pt x="11172" y="44292"/>
                  </a:lnTo>
                  <a:lnTo>
                    <a:pt x="10290" y="41394"/>
                  </a:lnTo>
                  <a:lnTo>
                    <a:pt x="8708" y="38470"/>
                  </a:lnTo>
                  <a:lnTo>
                    <a:pt x="6661" y="35529"/>
                  </a:lnTo>
                  <a:lnTo>
                    <a:pt x="4302" y="32575"/>
                  </a:lnTo>
                  <a:lnTo>
                    <a:pt x="2730" y="29614"/>
                  </a:lnTo>
                  <a:lnTo>
                    <a:pt x="1682" y="26649"/>
                  </a:lnTo>
                  <a:lnTo>
                    <a:pt x="0" y="19499"/>
                  </a:lnTo>
                  <a:lnTo>
                    <a:pt x="855" y="17920"/>
                  </a:lnTo>
                  <a:lnTo>
                    <a:pt x="2418" y="15876"/>
                  </a:lnTo>
                  <a:lnTo>
                    <a:pt x="4454" y="13520"/>
                  </a:lnTo>
                  <a:lnTo>
                    <a:pt x="6804" y="11950"/>
                  </a:lnTo>
                  <a:lnTo>
                    <a:pt x="9364" y="10903"/>
                  </a:lnTo>
                  <a:lnTo>
                    <a:pt x="12064" y="10205"/>
                  </a:lnTo>
                  <a:lnTo>
                    <a:pt x="14857" y="9740"/>
                  </a:lnTo>
                  <a:lnTo>
                    <a:pt x="17712" y="9430"/>
                  </a:lnTo>
                  <a:lnTo>
                    <a:pt x="20608" y="9223"/>
                  </a:lnTo>
                  <a:lnTo>
                    <a:pt x="23533" y="9085"/>
                  </a:lnTo>
                  <a:lnTo>
                    <a:pt x="29430" y="8932"/>
                  </a:lnTo>
                  <a:lnTo>
                    <a:pt x="38334" y="8846"/>
                  </a:lnTo>
                  <a:lnTo>
                    <a:pt x="41309" y="9826"/>
                  </a:lnTo>
                  <a:lnTo>
                    <a:pt x="44285" y="11472"/>
                  </a:lnTo>
                  <a:lnTo>
                    <a:pt x="51453" y="16502"/>
                  </a:lnTo>
                  <a:lnTo>
                    <a:pt x="53034" y="16914"/>
                  </a:lnTo>
                  <a:lnTo>
                    <a:pt x="55082" y="17189"/>
                  </a:lnTo>
                  <a:lnTo>
                    <a:pt x="57440" y="17373"/>
                  </a:lnTo>
                  <a:lnTo>
                    <a:pt x="59012" y="18487"/>
                  </a:lnTo>
                  <a:lnTo>
                    <a:pt x="60060" y="20222"/>
                  </a:lnTo>
                  <a:lnTo>
                    <a:pt x="60759" y="22371"/>
                  </a:lnTo>
                  <a:lnTo>
                    <a:pt x="60231" y="23804"/>
                  </a:lnTo>
                  <a:lnTo>
                    <a:pt x="58886" y="24759"/>
                  </a:lnTo>
                  <a:lnTo>
                    <a:pt x="56997" y="25396"/>
                  </a:lnTo>
                  <a:lnTo>
                    <a:pt x="55737" y="26812"/>
                  </a:lnTo>
                  <a:lnTo>
                    <a:pt x="54897" y="28749"/>
                  </a:lnTo>
                  <a:lnTo>
                    <a:pt x="54337" y="31032"/>
                  </a:lnTo>
                  <a:lnTo>
                    <a:pt x="52971" y="32554"/>
                  </a:lnTo>
                  <a:lnTo>
                    <a:pt x="51067" y="33570"/>
                  </a:lnTo>
                  <a:lnTo>
                    <a:pt x="45620" y="35199"/>
                  </a:lnTo>
                  <a:lnTo>
                    <a:pt x="45173" y="34340"/>
                  </a:lnTo>
                  <a:lnTo>
                    <a:pt x="44875" y="32775"/>
                  </a:lnTo>
                  <a:lnTo>
                    <a:pt x="44676" y="30740"/>
                  </a:lnTo>
                  <a:lnTo>
                    <a:pt x="43551" y="29383"/>
                  </a:lnTo>
                  <a:lnTo>
                    <a:pt x="41807" y="28478"/>
                  </a:lnTo>
                  <a:lnTo>
                    <a:pt x="35340" y="266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20"/>
            <p:cNvSpPr/>
            <p:nvPr/>
          </p:nvSpPr>
          <p:spPr>
            <a:xfrm>
              <a:off x="1867750" y="4841184"/>
              <a:ext cx="92531" cy="70033"/>
            </a:xfrm>
            <a:custGeom>
              <a:avLst/>
              <a:gdLst/>
              <a:ahLst/>
              <a:cxnLst/>
              <a:rect l="0" t="0" r="0" b="0"/>
              <a:pathLst>
                <a:path w="92531" h="70033">
                  <a:moveTo>
                    <a:pt x="67371" y="43355"/>
                  </a:moveTo>
                  <a:lnTo>
                    <a:pt x="58542" y="43355"/>
                  </a:lnTo>
                  <a:lnTo>
                    <a:pt x="67263" y="43355"/>
                  </a:lnTo>
                  <a:lnTo>
                    <a:pt x="67299" y="44347"/>
                  </a:lnTo>
                  <a:lnTo>
                    <a:pt x="67370" y="54767"/>
                  </a:lnTo>
                  <a:lnTo>
                    <a:pt x="67371" y="60837"/>
                  </a:lnTo>
                  <a:lnTo>
                    <a:pt x="66378" y="61955"/>
                  </a:lnTo>
                  <a:lnTo>
                    <a:pt x="59675" y="68869"/>
                  </a:lnTo>
                  <a:lnTo>
                    <a:pt x="58268" y="69294"/>
                  </a:lnTo>
                  <a:lnTo>
                    <a:pt x="56336" y="69578"/>
                  </a:lnTo>
                  <a:lnTo>
                    <a:pt x="50845" y="70032"/>
                  </a:lnTo>
                  <a:lnTo>
                    <a:pt x="49402" y="69077"/>
                  </a:lnTo>
                  <a:lnTo>
                    <a:pt x="47446" y="67448"/>
                  </a:lnTo>
                  <a:lnTo>
                    <a:pt x="41917" y="62446"/>
                  </a:lnTo>
                  <a:lnTo>
                    <a:pt x="40470" y="62035"/>
                  </a:lnTo>
                  <a:lnTo>
                    <a:pt x="38512" y="61761"/>
                  </a:lnTo>
                  <a:lnTo>
                    <a:pt x="36214" y="61580"/>
                  </a:lnTo>
                  <a:lnTo>
                    <a:pt x="34681" y="60465"/>
                  </a:lnTo>
                  <a:lnTo>
                    <a:pt x="33660" y="58730"/>
                  </a:lnTo>
                  <a:lnTo>
                    <a:pt x="32020" y="53558"/>
                  </a:lnTo>
                  <a:lnTo>
                    <a:pt x="31886" y="52141"/>
                  </a:lnTo>
                  <a:lnTo>
                    <a:pt x="31796" y="50205"/>
                  </a:lnTo>
                  <a:lnTo>
                    <a:pt x="31696" y="45406"/>
                  </a:lnTo>
                  <a:lnTo>
                    <a:pt x="31627" y="36067"/>
                  </a:lnTo>
                  <a:lnTo>
                    <a:pt x="32617" y="34528"/>
                  </a:lnTo>
                  <a:lnTo>
                    <a:pt x="34270" y="32509"/>
                  </a:lnTo>
                  <a:lnTo>
                    <a:pt x="36365" y="30171"/>
                  </a:lnTo>
                  <a:lnTo>
                    <a:pt x="38755" y="28612"/>
                  </a:lnTo>
                  <a:lnTo>
                    <a:pt x="41342" y="27573"/>
                  </a:lnTo>
                  <a:lnTo>
                    <a:pt x="44059" y="26881"/>
                  </a:lnTo>
                  <a:lnTo>
                    <a:pt x="46864" y="26419"/>
                  </a:lnTo>
                  <a:lnTo>
                    <a:pt x="49727" y="26111"/>
                  </a:lnTo>
                  <a:lnTo>
                    <a:pt x="52629" y="25906"/>
                  </a:lnTo>
                  <a:lnTo>
                    <a:pt x="55557" y="25769"/>
                  </a:lnTo>
                  <a:lnTo>
                    <a:pt x="61458" y="25617"/>
                  </a:lnTo>
                  <a:lnTo>
                    <a:pt x="74548" y="25506"/>
                  </a:lnTo>
                  <a:lnTo>
                    <a:pt x="76128" y="26494"/>
                  </a:lnTo>
                  <a:lnTo>
                    <a:pt x="78175" y="28146"/>
                  </a:lnTo>
                  <a:lnTo>
                    <a:pt x="80533" y="30239"/>
                  </a:lnTo>
                  <a:lnTo>
                    <a:pt x="83098" y="31635"/>
                  </a:lnTo>
                  <a:lnTo>
                    <a:pt x="85801" y="32565"/>
                  </a:lnTo>
                  <a:lnTo>
                    <a:pt x="88596" y="33185"/>
                  </a:lnTo>
                  <a:lnTo>
                    <a:pt x="90460" y="34590"/>
                  </a:lnTo>
                  <a:lnTo>
                    <a:pt x="91702" y="36520"/>
                  </a:lnTo>
                  <a:lnTo>
                    <a:pt x="92530" y="38798"/>
                  </a:lnTo>
                  <a:lnTo>
                    <a:pt x="92089" y="41309"/>
                  </a:lnTo>
                  <a:lnTo>
                    <a:pt x="90802" y="43976"/>
                  </a:lnTo>
                  <a:lnTo>
                    <a:pt x="88951" y="46745"/>
                  </a:lnTo>
                  <a:lnTo>
                    <a:pt x="87717" y="49584"/>
                  </a:lnTo>
                  <a:lnTo>
                    <a:pt x="86894" y="52469"/>
                  </a:lnTo>
                  <a:lnTo>
                    <a:pt x="86345" y="55384"/>
                  </a:lnTo>
                  <a:lnTo>
                    <a:pt x="84986" y="57327"/>
                  </a:lnTo>
                  <a:lnTo>
                    <a:pt x="83087" y="58623"/>
                  </a:lnTo>
                  <a:lnTo>
                    <a:pt x="80828" y="59487"/>
                  </a:lnTo>
                  <a:lnTo>
                    <a:pt x="78329" y="61054"/>
                  </a:lnTo>
                  <a:lnTo>
                    <a:pt x="75670" y="63092"/>
                  </a:lnTo>
                  <a:lnTo>
                    <a:pt x="72903" y="65442"/>
                  </a:lnTo>
                  <a:lnTo>
                    <a:pt x="70066" y="67009"/>
                  </a:lnTo>
                  <a:lnTo>
                    <a:pt x="67181" y="68054"/>
                  </a:lnTo>
                  <a:lnTo>
                    <a:pt x="64265" y="68750"/>
                  </a:lnTo>
                  <a:lnTo>
                    <a:pt x="61328" y="69215"/>
                  </a:lnTo>
                  <a:lnTo>
                    <a:pt x="58376" y="69524"/>
                  </a:lnTo>
                  <a:lnTo>
                    <a:pt x="55416" y="69731"/>
                  </a:lnTo>
                  <a:lnTo>
                    <a:pt x="52448" y="68877"/>
                  </a:lnTo>
                  <a:lnTo>
                    <a:pt x="49477" y="67314"/>
                  </a:lnTo>
                  <a:lnTo>
                    <a:pt x="46503" y="65281"/>
                  </a:lnTo>
                  <a:lnTo>
                    <a:pt x="43528" y="63926"/>
                  </a:lnTo>
                  <a:lnTo>
                    <a:pt x="40550" y="63021"/>
                  </a:lnTo>
                  <a:lnTo>
                    <a:pt x="33381" y="61571"/>
                  </a:lnTo>
                  <a:lnTo>
                    <a:pt x="31800" y="60460"/>
                  </a:lnTo>
                  <a:lnTo>
                    <a:pt x="29753" y="58727"/>
                  </a:lnTo>
                  <a:lnTo>
                    <a:pt x="27395" y="56579"/>
                  </a:lnTo>
                  <a:lnTo>
                    <a:pt x="25822" y="54156"/>
                  </a:lnTo>
                  <a:lnTo>
                    <a:pt x="24774" y="51548"/>
                  </a:lnTo>
                  <a:lnTo>
                    <a:pt x="23092" y="44973"/>
                  </a:lnTo>
                  <a:lnTo>
                    <a:pt x="22954" y="43441"/>
                  </a:lnTo>
                  <a:lnTo>
                    <a:pt x="22862" y="41428"/>
                  </a:lnTo>
                  <a:lnTo>
                    <a:pt x="22760" y="36545"/>
                  </a:lnTo>
                  <a:lnTo>
                    <a:pt x="22715" y="31069"/>
                  </a:lnTo>
                  <a:lnTo>
                    <a:pt x="23696" y="28218"/>
                  </a:lnTo>
                  <a:lnTo>
                    <a:pt x="25343" y="25326"/>
                  </a:lnTo>
                  <a:lnTo>
                    <a:pt x="27434" y="22406"/>
                  </a:lnTo>
                  <a:lnTo>
                    <a:pt x="29822" y="20460"/>
                  </a:lnTo>
                  <a:lnTo>
                    <a:pt x="32406" y="19162"/>
                  </a:lnTo>
                  <a:lnTo>
                    <a:pt x="35123" y="18297"/>
                  </a:lnTo>
                  <a:lnTo>
                    <a:pt x="37927" y="17720"/>
                  </a:lnTo>
                  <a:lnTo>
                    <a:pt x="40789" y="17335"/>
                  </a:lnTo>
                  <a:lnTo>
                    <a:pt x="43691" y="17078"/>
                  </a:lnTo>
                  <a:lnTo>
                    <a:pt x="46618" y="16907"/>
                  </a:lnTo>
                  <a:lnTo>
                    <a:pt x="52520" y="16718"/>
                  </a:lnTo>
                  <a:lnTo>
                    <a:pt x="55484" y="17660"/>
                  </a:lnTo>
                  <a:lnTo>
                    <a:pt x="58453" y="19279"/>
                  </a:lnTo>
                  <a:lnTo>
                    <a:pt x="61426" y="21351"/>
                  </a:lnTo>
                  <a:lnTo>
                    <a:pt x="64401" y="23724"/>
                  </a:lnTo>
                  <a:lnTo>
                    <a:pt x="67377" y="26300"/>
                  </a:lnTo>
                  <a:lnTo>
                    <a:pt x="74545" y="32820"/>
                  </a:lnTo>
                  <a:lnTo>
                    <a:pt x="80532" y="38690"/>
                  </a:lnTo>
                  <a:lnTo>
                    <a:pt x="81111" y="41237"/>
                  </a:lnTo>
                  <a:lnTo>
                    <a:pt x="80504" y="43928"/>
                  </a:lnTo>
                  <a:lnTo>
                    <a:pt x="77138" y="50633"/>
                  </a:lnTo>
                  <a:lnTo>
                    <a:pt x="75869" y="52176"/>
                  </a:lnTo>
                  <a:lnTo>
                    <a:pt x="74030" y="54196"/>
                  </a:lnTo>
                  <a:lnTo>
                    <a:pt x="71810" y="56536"/>
                  </a:lnTo>
                  <a:lnTo>
                    <a:pt x="69337" y="58096"/>
                  </a:lnTo>
                  <a:lnTo>
                    <a:pt x="66695" y="59135"/>
                  </a:lnTo>
                  <a:lnTo>
                    <a:pt x="63941" y="59828"/>
                  </a:lnTo>
                  <a:lnTo>
                    <a:pt x="61112" y="60290"/>
                  </a:lnTo>
                  <a:lnTo>
                    <a:pt x="58232" y="60598"/>
                  </a:lnTo>
                  <a:lnTo>
                    <a:pt x="55320" y="60803"/>
                  </a:lnTo>
                  <a:lnTo>
                    <a:pt x="52385" y="60940"/>
                  </a:lnTo>
                  <a:lnTo>
                    <a:pt x="46475" y="61092"/>
                  </a:lnTo>
                  <a:lnTo>
                    <a:pt x="37564" y="61178"/>
                  </a:lnTo>
                  <a:lnTo>
                    <a:pt x="34589" y="60197"/>
                  </a:lnTo>
                  <a:lnTo>
                    <a:pt x="31612" y="58552"/>
                  </a:lnTo>
                  <a:lnTo>
                    <a:pt x="28634" y="56463"/>
                  </a:lnTo>
                  <a:lnTo>
                    <a:pt x="25655" y="54078"/>
                  </a:lnTo>
                  <a:lnTo>
                    <a:pt x="22677" y="51496"/>
                  </a:lnTo>
                  <a:lnTo>
                    <a:pt x="19698" y="48782"/>
                  </a:lnTo>
                  <a:lnTo>
                    <a:pt x="13739" y="43121"/>
                  </a:lnTo>
                  <a:lnTo>
                    <a:pt x="6567" y="36143"/>
                  </a:lnTo>
                  <a:lnTo>
                    <a:pt x="4985" y="33586"/>
                  </a:lnTo>
                  <a:lnTo>
                    <a:pt x="2937" y="29897"/>
                  </a:lnTo>
                  <a:lnTo>
                    <a:pt x="579" y="25453"/>
                  </a:lnTo>
                  <a:lnTo>
                    <a:pt x="0" y="21498"/>
                  </a:lnTo>
                  <a:lnTo>
                    <a:pt x="607" y="17870"/>
                  </a:lnTo>
                  <a:lnTo>
                    <a:pt x="3973" y="9658"/>
                  </a:lnTo>
                  <a:lnTo>
                    <a:pt x="5242" y="8984"/>
                  </a:lnTo>
                  <a:lnTo>
                    <a:pt x="7081" y="8535"/>
                  </a:lnTo>
                  <a:lnTo>
                    <a:pt x="9301" y="8235"/>
                  </a:lnTo>
                  <a:lnTo>
                    <a:pt x="11774" y="7043"/>
                  </a:lnTo>
                  <a:lnTo>
                    <a:pt x="14416" y="5257"/>
                  </a:lnTo>
                  <a:lnTo>
                    <a:pt x="17170" y="3073"/>
                  </a:lnTo>
                  <a:lnTo>
                    <a:pt x="19999" y="1617"/>
                  </a:lnTo>
                  <a:lnTo>
                    <a:pt x="22878" y="647"/>
                  </a:lnTo>
                  <a:lnTo>
                    <a:pt x="25791" y="0"/>
                  </a:lnTo>
                  <a:lnTo>
                    <a:pt x="28726" y="561"/>
                  </a:lnTo>
                  <a:lnTo>
                    <a:pt x="31676" y="1927"/>
                  </a:lnTo>
                  <a:lnTo>
                    <a:pt x="38801" y="6508"/>
                  </a:lnTo>
                  <a:lnTo>
                    <a:pt x="39386" y="7876"/>
                  </a:lnTo>
                  <a:lnTo>
                    <a:pt x="39776" y="9781"/>
                  </a:lnTo>
                  <a:lnTo>
                    <a:pt x="40036" y="12043"/>
                  </a:lnTo>
                  <a:lnTo>
                    <a:pt x="41202" y="13550"/>
                  </a:lnTo>
                  <a:lnTo>
                    <a:pt x="42973" y="14555"/>
                  </a:lnTo>
                  <a:lnTo>
                    <a:pt x="45147" y="15226"/>
                  </a:lnTo>
                  <a:lnTo>
                    <a:pt x="46596" y="16664"/>
                  </a:lnTo>
                  <a:lnTo>
                    <a:pt x="47562" y="18616"/>
                  </a:lnTo>
                  <a:lnTo>
                    <a:pt x="49112" y="24137"/>
                  </a:lnTo>
                  <a:lnTo>
                    <a:pt x="48246" y="24590"/>
                  </a:lnTo>
                  <a:lnTo>
                    <a:pt x="46676" y="24892"/>
                  </a:lnTo>
                  <a:lnTo>
                    <a:pt x="40914" y="25460"/>
                  </a:lnTo>
                  <a:lnTo>
                    <a:pt x="31617" y="254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21"/>
            <p:cNvSpPr/>
            <p:nvPr/>
          </p:nvSpPr>
          <p:spPr>
            <a:xfrm>
              <a:off x="3043627" y="5206421"/>
              <a:ext cx="89106" cy="69664"/>
            </a:xfrm>
            <a:custGeom>
              <a:avLst/>
              <a:gdLst/>
              <a:ahLst/>
              <a:cxnLst/>
              <a:rect l="0" t="0" r="0" b="0"/>
              <a:pathLst>
                <a:path w="89106" h="69664">
                  <a:moveTo>
                    <a:pt x="80325" y="35305"/>
                  </a:moveTo>
                  <a:lnTo>
                    <a:pt x="75579" y="35305"/>
                  </a:lnTo>
                  <a:lnTo>
                    <a:pt x="74181" y="36297"/>
                  </a:lnTo>
                  <a:lnTo>
                    <a:pt x="73249" y="37951"/>
                  </a:lnTo>
                  <a:lnTo>
                    <a:pt x="72629" y="40045"/>
                  </a:lnTo>
                  <a:lnTo>
                    <a:pt x="71221" y="41442"/>
                  </a:lnTo>
                  <a:lnTo>
                    <a:pt x="69290" y="42373"/>
                  </a:lnTo>
                  <a:lnTo>
                    <a:pt x="63799" y="43867"/>
                  </a:lnTo>
                  <a:lnTo>
                    <a:pt x="62355" y="43990"/>
                  </a:lnTo>
                  <a:lnTo>
                    <a:pt x="60399" y="44072"/>
                  </a:lnTo>
                  <a:lnTo>
                    <a:pt x="55578" y="44162"/>
                  </a:lnTo>
                  <a:lnTo>
                    <a:pt x="50125" y="44203"/>
                  </a:lnTo>
                  <a:lnTo>
                    <a:pt x="47280" y="43221"/>
                  </a:lnTo>
                  <a:lnTo>
                    <a:pt x="44391" y="41575"/>
                  </a:lnTo>
                  <a:lnTo>
                    <a:pt x="41471" y="39485"/>
                  </a:lnTo>
                  <a:lnTo>
                    <a:pt x="38531" y="37099"/>
                  </a:lnTo>
                  <a:lnTo>
                    <a:pt x="35578" y="34517"/>
                  </a:lnTo>
                  <a:lnTo>
                    <a:pt x="28448" y="27984"/>
                  </a:lnTo>
                  <a:lnTo>
                    <a:pt x="19151" y="18828"/>
                  </a:lnTo>
                  <a:lnTo>
                    <a:pt x="18685" y="17375"/>
                  </a:lnTo>
                  <a:lnTo>
                    <a:pt x="18375" y="15415"/>
                  </a:lnTo>
                  <a:lnTo>
                    <a:pt x="18168" y="13115"/>
                  </a:lnTo>
                  <a:lnTo>
                    <a:pt x="19023" y="11582"/>
                  </a:lnTo>
                  <a:lnTo>
                    <a:pt x="20586" y="10560"/>
                  </a:lnTo>
                  <a:lnTo>
                    <a:pt x="25486" y="8920"/>
                  </a:lnTo>
                  <a:lnTo>
                    <a:pt x="26882" y="8785"/>
                  </a:lnTo>
                  <a:lnTo>
                    <a:pt x="28805" y="8696"/>
                  </a:lnTo>
                  <a:lnTo>
                    <a:pt x="33591" y="8596"/>
                  </a:lnTo>
                  <a:lnTo>
                    <a:pt x="39028" y="8552"/>
                  </a:lnTo>
                  <a:lnTo>
                    <a:pt x="42862" y="9532"/>
                  </a:lnTo>
                  <a:lnTo>
                    <a:pt x="47404" y="11178"/>
                  </a:lnTo>
                  <a:lnTo>
                    <a:pt x="52419" y="13267"/>
                  </a:lnTo>
                  <a:lnTo>
                    <a:pt x="56754" y="15652"/>
                  </a:lnTo>
                  <a:lnTo>
                    <a:pt x="60638" y="18235"/>
                  </a:lnTo>
                  <a:lnTo>
                    <a:pt x="64221" y="20948"/>
                  </a:lnTo>
                  <a:lnTo>
                    <a:pt x="67602" y="23750"/>
                  </a:lnTo>
                  <a:lnTo>
                    <a:pt x="70850" y="26609"/>
                  </a:lnTo>
                  <a:lnTo>
                    <a:pt x="74008" y="29508"/>
                  </a:lnTo>
                  <a:lnTo>
                    <a:pt x="77107" y="31441"/>
                  </a:lnTo>
                  <a:lnTo>
                    <a:pt x="80165" y="32729"/>
                  </a:lnTo>
                  <a:lnTo>
                    <a:pt x="83198" y="33588"/>
                  </a:lnTo>
                  <a:lnTo>
                    <a:pt x="85220" y="35152"/>
                  </a:lnTo>
                  <a:lnTo>
                    <a:pt x="86567" y="37187"/>
                  </a:lnTo>
                  <a:lnTo>
                    <a:pt x="88731" y="42843"/>
                  </a:lnTo>
                  <a:lnTo>
                    <a:pt x="88908" y="44299"/>
                  </a:lnTo>
                  <a:lnTo>
                    <a:pt x="89026" y="46262"/>
                  </a:lnTo>
                  <a:lnTo>
                    <a:pt x="89105" y="48563"/>
                  </a:lnTo>
                  <a:lnTo>
                    <a:pt x="88165" y="50097"/>
                  </a:lnTo>
                  <a:lnTo>
                    <a:pt x="86545" y="51119"/>
                  </a:lnTo>
                  <a:lnTo>
                    <a:pt x="84471" y="51801"/>
                  </a:lnTo>
                  <a:lnTo>
                    <a:pt x="83089" y="53247"/>
                  </a:lnTo>
                  <a:lnTo>
                    <a:pt x="82167" y="55204"/>
                  </a:lnTo>
                  <a:lnTo>
                    <a:pt x="81553" y="57501"/>
                  </a:lnTo>
                  <a:lnTo>
                    <a:pt x="79157" y="59032"/>
                  </a:lnTo>
                  <a:lnTo>
                    <a:pt x="75573" y="60053"/>
                  </a:lnTo>
                  <a:lnTo>
                    <a:pt x="71198" y="60734"/>
                  </a:lnTo>
                  <a:lnTo>
                    <a:pt x="67288" y="62180"/>
                  </a:lnTo>
                  <a:lnTo>
                    <a:pt x="63688" y="64136"/>
                  </a:lnTo>
                  <a:lnTo>
                    <a:pt x="60295" y="66432"/>
                  </a:lnTo>
                  <a:lnTo>
                    <a:pt x="57040" y="67963"/>
                  </a:lnTo>
                  <a:lnTo>
                    <a:pt x="53876" y="68983"/>
                  </a:lnTo>
                  <a:lnTo>
                    <a:pt x="50774" y="69663"/>
                  </a:lnTo>
                  <a:lnTo>
                    <a:pt x="47713" y="69125"/>
                  </a:lnTo>
                  <a:lnTo>
                    <a:pt x="44679" y="67774"/>
                  </a:lnTo>
                  <a:lnTo>
                    <a:pt x="41663" y="65880"/>
                  </a:lnTo>
                  <a:lnTo>
                    <a:pt x="38659" y="64619"/>
                  </a:lnTo>
                  <a:lnTo>
                    <a:pt x="35664" y="63777"/>
                  </a:lnTo>
                  <a:lnTo>
                    <a:pt x="32673" y="63216"/>
                  </a:lnTo>
                  <a:lnTo>
                    <a:pt x="29686" y="62843"/>
                  </a:lnTo>
                  <a:lnTo>
                    <a:pt x="26702" y="62593"/>
                  </a:lnTo>
                  <a:lnTo>
                    <a:pt x="23719" y="62427"/>
                  </a:lnTo>
                  <a:lnTo>
                    <a:pt x="20738" y="61324"/>
                  </a:lnTo>
                  <a:lnTo>
                    <a:pt x="17757" y="59597"/>
                  </a:lnTo>
                  <a:lnTo>
                    <a:pt x="14777" y="57453"/>
                  </a:lnTo>
                  <a:lnTo>
                    <a:pt x="12790" y="55031"/>
                  </a:lnTo>
                  <a:lnTo>
                    <a:pt x="11465" y="52425"/>
                  </a:lnTo>
                  <a:lnTo>
                    <a:pt x="10582" y="49695"/>
                  </a:lnTo>
                  <a:lnTo>
                    <a:pt x="9993" y="46883"/>
                  </a:lnTo>
                  <a:lnTo>
                    <a:pt x="9601" y="44015"/>
                  </a:lnTo>
                  <a:lnTo>
                    <a:pt x="9339" y="41112"/>
                  </a:lnTo>
                  <a:lnTo>
                    <a:pt x="9164" y="38184"/>
                  </a:lnTo>
                  <a:lnTo>
                    <a:pt x="8971" y="32285"/>
                  </a:lnTo>
                  <a:lnTo>
                    <a:pt x="8836" y="17440"/>
                  </a:lnTo>
                  <a:lnTo>
                    <a:pt x="8829" y="14466"/>
                  </a:lnTo>
                  <a:lnTo>
                    <a:pt x="9818" y="12482"/>
                  </a:lnTo>
                  <a:lnTo>
                    <a:pt x="11471" y="11161"/>
                  </a:lnTo>
                  <a:lnTo>
                    <a:pt x="13565" y="10279"/>
                  </a:lnTo>
                  <a:lnTo>
                    <a:pt x="15955" y="8699"/>
                  </a:lnTo>
                  <a:lnTo>
                    <a:pt x="18541" y="6654"/>
                  </a:lnTo>
                  <a:lnTo>
                    <a:pt x="25083" y="982"/>
                  </a:lnTo>
                  <a:lnTo>
                    <a:pt x="27606" y="517"/>
                  </a:lnTo>
                  <a:lnTo>
                    <a:pt x="31274" y="207"/>
                  </a:lnTo>
                  <a:lnTo>
                    <a:pt x="35706" y="0"/>
                  </a:lnTo>
                  <a:lnTo>
                    <a:pt x="38661" y="855"/>
                  </a:lnTo>
                  <a:lnTo>
                    <a:pt x="40630" y="2416"/>
                  </a:lnTo>
                  <a:lnTo>
                    <a:pt x="41944" y="4450"/>
                  </a:lnTo>
                  <a:lnTo>
                    <a:pt x="43812" y="6797"/>
                  </a:lnTo>
                  <a:lnTo>
                    <a:pt x="46051" y="9355"/>
                  </a:lnTo>
                  <a:lnTo>
                    <a:pt x="48537" y="12052"/>
                  </a:lnTo>
                  <a:lnTo>
                    <a:pt x="53947" y="17695"/>
                  </a:lnTo>
                  <a:lnTo>
                    <a:pt x="56781" y="20588"/>
                  </a:lnTo>
                  <a:lnTo>
                    <a:pt x="58670" y="24502"/>
                  </a:lnTo>
                  <a:lnTo>
                    <a:pt x="59929" y="29095"/>
                  </a:lnTo>
                  <a:lnTo>
                    <a:pt x="60768" y="34142"/>
                  </a:lnTo>
                  <a:lnTo>
                    <a:pt x="62321" y="37506"/>
                  </a:lnTo>
                  <a:lnTo>
                    <a:pt x="64349" y="39749"/>
                  </a:lnTo>
                  <a:lnTo>
                    <a:pt x="66695" y="41244"/>
                  </a:lnTo>
                  <a:lnTo>
                    <a:pt x="67265" y="43233"/>
                  </a:lnTo>
                  <a:lnTo>
                    <a:pt x="66653" y="45552"/>
                  </a:lnTo>
                  <a:lnTo>
                    <a:pt x="65251" y="48089"/>
                  </a:lnTo>
                  <a:lnTo>
                    <a:pt x="64316" y="50773"/>
                  </a:lnTo>
                  <a:lnTo>
                    <a:pt x="63693" y="53555"/>
                  </a:lnTo>
                  <a:lnTo>
                    <a:pt x="63278" y="56401"/>
                  </a:lnTo>
                  <a:lnTo>
                    <a:pt x="62008" y="58299"/>
                  </a:lnTo>
                  <a:lnTo>
                    <a:pt x="60168" y="59564"/>
                  </a:lnTo>
                  <a:lnTo>
                    <a:pt x="57948" y="60408"/>
                  </a:lnTo>
                  <a:lnTo>
                    <a:pt x="56468" y="61962"/>
                  </a:lnTo>
                  <a:lnTo>
                    <a:pt x="55482" y="63991"/>
                  </a:lnTo>
                  <a:lnTo>
                    <a:pt x="54824" y="66335"/>
                  </a:lnTo>
                  <a:lnTo>
                    <a:pt x="53393" y="67898"/>
                  </a:lnTo>
                  <a:lnTo>
                    <a:pt x="51445" y="68940"/>
                  </a:lnTo>
                  <a:lnTo>
                    <a:pt x="49153" y="69635"/>
                  </a:lnTo>
                  <a:lnTo>
                    <a:pt x="46632" y="69106"/>
                  </a:lnTo>
                  <a:lnTo>
                    <a:pt x="43959" y="67761"/>
                  </a:lnTo>
                  <a:lnTo>
                    <a:pt x="41183" y="65872"/>
                  </a:lnTo>
                  <a:lnTo>
                    <a:pt x="38339" y="64613"/>
                  </a:lnTo>
                  <a:lnTo>
                    <a:pt x="35450" y="63773"/>
                  </a:lnTo>
                  <a:lnTo>
                    <a:pt x="32531" y="63214"/>
                  </a:lnTo>
                  <a:lnTo>
                    <a:pt x="29592" y="61848"/>
                  </a:lnTo>
                  <a:lnTo>
                    <a:pt x="26639" y="59946"/>
                  </a:lnTo>
                  <a:lnTo>
                    <a:pt x="23678" y="57686"/>
                  </a:lnTo>
                  <a:lnTo>
                    <a:pt x="20710" y="55186"/>
                  </a:lnTo>
                  <a:lnTo>
                    <a:pt x="17738" y="52528"/>
                  </a:lnTo>
                  <a:lnTo>
                    <a:pt x="14764" y="49764"/>
                  </a:lnTo>
                  <a:lnTo>
                    <a:pt x="12781" y="46928"/>
                  </a:lnTo>
                  <a:lnTo>
                    <a:pt x="11459" y="44047"/>
                  </a:lnTo>
                  <a:lnTo>
                    <a:pt x="10578" y="41133"/>
                  </a:lnTo>
                  <a:lnTo>
                    <a:pt x="8997" y="39190"/>
                  </a:lnTo>
                  <a:lnTo>
                    <a:pt x="6951" y="37895"/>
                  </a:lnTo>
                  <a:lnTo>
                    <a:pt x="4593" y="37032"/>
                  </a:lnTo>
                  <a:lnTo>
                    <a:pt x="3021" y="35464"/>
                  </a:lnTo>
                  <a:lnTo>
                    <a:pt x="1973" y="33427"/>
                  </a:lnTo>
                  <a:lnTo>
                    <a:pt x="1274" y="31077"/>
                  </a:lnTo>
                  <a:lnTo>
                    <a:pt x="809" y="28518"/>
                  </a:lnTo>
                  <a:lnTo>
                    <a:pt x="498" y="25819"/>
                  </a:lnTo>
                  <a:lnTo>
                    <a:pt x="0" y="19100"/>
                  </a:lnTo>
                  <a:lnTo>
                    <a:pt x="952" y="17557"/>
                  </a:lnTo>
                  <a:lnTo>
                    <a:pt x="2580" y="15535"/>
                  </a:lnTo>
                  <a:lnTo>
                    <a:pt x="4659" y="13196"/>
                  </a:lnTo>
                  <a:lnTo>
                    <a:pt x="7037" y="12628"/>
                  </a:lnTo>
                  <a:lnTo>
                    <a:pt x="9617" y="13242"/>
                  </a:lnTo>
                  <a:lnTo>
                    <a:pt x="12329" y="14643"/>
                  </a:lnTo>
                  <a:lnTo>
                    <a:pt x="15131" y="15578"/>
                  </a:lnTo>
                  <a:lnTo>
                    <a:pt x="17992" y="16201"/>
                  </a:lnTo>
                  <a:lnTo>
                    <a:pt x="20892" y="16615"/>
                  </a:lnTo>
                  <a:lnTo>
                    <a:pt x="23819" y="17885"/>
                  </a:lnTo>
                  <a:lnTo>
                    <a:pt x="26763" y="19723"/>
                  </a:lnTo>
                  <a:lnTo>
                    <a:pt x="29719" y="21941"/>
                  </a:lnTo>
                  <a:lnTo>
                    <a:pt x="32683" y="24411"/>
                  </a:lnTo>
                  <a:lnTo>
                    <a:pt x="35652" y="27051"/>
                  </a:lnTo>
                  <a:lnTo>
                    <a:pt x="38625" y="29802"/>
                  </a:lnTo>
                  <a:lnTo>
                    <a:pt x="40607" y="32629"/>
                  </a:lnTo>
                  <a:lnTo>
                    <a:pt x="41928" y="35506"/>
                  </a:lnTo>
                  <a:lnTo>
                    <a:pt x="44048" y="42511"/>
                  </a:lnTo>
                  <a:lnTo>
                    <a:pt x="44222" y="44078"/>
                  </a:lnTo>
                  <a:lnTo>
                    <a:pt x="44338" y="46114"/>
                  </a:lnTo>
                  <a:lnTo>
                    <a:pt x="44556" y="52752"/>
                  </a:lnTo>
                  <a:lnTo>
                    <a:pt x="41915" y="52981"/>
                  </a:lnTo>
                  <a:lnTo>
                    <a:pt x="37431" y="53083"/>
                  </a:lnTo>
                  <a:lnTo>
                    <a:pt x="32128" y="53129"/>
                  </a:lnTo>
                  <a:lnTo>
                    <a:pt x="30316" y="52148"/>
                  </a:lnTo>
                  <a:lnTo>
                    <a:pt x="29108" y="50503"/>
                  </a:lnTo>
                  <a:lnTo>
                    <a:pt x="28303" y="48413"/>
                  </a:lnTo>
                  <a:lnTo>
                    <a:pt x="26773" y="47021"/>
                  </a:lnTo>
                  <a:lnTo>
                    <a:pt x="24760" y="46092"/>
                  </a:lnTo>
                  <a:lnTo>
                    <a:pt x="22425" y="45473"/>
                  </a:lnTo>
                  <a:lnTo>
                    <a:pt x="20868" y="44069"/>
                  </a:lnTo>
                  <a:lnTo>
                    <a:pt x="19830" y="42139"/>
                  </a:lnTo>
                  <a:lnTo>
                    <a:pt x="18164" y="36655"/>
                  </a:lnTo>
                  <a:lnTo>
                    <a:pt x="17035" y="36205"/>
                  </a:lnTo>
                  <a:lnTo>
                    <a:pt x="15288" y="35905"/>
                  </a:lnTo>
                  <a:lnTo>
                    <a:pt x="8816" y="353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22"/>
            <p:cNvSpPr/>
            <p:nvPr/>
          </p:nvSpPr>
          <p:spPr>
            <a:xfrm>
              <a:off x="2301603" y="5598914"/>
              <a:ext cx="80402" cy="79955"/>
            </a:xfrm>
            <a:custGeom>
              <a:avLst/>
              <a:gdLst/>
              <a:ahLst/>
              <a:cxnLst/>
              <a:rect l="0" t="0" r="0" b="0"/>
              <a:pathLst>
                <a:path w="80402" h="79955">
                  <a:moveTo>
                    <a:pt x="62570" y="53578"/>
                  </a:moveTo>
                  <a:lnTo>
                    <a:pt x="62570" y="61266"/>
                  </a:lnTo>
                  <a:lnTo>
                    <a:pt x="61576" y="61680"/>
                  </a:lnTo>
                  <a:lnTo>
                    <a:pt x="59921" y="61956"/>
                  </a:lnTo>
                  <a:lnTo>
                    <a:pt x="53999" y="62476"/>
                  </a:lnTo>
                  <a:lnTo>
                    <a:pt x="52883" y="61494"/>
                  </a:lnTo>
                  <a:lnTo>
                    <a:pt x="45967" y="54816"/>
                  </a:lnTo>
                  <a:lnTo>
                    <a:pt x="40325" y="49205"/>
                  </a:lnTo>
                  <a:lnTo>
                    <a:pt x="38801" y="46694"/>
                  </a:lnTo>
                  <a:lnTo>
                    <a:pt x="37786" y="44028"/>
                  </a:lnTo>
                  <a:lnTo>
                    <a:pt x="36155" y="37361"/>
                  </a:lnTo>
                  <a:lnTo>
                    <a:pt x="36021" y="35821"/>
                  </a:lnTo>
                  <a:lnTo>
                    <a:pt x="35932" y="33803"/>
                  </a:lnTo>
                  <a:lnTo>
                    <a:pt x="35789" y="28175"/>
                  </a:lnTo>
                  <a:lnTo>
                    <a:pt x="35764" y="22459"/>
                  </a:lnTo>
                  <a:lnTo>
                    <a:pt x="36754" y="19934"/>
                  </a:lnTo>
                  <a:lnTo>
                    <a:pt x="38407" y="17258"/>
                  </a:lnTo>
                  <a:lnTo>
                    <a:pt x="43451" y="10575"/>
                  </a:lnTo>
                  <a:lnTo>
                    <a:pt x="44858" y="10027"/>
                  </a:lnTo>
                  <a:lnTo>
                    <a:pt x="46789" y="9661"/>
                  </a:lnTo>
                  <a:lnTo>
                    <a:pt x="49070" y="9417"/>
                  </a:lnTo>
                  <a:lnTo>
                    <a:pt x="51583" y="9255"/>
                  </a:lnTo>
                  <a:lnTo>
                    <a:pt x="54252" y="9146"/>
                  </a:lnTo>
                  <a:lnTo>
                    <a:pt x="57025" y="9074"/>
                  </a:lnTo>
                  <a:lnTo>
                    <a:pt x="59866" y="10018"/>
                  </a:lnTo>
                  <a:lnTo>
                    <a:pt x="62754" y="11640"/>
                  </a:lnTo>
                  <a:lnTo>
                    <a:pt x="65672" y="13713"/>
                  </a:lnTo>
                  <a:lnTo>
                    <a:pt x="68610" y="15095"/>
                  </a:lnTo>
                  <a:lnTo>
                    <a:pt x="71563" y="16017"/>
                  </a:lnTo>
                  <a:lnTo>
                    <a:pt x="74524" y="16631"/>
                  </a:lnTo>
                  <a:lnTo>
                    <a:pt x="76498" y="18033"/>
                  </a:lnTo>
                  <a:lnTo>
                    <a:pt x="77814" y="19959"/>
                  </a:lnTo>
                  <a:lnTo>
                    <a:pt x="78692" y="22236"/>
                  </a:lnTo>
                  <a:lnTo>
                    <a:pt x="79276" y="24746"/>
                  </a:lnTo>
                  <a:lnTo>
                    <a:pt x="79666" y="27411"/>
                  </a:lnTo>
                  <a:lnTo>
                    <a:pt x="80292" y="34078"/>
                  </a:lnTo>
                  <a:lnTo>
                    <a:pt x="80344" y="35617"/>
                  </a:lnTo>
                  <a:lnTo>
                    <a:pt x="80401" y="39973"/>
                  </a:lnTo>
                  <a:lnTo>
                    <a:pt x="79423" y="41531"/>
                  </a:lnTo>
                  <a:lnTo>
                    <a:pt x="77778" y="42571"/>
                  </a:lnTo>
                  <a:lnTo>
                    <a:pt x="75688" y="43263"/>
                  </a:lnTo>
                  <a:lnTo>
                    <a:pt x="73301" y="44717"/>
                  </a:lnTo>
                  <a:lnTo>
                    <a:pt x="70717" y="46679"/>
                  </a:lnTo>
                  <a:lnTo>
                    <a:pt x="68002" y="48979"/>
                  </a:lnTo>
                  <a:lnTo>
                    <a:pt x="65197" y="50512"/>
                  </a:lnTo>
                  <a:lnTo>
                    <a:pt x="62335" y="51534"/>
                  </a:lnTo>
                  <a:lnTo>
                    <a:pt x="59434" y="52215"/>
                  </a:lnTo>
                  <a:lnTo>
                    <a:pt x="56506" y="53662"/>
                  </a:lnTo>
                  <a:lnTo>
                    <a:pt x="53562" y="55618"/>
                  </a:lnTo>
                  <a:lnTo>
                    <a:pt x="50605" y="57915"/>
                  </a:lnTo>
                  <a:lnTo>
                    <a:pt x="46648" y="59446"/>
                  </a:lnTo>
                  <a:lnTo>
                    <a:pt x="42023" y="60466"/>
                  </a:lnTo>
                  <a:lnTo>
                    <a:pt x="29819" y="62104"/>
                  </a:lnTo>
                  <a:lnTo>
                    <a:pt x="27825" y="62239"/>
                  </a:lnTo>
                  <a:lnTo>
                    <a:pt x="25502" y="62328"/>
                  </a:lnTo>
                  <a:lnTo>
                    <a:pt x="20273" y="62428"/>
                  </a:lnTo>
                  <a:lnTo>
                    <a:pt x="14638" y="62472"/>
                  </a:lnTo>
                  <a:lnTo>
                    <a:pt x="12738" y="61492"/>
                  </a:lnTo>
                  <a:lnTo>
                    <a:pt x="11471" y="59846"/>
                  </a:lnTo>
                  <a:lnTo>
                    <a:pt x="8982" y="53687"/>
                  </a:lnTo>
                  <a:lnTo>
                    <a:pt x="9961" y="52658"/>
                  </a:lnTo>
                  <a:lnTo>
                    <a:pt x="13696" y="48870"/>
                  </a:lnTo>
                  <a:lnTo>
                    <a:pt x="16083" y="47463"/>
                  </a:lnTo>
                  <a:lnTo>
                    <a:pt x="18667" y="46525"/>
                  </a:lnTo>
                  <a:lnTo>
                    <a:pt x="21383" y="45899"/>
                  </a:lnTo>
                  <a:lnTo>
                    <a:pt x="24187" y="44490"/>
                  </a:lnTo>
                  <a:lnTo>
                    <a:pt x="27049" y="42558"/>
                  </a:lnTo>
                  <a:lnTo>
                    <a:pt x="29951" y="40279"/>
                  </a:lnTo>
                  <a:lnTo>
                    <a:pt x="32878" y="38758"/>
                  </a:lnTo>
                  <a:lnTo>
                    <a:pt x="35823" y="37745"/>
                  </a:lnTo>
                  <a:lnTo>
                    <a:pt x="38779" y="37070"/>
                  </a:lnTo>
                  <a:lnTo>
                    <a:pt x="41743" y="36620"/>
                  </a:lnTo>
                  <a:lnTo>
                    <a:pt x="44713" y="36319"/>
                  </a:lnTo>
                  <a:lnTo>
                    <a:pt x="47686" y="36119"/>
                  </a:lnTo>
                  <a:lnTo>
                    <a:pt x="50661" y="35985"/>
                  </a:lnTo>
                  <a:lnTo>
                    <a:pt x="56614" y="35837"/>
                  </a:lnTo>
                  <a:lnTo>
                    <a:pt x="65550" y="35754"/>
                  </a:lnTo>
                  <a:lnTo>
                    <a:pt x="68529" y="36735"/>
                  </a:lnTo>
                  <a:lnTo>
                    <a:pt x="71509" y="38381"/>
                  </a:lnTo>
                  <a:lnTo>
                    <a:pt x="78681" y="43411"/>
                  </a:lnTo>
                  <a:lnTo>
                    <a:pt x="79270" y="44815"/>
                  </a:lnTo>
                  <a:lnTo>
                    <a:pt x="79662" y="46744"/>
                  </a:lnTo>
                  <a:lnTo>
                    <a:pt x="79923" y="49022"/>
                  </a:lnTo>
                  <a:lnTo>
                    <a:pt x="80098" y="51533"/>
                  </a:lnTo>
                  <a:lnTo>
                    <a:pt x="80214" y="54199"/>
                  </a:lnTo>
                  <a:lnTo>
                    <a:pt x="80343" y="59807"/>
                  </a:lnTo>
                  <a:lnTo>
                    <a:pt x="80401" y="65607"/>
                  </a:lnTo>
                  <a:lnTo>
                    <a:pt x="79423" y="67550"/>
                  </a:lnTo>
                  <a:lnTo>
                    <a:pt x="77778" y="68846"/>
                  </a:lnTo>
                  <a:lnTo>
                    <a:pt x="75688" y="69710"/>
                  </a:lnTo>
                  <a:lnTo>
                    <a:pt x="73301" y="71277"/>
                  </a:lnTo>
                  <a:lnTo>
                    <a:pt x="70717" y="73315"/>
                  </a:lnTo>
                  <a:lnTo>
                    <a:pt x="68002" y="75666"/>
                  </a:lnTo>
                  <a:lnTo>
                    <a:pt x="65197" y="77233"/>
                  </a:lnTo>
                  <a:lnTo>
                    <a:pt x="62335" y="78277"/>
                  </a:lnTo>
                  <a:lnTo>
                    <a:pt x="55350" y="79954"/>
                  </a:lnTo>
                  <a:lnTo>
                    <a:pt x="52791" y="79100"/>
                  </a:lnTo>
                  <a:lnTo>
                    <a:pt x="49098" y="77538"/>
                  </a:lnTo>
                  <a:lnTo>
                    <a:pt x="38390" y="72642"/>
                  </a:lnTo>
                  <a:lnTo>
                    <a:pt x="36518" y="71249"/>
                  </a:lnTo>
                  <a:lnTo>
                    <a:pt x="34277" y="69327"/>
                  </a:lnTo>
                  <a:lnTo>
                    <a:pt x="31790" y="67054"/>
                  </a:lnTo>
                  <a:lnTo>
                    <a:pt x="26378" y="61882"/>
                  </a:lnTo>
                  <a:lnTo>
                    <a:pt x="19556" y="55218"/>
                  </a:lnTo>
                  <a:lnTo>
                    <a:pt x="18003" y="52688"/>
                  </a:lnTo>
                  <a:lnTo>
                    <a:pt x="15975" y="49015"/>
                  </a:lnTo>
                  <a:lnTo>
                    <a:pt x="13629" y="44583"/>
                  </a:lnTo>
                  <a:lnTo>
                    <a:pt x="12065" y="40636"/>
                  </a:lnTo>
                  <a:lnTo>
                    <a:pt x="11023" y="37013"/>
                  </a:lnTo>
                  <a:lnTo>
                    <a:pt x="10328" y="33605"/>
                  </a:lnTo>
                  <a:lnTo>
                    <a:pt x="10858" y="30341"/>
                  </a:lnTo>
                  <a:lnTo>
                    <a:pt x="12204" y="27172"/>
                  </a:lnTo>
                  <a:lnTo>
                    <a:pt x="14095" y="24068"/>
                  </a:lnTo>
                  <a:lnTo>
                    <a:pt x="15356" y="21007"/>
                  </a:lnTo>
                  <a:lnTo>
                    <a:pt x="16196" y="17973"/>
                  </a:lnTo>
                  <a:lnTo>
                    <a:pt x="16756" y="14958"/>
                  </a:lnTo>
                  <a:lnTo>
                    <a:pt x="17129" y="11957"/>
                  </a:lnTo>
                  <a:lnTo>
                    <a:pt x="17379" y="8963"/>
                  </a:lnTo>
                  <a:lnTo>
                    <a:pt x="17545" y="5976"/>
                  </a:lnTo>
                  <a:lnTo>
                    <a:pt x="18648" y="3984"/>
                  </a:lnTo>
                  <a:lnTo>
                    <a:pt x="20378" y="2656"/>
                  </a:lnTo>
                  <a:lnTo>
                    <a:pt x="22523" y="1771"/>
                  </a:lnTo>
                  <a:lnTo>
                    <a:pt x="24947" y="1181"/>
                  </a:lnTo>
                  <a:lnTo>
                    <a:pt x="27556" y="787"/>
                  </a:lnTo>
                  <a:lnTo>
                    <a:pt x="30289" y="524"/>
                  </a:lnTo>
                  <a:lnTo>
                    <a:pt x="33104" y="350"/>
                  </a:lnTo>
                  <a:lnTo>
                    <a:pt x="38880" y="155"/>
                  </a:lnTo>
                  <a:lnTo>
                    <a:pt x="41811" y="1096"/>
                  </a:lnTo>
                  <a:lnTo>
                    <a:pt x="44757" y="2715"/>
                  </a:lnTo>
                  <a:lnTo>
                    <a:pt x="47715" y="4786"/>
                  </a:lnTo>
                  <a:lnTo>
                    <a:pt x="50680" y="7160"/>
                  </a:lnTo>
                  <a:lnTo>
                    <a:pt x="53650" y="9734"/>
                  </a:lnTo>
                  <a:lnTo>
                    <a:pt x="56623" y="12443"/>
                  </a:lnTo>
                  <a:lnTo>
                    <a:pt x="58605" y="15240"/>
                  </a:lnTo>
                  <a:lnTo>
                    <a:pt x="59927" y="18097"/>
                  </a:lnTo>
                  <a:lnTo>
                    <a:pt x="60807" y="20995"/>
                  </a:lnTo>
                  <a:lnTo>
                    <a:pt x="62388" y="23919"/>
                  </a:lnTo>
                  <a:lnTo>
                    <a:pt x="64435" y="26860"/>
                  </a:lnTo>
                  <a:lnTo>
                    <a:pt x="70111" y="33969"/>
                  </a:lnTo>
                  <a:lnTo>
                    <a:pt x="69583" y="35544"/>
                  </a:lnTo>
                  <a:lnTo>
                    <a:pt x="68239" y="37587"/>
                  </a:lnTo>
                  <a:lnTo>
                    <a:pt x="66349" y="39941"/>
                  </a:lnTo>
                  <a:lnTo>
                    <a:pt x="65089" y="42502"/>
                  </a:lnTo>
                  <a:lnTo>
                    <a:pt x="64249" y="45202"/>
                  </a:lnTo>
                  <a:lnTo>
                    <a:pt x="63689" y="47994"/>
                  </a:lnTo>
                  <a:lnTo>
                    <a:pt x="62323" y="49856"/>
                  </a:lnTo>
                  <a:lnTo>
                    <a:pt x="60419" y="51096"/>
                  </a:lnTo>
                  <a:lnTo>
                    <a:pt x="54972" y="53088"/>
                  </a:lnTo>
                  <a:lnTo>
                    <a:pt x="53532" y="53251"/>
                  </a:lnTo>
                  <a:lnTo>
                    <a:pt x="51579" y="53360"/>
                  </a:lnTo>
                  <a:lnTo>
                    <a:pt x="49283" y="53432"/>
                  </a:lnTo>
                  <a:lnTo>
                    <a:pt x="46759" y="52489"/>
                  </a:lnTo>
                  <a:lnTo>
                    <a:pt x="44084" y="50868"/>
                  </a:lnTo>
                  <a:lnTo>
                    <a:pt x="41307" y="48794"/>
                  </a:lnTo>
                  <a:lnTo>
                    <a:pt x="38463" y="47412"/>
                  </a:lnTo>
                  <a:lnTo>
                    <a:pt x="35574" y="46491"/>
                  </a:lnTo>
                  <a:lnTo>
                    <a:pt x="32654" y="45877"/>
                  </a:lnTo>
                  <a:lnTo>
                    <a:pt x="30708" y="44475"/>
                  </a:lnTo>
                  <a:lnTo>
                    <a:pt x="29411" y="42549"/>
                  </a:lnTo>
                  <a:lnTo>
                    <a:pt x="28546" y="40272"/>
                  </a:lnTo>
                  <a:lnTo>
                    <a:pt x="26975" y="38754"/>
                  </a:lnTo>
                  <a:lnTo>
                    <a:pt x="24936" y="37742"/>
                  </a:lnTo>
                  <a:lnTo>
                    <a:pt x="22583" y="37068"/>
                  </a:lnTo>
                  <a:lnTo>
                    <a:pt x="21014" y="35626"/>
                  </a:lnTo>
                  <a:lnTo>
                    <a:pt x="19968" y="33672"/>
                  </a:lnTo>
                  <a:lnTo>
                    <a:pt x="19271" y="31378"/>
                  </a:lnTo>
                  <a:lnTo>
                    <a:pt x="17813" y="28856"/>
                  </a:lnTo>
                  <a:lnTo>
                    <a:pt x="15848" y="26183"/>
                  </a:lnTo>
                  <a:lnTo>
                    <a:pt x="13545" y="23408"/>
                  </a:lnTo>
                  <a:lnTo>
                    <a:pt x="12009" y="20567"/>
                  </a:lnTo>
                  <a:lnTo>
                    <a:pt x="10986" y="17680"/>
                  </a:lnTo>
                  <a:lnTo>
                    <a:pt x="10303" y="14763"/>
                  </a:lnTo>
                  <a:lnTo>
                    <a:pt x="8855" y="11826"/>
                  </a:lnTo>
                  <a:lnTo>
                    <a:pt x="6896" y="887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23"/>
            <p:cNvSpPr/>
            <p:nvPr/>
          </p:nvSpPr>
          <p:spPr>
            <a:xfrm>
              <a:off x="3052489" y="5975693"/>
              <a:ext cx="96881" cy="78623"/>
            </a:xfrm>
            <a:custGeom>
              <a:avLst/>
              <a:gdLst/>
              <a:ahLst/>
              <a:cxnLst/>
              <a:rect l="0" t="0" r="0" b="0"/>
              <a:pathLst>
                <a:path w="96881" h="78623">
                  <a:moveTo>
                    <a:pt x="53585" y="51846"/>
                  </a:moveTo>
                  <a:lnTo>
                    <a:pt x="28390" y="51846"/>
                  </a:lnTo>
                  <a:lnTo>
                    <a:pt x="26857" y="50855"/>
                  </a:lnTo>
                  <a:lnTo>
                    <a:pt x="24841" y="49200"/>
                  </a:lnTo>
                  <a:lnTo>
                    <a:pt x="19216" y="44158"/>
                  </a:lnTo>
                  <a:lnTo>
                    <a:pt x="18754" y="42752"/>
                  </a:lnTo>
                  <a:lnTo>
                    <a:pt x="18446" y="40822"/>
                  </a:lnTo>
                  <a:lnTo>
                    <a:pt x="18241" y="38544"/>
                  </a:lnTo>
                  <a:lnTo>
                    <a:pt x="18104" y="36032"/>
                  </a:lnTo>
                  <a:lnTo>
                    <a:pt x="17953" y="30597"/>
                  </a:lnTo>
                  <a:lnTo>
                    <a:pt x="18905" y="28750"/>
                  </a:lnTo>
                  <a:lnTo>
                    <a:pt x="20533" y="27519"/>
                  </a:lnTo>
                  <a:lnTo>
                    <a:pt x="22612" y="26699"/>
                  </a:lnTo>
                  <a:lnTo>
                    <a:pt x="23998" y="25159"/>
                  </a:lnTo>
                  <a:lnTo>
                    <a:pt x="24922" y="23141"/>
                  </a:lnTo>
                  <a:lnTo>
                    <a:pt x="26405" y="17513"/>
                  </a:lnTo>
                  <a:lnTo>
                    <a:pt x="27519" y="16059"/>
                  </a:lnTo>
                  <a:lnTo>
                    <a:pt x="29256" y="14097"/>
                  </a:lnTo>
                  <a:lnTo>
                    <a:pt x="31406" y="11797"/>
                  </a:lnTo>
                  <a:lnTo>
                    <a:pt x="33833" y="10264"/>
                  </a:lnTo>
                  <a:lnTo>
                    <a:pt x="36445" y="9242"/>
                  </a:lnTo>
                  <a:lnTo>
                    <a:pt x="39179" y="8561"/>
                  </a:lnTo>
                  <a:lnTo>
                    <a:pt x="41995" y="8106"/>
                  </a:lnTo>
                  <a:lnTo>
                    <a:pt x="44865" y="7803"/>
                  </a:lnTo>
                  <a:lnTo>
                    <a:pt x="47772" y="7601"/>
                  </a:lnTo>
                  <a:lnTo>
                    <a:pt x="50703" y="8459"/>
                  </a:lnTo>
                  <a:lnTo>
                    <a:pt x="53650" y="10023"/>
                  </a:lnTo>
                  <a:lnTo>
                    <a:pt x="56608" y="12058"/>
                  </a:lnTo>
                  <a:lnTo>
                    <a:pt x="60566" y="14407"/>
                  </a:lnTo>
                  <a:lnTo>
                    <a:pt x="65191" y="16964"/>
                  </a:lnTo>
                  <a:lnTo>
                    <a:pt x="70261" y="19662"/>
                  </a:lnTo>
                  <a:lnTo>
                    <a:pt x="73641" y="22453"/>
                  </a:lnTo>
                  <a:lnTo>
                    <a:pt x="75894" y="25305"/>
                  </a:lnTo>
                  <a:lnTo>
                    <a:pt x="77397" y="28199"/>
                  </a:lnTo>
                  <a:lnTo>
                    <a:pt x="79391" y="31121"/>
                  </a:lnTo>
                  <a:lnTo>
                    <a:pt x="81714" y="34061"/>
                  </a:lnTo>
                  <a:lnTo>
                    <a:pt x="84256" y="37012"/>
                  </a:lnTo>
                  <a:lnTo>
                    <a:pt x="85950" y="39973"/>
                  </a:lnTo>
                  <a:lnTo>
                    <a:pt x="87080" y="42938"/>
                  </a:lnTo>
                  <a:lnTo>
                    <a:pt x="87833" y="45908"/>
                  </a:lnTo>
                  <a:lnTo>
                    <a:pt x="88335" y="48880"/>
                  </a:lnTo>
                  <a:lnTo>
                    <a:pt x="88670" y="51853"/>
                  </a:lnTo>
                  <a:lnTo>
                    <a:pt x="88893" y="54827"/>
                  </a:lnTo>
                  <a:lnTo>
                    <a:pt x="89042" y="57802"/>
                  </a:lnTo>
                  <a:lnTo>
                    <a:pt x="89207" y="63754"/>
                  </a:lnTo>
                  <a:lnTo>
                    <a:pt x="89300" y="72683"/>
                  </a:lnTo>
                  <a:lnTo>
                    <a:pt x="88320" y="74667"/>
                  </a:lnTo>
                  <a:lnTo>
                    <a:pt x="86674" y="75990"/>
                  </a:lnTo>
                  <a:lnTo>
                    <a:pt x="84583" y="76872"/>
                  </a:lnTo>
                  <a:lnTo>
                    <a:pt x="82196" y="77460"/>
                  </a:lnTo>
                  <a:lnTo>
                    <a:pt x="79611" y="77852"/>
                  </a:lnTo>
                  <a:lnTo>
                    <a:pt x="76895" y="78113"/>
                  </a:lnTo>
                  <a:lnTo>
                    <a:pt x="74091" y="78287"/>
                  </a:lnTo>
                  <a:lnTo>
                    <a:pt x="68327" y="78481"/>
                  </a:lnTo>
                  <a:lnTo>
                    <a:pt x="42896" y="78622"/>
                  </a:lnTo>
                  <a:lnTo>
                    <a:pt x="39507" y="77634"/>
                  </a:lnTo>
                  <a:lnTo>
                    <a:pt x="36254" y="75983"/>
                  </a:lnTo>
                  <a:lnTo>
                    <a:pt x="33093" y="73891"/>
                  </a:lnTo>
                  <a:lnTo>
                    <a:pt x="29992" y="71504"/>
                  </a:lnTo>
                  <a:lnTo>
                    <a:pt x="26931" y="68920"/>
                  </a:lnTo>
                  <a:lnTo>
                    <a:pt x="23898" y="66205"/>
                  </a:lnTo>
                  <a:lnTo>
                    <a:pt x="20882" y="64396"/>
                  </a:lnTo>
                  <a:lnTo>
                    <a:pt x="17879" y="63189"/>
                  </a:lnTo>
                  <a:lnTo>
                    <a:pt x="14884" y="62385"/>
                  </a:lnTo>
                  <a:lnTo>
                    <a:pt x="11893" y="60856"/>
                  </a:lnTo>
                  <a:lnTo>
                    <a:pt x="8907" y="58845"/>
                  </a:lnTo>
                  <a:lnTo>
                    <a:pt x="1722" y="53229"/>
                  </a:lnTo>
                  <a:lnTo>
                    <a:pt x="1133" y="51776"/>
                  </a:lnTo>
                  <a:lnTo>
                    <a:pt x="740" y="49815"/>
                  </a:lnTo>
                  <a:lnTo>
                    <a:pt x="478" y="47515"/>
                  </a:lnTo>
                  <a:lnTo>
                    <a:pt x="303" y="44990"/>
                  </a:lnTo>
                  <a:lnTo>
                    <a:pt x="187" y="42315"/>
                  </a:lnTo>
                  <a:lnTo>
                    <a:pt x="57" y="36696"/>
                  </a:lnTo>
                  <a:lnTo>
                    <a:pt x="0" y="30892"/>
                  </a:lnTo>
                  <a:lnTo>
                    <a:pt x="978" y="28947"/>
                  </a:lnTo>
                  <a:lnTo>
                    <a:pt x="2623" y="27650"/>
                  </a:lnTo>
                  <a:lnTo>
                    <a:pt x="4713" y="26786"/>
                  </a:lnTo>
                  <a:lnTo>
                    <a:pt x="7099" y="25217"/>
                  </a:lnTo>
                  <a:lnTo>
                    <a:pt x="9683" y="23180"/>
                  </a:lnTo>
                  <a:lnTo>
                    <a:pt x="12399" y="20829"/>
                  </a:lnTo>
                  <a:lnTo>
                    <a:pt x="15203" y="18269"/>
                  </a:lnTo>
                  <a:lnTo>
                    <a:pt x="20966" y="12780"/>
                  </a:lnTo>
                  <a:lnTo>
                    <a:pt x="29795" y="4111"/>
                  </a:lnTo>
                  <a:lnTo>
                    <a:pt x="33752" y="2163"/>
                  </a:lnTo>
                  <a:lnTo>
                    <a:pt x="38377" y="865"/>
                  </a:lnTo>
                  <a:lnTo>
                    <a:pt x="43446" y="0"/>
                  </a:lnTo>
                  <a:lnTo>
                    <a:pt x="47819" y="415"/>
                  </a:lnTo>
                  <a:lnTo>
                    <a:pt x="51728" y="1684"/>
                  </a:lnTo>
                  <a:lnTo>
                    <a:pt x="55326" y="3522"/>
                  </a:lnTo>
                  <a:lnTo>
                    <a:pt x="58719" y="4747"/>
                  </a:lnTo>
                  <a:lnTo>
                    <a:pt x="61973" y="5564"/>
                  </a:lnTo>
                  <a:lnTo>
                    <a:pt x="65136" y="6109"/>
                  </a:lnTo>
                  <a:lnTo>
                    <a:pt x="68238" y="7464"/>
                  </a:lnTo>
                  <a:lnTo>
                    <a:pt x="71299" y="9360"/>
                  </a:lnTo>
                  <a:lnTo>
                    <a:pt x="74333" y="11616"/>
                  </a:lnTo>
                  <a:lnTo>
                    <a:pt x="77348" y="13120"/>
                  </a:lnTo>
                  <a:lnTo>
                    <a:pt x="80353" y="14122"/>
                  </a:lnTo>
                  <a:lnTo>
                    <a:pt x="83348" y="14791"/>
                  </a:lnTo>
                  <a:lnTo>
                    <a:pt x="85345" y="16228"/>
                  </a:lnTo>
                  <a:lnTo>
                    <a:pt x="86676" y="18179"/>
                  </a:lnTo>
                  <a:lnTo>
                    <a:pt x="87564" y="20472"/>
                  </a:lnTo>
                  <a:lnTo>
                    <a:pt x="89149" y="22993"/>
                  </a:lnTo>
                  <a:lnTo>
                    <a:pt x="91199" y="25665"/>
                  </a:lnTo>
                  <a:lnTo>
                    <a:pt x="93559" y="28439"/>
                  </a:lnTo>
                  <a:lnTo>
                    <a:pt x="95132" y="31280"/>
                  </a:lnTo>
                  <a:lnTo>
                    <a:pt x="96180" y="34167"/>
                  </a:lnTo>
                  <a:lnTo>
                    <a:pt x="96880" y="37084"/>
                  </a:lnTo>
                  <a:lnTo>
                    <a:pt x="96353" y="39028"/>
                  </a:lnTo>
                  <a:lnTo>
                    <a:pt x="95008" y="40324"/>
                  </a:lnTo>
                  <a:lnTo>
                    <a:pt x="93119" y="41189"/>
                  </a:lnTo>
                  <a:lnTo>
                    <a:pt x="91859" y="42756"/>
                  </a:lnTo>
                  <a:lnTo>
                    <a:pt x="91019" y="44794"/>
                  </a:lnTo>
                  <a:lnTo>
                    <a:pt x="90459" y="47145"/>
                  </a:lnTo>
                  <a:lnTo>
                    <a:pt x="89093" y="48712"/>
                  </a:lnTo>
                  <a:lnTo>
                    <a:pt x="87189" y="49757"/>
                  </a:lnTo>
                  <a:lnTo>
                    <a:pt x="84926" y="50454"/>
                  </a:lnTo>
                  <a:lnTo>
                    <a:pt x="82424" y="50918"/>
                  </a:lnTo>
                  <a:lnTo>
                    <a:pt x="79764" y="51227"/>
                  </a:lnTo>
                  <a:lnTo>
                    <a:pt x="76997" y="51434"/>
                  </a:lnTo>
                  <a:lnTo>
                    <a:pt x="74159" y="51571"/>
                  </a:lnTo>
                  <a:lnTo>
                    <a:pt x="68357" y="51724"/>
                  </a:lnTo>
                  <a:lnTo>
                    <a:pt x="42899" y="51835"/>
                  </a:lnTo>
                  <a:lnTo>
                    <a:pt x="39509" y="50847"/>
                  </a:lnTo>
                  <a:lnTo>
                    <a:pt x="36255" y="49196"/>
                  </a:lnTo>
                  <a:lnTo>
                    <a:pt x="33094" y="47103"/>
                  </a:lnTo>
                  <a:lnTo>
                    <a:pt x="29992" y="44715"/>
                  </a:lnTo>
                  <a:lnTo>
                    <a:pt x="26932" y="42132"/>
                  </a:lnTo>
                  <a:lnTo>
                    <a:pt x="23898" y="39417"/>
                  </a:lnTo>
                  <a:lnTo>
                    <a:pt x="20882" y="37607"/>
                  </a:lnTo>
                  <a:lnTo>
                    <a:pt x="17879" y="36400"/>
                  </a:lnTo>
                  <a:lnTo>
                    <a:pt x="14884" y="35596"/>
                  </a:lnTo>
                  <a:lnTo>
                    <a:pt x="12886" y="34067"/>
                  </a:lnTo>
                  <a:lnTo>
                    <a:pt x="11555" y="32056"/>
                  </a:lnTo>
                  <a:lnTo>
                    <a:pt x="9418" y="26440"/>
                  </a:lnTo>
                  <a:lnTo>
                    <a:pt x="9243" y="24987"/>
                  </a:lnTo>
                  <a:lnTo>
                    <a:pt x="9126" y="23026"/>
                  </a:lnTo>
                  <a:lnTo>
                    <a:pt x="8938" y="17490"/>
                  </a:lnTo>
                  <a:lnTo>
                    <a:pt x="8906" y="11791"/>
                  </a:lnTo>
                  <a:lnTo>
                    <a:pt x="9895" y="10260"/>
                  </a:lnTo>
                  <a:lnTo>
                    <a:pt x="11547" y="9240"/>
                  </a:lnTo>
                  <a:lnTo>
                    <a:pt x="13641" y="8559"/>
                  </a:lnTo>
                  <a:lnTo>
                    <a:pt x="16031" y="7113"/>
                  </a:lnTo>
                  <a:lnTo>
                    <a:pt x="18618" y="5157"/>
                  </a:lnTo>
                  <a:lnTo>
                    <a:pt x="21335" y="2861"/>
                  </a:lnTo>
                  <a:lnTo>
                    <a:pt x="24140" y="2322"/>
                  </a:lnTo>
                  <a:lnTo>
                    <a:pt x="27002" y="2955"/>
                  </a:lnTo>
                  <a:lnTo>
                    <a:pt x="29904" y="4369"/>
                  </a:lnTo>
                  <a:lnTo>
                    <a:pt x="33825" y="5312"/>
                  </a:lnTo>
                  <a:lnTo>
                    <a:pt x="38426" y="5940"/>
                  </a:lnTo>
                  <a:lnTo>
                    <a:pt x="43479" y="6360"/>
                  </a:lnTo>
                  <a:lnTo>
                    <a:pt x="46848" y="7631"/>
                  </a:lnTo>
                  <a:lnTo>
                    <a:pt x="49093" y="9471"/>
                  </a:lnTo>
                  <a:lnTo>
                    <a:pt x="50591" y="11690"/>
                  </a:lnTo>
                  <a:lnTo>
                    <a:pt x="52582" y="13169"/>
                  </a:lnTo>
                  <a:lnTo>
                    <a:pt x="54903" y="14155"/>
                  </a:lnTo>
                  <a:lnTo>
                    <a:pt x="57443" y="14813"/>
                  </a:lnTo>
                  <a:lnTo>
                    <a:pt x="59137" y="16243"/>
                  </a:lnTo>
                  <a:lnTo>
                    <a:pt x="60265" y="18189"/>
                  </a:lnTo>
                  <a:lnTo>
                    <a:pt x="62392" y="24655"/>
                  </a:lnTo>
                  <a:lnTo>
                    <a:pt x="61442" y="25781"/>
                  </a:lnTo>
                  <a:lnTo>
                    <a:pt x="59816" y="27524"/>
                  </a:lnTo>
                  <a:lnTo>
                    <a:pt x="57739" y="29678"/>
                  </a:lnTo>
                  <a:lnTo>
                    <a:pt x="55362" y="31115"/>
                  </a:lnTo>
                  <a:lnTo>
                    <a:pt x="52783" y="32072"/>
                  </a:lnTo>
                  <a:lnTo>
                    <a:pt x="50071" y="32710"/>
                  </a:lnTo>
                  <a:lnTo>
                    <a:pt x="47269" y="32144"/>
                  </a:lnTo>
                  <a:lnTo>
                    <a:pt x="44409" y="30774"/>
                  </a:lnTo>
                  <a:lnTo>
                    <a:pt x="41509" y="28868"/>
                  </a:lnTo>
                  <a:lnTo>
                    <a:pt x="38582" y="27598"/>
                  </a:lnTo>
                  <a:lnTo>
                    <a:pt x="35638" y="26751"/>
                  </a:lnTo>
                  <a:lnTo>
                    <a:pt x="32682" y="26187"/>
                  </a:lnTo>
                  <a:lnTo>
                    <a:pt x="29718" y="25810"/>
                  </a:lnTo>
                  <a:lnTo>
                    <a:pt x="26749" y="25559"/>
                  </a:lnTo>
                  <a:lnTo>
                    <a:pt x="23776" y="25392"/>
                  </a:lnTo>
                  <a:lnTo>
                    <a:pt x="17825" y="25206"/>
                  </a:lnTo>
                  <a:lnTo>
                    <a:pt x="8892" y="25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24"/>
            <p:cNvSpPr/>
            <p:nvPr/>
          </p:nvSpPr>
          <p:spPr>
            <a:xfrm>
              <a:off x="5859198" y="3509410"/>
              <a:ext cx="53470" cy="53524"/>
            </a:xfrm>
            <a:custGeom>
              <a:avLst/>
              <a:gdLst/>
              <a:ahLst/>
              <a:cxnLst/>
              <a:rect l="0" t="0" r="0" b="0"/>
              <a:pathLst>
                <a:path w="53470" h="53524">
                  <a:moveTo>
                    <a:pt x="44649" y="17816"/>
                  </a:moveTo>
                  <a:lnTo>
                    <a:pt x="36079" y="17816"/>
                  </a:lnTo>
                  <a:lnTo>
                    <a:pt x="35956" y="18809"/>
                  </a:lnTo>
                  <a:lnTo>
                    <a:pt x="35874" y="20462"/>
                  </a:lnTo>
                  <a:lnTo>
                    <a:pt x="35820" y="22557"/>
                  </a:lnTo>
                  <a:lnTo>
                    <a:pt x="34790" y="23953"/>
                  </a:lnTo>
                  <a:lnTo>
                    <a:pt x="33111" y="24884"/>
                  </a:lnTo>
                  <a:lnTo>
                    <a:pt x="30998" y="25505"/>
                  </a:lnTo>
                  <a:lnTo>
                    <a:pt x="29589" y="26911"/>
                  </a:lnTo>
                  <a:lnTo>
                    <a:pt x="28650" y="28840"/>
                  </a:lnTo>
                  <a:lnTo>
                    <a:pt x="28024" y="31119"/>
                  </a:lnTo>
                  <a:lnTo>
                    <a:pt x="26614" y="32638"/>
                  </a:lnTo>
                  <a:lnTo>
                    <a:pt x="24680" y="33650"/>
                  </a:lnTo>
                  <a:lnTo>
                    <a:pt x="17952" y="35641"/>
                  </a:lnTo>
                  <a:lnTo>
                    <a:pt x="10148" y="35673"/>
                  </a:lnTo>
                  <a:lnTo>
                    <a:pt x="9731" y="34682"/>
                  </a:lnTo>
                  <a:lnTo>
                    <a:pt x="9452" y="33029"/>
                  </a:lnTo>
                  <a:lnTo>
                    <a:pt x="9266" y="30934"/>
                  </a:lnTo>
                  <a:lnTo>
                    <a:pt x="9143" y="28546"/>
                  </a:lnTo>
                  <a:lnTo>
                    <a:pt x="8928" y="19425"/>
                  </a:lnTo>
                  <a:lnTo>
                    <a:pt x="8905" y="13553"/>
                  </a:lnTo>
                  <a:lnTo>
                    <a:pt x="9895" y="11005"/>
                  </a:lnTo>
                  <a:lnTo>
                    <a:pt x="11548" y="8315"/>
                  </a:lnTo>
                  <a:lnTo>
                    <a:pt x="16592" y="1608"/>
                  </a:lnTo>
                  <a:lnTo>
                    <a:pt x="17999" y="1058"/>
                  </a:lnTo>
                  <a:lnTo>
                    <a:pt x="19930" y="691"/>
                  </a:lnTo>
                  <a:lnTo>
                    <a:pt x="22210" y="446"/>
                  </a:lnTo>
                  <a:lnTo>
                    <a:pt x="24725" y="283"/>
                  </a:lnTo>
                  <a:lnTo>
                    <a:pt x="27393" y="174"/>
                  </a:lnTo>
                  <a:lnTo>
                    <a:pt x="34067" y="0"/>
                  </a:lnTo>
                  <a:lnTo>
                    <a:pt x="35608" y="978"/>
                  </a:lnTo>
                  <a:lnTo>
                    <a:pt x="37629" y="2622"/>
                  </a:lnTo>
                  <a:lnTo>
                    <a:pt x="43263" y="7649"/>
                  </a:lnTo>
                  <a:lnTo>
                    <a:pt x="48984" y="13261"/>
                  </a:lnTo>
                  <a:lnTo>
                    <a:pt x="50518" y="15771"/>
                  </a:lnTo>
                  <a:lnTo>
                    <a:pt x="51541" y="18437"/>
                  </a:lnTo>
                  <a:lnTo>
                    <a:pt x="52223" y="21207"/>
                  </a:lnTo>
                  <a:lnTo>
                    <a:pt x="52678" y="24046"/>
                  </a:lnTo>
                  <a:lnTo>
                    <a:pt x="52981" y="26930"/>
                  </a:lnTo>
                  <a:lnTo>
                    <a:pt x="53469" y="33948"/>
                  </a:lnTo>
                  <a:lnTo>
                    <a:pt x="52515" y="35516"/>
                  </a:lnTo>
                  <a:lnTo>
                    <a:pt x="50886" y="37554"/>
                  </a:lnTo>
                  <a:lnTo>
                    <a:pt x="48807" y="39904"/>
                  </a:lnTo>
                  <a:lnTo>
                    <a:pt x="47421" y="42464"/>
                  </a:lnTo>
                  <a:lnTo>
                    <a:pt x="46497" y="45162"/>
                  </a:lnTo>
                  <a:lnTo>
                    <a:pt x="45881" y="47953"/>
                  </a:lnTo>
                  <a:lnTo>
                    <a:pt x="44477" y="49814"/>
                  </a:lnTo>
                  <a:lnTo>
                    <a:pt x="42548" y="51054"/>
                  </a:lnTo>
                  <a:lnTo>
                    <a:pt x="37061" y="53045"/>
                  </a:lnTo>
                  <a:lnTo>
                    <a:pt x="35618" y="53208"/>
                  </a:lnTo>
                  <a:lnTo>
                    <a:pt x="33662" y="53317"/>
                  </a:lnTo>
                  <a:lnTo>
                    <a:pt x="28841" y="53438"/>
                  </a:lnTo>
                  <a:lnTo>
                    <a:pt x="19479" y="53523"/>
                  </a:lnTo>
                  <a:lnTo>
                    <a:pt x="17938" y="52535"/>
                  </a:lnTo>
                  <a:lnTo>
                    <a:pt x="15917" y="50884"/>
                  </a:lnTo>
                  <a:lnTo>
                    <a:pt x="13576" y="48791"/>
                  </a:lnTo>
                  <a:lnTo>
                    <a:pt x="11023" y="47396"/>
                  </a:lnTo>
                  <a:lnTo>
                    <a:pt x="8327" y="46466"/>
                  </a:lnTo>
                  <a:lnTo>
                    <a:pt x="5537" y="45846"/>
                  </a:lnTo>
                  <a:lnTo>
                    <a:pt x="3676" y="44440"/>
                  </a:lnTo>
                  <a:lnTo>
                    <a:pt x="2437" y="42511"/>
                  </a:lnTo>
                  <a:lnTo>
                    <a:pt x="1610" y="40232"/>
                  </a:lnTo>
                  <a:lnTo>
                    <a:pt x="1058" y="37722"/>
                  </a:lnTo>
                  <a:lnTo>
                    <a:pt x="691" y="35055"/>
                  </a:lnTo>
                  <a:lnTo>
                    <a:pt x="446" y="32285"/>
                  </a:lnTo>
                  <a:lnTo>
                    <a:pt x="283" y="29447"/>
                  </a:lnTo>
                  <a:lnTo>
                    <a:pt x="0" y="19544"/>
                  </a:lnTo>
                  <a:lnTo>
                    <a:pt x="978" y="17975"/>
                  </a:lnTo>
                  <a:lnTo>
                    <a:pt x="2624" y="15938"/>
                  </a:lnTo>
                  <a:lnTo>
                    <a:pt x="7657" y="10279"/>
                  </a:lnTo>
                  <a:lnTo>
                    <a:pt x="13273" y="4559"/>
                  </a:lnTo>
                  <a:lnTo>
                    <a:pt x="14793" y="4017"/>
                  </a:lnTo>
                  <a:lnTo>
                    <a:pt x="15807" y="4648"/>
                  </a:lnTo>
                  <a:lnTo>
                    <a:pt x="16482" y="6061"/>
                  </a:lnTo>
                  <a:lnTo>
                    <a:pt x="17926" y="7003"/>
                  </a:lnTo>
                  <a:lnTo>
                    <a:pt x="19882" y="7631"/>
                  </a:lnTo>
                  <a:lnTo>
                    <a:pt x="25411" y="8639"/>
                  </a:lnTo>
                  <a:lnTo>
                    <a:pt x="26858" y="9714"/>
                  </a:lnTo>
                  <a:lnTo>
                    <a:pt x="28816" y="11422"/>
                  </a:lnTo>
                  <a:lnTo>
                    <a:pt x="34348" y="16553"/>
                  </a:lnTo>
                  <a:lnTo>
                    <a:pt x="34803" y="17967"/>
                  </a:lnTo>
                  <a:lnTo>
                    <a:pt x="35105" y="19901"/>
                  </a:lnTo>
                  <a:lnTo>
                    <a:pt x="35307" y="22183"/>
                  </a:lnTo>
                  <a:lnTo>
                    <a:pt x="35442" y="24696"/>
                  </a:lnTo>
                  <a:lnTo>
                    <a:pt x="35591" y="30134"/>
                  </a:lnTo>
                  <a:lnTo>
                    <a:pt x="34637" y="32974"/>
                  </a:lnTo>
                  <a:lnTo>
                    <a:pt x="33009" y="35859"/>
                  </a:lnTo>
                  <a:lnTo>
                    <a:pt x="30930" y="38774"/>
                  </a:lnTo>
                  <a:lnTo>
                    <a:pt x="29544" y="41710"/>
                  </a:lnTo>
                  <a:lnTo>
                    <a:pt x="28621" y="44660"/>
                  </a:lnTo>
                  <a:lnTo>
                    <a:pt x="27137" y="51782"/>
                  </a:lnTo>
                  <a:lnTo>
                    <a:pt x="26022" y="52366"/>
                  </a:lnTo>
                  <a:lnTo>
                    <a:pt x="24286" y="52756"/>
                  </a:lnTo>
                  <a:lnTo>
                    <a:pt x="18211" y="53490"/>
                  </a:lnTo>
                  <a:lnTo>
                    <a:pt x="17092" y="52513"/>
                  </a:lnTo>
                  <a:lnTo>
                    <a:pt x="10170" y="45843"/>
                  </a:lnTo>
                  <a:lnTo>
                    <a:pt x="9746" y="44438"/>
                  </a:lnTo>
                  <a:lnTo>
                    <a:pt x="9462" y="42510"/>
                  </a:lnTo>
                  <a:lnTo>
                    <a:pt x="9007" y="37025"/>
                  </a:lnTo>
                  <a:lnTo>
                    <a:pt x="8945" y="33630"/>
                  </a:lnTo>
                  <a:lnTo>
                    <a:pt x="8896" y="26782"/>
                  </a:lnTo>
                  <a:lnTo>
                    <a:pt x="8895" y="267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25"/>
            <p:cNvSpPr/>
            <p:nvPr/>
          </p:nvSpPr>
          <p:spPr>
            <a:xfrm>
              <a:off x="6064741" y="3134334"/>
              <a:ext cx="61284" cy="44600"/>
            </a:xfrm>
            <a:custGeom>
              <a:avLst/>
              <a:gdLst/>
              <a:ahLst/>
              <a:cxnLst/>
              <a:rect l="0" t="0" r="0" b="0"/>
              <a:pathLst>
                <a:path w="61284" h="44600">
                  <a:moveTo>
                    <a:pt x="53632" y="35705"/>
                  </a:moveTo>
                  <a:lnTo>
                    <a:pt x="28170" y="35705"/>
                  </a:lnTo>
                  <a:lnTo>
                    <a:pt x="27719" y="34713"/>
                  </a:lnTo>
                  <a:lnTo>
                    <a:pt x="27418" y="33059"/>
                  </a:lnTo>
                  <a:lnTo>
                    <a:pt x="26935" y="28017"/>
                  </a:lnTo>
                  <a:lnTo>
                    <a:pt x="26895" y="26611"/>
                  </a:lnTo>
                  <a:lnTo>
                    <a:pt x="26819" y="5817"/>
                  </a:lnTo>
                  <a:lnTo>
                    <a:pt x="27812" y="3873"/>
                  </a:lnTo>
                  <a:lnTo>
                    <a:pt x="29466" y="2578"/>
                  </a:lnTo>
                  <a:lnTo>
                    <a:pt x="31562" y="1714"/>
                  </a:lnTo>
                  <a:lnTo>
                    <a:pt x="33953" y="1138"/>
                  </a:lnTo>
                  <a:lnTo>
                    <a:pt x="36539" y="754"/>
                  </a:lnTo>
                  <a:lnTo>
                    <a:pt x="39257" y="498"/>
                  </a:lnTo>
                  <a:lnTo>
                    <a:pt x="42062" y="328"/>
                  </a:lnTo>
                  <a:lnTo>
                    <a:pt x="53123" y="0"/>
                  </a:lnTo>
                  <a:lnTo>
                    <a:pt x="54286" y="987"/>
                  </a:lnTo>
                  <a:lnTo>
                    <a:pt x="56054" y="2638"/>
                  </a:lnTo>
                  <a:lnTo>
                    <a:pt x="61283" y="7676"/>
                  </a:lnTo>
                  <a:lnTo>
                    <a:pt x="60719" y="9081"/>
                  </a:lnTo>
                  <a:lnTo>
                    <a:pt x="59350" y="11010"/>
                  </a:lnTo>
                  <a:lnTo>
                    <a:pt x="57443" y="13289"/>
                  </a:lnTo>
                  <a:lnTo>
                    <a:pt x="56173" y="15800"/>
                  </a:lnTo>
                  <a:lnTo>
                    <a:pt x="55327" y="18466"/>
                  </a:lnTo>
                  <a:lnTo>
                    <a:pt x="54762" y="21236"/>
                  </a:lnTo>
                  <a:lnTo>
                    <a:pt x="54385" y="24074"/>
                  </a:lnTo>
                  <a:lnTo>
                    <a:pt x="54134" y="26959"/>
                  </a:lnTo>
                  <a:lnTo>
                    <a:pt x="53967" y="29874"/>
                  </a:lnTo>
                  <a:lnTo>
                    <a:pt x="52861" y="32810"/>
                  </a:lnTo>
                  <a:lnTo>
                    <a:pt x="51132" y="35760"/>
                  </a:lnTo>
                  <a:lnTo>
                    <a:pt x="48986" y="38718"/>
                  </a:lnTo>
                  <a:lnTo>
                    <a:pt x="46562" y="40690"/>
                  </a:lnTo>
                  <a:lnTo>
                    <a:pt x="43953" y="42005"/>
                  </a:lnTo>
                  <a:lnTo>
                    <a:pt x="37374" y="44115"/>
                  </a:lnTo>
                  <a:lnTo>
                    <a:pt x="35841" y="44288"/>
                  </a:lnTo>
                  <a:lnTo>
                    <a:pt x="33826" y="44404"/>
                  </a:lnTo>
                  <a:lnTo>
                    <a:pt x="28200" y="44589"/>
                  </a:lnTo>
                  <a:lnTo>
                    <a:pt x="27739" y="43612"/>
                  </a:lnTo>
                  <a:lnTo>
                    <a:pt x="27431" y="41969"/>
                  </a:lnTo>
                  <a:lnTo>
                    <a:pt x="27227" y="39881"/>
                  </a:lnTo>
                  <a:lnTo>
                    <a:pt x="26096" y="38489"/>
                  </a:lnTo>
                  <a:lnTo>
                    <a:pt x="24350" y="37561"/>
                  </a:lnTo>
                  <a:lnTo>
                    <a:pt x="22192" y="36942"/>
                  </a:lnTo>
                  <a:lnTo>
                    <a:pt x="20754" y="35538"/>
                  </a:lnTo>
                  <a:lnTo>
                    <a:pt x="19795" y="33609"/>
                  </a:lnTo>
                  <a:lnTo>
                    <a:pt x="19157" y="31331"/>
                  </a:lnTo>
                  <a:lnTo>
                    <a:pt x="18729" y="28820"/>
                  </a:lnTo>
                  <a:lnTo>
                    <a:pt x="18446" y="26154"/>
                  </a:lnTo>
                  <a:lnTo>
                    <a:pt x="18257" y="23385"/>
                  </a:lnTo>
                  <a:lnTo>
                    <a:pt x="18130" y="20546"/>
                  </a:lnTo>
                  <a:lnTo>
                    <a:pt x="17990" y="14746"/>
                  </a:lnTo>
                  <a:lnTo>
                    <a:pt x="18946" y="12803"/>
                  </a:lnTo>
                  <a:lnTo>
                    <a:pt x="20576" y="11507"/>
                  </a:lnTo>
                  <a:lnTo>
                    <a:pt x="26450" y="9068"/>
                  </a:lnTo>
                  <a:lnTo>
                    <a:pt x="27565" y="9017"/>
                  </a:lnTo>
                  <a:lnTo>
                    <a:pt x="31453" y="8961"/>
                  </a:lnTo>
                  <a:lnTo>
                    <a:pt x="32887" y="9938"/>
                  </a:lnTo>
                  <a:lnTo>
                    <a:pt x="33843" y="11582"/>
                  </a:lnTo>
                  <a:lnTo>
                    <a:pt x="35377" y="16608"/>
                  </a:lnTo>
                  <a:lnTo>
                    <a:pt x="36496" y="18013"/>
                  </a:lnTo>
                  <a:lnTo>
                    <a:pt x="38235" y="19941"/>
                  </a:lnTo>
                  <a:lnTo>
                    <a:pt x="40388" y="22219"/>
                  </a:lnTo>
                  <a:lnTo>
                    <a:pt x="41823" y="24730"/>
                  </a:lnTo>
                  <a:lnTo>
                    <a:pt x="42779" y="27396"/>
                  </a:lnTo>
                  <a:lnTo>
                    <a:pt x="44316" y="34064"/>
                  </a:lnTo>
                  <a:lnTo>
                    <a:pt x="43448" y="35603"/>
                  </a:lnTo>
                  <a:lnTo>
                    <a:pt x="41877" y="37621"/>
                  </a:lnTo>
                  <a:lnTo>
                    <a:pt x="36963" y="43249"/>
                  </a:lnTo>
                  <a:lnTo>
                    <a:pt x="35567" y="43711"/>
                  </a:lnTo>
                  <a:lnTo>
                    <a:pt x="33644" y="44019"/>
                  </a:lnTo>
                  <a:lnTo>
                    <a:pt x="28165" y="44513"/>
                  </a:lnTo>
                  <a:lnTo>
                    <a:pt x="26722" y="44554"/>
                  </a:lnTo>
                  <a:lnTo>
                    <a:pt x="22470" y="44599"/>
                  </a:lnTo>
                  <a:lnTo>
                    <a:pt x="19946" y="43618"/>
                  </a:lnTo>
                  <a:lnTo>
                    <a:pt x="17270" y="41973"/>
                  </a:lnTo>
                  <a:lnTo>
                    <a:pt x="14493" y="39883"/>
                  </a:lnTo>
                  <a:lnTo>
                    <a:pt x="11649" y="38491"/>
                  </a:lnTo>
                  <a:lnTo>
                    <a:pt x="8759" y="37562"/>
                  </a:lnTo>
                  <a:lnTo>
                    <a:pt x="0" y="357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26"/>
            <p:cNvSpPr/>
            <p:nvPr/>
          </p:nvSpPr>
          <p:spPr>
            <a:xfrm>
              <a:off x="6198820" y="3397414"/>
              <a:ext cx="80448" cy="58254"/>
            </a:xfrm>
            <a:custGeom>
              <a:avLst/>
              <a:gdLst/>
              <a:ahLst/>
              <a:cxnLst/>
              <a:rect l="0" t="0" r="0" b="0"/>
              <a:pathLst>
                <a:path w="80448" h="58254">
                  <a:moveTo>
                    <a:pt x="80447" y="31586"/>
                  </a:moveTo>
                  <a:lnTo>
                    <a:pt x="71512" y="31586"/>
                  </a:lnTo>
                  <a:lnTo>
                    <a:pt x="56116" y="23898"/>
                  </a:lnTo>
                  <a:lnTo>
                    <a:pt x="56281" y="23484"/>
                  </a:lnTo>
                  <a:lnTo>
                    <a:pt x="57385" y="23208"/>
                  </a:lnTo>
                  <a:lnTo>
                    <a:pt x="59112" y="23024"/>
                  </a:lnTo>
                  <a:lnTo>
                    <a:pt x="60265" y="21909"/>
                  </a:lnTo>
                  <a:lnTo>
                    <a:pt x="61034" y="20174"/>
                  </a:lnTo>
                  <a:lnTo>
                    <a:pt x="62267" y="15000"/>
                  </a:lnTo>
                  <a:lnTo>
                    <a:pt x="63361" y="14576"/>
                  </a:lnTo>
                  <a:lnTo>
                    <a:pt x="65083" y="14293"/>
                  </a:lnTo>
                  <a:lnTo>
                    <a:pt x="71133" y="13760"/>
                  </a:lnTo>
                  <a:lnTo>
                    <a:pt x="71258" y="14741"/>
                  </a:lnTo>
                  <a:lnTo>
                    <a:pt x="71341" y="16387"/>
                  </a:lnTo>
                  <a:lnTo>
                    <a:pt x="71476" y="21418"/>
                  </a:lnTo>
                  <a:lnTo>
                    <a:pt x="71507" y="43615"/>
                  </a:lnTo>
                  <a:lnTo>
                    <a:pt x="70514" y="45558"/>
                  </a:lnTo>
                  <a:lnTo>
                    <a:pt x="68860" y="46854"/>
                  </a:lnTo>
                  <a:lnTo>
                    <a:pt x="66763" y="47718"/>
                  </a:lnTo>
                  <a:lnTo>
                    <a:pt x="64373" y="49286"/>
                  </a:lnTo>
                  <a:lnTo>
                    <a:pt x="61785" y="51324"/>
                  </a:lnTo>
                  <a:lnTo>
                    <a:pt x="55242" y="56983"/>
                  </a:lnTo>
                  <a:lnTo>
                    <a:pt x="53712" y="57447"/>
                  </a:lnTo>
                  <a:lnTo>
                    <a:pt x="51699" y="57756"/>
                  </a:lnTo>
                  <a:lnTo>
                    <a:pt x="46077" y="58253"/>
                  </a:lnTo>
                  <a:lnTo>
                    <a:pt x="44623" y="57301"/>
                  </a:lnTo>
                  <a:lnTo>
                    <a:pt x="42660" y="55675"/>
                  </a:lnTo>
                  <a:lnTo>
                    <a:pt x="37118" y="50676"/>
                  </a:lnTo>
                  <a:lnTo>
                    <a:pt x="36664" y="49274"/>
                  </a:lnTo>
                  <a:lnTo>
                    <a:pt x="36360" y="47346"/>
                  </a:lnTo>
                  <a:lnTo>
                    <a:pt x="36158" y="45070"/>
                  </a:lnTo>
                  <a:lnTo>
                    <a:pt x="35031" y="42559"/>
                  </a:lnTo>
                  <a:lnTo>
                    <a:pt x="33285" y="39894"/>
                  </a:lnTo>
                  <a:lnTo>
                    <a:pt x="31129" y="37124"/>
                  </a:lnTo>
                  <a:lnTo>
                    <a:pt x="29691" y="34286"/>
                  </a:lnTo>
                  <a:lnTo>
                    <a:pt x="28733" y="31402"/>
                  </a:lnTo>
                  <a:lnTo>
                    <a:pt x="28094" y="28487"/>
                  </a:lnTo>
                  <a:lnTo>
                    <a:pt x="27668" y="25551"/>
                  </a:lnTo>
                  <a:lnTo>
                    <a:pt x="27384" y="22602"/>
                  </a:lnTo>
                  <a:lnTo>
                    <a:pt x="27195" y="19644"/>
                  </a:lnTo>
                  <a:lnTo>
                    <a:pt x="26984" y="13710"/>
                  </a:lnTo>
                  <a:lnTo>
                    <a:pt x="26928" y="10740"/>
                  </a:lnTo>
                  <a:lnTo>
                    <a:pt x="27883" y="8758"/>
                  </a:lnTo>
                  <a:lnTo>
                    <a:pt x="29513" y="7438"/>
                  </a:lnTo>
                  <a:lnTo>
                    <a:pt x="31594" y="6558"/>
                  </a:lnTo>
                  <a:lnTo>
                    <a:pt x="32981" y="4979"/>
                  </a:lnTo>
                  <a:lnTo>
                    <a:pt x="33905" y="2934"/>
                  </a:lnTo>
                  <a:lnTo>
                    <a:pt x="34522" y="578"/>
                  </a:lnTo>
                  <a:lnTo>
                    <a:pt x="35925" y="0"/>
                  </a:lnTo>
                  <a:lnTo>
                    <a:pt x="37855" y="607"/>
                  </a:lnTo>
                  <a:lnTo>
                    <a:pt x="43342" y="3969"/>
                  </a:lnTo>
                  <a:lnTo>
                    <a:pt x="44786" y="4245"/>
                  </a:lnTo>
                  <a:lnTo>
                    <a:pt x="46741" y="4429"/>
                  </a:lnTo>
                  <a:lnTo>
                    <a:pt x="49038" y="4552"/>
                  </a:lnTo>
                  <a:lnTo>
                    <a:pt x="50569" y="5626"/>
                  </a:lnTo>
                  <a:lnTo>
                    <a:pt x="51590" y="7334"/>
                  </a:lnTo>
                  <a:lnTo>
                    <a:pt x="53228" y="12464"/>
                  </a:lnTo>
                  <a:lnTo>
                    <a:pt x="54356" y="13877"/>
                  </a:lnTo>
                  <a:lnTo>
                    <a:pt x="56101" y="15811"/>
                  </a:lnTo>
                  <a:lnTo>
                    <a:pt x="60687" y="20606"/>
                  </a:lnTo>
                  <a:lnTo>
                    <a:pt x="71028" y="31100"/>
                  </a:lnTo>
                  <a:lnTo>
                    <a:pt x="68647" y="31370"/>
                  </a:lnTo>
                  <a:lnTo>
                    <a:pt x="63771" y="31544"/>
                  </a:lnTo>
                  <a:lnTo>
                    <a:pt x="50234" y="31582"/>
                  </a:lnTo>
                  <a:lnTo>
                    <a:pt x="47394" y="30591"/>
                  </a:lnTo>
                  <a:lnTo>
                    <a:pt x="44507" y="28938"/>
                  </a:lnTo>
                  <a:lnTo>
                    <a:pt x="41589" y="26845"/>
                  </a:lnTo>
                  <a:lnTo>
                    <a:pt x="38652" y="25449"/>
                  </a:lnTo>
                  <a:lnTo>
                    <a:pt x="35699" y="24517"/>
                  </a:lnTo>
                  <a:lnTo>
                    <a:pt x="32738" y="23897"/>
                  </a:lnTo>
                  <a:lnTo>
                    <a:pt x="29771" y="22492"/>
                  </a:lnTo>
                  <a:lnTo>
                    <a:pt x="26800" y="20562"/>
                  </a:lnTo>
                  <a:lnTo>
                    <a:pt x="23825" y="18284"/>
                  </a:lnTo>
                  <a:lnTo>
                    <a:pt x="20850" y="16765"/>
                  </a:lnTo>
                  <a:lnTo>
                    <a:pt x="17873" y="15752"/>
                  </a:lnTo>
                  <a:lnTo>
                    <a:pt x="14895" y="15077"/>
                  </a:lnTo>
                  <a:lnTo>
                    <a:pt x="11916" y="13634"/>
                  </a:lnTo>
                  <a:lnTo>
                    <a:pt x="8937" y="11681"/>
                  </a:lnTo>
                  <a:lnTo>
                    <a:pt x="45" y="4833"/>
                  </a:lnTo>
                  <a:lnTo>
                    <a:pt x="4758" y="4808"/>
                  </a:lnTo>
                  <a:lnTo>
                    <a:pt x="6151" y="5796"/>
                  </a:lnTo>
                  <a:lnTo>
                    <a:pt x="7081" y="7448"/>
                  </a:lnTo>
                  <a:lnTo>
                    <a:pt x="7700" y="9541"/>
                  </a:lnTo>
                  <a:lnTo>
                    <a:pt x="9106" y="10936"/>
                  </a:lnTo>
                  <a:lnTo>
                    <a:pt x="11036" y="11866"/>
                  </a:lnTo>
                  <a:lnTo>
                    <a:pt x="13317" y="12486"/>
                  </a:lnTo>
                  <a:lnTo>
                    <a:pt x="14836" y="13892"/>
                  </a:lnTo>
                  <a:lnTo>
                    <a:pt x="15850" y="15821"/>
                  </a:lnTo>
                  <a:lnTo>
                    <a:pt x="17477" y="21306"/>
                  </a:lnTo>
                  <a:lnTo>
                    <a:pt x="18603" y="22749"/>
                  </a:lnTo>
                  <a:lnTo>
                    <a:pt x="20347" y="24702"/>
                  </a:lnTo>
                  <a:lnTo>
                    <a:pt x="25538" y="30226"/>
                  </a:lnTo>
                  <a:lnTo>
                    <a:pt x="24970" y="30680"/>
                  </a:lnTo>
                  <a:lnTo>
                    <a:pt x="23599" y="30982"/>
                  </a:lnTo>
                  <a:lnTo>
                    <a:pt x="19007" y="31467"/>
                  </a:lnTo>
                  <a:lnTo>
                    <a:pt x="17638" y="31507"/>
                  </a:lnTo>
                  <a:lnTo>
                    <a:pt x="13467" y="31551"/>
                  </a:lnTo>
                  <a:lnTo>
                    <a:pt x="10965" y="30570"/>
                  </a:lnTo>
                  <a:lnTo>
                    <a:pt x="8303" y="28924"/>
                  </a:lnTo>
                  <a:lnTo>
                    <a:pt x="0" y="226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27"/>
            <p:cNvSpPr/>
            <p:nvPr/>
          </p:nvSpPr>
          <p:spPr>
            <a:xfrm>
              <a:off x="6386530" y="2928950"/>
              <a:ext cx="80438" cy="53530"/>
            </a:xfrm>
            <a:custGeom>
              <a:avLst/>
              <a:gdLst/>
              <a:ahLst/>
              <a:cxnLst/>
              <a:rect l="0" t="0" r="0" b="0"/>
              <a:pathLst>
                <a:path w="80438" h="53530">
                  <a:moveTo>
                    <a:pt x="62570" y="35706"/>
                  </a:moveTo>
                  <a:lnTo>
                    <a:pt x="53641" y="35706"/>
                  </a:lnTo>
                  <a:lnTo>
                    <a:pt x="53631" y="5537"/>
                  </a:lnTo>
                  <a:lnTo>
                    <a:pt x="54624" y="3687"/>
                  </a:lnTo>
                  <a:lnTo>
                    <a:pt x="56279" y="2454"/>
                  </a:lnTo>
                  <a:lnTo>
                    <a:pt x="61328" y="475"/>
                  </a:lnTo>
                  <a:lnTo>
                    <a:pt x="62735" y="312"/>
                  </a:lnTo>
                  <a:lnTo>
                    <a:pt x="64667" y="204"/>
                  </a:lnTo>
                  <a:lnTo>
                    <a:pt x="70157" y="30"/>
                  </a:lnTo>
                  <a:lnTo>
                    <a:pt x="75854" y="0"/>
                  </a:lnTo>
                  <a:lnTo>
                    <a:pt x="77385" y="988"/>
                  </a:lnTo>
                  <a:lnTo>
                    <a:pt x="78406" y="2639"/>
                  </a:lnTo>
                  <a:lnTo>
                    <a:pt x="79086" y="4732"/>
                  </a:lnTo>
                  <a:lnTo>
                    <a:pt x="79540" y="7119"/>
                  </a:lnTo>
                  <a:lnTo>
                    <a:pt x="79843" y="9703"/>
                  </a:lnTo>
                  <a:lnTo>
                    <a:pt x="80044" y="12417"/>
                  </a:lnTo>
                  <a:lnTo>
                    <a:pt x="80179" y="15220"/>
                  </a:lnTo>
                  <a:lnTo>
                    <a:pt x="80328" y="20978"/>
                  </a:lnTo>
                  <a:lnTo>
                    <a:pt x="80437" y="38696"/>
                  </a:lnTo>
                  <a:lnTo>
                    <a:pt x="79447" y="40676"/>
                  </a:lnTo>
                  <a:lnTo>
                    <a:pt x="77794" y="41996"/>
                  </a:lnTo>
                  <a:lnTo>
                    <a:pt x="75699" y="42876"/>
                  </a:lnTo>
                  <a:lnTo>
                    <a:pt x="73309" y="44455"/>
                  </a:lnTo>
                  <a:lnTo>
                    <a:pt x="70723" y="46500"/>
                  </a:lnTo>
                  <a:lnTo>
                    <a:pt x="68005" y="48855"/>
                  </a:lnTo>
                  <a:lnTo>
                    <a:pt x="65201" y="50425"/>
                  </a:lnTo>
                  <a:lnTo>
                    <a:pt x="62337" y="51472"/>
                  </a:lnTo>
                  <a:lnTo>
                    <a:pt x="55351" y="53152"/>
                  </a:lnTo>
                  <a:lnTo>
                    <a:pt x="53785" y="53290"/>
                  </a:lnTo>
                  <a:lnTo>
                    <a:pt x="51748" y="53382"/>
                  </a:lnTo>
                  <a:lnTo>
                    <a:pt x="46836" y="53484"/>
                  </a:lnTo>
                  <a:lnTo>
                    <a:pt x="41341" y="53529"/>
                  </a:lnTo>
                  <a:lnTo>
                    <a:pt x="39479" y="52549"/>
                  </a:lnTo>
                  <a:lnTo>
                    <a:pt x="38238" y="50904"/>
                  </a:lnTo>
                  <a:lnTo>
                    <a:pt x="37410" y="48814"/>
                  </a:lnTo>
                  <a:lnTo>
                    <a:pt x="35864" y="47421"/>
                  </a:lnTo>
                  <a:lnTo>
                    <a:pt x="33842" y="46493"/>
                  </a:lnTo>
                  <a:lnTo>
                    <a:pt x="31500" y="45874"/>
                  </a:lnTo>
                  <a:lnTo>
                    <a:pt x="28945" y="44469"/>
                  </a:lnTo>
                  <a:lnTo>
                    <a:pt x="26249" y="42540"/>
                  </a:lnTo>
                  <a:lnTo>
                    <a:pt x="23459" y="40262"/>
                  </a:lnTo>
                  <a:lnTo>
                    <a:pt x="21598" y="37751"/>
                  </a:lnTo>
                  <a:lnTo>
                    <a:pt x="20357" y="35085"/>
                  </a:lnTo>
                  <a:lnTo>
                    <a:pt x="18367" y="28418"/>
                  </a:lnTo>
                  <a:lnTo>
                    <a:pt x="19197" y="26878"/>
                  </a:lnTo>
                  <a:lnTo>
                    <a:pt x="20744" y="24860"/>
                  </a:lnTo>
                  <a:lnTo>
                    <a:pt x="25616" y="19232"/>
                  </a:lnTo>
                  <a:lnTo>
                    <a:pt x="28930" y="15817"/>
                  </a:lnTo>
                  <a:lnTo>
                    <a:pt x="31205" y="13517"/>
                  </a:lnTo>
                  <a:lnTo>
                    <a:pt x="33715" y="11984"/>
                  </a:lnTo>
                  <a:lnTo>
                    <a:pt x="36381" y="10961"/>
                  </a:lnTo>
                  <a:lnTo>
                    <a:pt x="39151" y="10280"/>
                  </a:lnTo>
                  <a:lnTo>
                    <a:pt x="41992" y="10818"/>
                  </a:lnTo>
                  <a:lnTo>
                    <a:pt x="44878" y="12169"/>
                  </a:lnTo>
                  <a:lnTo>
                    <a:pt x="51903" y="16725"/>
                  </a:lnTo>
                  <a:lnTo>
                    <a:pt x="53472" y="17099"/>
                  </a:lnTo>
                  <a:lnTo>
                    <a:pt x="55511" y="17348"/>
                  </a:lnTo>
                  <a:lnTo>
                    <a:pt x="57865" y="17514"/>
                  </a:lnTo>
                  <a:lnTo>
                    <a:pt x="59433" y="18617"/>
                  </a:lnTo>
                  <a:lnTo>
                    <a:pt x="60478" y="20345"/>
                  </a:lnTo>
                  <a:lnTo>
                    <a:pt x="62157" y="25506"/>
                  </a:lnTo>
                  <a:lnTo>
                    <a:pt x="62294" y="26922"/>
                  </a:lnTo>
                  <a:lnTo>
                    <a:pt x="62386" y="28858"/>
                  </a:lnTo>
                  <a:lnTo>
                    <a:pt x="62534" y="34353"/>
                  </a:lnTo>
                  <a:lnTo>
                    <a:pt x="61553" y="35797"/>
                  </a:lnTo>
                  <a:lnTo>
                    <a:pt x="59905" y="37751"/>
                  </a:lnTo>
                  <a:lnTo>
                    <a:pt x="54871" y="43276"/>
                  </a:lnTo>
                  <a:lnTo>
                    <a:pt x="53465" y="43729"/>
                  </a:lnTo>
                  <a:lnTo>
                    <a:pt x="51534" y="44031"/>
                  </a:lnTo>
                  <a:lnTo>
                    <a:pt x="46044" y="44517"/>
                  </a:lnTo>
                  <a:lnTo>
                    <a:pt x="42645" y="44583"/>
                  </a:lnTo>
                  <a:lnTo>
                    <a:pt x="40348" y="44600"/>
                  </a:lnTo>
                  <a:lnTo>
                    <a:pt x="37824" y="43620"/>
                  </a:lnTo>
                  <a:lnTo>
                    <a:pt x="35148" y="41974"/>
                  </a:lnTo>
                  <a:lnTo>
                    <a:pt x="32370" y="39885"/>
                  </a:lnTo>
                  <a:lnTo>
                    <a:pt x="29525" y="38492"/>
                  </a:lnTo>
                  <a:lnTo>
                    <a:pt x="26636" y="37563"/>
                  </a:lnTo>
                  <a:lnTo>
                    <a:pt x="19607" y="36073"/>
                  </a:lnTo>
                  <a:lnTo>
                    <a:pt x="19031" y="34959"/>
                  </a:lnTo>
                  <a:lnTo>
                    <a:pt x="18646" y="33224"/>
                  </a:lnTo>
                  <a:lnTo>
                    <a:pt x="18029" y="28050"/>
                  </a:lnTo>
                  <a:lnTo>
                    <a:pt x="18971" y="26634"/>
                  </a:lnTo>
                  <a:lnTo>
                    <a:pt x="20593" y="24697"/>
                  </a:lnTo>
                  <a:lnTo>
                    <a:pt x="22667" y="22413"/>
                  </a:lnTo>
                  <a:lnTo>
                    <a:pt x="25043" y="20891"/>
                  </a:lnTo>
                  <a:lnTo>
                    <a:pt x="27621" y="19877"/>
                  </a:lnTo>
                  <a:lnTo>
                    <a:pt x="35713" y="17858"/>
                  </a:lnTo>
                  <a:lnTo>
                    <a:pt x="35750" y="25536"/>
                  </a:lnTo>
                  <a:lnTo>
                    <a:pt x="34759" y="25950"/>
                  </a:lnTo>
                  <a:lnTo>
                    <a:pt x="33104" y="26225"/>
                  </a:lnTo>
                  <a:lnTo>
                    <a:pt x="31008" y="26409"/>
                  </a:lnTo>
                  <a:lnTo>
                    <a:pt x="28617" y="26532"/>
                  </a:lnTo>
                  <a:lnTo>
                    <a:pt x="23313" y="26668"/>
                  </a:lnTo>
                  <a:lnTo>
                    <a:pt x="14742" y="26744"/>
                  </a:lnTo>
                  <a:lnTo>
                    <a:pt x="12808" y="27747"/>
                  </a:lnTo>
                  <a:lnTo>
                    <a:pt x="11517" y="29408"/>
                  </a:lnTo>
                  <a:lnTo>
                    <a:pt x="10658" y="31507"/>
                  </a:lnTo>
                  <a:lnTo>
                    <a:pt x="9092" y="32907"/>
                  </a:lnTo>
                  <a:lnTo>
                    <a:pt x="7055" y="33840"/>
                  </a:lnTo>
                  <a:lnTo>
                    <a:pt x="0" y="357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28"/>
            <p:cNvSpPr/>
            <p:nvPr/>
          </p:nvSpPr>
          <p:spPr>
            <a:xfrm>
              <a:off x="6842397" y="2754231"/>
              <a:ext cx="88108" cy="49692"/>
            </a:xfrm>
            <a:custGeom>
              <a:avLst/>
              <a:gdLst/>
              <a:ahLst/>
              <a:cxnLst/>
              <a:rect l="0" t="0" r="0" b="0"/>
              <a:pathLst>
                <a:path w="88108" h="49692">
                  <a:moveTo>
                    <a:pt x="53632" y="49691"/>
                  </a:moveTo>
                  <a:lnTo>
                    <a:pt x="53632" y="42002"/>
                  </a:lnTo>
                  <a:lnTo>
                    <a:pt x="54625" y="40596"/>
                  </a:lnTo>
                  <a:lnTo>
                    <a:pt x="56280" y="38667"/>
                  </a:lnTo>
                  <a:lnTo>
                    <a:pt x="58376" y="36388"/>
                  </a:lnTo>
                  <a:lnTo>
                    <a:pt x="59775" y="33877"/>
                  </a:lnTo>
                  <a:lnTo>
                    <a:pt x="60706" y="31211"/>
                  </a:lnTo>
                  <a:lnTo>
                    <a:pt x="61327" y="28441"/>
                  </a:lnTo>
                  <a:lnTo>
                    <a:pt x="62734" y="26595"/>
                  </a:lnTo>
                  <a:lnTo>
                    <a:pt x="64667" y="25364"/>
                  </a:lnTo>
                  <a:lnTo>
                    <a:pt x="70157" y="23388"/>
                  </a:lnTo>
                  <a:lnTo>
                    <a:pt x="71601" y="22234"/>
                  </a:lnTo>
                  <a:lnTo>
                    <a:pt x="73557" y="20472"/>
                  </a:lnTo>
                  <a:lnTo>
                    <a:pt x="80044" y="14353"/>
                  </a:lnTo>
                  <a:lnTo>
                    <a:pt x="81172" y="14226"/>
                  </a:lnTo>
                  <a:lnTo>
                    <a:pt x="82916" y="14141"/>
                  </a:lnTo>
                  <a:lnTo>
                    <a:pt x="85072" y="14085"/>
                  </a:lnTo>
                  <a:lnTo>
                    <a:pt x="86510" y="15040"/>
                  </a:lnTo>
                  <a:lnTo>
                    <a:pt x="87468" y="16668"/>
                  </a:lnTo>
                  <a:lnTo>
                    <a:pt x="88107" y="18746"/>
                  </a:lnTo>
                  <a:lnTo>
                    <a:pt x="87541" y="20131"/>
                  </a:lnTo>
                  <a:lnTo>
                    <a:pt x="86169" y="21055"/>
                  </a:lnTo>
                  <a:lnTo>
                    <a:pt x="84262" y="21670"/>
                  </a:lnTo>
                  <a:lnTo>
                    <a:pt x="82990" y="23073"/>
                  </a:lnTo>
                  <a:lnTo>
                    <a:pt x="82142" y="25000"/>
                  </a:lnTo>
                  <a:lnTo>
                    <a:pt x="81577" y="27277"/>
                  </a:lnTo>
                  <a:lnTo>
                    <a:pt x="80208" y="29788"/>
                  </a:lnTo>
                  <a:lnTo>
                    <a:pt x="78301" y="32453"/>
                  </a:lnTo>
                  <a:lnTo>
                    <a:pt x="76037" y="35223"/>
                  </a:lnTo>
                  <a:lnTo>
                    <a:pt x="73534" y="37069"/>
                  </a:lnTo>
                  <a:lnTo>
                    <a:pt x="70872" y="38300"/>
                  </a:lnTo>
                  <a:lnTo>
                    <a:pt x="68105" y="39120"/>
                  </a:lnTo>
                  <a:lnTo>
                    <a:pt x="66260" y="40659"/>
                  </a:lnTo>
                  <a:lnTo>
                    <a:pt x="65030" y="42678"/>
                  </a:lnTo>
                  <a:lnTo>
                    <a:pt x="64209" y="45015"/>
                  </a:lnTo>
                  <a:lnTo>
                    <a:pt x="62670" y="46574"/>
                  </a:lnTo>
                  <a:lnTo>
                    <a:pt x="60650" y="47613"/>
                  </a:lnTo>
                  <a:lnTo>
                    <a:pt x="58310" y="48306"/>
                  </a:lnTo>
                  <a:lnTo>
                    <a:pt x="55758" y="48767"/>
                  </a:lnTo>
                  <a:lnTo>
                    <a:pt x="53063" y="49075"/>
                  </a:lnTo>
                  <a:lnTo>
                    <a:pt x="50273" y="49281"/>
                  </a:lnTo>
                  <a:lnTo>
                    <a:pt x="47420" y="49417"/>
                  </a:lnTo>
                  <a:lnTo>
                    <a:pt x="41601" y="49569"/>
                  </a:lnTo>
                  <a:lnTo>
                    <a:pt x="32741" y="49655"/>
                  </a:lnTo>
                  <a:lnTo>
                    <a:pt x="30766" y="48675"/>
                  </a:lnTo>
                  <a:lnTo>
                    <a:pt x="29449" y="47029"/>
                  </a:lnTo>
                  <a:lnTo>
                    <a:pt x="28572" y="44940"/>
                  </a:lnTo>
                  <a:lnTo>
                    <a:pt x="26993" y="43547"/>
                  </a:lnTo>
                  <a:lnTo>
                    <a:pt x="24947" y="42618"/>
                  </a:lnTo>
                  <a:lnTo>
                    <a:pt x="22591" y="41999"/>
                  </a:lnTo>
                  <a:lnTo>
                    <a:pt x="21020" y="40594"/>
                  </a:lnTo>
                  <a:lnTo>
                    <a:pt x="19972" y="38665"/>
                  </a:lnTo>
                  <a:lnTo>
                    <a:pt x="19274" y="36388"/>
                  </a:lnTo>
                  <a:lnTo>
                    <a:pt x="18808" y="33877"/>
                  </a:lnTo>
                  <a:lnTo>
                    <a:pt x="18498" y="31211"/>
                  </a:lnTo>
                  <a:lnTo>
                    <a:pt x="18291" y="28441"/>
                  </a:lnTo>
                  <a:lnTo>
                    <a:pt x="18153" y="25602"/>
                  </a:lnTo>
                  <a:lnTo>
                    <a:pt x="18001" y="19803"/>
                  </a:lnTo>
                  <a:lnTo>
                    <a:pt x="17914" y="10959"/>
                  </a:lnTo>
                  <a:lnTo>
                    <a:pt x="18895" y="8987"/>
                  </a:lnTo>
                  <a:lnTo>
                    <a:pt x="20541" y="7672"/>
                  </a:lnTo>
                  <a:lnTo>
                    <a:pt x="25577" y="5562"/>
                  </a:lnTo>
                  <a:lnTo>
                    <a:pt x="26982" y="4397"/>
                  </a:lnTo>
                  <a:lnTo>
                    <a:pt x="28913" y="2628"/>
                  </a:lnTo>
                  <a:lnTo>
                    <a:pt x="31194" y="456"/>
                  </a:lnTo>
                  <a:lnTo>
                    <a:pt x="33707" y="0"/>
                  </a:lnTo>
                  <a:lnTo>
                    <a:pt x="36376" y="689"/>
                  </a:lnTo>
                  <a:lnTo>
                    <a:pt x="39148" y="2140"/>
                  </a:lnTo>
                  <a:lnTo>
                    <a:pt x="41990" y="3107"/>
                  </a:lnTo>
                  <a:lnTo>
                    <a:pt x="44877" y="3753"/>
                  </a:lnTo>
                  <a:lnTo>
                    <a:pt x="51902" y="4788"/>
                  </a:lnTo>
                  <a:lnTo>
                    <a:pt x="53471" y="5865"/>
                  </a:lnTo>
                  <a:lnTo>
                    <a:pt x="55511" y="7575"/>
                  </a:lnTo>
                  <a:lnTo>
                    <a:pt x="61176" y="12708"/>
                  </a:lnTo>
                  <a:lnTo>
                    <a:pt x="61641" y="14122"/>
                  </a:lnTo>
                  <a:lnTo>
                    <a:pt x="61951" y="16056"/>
                  </a:lnTo>
                  <a:lnTo>
                    <a:pt x="62157" y="18338"/>
                  </a:lnTo>
                  <a:lnTo>
                    <a:pt x="61302" y="20851"/>
                  </a:lnTo>
                  <a:lnTo>
                    <a:pt x="59738" y="23519"/>
                  </a:lnTo>
                  <a:lnTo>
                    <a:pt x="54838" y="30190"/>
                  </a:lnTo>
                  <a:lnTo>
                    <a:pt x="53443" y="30737"/>
                  </a:lnTo>
                  <a:lnTo>
                    <a:pt x="51519" y="31102"/>
                  </a:lnTo>
                  <a:lnTo>
                    <a:pt x="46041" y="31687"/>
                  </a:lnTo>
                  <a:lnTo>
                    <a:pt x="44598" y="31736"/>
                  </a:lnTo>
                  <a:lnTo>
                    <a:pt x="32370" y="31819"/>
                  </a:lnTo>
                  <a:lnTo>
                    <a:pt x="10334" y="31831"/>
                  </a:lnTo>
                  <a:lnTo>
                    <a:pt x="8875" y="30839"/>
                  </a:lnTo>
                  <a:lnTo>
                    <a:pt x="6911" y="29186"/>
                  </a:lnTo>
                  <a:lnTo>
                    <a:pt x="4607" y="27091"/>
                  </a:lnTo>
                  <a:lnTo>
                    <a:pt x="3071" y="24702"/>
                  </a:lnTo>
                  <a:lnTo>
                    <a:pt x="2047" y="22118"/>
                  </a:lnTo>
                  <a:lnTo>
                    <a:pt x="1365" y="19403"/>
                  </a:lnTo>
                  <a:lnTo>
                    <a:pt x="1902" y="17592"/>
                  </a:lnTo>
                  <a:lnTo>
                    <a:pt x="3254" y="16386"/>
                  </a:lnTo>
                  <a:lnTo>
                    <a:pt x="5149" y="15581"/>
                  </a:lnTo>
                  <a:lnTo>
                    <a:pt x="6412" y="14053"/>
                  </a:lnTo>
                  <a:lnTo>
                    <a:pt x="7255" y="12042"/>
                  </a:lnTo>
                  <a:lnTo>
                    <a:pt x="7816" y="9708"/>
                  </a:lnTo>
                  <a:lnTo>
                    <a:pt x="9183" y="8153"/>
                  </a:lnTo>
                  <a:lnTo>
                    <a:pt x="11088" y="7116"/>
                  </a:lnTo>
                  <a:lnTo>
                    <a:pt x="13351" y="6425"/>
                  </a:lnTo>
                  <a:lnTo>
                    <a:pt x="15853" y="5964"/>
                  </a:lnTo>
                  <a:lnTo>
                    <a:pt x="18514" y="5657"/>
                  </a:lnTo>
                  <a:lnTo>
                    <a:pt x="21281" y="5452"/>
                  </a:lnTo>
                  <a:lnTo>
                    <a:pt x="23127" y="6308"/>
                  </a:lnTo>
                  <a:lnTo>
                    <a:pt x="24356" y="7870"/>
                  </a:lnTo>
                  <a:lnTo>
                    <a:pt x="25175" y="9904"/>
                  </a:lnTo>
                  <a:lnTo>
                    <a:pt x="26716" y="11260"/>
                  </a:lnTo>
                  <a:lnTo>
                    <a:pt x="28736" y="12164"/>
                  </a:lnTo>
                  <a:lnTo>
                    <a:pt x="34368" y="13615"/>
                  </a:lnTo>
                  <a:lnTo>
                    <a:pt x="34830" y="14726"/>
                  </a:lnTo>
                  <a:lnTo>
                    <a:pt x="35138" y="16459"/>
                  </a:lnTo>
                  <a:lnTo>
                    <a:pt x="35744" y="22790"/>
                  </a:lnTo>
                  <a:lnTo>
                    <a:pt x="33101" y="25498"/>
                  </a:lnTo>
                  <a:lnTo>
                    <a:pt x="28058" y="30580"/>
                  </a:lnTo>
                  <a:lnTo>
                    <a:pt x="26651" y="30005"/>
                  </a:lnTo>
                  <a:lnTo>
                    <a:pt x="24718" y="28630"/>
                  </a:lnTo>
                  <a:lnTo>
                    <a:pt x="22438" y="26720"/>
                  </a:lnTo>
                  <a:lnTo>
                    <a:pt x="19924" y="26440"/>
                  </a:lnTo>
                  <a:lnTo>
                    <a:pt x="17256" y="27245"/>
                  </a:lnTo>
                  <a:lnTo>
                    <a:pt x="14484" y="28774"/>
                  </a:lnTo>
                  <a:lnTo>
                    <a:pt x="11642" y="29793"/>
                  </a:lnTo>
                  <a:lnTo>
                    <a:pt x="8754" y="30472"/>
                  </a:lnTo>
                  <a:lnTo>
                    <a:pt x="0" y="318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29"/>
            <p:cNvSpPr/>
            <p:nvPr/>
          </p:nvSpPr>
          <p:spPr>
            <a:xfrm>
              <a:off x="6681503" y="2312910"/>
              <a:ext cx="98206" cy="44515"/>
            </a:xfrm>
            <a:custGeom>
              <a:avLst/>
              <a:gdLst/>
              <a:ahLst/>
              <a:cxnLst/>
              <a:rect l="0" t="0" r="0" b="0"/>
              <a:pathLst>
                <a:path w="98206" h="44515">
                  <a:moveTo>
                    <a:pt x="62570" y="35598"/>
                  </a:moveTo>
                  <a:lnTo>
                    <a:pt x="62570" y="30857"/>
                  </a:lnTo>
                  <a:lnTo>
                    <a:pt x="63563" y="29461"/>
                  </a:lnTo>
                  <a:lnTo>
                    <a:pt x="65218" y="28530"/>
                  </a:lnTo>
                  <a:lnTo>
                    <a:pt x="67315" y="27909"/>
                  </a:lnTo>
                  <a:lnTo>
                    <a:pt x="68712" y="26503"/>
                  </a:lnTo>
                  <a:lnTo>
                    <a:pt x="69645" y="24574"/>
                  </a:lnTo>
                  <a:lnTo>
                    <a:pt x="70266" y="22295"/>
                  </a:lnTo>
                  <a:lnTo>
                    <a:pt x="71673" y="19784"/>
                  </a:lnTo>
                  <a:lnTo>
                    <a:pt x="73605" y="17118"/>
                  </a:lnTo>
                  <a:lnTo>
                    <a:pt x="79096" y="10450"/>
                  </a:lnTo>
                  <a:lnTo>
                    <a:pt x="80539" y="9902"/>
                  </a:lnTo>
                  <a:lnTo>
                    <a:pt x="82495" y="9538"/>
                  </a:lnTo>
                  <a:lnTo>
                    <a:pt x="88025" y="8953"/>
                  </a:lnTo>
                  <a:lnTo>
                    <a:pt x="89471" y="8904"/>
                  </a:lnTo>
                  <a:lnTo>
                    <a:pt x="98205" y="8810"/>
                  </a:lnTo>
                  <a:lnTo>
                    <a:pt x="95622" y="11455"/>
                  </a:lnTo>
                  <a:lnTo>
                    <a:pt x="93543" y="13549"/>
                  </a:lnTo>
                  <a:lnTo>
                    <a:pt x="92158" y="15938"/>
                  </a:lnTo>
                  <a:lnTo>
                    <a:pt x="91234" y="18522"/>
                  </a:lnTo>
                  <a:lnTo>
                    <a:pt x="90618" y="21237"/>
                  </a:lnTo>
                  <a:lnTo>
                    <a:pt x="89213" y="24040"/>
                  </a:lnTo>
                  <a:lnTo>
                    <a:pt x="87285" y="26900"/>
                  </a:lnTo>
                  <a:lnTo>
                    <a:pt x="85006" y="29799"/>
                  </a:lnTo>
                  <a:lnTo>
                    <a:pt x="82493" y="32724"/>
                  </a:lnTo>
                  <a:lnTo>
                    <a:pt x="79825" y="35666"/>
                  </a:lnTo>
                  <a:lnTo>
                    <a:pt x="77053" y="38620"/>
                  </a:lnTo>
                  <a:lnTo>
                    <a:pt x="74211" y="40589"/>
                  </a:lnTo>
                  <a:lnTo>
                    <a:pt x="71324" y="41902"/>
                  </a:lnTo>
                  <a:lnTo>
                    <a:pt x="68406" y="42777"/>
                  </a:lnTo>
                  <a:lnTo>
                    <a:pt x="65467" y="43360"/>
                  </a:lnTo>
                  <a:lnTo>
                    <a:pt x="62515" y="43749"/>
                  </a:lnTo>
                  <a:lnTo>
                    <a:pt x="59554" y="44009"/>
                  </a:lnTo>
                  <a:lnTo>
                    <a:pt x="56586" y="44182"/>
                  </a:lnTo>
                  <a:lnTo>
                    <a:pt x="50640" y="44374"/>
                  </a:lnTo>
                  <a:lnTo>
                    <a:pt x="37519" y="44514"/>
                  </a:lnTo>
                  <a:lnTo>
                    <a:pt x="36930" y="43526"/>
                  </a:lnTo>
                  <a:lnTo>
                    <a:pt x="36538" y="41875"/>
                  </a:lnTo>
                  <a:lnTo>
                    <a:pt x="35909" y="36838"/>
                  </a:lnTo>
                  <a:lnTo>
                    <a:pt x="35857" y="35432"/>
                  </a:lnTo>
                  <a:lnTo>
                    <a:pt x="35775" y="26047"/>
                  </a:lnTo>
                  <a:lnTo>
                    <a:pt x="35758" y="14639"/>
                  </a:lnTo>
                  <a:lnTo>
                    <a:pt x="36750" y="12696"/>
                  </a:lnTo>
                  <a:lnTo>
                    <a:pt x="38404" y="11400"/>
                  </a:lnTo>
                  <a:lnTo>
                    <a:pt x="40501" y="10536"/>
                  </a:lnTo>
                  <a:lnTo>
                    <a:pt x="42891" y="8968"/>
                  </a:lnTo>
                  <a:lnTo>
                    <a:pt x="45478" y="6930"/>
                  </a:lnTo>
                  <a:lnTo>
                    <a:pt x="48196" y="4580"/>
                  </a:lnTo>
                  <a:lnTo>
                    <a:pt x="51001" y="3013"/>
                  </a:lnTo>
                  <a:lnTo>
                    <a:pt x="53864" y="1968"/>
                  </a:lnTo>
                  <a:lnTo>
                    <a:pt x="60850" y="291"/>
                  </a:lnTo>
                  <a:lnTo>
                    <a:pt x="62416" y="1146"/>
                  </a:lnTo>
                  <a:lnTo>
                    <a:pt x="64453" y="2708"/>
                  </a:lnTo>
                  <a:lnTo>
                    <a:pt x="70115" y="7603"/>
                  </a:lnTo>
                  <a:lnTo>
                    <a:pt x="70579" y="8997"/>
                  </a:lnTo>
                  <a:lnTo>
                    <a:pt x="70889" y="10919"/>
                  </a:lnTo>
                  <a:lnTo>
                    <a:pt x="71096" y="13192"/>
                  </a:lnTo>
                  <a:lnTo>
                    <a:pt x="71233" y="15699"/>
                  </a:lnTo>
                  <a:lnTo>
                    <a:pt x="71472" y="25027"/>
                  </a:lnTo>
                  <a:lnTo>
                    <a:pt x="71497" y="30922"/>
                  </a:lnTo>
                  <a:lnTo>
                    <a:pt x="70508" y="32481"/>
                  </a:lnTo>
                  <a:lnTo>
                    <a:pt x="68855" y="33520"/>
                  </a:lnTo>
                  <a:lnTo>
                    <a:pt x="66760" y="34212"/>
                  </a:lnTo>
                  <a:lnTo>
                    <a:pt x="64370" y="35666"/>
                  </a:lnTo>
                  <a:lnTo>
                    <a:pt x="61784" y="37628"/>
                  </a:lnTo>
                  <a:lnTo>
                    <a:pt x="55242" y="43164"/>
                  </a:lnTo>
                  <a:lnTo>
                    <a:pt x="53711" y="43619"/>
                  </a:lnTo>
                  <a:lnTo>
                    <a:pt x="51698" y="43922"/>
                  </a:lnTo>
                  <a:lnTo>
                    <a:pt x="46077" y="44408"/>
                  </a:lnTo>
                  <a:lnTo>
                    <a:pt x="44622" y="43455"/>
                  </a:lnTo>
                  <a:lnTo>
                    <a:pt x="42659" y="41828"/>
                  </a:lnTo>
                  <a:lnTo>
                    <a:pt x="40357" y="39751"/>
                  </a:lnTo>
                  <a:lnTo>
                    <a:pt x="35152" y="34798"/>
                  </a:lnTo>
                  <a:lnTo>
                    <a:pt x="28463" y="28274"/>
                  </a:lnTo>
                  <a:lnTo>
                    <a:pt x="27913" y="26746"/>
                  </a:lnTo>
                  <a:lnTo>
                    <a:pt x="27546" y="24736"/>
                  </a:lnTo>
                  <a:lnTo>
                    <a:pt x="27304" y="22403"/>
                  </a:lnTo>
                  <a:lnTo>
                    <a:pt x="27140" y="19856"/>
                  </a:lnTo>
                  <a:lnTo>
                    <a:pt x="27032" y="17166"/>
                  </a:lnTo>
                  <a:lnTo>
                    <a:pt x="26858" y="10459"/>
                  </a:lnTo>
                  <a:lnTo>
                    <a:pt x="26819" y="1265"/>
                  </a:lnTo>
                  <a:lnTo>
                    <a:pt x="27811" y="803"/>
                  </a:lnTo>
                  <a:lnTo>
                    <a:pt x="29466" y="495"/>
                  </a:lnTo>
                  <a:lnTo>
                    <a:pt x="34511" y="0"/>
                  </a:lnTo>
                  <a:lnTo>
                    <a:pt x="35920" y="952"/>
                  </a:lnTo>
                  <a:lnTo>
                    <a:pt x="37851" y="2579"/>
                  </a:lnTo>
                  <a:lnTo>
                    <a:pt x="43341" y="7578"/>
                  </a:lnTo>
                  <a:lnTo>
                    <a:pt x="43792" y="8980"/>
                  </a:lnTo>
                  <a:lnTo>
                    <a:pt x="44092" y="10907"/>
                  </a:lnTo>
                  <a:lnTo>
                    <a:pt x="44657" y="17338"/>
                  </a:lnTo>
                  <a:lnTo>
                    <a:pt x="44683" y="22360"/>
                  </a:lnTo>
                  <a:lnTo>
                    <a:pt x="43693" y="23796"/>
                  </a:lnTo>
                  <a:lnTo>
                    <a:pt x="42039" y="24753"/>
                  </a:lnTo>
                  <a:lnTo>
                    <a:pt x="36122" y="26556"/>
                  </a:lnTo>
                  <a:lnTo>
                    <a:pt x="33269" y="26618"/>
                  </a:lnTo>
                  <a:lnTo>
                    <a:pt x="13612" y="26667"/>
                  </a:lnTo>
                  <a:lnTo>
                    <a:pt x="11061" y="25675"/>
                  </a:lnTo>
                  <a:lnTo>
                    <a:pt x="8367" y="24022"/>
                  </a:lnTo>
                  <a:lnTo>
                    <a:pt x="0" y="177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30"/>
            <p:cNvSpPr/>
            <p:nvPr/>
          </p:nvSpPr>
          <p:spPr>
            <a:xfrm>
              <a:off x="6985415" y="2143129"/>
              <a:ext cx="62423" cy="62505"/>
            </a:xfrm>
            <a:custGeom>
              <a:avLst/>
              <a:gdLst/>
              <a:ahLst/>
              <a:cxnLst/>
              <a:rect l="0" t="0" r="0" b="0"/>
              <a:pathLst>
                <a:path w="62423" h="62505">
                  <a:moveTo>
                    <a:pt x="44692" y="62504"/>
                  </a:moveTo>
                  <a:lnTo>
                    <a:pt x="44692" y="41155"/>
                  </a:lnTo>
                  <a:lnTo>
                    <a:pt x="43699" y="38349"/>
                  </a:lnTo>
                  <a:lnTo>
                    <a:pt x="42044" y="35487"/>
                  </a:lnTo>
                  <a:lnTo>
                    <a:pt x="39948" y="32586"/>
                  </a:lnTo>
                  <a:lnTo>
                    <a:pt x="38549" y="29660"/>
                  </a:lnTo>
                  <a:lnTo>
                    <a:pt x="37618" y="26717"/>
                  </a:lnTo>
                  <a:lnTo>
                    <a:pt x="36122" y="19606"/>
                  </a:lnTo>
                  <a:lnTo>
                    <a:pt x="35999" y="18030"/>
                  </a:lnTo>
                  <a:lnTo>
                    <a:pt x="35918" y="15987"/>
                  </a:lnTo>
                  <a:lnTo>
                    <a:pt x="35863" y="13634"/>
                  </a:lnTo>
                  <a:lnTo>
                    <a:pt x="36819" y="11072"/>
                  </a:lnTo>
                  <a:lnTo>
                    <a:pt x="38450" y="8372"/>
                  </a:lnTo>
                  <a:lnTo>
                    <a:pt x="44327" y="486"/>
                  </a:lnTo>
                  <a:lnTo>
                    <a:pt x="45442" y="323"/>
                  </a:lnTo>
                  <a:lnTo>
                    <a:pt x="47178" y="214"/>
                  </a:lnTo>
                  <a:lnTo>
                    <a:pt x="52356" y="39"/>
                  </a:lnTo>
                  <a:lnTo>
                    <a:pt x="52781" y="1017"/>
                  </a:lnTo>
                  <a:lnTo>
                    <a:pt x="53065" y="2661"/>
                  </a:lnTo>
                  <a:lnTo>
                    <a:pt x="53254" y="4749"/>
                  </a:lnTo>
                  <a:lnTo>
                    <a:pt x="53379" y="7134"/>
                  </a:lnTo>
                  <a:lnTo>
                    <a:pt x="53597" y="16247"/>
                  </a:lnTo>
                  <a:lnTo>
                    <a:pt x="53621" y="22119"/>
                  </a:lnTo>
                  <a:lnTo>
                    <a:pt x="52631" y="23675"/>
                  </a:lnTo>
                  <a:lnTo>
                    <a:pt x="50978" y="24711"/>
                  </a:lnTo>
                  <a:lnTo>
                    <a:pt x="48883" y="25403"/>
                  </a:lnTo>
                  <a:lnTo>
                    <a:pt x="47486" y="26856"/>
                  </a:lnTo>
                  <a:lnTo>
                    <a:pt x="46554" y="28816"/>
                  </a:lnTo>
                  <a:lnTo>
                    <a:pt x="45934" y="31116"/>
                  </a:lnTo>
                  <a:lnTo>
                    <a:pt x="44527" y="32649"/>
                  </a:lnTo>
                  <a:lnTo>
                    <a:pt x="42596" y="33671"/>
                  </a:lnTo>
                  <a:lnTo>
                    <a:pt x="40314" y="34352"/>
                  </a:lnTo>
                  <a:lnTo>
                    <a:pt x="37801" y="35798"/>
                  </a:lnTo>
                  <a:lnTo>
                    <a:pt x="35132" y="37755"/>
                  </a:lnTo>
                  <a:lnTo>
                    <a:pt x="28458" y="43283"/>
                  </a:lnTo>
                  <a:lnTo>
                    <a:pt x="26917" y="42745"/>
                  </a:lnTo>
                  <a:lnTo>
                    <a:pt x="24897" y="41393"/>
                  </a:lnTo>
                  <a:lnTo>
                    <a:pt x="18287" y="36047"/>
                  </a:lnTo>
                  <a:lnTo>
                    <a:pt x="18151" y="34944"/>
                  </a:lnTo>
                  <a:lnTo>
                    <a:pt x="18060" y="33217"/>
                  </a:lnTo>
                  <a:lnTo>
                    <a:pt x="17912" y="28055"/>
                  </a:lnTo>
                  <a:lnTo>
                    <a:pt x="17880" y="14468"/>
                  </a:lnTo>
                  <a:lnTo>
                    <a:pt x="18871" y="11628"/>
                  </a:lnTo>
                  <a:lnTo>
                    <a:pt x="20526" y="8743"/>
                  </a:lnTo>
                  <a:lnTo>
                    <a:pt x="25573" y="1724"/>
                  </a:lnTo>
                  <a:lnTo>
                    <a:pt x="27973" y="1148"/>
                  </a:lnTo>
                  <a:lnTo>
                    <a:pt x="31560" y="764"/>
                  </a:lnTo>
                  <a:lnTo>
                    <a:pt x="42098" y="148"/>
                  </a:lnTo>
                  <a:lnTo>
                    <a:pt x="46188" y="63"/>
                  </a:lnTo>
                  <a:lnTo>
                    <a:pt x="60891" y="0"/>
                  </a:lnTo>
                  <a:lnTo>
                    <a:pt x="61451" y="991"/>
                  </a:lnTo>
                  <a:lnTo>
                    <a:pt x="61824" y="2644"/>
                  </a:lnTo>
                  <a:lnTo>
                    <a:pt x="62073" y="4737"/>
                  </a:lnTo>
                  <a:lnTo>
                    <a:pt x="62239" y="7126"/>
                  </a:lnTo>
                  <a:lnTo>
                    <a:pt x="62349" y="9710"/>
                  </a:lnTo>
                  <a:lnTo>
                    <a:pt x="62422" y="12425"/>
                  </a:lnTo>
                  <a:lnTo>
                    <a:pt x="61477" y="14235"/>
                  </a:lnTo>
                  <a:lnTo>
                    <a:pt x="59856" y="15442"/>
                  </a:lnTo>
                  <a:lnTo>
                    <a:pt x="57781" y="16246"/>
                  </a:lnTo>
                  <a:lnTo>
                    <a:pt x="55404" y="17775"/>
                  </a:lnTo>
                  <a:lnTo>
                    <a:pt x="52827" y="19786"/>
                  </a:lnTo>
                  <a:lnTo>
                    <a:pt x="50116" y="22119"/>
                  </a:lnTo>
                  <a:lnTo>
                    <a:pt x="47315" y="23674"/>
                  </a:lnTo>
                  <a:lnTo>
                    <a:pt x="44454" y="24711"/>
                  </a:lnTo>
                  <a:lnTo>
                    <a:pt x="41555" y="25403"/>
                  </a:lnTo>
                  <a:lnTo>
                    <a:pt x="38627" y="26856"/>
                  </a:lnTo>
                  <a:lnTo>
                    <a:pt x="35684" y="28816"/>
                  </a:lnTo>
                  <a:lnTo>
                    <a:pt x="32728" y="31116"/>
                  </a:lnTo>
                  <a:lnTo>
                    <a:pt x="29763" y="32649"/>
                  </a:lnTo>
                  <a:lnTo>
                    <a:pt x="26794" y="33671"/>
                  </a:lnTo>
                  <a:lnTo>
                    <a:pt x="23822" y="34352"/>
                  </a:lnTo>
                  <a:lnTo>
                    <a:pt x="20846" y="34806"/>
                  </a:lnTo>
                  <a:lnTo>
                    <a:pt x="17870" y="35109"/>
                  </a:lnTo>
                  <a:lnTo>
                    <a:pt x="14893" y="35311"/>
                  </a:lnTo>
                  <a:lnTo>
                    <a:pt x="12908" y="36438"/>
                  </a:lnTo>
                  <a:lnTo>
                    <a:pt x="11585" y="38181"/>
                  </a:lnTo>
                  <a:lnTo>
                    <a:pt x="10703" y="40336"/>
                  </a:lnTo>
                  <a:lnTo>
                    <a:pt x="9121" y="41772"/>
                  </a:lnTo>
                  <a:lnTo>
                    <a:pt x="7073" y="42729"/>
                  </a:lnTo>
                  <a:lnTo>
                    <a:pt x="4716" y="43368"/>
                  </a:lnTo>
                  <a:lnTo>
                    <a:pt x="3143" y="42801"/>
                  </a:lnTo>
                  <a:lnTo>
                    <a:pt x="2095" y="41431"/>
                  </a:lnTo>
                  <a:lnTo>
                    <a:pt x="122" y="36049"/>
                  </a:lnTo>
                  <a:lnTo>
                    <a:pt x="81" y="34945"/>
                  </a:lnTo>
                  <a:lnTo>
                    <a:pt x="6" y="26640"/>
                  </a:lnTo>
                  <a:lnTo>
                    <a:pt x="0" y="19208"/>
                  </a:lnTo>
                  <a:lnTo>
                    <a:pt x="993" y="18757"/>
                  </a:lnTo>
                  <a:lnTo>
                    <a:pt x="2648" y="18457"/>
                  </a:lnTo>
                  <a:lnTo>
                    <a:pt x="4744" y="18256"/>
                  </a:lnTo>
                  <a:lnTo>
                    <a:pt x="6142" y="17130"/>
                  </a:lnTo>
                  <a:lnTo>
                    <a:pt x="7074" y="15388"/>
                  </a:lnTo>
                  <a:lnTo>
                    <a:pt x="8937" y="89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31"/>
            <p:cNvSpPr/>
            <p:nvPr/>
          </p:nvSpPr>
          <p:spPr>
            <a:xfrm>
              <a:off x="7262509" y="1903410"/>
              <a:ext cx="89345" cy="61122"/>
            </a:xfrm>
            <a:custGeom>
              <a:avLst/>
              <a:gdLst/>
              <a:ahLst/>
              <a:cxnLst/>
              <a:rect l="0" t="0" r="0" b="0"/>
              <a:pathLst>
                <a:path w="89345" h="61122">
                  <a:moveTo>
                    <a:pt x="71510" y="61121"/>
                  </a:moveTo>
                  <a:lnTo>
                    <a:pt x="62939" y="61121"/>
                  </a:lnTo>
                  <a:lnTo>
                    <a:pt x="62817" y="60129"/>
                  </a:lnTo>
                  <a:lnTo>
                    <a:pt x="62735" y="58475"/>
                  </a:lnTo>
                  <a:lnTo>
                    <a:pt x="62581" y="52559"/>
                  </a:lnTo>
                  <a:lnTo>
                    <a:pt x="61583" y="51445"/>
                  </a:lnTo>
                  <a:lnTo>
                    <a:pt x="57829" y="47560"/>
                  </a:lnTo>
                  <a:lnTo>
                    <a:pt x="56430" y="45135"/>
                  </a:lnTo>
                  <a:lnTo>
                    <a:pt x="55498" y="42526"/>
                  </a:lnTo>
                  <a:lnTo>
                    <a:pt x="54875" y="39795"/>
                  </a:lnTo>
                  <a:lnTo>
                    <a:pt x="54461" y="36982"/>
                  </a:lnTo>
                  <a:lnTo>
                    <a:pt x="54185" y="34114"/>
                  </a:lnTo>
                  <a:lnTo>
                    <a:pt x="54001" y="31210"/>
                  </a:lnTo>
                  <a:lnTo>
                    <a:pt x="54871" y="29274"/>
                  </a:lnTo>
                  <a:lnTo>
                    <a:pt x="56445" y="27984"/>
                  </a:lnTo>
                  <a:lnTo>
                    <a:pt x="58487" y="27123"/>
                  </a:lnTo>
                  <a:lnTo>
                    <a:pt x="59848" y="25558"/>
                  </a:lnTo>
                  <a:lnTo>
                    <a:pt x="60756" y="23521"/>
                  </a:lnTo>
                  <a:lnTo>
                    <a:pt x="61360" y="21172"/>
                  </a:lnTo>
                  <a:lnTo>
                    <a:pt x="61764" y="18613"/>
                  </a:lnTo>
                  <a:lnTo>
                    <a:pt x="62033" y="15915"/>
                  </a:lnTo>
                  <a:lnTo>
                    <a:pt x="62213" y="13125"/>
                  </a:lnTo>
                  <a:lnTo>
                    <a:pt x="63324" y="11264"/>
                  </a:lnTo>
                  <a:lnTo>
                    <a:pt x="65061" y="10024"/>
                  </a:lnTo>
                  <a:lnTo>
                    <a:pt x="67209" y="9197"/>
                  </a:lnTo>
                  <a:lnTo>
                    <a:pt x="68644" y="7653"/>
                  </a:lnTo>
                  <a:lnTo>
                    <a:pt x="69599" y="5632"/>
                  </a:lnTo>
                  <a:lnTo>
                    <a:pt x="70236" y="3292"/>
                  </a:lnTo>
                  <a:lnTo>
                    <a:pt x="71654" y="1733"/>
                  </a:lnTo>
                  <a:lnTo>
                    <a:pt x="73592" y="693"/>
                  </a:lnTo>
                  <a:lnTo>
                    <a:pt x="75877" y="0"/>
                  </a:lnTo>
                  <a:lnTo>
                    <a:pt x="78393" y="530"/>
                  </a:lnTo>
                  <a:lnTo>
                    <a:pt x="81065" y="1875"/>
                  </a:lnTo>
                  <a:lnTo>
                    <a:pt x="87743" y="6423"/>
                  </a:lnTo>
                  <a:lnTo>
                    <a:pt x="88291" y="7789"/>
                  </a:lnTo>
                  <a:lnTo>
                    <a:pt x="88656" y="9691"/>
                  </a:lnTo>
                  <a:lnTo>
                    <a:pt x="88900" y="11952"/>
                  </a:lnTo>
                  <a:lnTo>
                    <a:pt x="89062" y="14451"/>
                  </a:lnTo>
                  <a:lnTo>
                    <a:pt x="89171" y="17109"/>
                  </a:lnTo>
                  <a:lnTo>
                    <a:pt x="89344" y="23764"/>
                  </a:lnTo>
                  <a:lnTo>
                    <a:pt x="88365" y="25303"/>
                  </a:lnTo>
                  <a:lnTo>
                    <a:pt x="86719" y="27320"/>
                  </a:lnTo>
                  <a:lnTo>
                    <a:pt x="84629" y="29658"/>
                  </a:lnTo>
                  <a:lnTo>
                    <a:pt x="79658" y="34900"/>
                  </a:lnTo>
                  <a:lnTo>
                    <a:pt x="76941" y="37688"/>
                  </a:lnTo>
                  <a:lnTo>
                    <a:pt x="74138" y="39546"/>
                  </a:lnTo>
                  <a:lnTo>
                    <a:pt x="71276" y="40785"/>
                  </a:lnTo>
                  <a:lnTo>
                    <a:pt x="68374" y="41610"/>
                  </a:lnTo>
                  <a:lnTo>
                    <a:pt x="65446" y="42161"/>
                  </a:lnTo>
                  <a:lnTo>
                    <a:pt x="62502" y="42528"/>
                  </a:lnTo>
                  <a:lnTo>
                    <a:pt x="59546" y="42773"/>
                  </a:lnTo>
                  <a:lnTo>
                    <a:pt x="56581" y="42936"/>
                  </a:lnTo>
                  <a:lnTo>
                    <a:pt x="46455" y="43219"/>
                  </a:lnTo>
                  <a:lnTo>
                    <a:pt x="37152" y="43258"/>
                  </a:lnTo>
                  <a:lnTo>
                    <a:pt x="36687" y="42267"/>
                  </a:lnTo>
                  <a:lnTo>
                    <a:pt x="36376" y="40614"/>
                  </a:lnTo>
                  <a:lnTo>
                    <a:pt x="35877" y="35573"/>
                  </a:lnTo>
                  <a:lnTo>
                    <a:pt x="35837" y="34167"/>
                  </a:lnTo>
                  <a:lnTo>
                    <a:pt x="35791" y="29959"/>
                  </a:lnTo>
                  <a:lnTo>
                    <a:pt x="36773" y="28440"/>
                  </a:lnTo>
                  <a:lnTo>
                    <a:pt x="38420" y="27428"/>
                  </a:lnTo>
                  <a:lnTo>
                    <a:pt x="40512" y="26753"/>
                  </a:lnTo>
                  <a:lnTo>
                    <a:pt x="42899" y="25310"/>
                  </a:lnTo>
                  <a:lnTo>
                    <a:pt x="45483" y="23357"/>
                  </a:lnTo>
                  <a:lnTo>
                    <a:pt x="48199" y="21062"/>
                  </a:lnTo>
                  <a:lnTo>
                    <a:pt x="51004" y="19532"/>
                  </a:lnTo>
                  <a:lnTo>
                    <a:pt x="53866" y="18513"/>
                  </a:lnTo>
                  <a:lnTo>
                    <a:pt x="60852" y="16876"/>
                  </a:lnTo>
                  <a:lnTo>
                    <a:pt x="62418" y="16741"/>
                  </a:lnTo>
                  <a:lnTo>
                    <a:pt x="64455" y="16652"/>
                  </a:lnTo>
                  <a:lnTo>
                    <a:pt x="66806" y="16592"/>
                  </a:lnTo>
                  <a:lnTo>
                    <a:pt x="68375" y="17545"/>
                  </a:lnTo>
                  <a:lnTo>
                    <a:pt x="69419" y="19172"/>
                  </a:lnTo>
                  <a:lnTo>
                    <a:pt x="70116" y="21249"/>
                  </a:lnTo>
                  <a:lnTo>
                    <a:pt x="71574" y="22633"/>
                  </a:lnTo>
                  <a:lnTo>
                    <a:pt x="73538" y="23556"/>
                  </a:lnTo>
                  <a:lnTo>
                    <a:pt x="79083" y="25038"/>
                  </a:lnTo>
                  <a:lnTo>
                    <a:pt x="78545" y="26152"/>
                  </a:lnTo>
                  <a:lnTo>
                    <a:pt x="77193" y="27886"/>
                  </a:lnTo>
                  <a:lnTo>
                    <a:pt x="72632" y="33059"/>
                  </a:lnTo>
                  <a:lnTo>
                    <a:pt x="67096" y="38695"/>
                  </a:lnTo>
                  <a:lnTo>
                    <a:pt x="64595" y="40217"/>
                  </a:lnTo>
                  <a:lnTo>
                    <a:pt x="61935" y="41232"/>
                  </a:lnTo>
                  <a:lnTo>
                    <a:pt x="55272" y="42861"/>
                  </a:lnTo>
                  <a:lnTo>
                    <a:pt x="53732" y="42995"/>
                  </a:lnTo>
                  <a:lnTo>
                    <a:pt x="51712" y="43084"/>
                  </a:lnTo>
                  <a:lnTo>
                    <a:pt x="46820" y="43183"/>
                  </a:lnTo>
                  <a:lnTo>
                    <a:pt x="14014" y="43261"/>
                  </a:lnTo>
                  <a:lnTo>
                    <a:pt x="11329" y="42269"/>
                  </a:lnTo>
                  <a:lnTo>
                    <a:pt x="8546" y="40616"/>
                  </a:lnTo>
                  <a:lnTo>
                    <a:pt x="0" y="343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32"/>
            <p:cNvSpPr/>
            <p:nvPr/>
          </p:nvSpPr>
          <p:spPr>
            <a:xfrm>
              <a:off x="6028987" y="4473773"/>
              <a:ext cx="80448" cy="89151"/>
            </a:xfrm>
            <a:custGeom>
              <a:avLst/>
              <a:gdLst/>
              <a:ahLst/>
              <a:cxnLst/>
              <a:rect l="0" t="0" r="0" b="0"/>
              <a:pathLst>
                <a:path w="80448" h="89151">
                  <a:moveTo>
                    <a:pt x="80447" y="26790"/>
                  </a:moveTo>
                  <a:lnTo>
                    <a:pt x="80447" y="35351"/>
                  </a:lnTo>
                  <a:lnTo>
                    <a:pt x="79454" y="35474"/>
                  </a:lnTo>
                  <a:lnTo>
                    <a:pt x="77799" y="35556"/>
                  </a:lnTo>
                  <a:lnTo>
                    <a:pt x="72751" y="35687"/>
                  </a:lnTo>
                  <a:lnTo>
                    <a:pt x="71344" y="36690"/>
                  </a:lnTo>
                  <a:lnTo>
                    <a:pt x="69412" y="38351"/>
                  </a:lnTo>
                  <a:lnTo>
                    <a:pt x="67131" y="40450"/>
                  </a:lnTo>
                  <a:lnTo>
                    <a:pt x="64617" y="41849"/>
                  </a:lnTo>
                  <a:lnTo>
                    <a:pt x="61949" y="42783"/>
                  </a:lnTo>
                  <a:lnTo>
                    <a:pt x="55275" y="44280"/>
                  </a:lnTo>
                  <a:lnTo>
                    <a:pt x="53734" y="44403"/>
                  </a:lnTo>
                  <a:lnTo>
                    <a:pt x="51713" y="44485"/>
                  </a:lnTo>
                  <a:lnTo>
                    <a:pt x="44815" y="44646"/>
                  </a:lnTo>
                  <a:lnTo>
                    <a:pt x="44747" y="42002"/>
                  </a:lnTo>
                  <a:lnTo>
                    <a:pt x="44694" y="28140"/>
                  </a:lnTo>
                  <a:lnTo>
                    <a:pt x="45687" y="27689"/>
                  </a:lnTo>
                  <a:lnTo>
                    <a:pt x="47341" y="27390"/>
                  </a:lnTo>
                  <a:lnTo>
                    <a:pt x="49438" y="27190"/>
                  </a:lnTo>
                  <a:lnTo>
                    <a:pt x="50836" y="26064"/>
                  </a:lnTo>
                  <a:lnTo>
                    <a:pt x="51768" y="24322"/>
                  </a:lnTo>
                  <a:lnTo>
                    <a:pt x="52389" y="22168"/>
                  </a:lnTo>
                  <a:lnTo>
                    <a:pt x="53796" y="21724"/>
                  </a:lnTo>
                  <a:lnTo>
                    <a:pt x="55728" y="22420"/>
                  </a:lnTo>
                  <a:lnTo>
                    <a:pt x="61219" y="25926"/>
                  </a:lnTo>
                  <a:lnTo>
                    <a:pt x="62662" y="27207"/>
                  </a:lnTo>
                  <a:lnTo>
                    <a:pt x="70148" y="34402"/>
                  </a:lnTo>
                  <a:lnTo>
                    <a:pt x="70601" y="35834"/>
                  </a:lnTo>
                  <a:lnTo>
                    <a:pt x="70904" y="37780"/>
                  </a:lnTo>
                  <a:lnTo>
                    <a:pt x="71106" y="40069"/>
                  </a:lnTo>
                  <a:lnTo>
                    <a:pt x="71240" y="42588"/>
                  </a:lnTo>
                  <a:lnTo>
                    <a:pt x="71389" y="48033"/>
                  </a:lnTo>
                  <a:lnTo>
                    <a:pt x="71498" y="68468"/>
                  </a:lnTo>
                  <a:lnTo>
                    <a:pt x="70509" y="70450"/>
                  </a:lnTo>
                  <a:lnTo>
                    <a:pt x="68856" y="72764"/>
                  </a:lnTo>
                  <a:lnTo>
                    <a:pt x="66761" y="75299"/>
                  </a:lnTo>
                  <a:lnTo>
                    <a:pt x="65363" y="77981"/>
                  </a:lnTo>
                  <a:lnTo>
                    <a:pt x="64432" y="80761"/>
                  </a:lnTo>
                  <a:lnTo>
                    <a:pt x="63812" y="83607"/>
                  </a:lnTo>
                  <a:lnTo>
                    <a:pt x="62404" y="85503"/>
                  </a:lnTo>
                  <a:lnTo>
                    <a:pt x="60472" y="86768"/>
                  </a:lnTo>
                  <a:lnTo>
                    <a:pt x="54032" y="89150"/>
                  </a:lnTo>
                  <a:lnTo>
                    <a:pt x="53809" y="86586"/>
                  </a:lnTo>
                  <a:lnTo>
                    <a:pt x="53749" y="84513"/>
                  </a:lnTo>
                  <a:lnTo>
                    <a:pt x="52717" y="83131"/>
                  </a:lnTo>
                  <a:lnTo>
                    <a:pt x="51035" y="82210"/>
                  </a:lnTo>
                  <a:lnTo>
                    <a:pt x="48921" y="81596"/>
                  </a:lnTo>
                  <a:lnTo>
                    <a:pt x="47512" y="80194"/>
                  </a:lnTo>
                  <a:lnTo>
                    <a:pt x="46572" y="78268"/>
                  </a:lnTo>
                  <a:lnTo>
                    <a:pt x="45945" y="75991"/>
                  </a:lnTo>
                  <a:lnTo>
                    <a:pt x="45528" y="73481"/>
                  </a:lnTo>
                  <a:lnTo>
                    <a:pt x="45250" y="70816"/>
                  </a:lnTo>
                  <a:lnTo>
                    <a:pt x="45064" y="68047"/>
                  </a:lnTo>
                  <a:lnTo>
                    <a:pt x="44940" y="65208"/>
                  </a:lnTo>
                  <a:lnTo>
                    <a:pt x="44802" y="59409"/>
                  </a:lnTo>
                  <a:lnTo>
                    <a:pt x="44726" y="50565"/>
                  </a:lnTo>
                  <a:lnTo>
                    <a:pt x="45708" y="47601"/>
                  </a:lnTo>
                  <a:lnTo>
                    <a:pt x="47355" y="44633"/>
                  </a:lnTo>
                  <a:lnTo>
                    <a:pt x="53264" y="36241"/>
                  </a:lnTo>
                  <a:lnTo>
                    <a:pt x="54380" y="36067"/>
                  </a:lnTo>
                  <a:lnTo>
                    <a:pt x="56117" y="35951"/>
                  </a:lnTo>
                  <a:lnTo>
                    <a:pt x="62193" y="35733"/>
                  </a:lnTo>
                  <a:lnTo>
                    <a:pt x="63311" y="36721"/>
                  </a:lnTo>
                  <a:lnTo>
                    <a:pt x="70233" y="43409"/>
                  </a:lnTo>
                  <a:lnTo>
                    <a:pt x="70658" y="44815"/>
                  </a:lnTo>
                  <a:lnTo>
                    <a:pt x="70941" y="46744"/>
                  </a:lnTo>
                  <a:lnTo>
                    <a:pt x="71396" y="52229"/>
                  </a:lnTo>
                  <a:lnTo>
                    <a:pt x="70441" y="52679"/>
                  </a:lnTo>
                  <a:lnTo>
                    <a:pt x="68810" y="52978"/>
                  </a:lnTo>
                  <a:lnTo>
                    <a:pt x="66730" y="53179"/>
                  </a:lnTo>
                  <a:lnTo>
                    <a:pt x="65344" y="54304"/>
                  </a:lnTo>
                  <a:lnTo>
                    <a:pt x="64419" y="56046"/>
                  </a:lnTo>
                  <a:lnTo>
                    <a:pt x="63803" y="58200"/>
                  </a:lnTo>
                  <a:lnTo>
                    <a:pt x="62398" y="59636"/>
                  </a:lnTo>
                  <a:lnTo>
                    <a:pt x="60469" y="60594"/>
                  </a:lnTo>
                  <a:lnTo>
                    <a:pt x="54982" y="62130"/>
                  </a:lnTo>
                  <a:lnTo>
                    <a:pt x="53539" y="62256"/>
                  </a:lnTo>
                  <a:lnTo>
                    <a:pt x="51584" y="62340"/>
                  </a:lnTo>
                  <a:lnTo>
                    <a:pt x="49286" y="62396"/>
                  </a:lnTo>
                  <a:lnTo>
                    <a:pt x="46762" y="61441"/>
                  </a:lnTo>
                  <a:lnTo>
                    <a:pt x="44086" y="59813"/>
                  </a:lnTo>
                  <a:lnTo>
                    <a:pt x="41309" y="57735"/>
                  </a:lnTo>
                  <a:lnTo>
                    <a:pt x="38464" y="56349"/>
                  </a:lnTo>
                  <a:lnTo>
                    <a:pt x="35574" y="55426"/>
                  </a:lnTo>
                  <a:lnTo>
                    <a:pt x="32655" y="54810"/>
                  </a:lnTo>
                  <a:lnTo>
                    <a:pt x="30708" y="53408"/>
                  </a:lnTo>
                  <a:lnTo>
                    <a:pt x="29410" y="51480"/>
                  </a:lnTo>
                  <a:lnTo>
                    <a:pt x="28546" y="49203"/>
                  </a:lnTo>
                  <a:lnTo>
                    <a:pt x="26976" y="46693"/>
                  </a:lnTo>
                  <a:lnTo>
                    <a:pt x="24936" y="44027"/>
                  </a:lnTo>
                  <a:lnTo>
                    <a:pt x="19271" y="37361"/>
                  </a:lnTo>
                  <a:lnTo>
                    <a:pt x="18806" y="35821"/>
                  </a:lnTo>
                  <a:lnTo>
                    <a:pt x="18496" y="33803"/>
                  </a:lnTo>
                  <a:lnTo>
                    <a:pt x="18290" y="31465"/>
                  </a:lnTo>
                  <a:lnTo>
                    <a:pt x="18152" y="28915"/>
                  </a:lnTo>
                  <a:lnTo>
                    <a:pt x="18000" y="23434"/>
                  </a:lnTo>
                  <a:lnTo>
                    <a:pt x="17880" y="9443"/>
                  </a:lnTo>
                  <a:lnTo>
                    <a:pt x="18872" y="9272"/>
                  </a:lnTo>
                  <a:lnTo>
                    <a:pt x="20526" y="9158"/>
                  </a:lnTo>
                  <a:lnTo>
                    <a:pt x="22623" y="9082"/>
                  </a:lnTo>
                  <a:lnTo>
                    <a:pt x="30319" y="8975"/>
                  </a:lnTo>
                  <a:lnTo>
                    <a:pt x="32131" y="9953"/>
                  </a:lnTo>
                  <a:lnTo>
                    <a:pt x="33339" y="11596"/>
                  </a:lnTo>
                  <a:lnTo>
                    <a:pt x="34143" y="13684"/>
                  </a:lnTo>
                  <a:lnTo>
                    <a:pt x="35673" y="15076"/>
                  </a:lnTo>
                  <a:lnTo>
                    <a:pt x="37687" y="16004"/>
                  </a:lnTo>
                  <a:lnTo>
                    <a:pt x="40022" y="16623"/>
                  </a:lnTo>
                  <a:lnTo>
                    <a:pt x="41579" y="18027"/>
                  </a:lnTo>
                  <a:lnTo>
                    <a:pt x="42616" y="19956"/>
                  </a:lnTo>
                  <a:lnTo>
                    <a:pt x="43309" y="22234"/>
                  </a:lnTo>
                  <a:lnTo>
                    <a:pt x="44763" y="23752"/>
                  </a:lnTo>
                  <a:lnTo>
                    <a:pt x="46725" y="24764"/>
                  </a:lnTo>
                  <a:lnTo>
                    <a:pt x="49028" y="25439"/>
                  </a:lnTo>
                  <a:lnTo>
                    <a:pt x="50562" y="26881"/>
                  </a:lnTo>
                  <a:lnTo>
                    <a:pt x="51585" y="28835"/>
                  </a:lnTo>
                  <a:lnTo>
                    <a:pt x="53596" y="35600"/>
                  </a:lnTo>
                  <a:lnTo>
                    <a:pt x="52614" y="35640"/>
                  </a:lnTo>
                  <a:lnTo>
                    <a:pt x="45932" y="35709"/>
                  </a:lnTo>
                  <a:lnTo>
                    <a:pt x="45519" y="34720"/>
                  </a:lnTo>
                  <a:lnTo>
                    <a:pt x="45244" y="33069"/>
                  </a:lnTo>
                  <a:lnTo>
                    <a:pt x="45060" y="30976"/>
                  </a:lnTo>
                  <a:lnTo>
                    <a:pt x="43944" y="29580"/>
                  </a:lnTo>
                  <a:lnTo>
                    <a:pt x="42208" y="28650"/>
                  </a:lnTo>
                  <a:lnTo>
                    <a:pt x="40057" y="28030"/>
                  </a:lnTo>
                  <a:lnTo>
                    <a:pt x="37629" y="26624"/>
                  </a:lnTo>
                  <a:lnTo>
                    <a:pt x="35018" y="24695"/>
                  </a:lnTo>
                  <a:lnTo>
                    <a:pt x="32284" y="22417"/>
                  </a:lnTo>
                  <a:lnTo>
                    <a:pt x="29468" y="19905"/>
                  </a:lnTo>
                  <a:lnTo>
                    <a:pt x="23691" y="14470"/>
                  </a:lnTo>
                  <a:lnTo>
                    <a:pt x="20760" y="12623"/>
                  </a:lnTo>
                  <a:lnTo>
                    <a:pt x="17813" y="11392"/>
                  </a:lnTo>
                  <a:lnTo>
                    <a:pt x="14855" y="10571"/>
                  </a:lnTo>
                  <a:lnTo>
                    <a:pt x="12882" y="9032"/>
                  </a:lnTo>
                  <a:lnTo>
                    <a:pt x="11568" y="7014"/>
                  </a:lnTo>
                  <a:lnTo>
                    <a:pt x="10691" y="4676"/>
                  </a:lnTo>
                  <a:lnTo>
                    <a:pt x="9114" y="3117"/>
                  </a:lnTo>
                  <a:lnTo>
                    <a:pt x="7069" y="207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33"/>
            <p:cNvSpPr/>
            <p:nvPr/>
          </p:nvSpPr>
          <p:spPr>
            <a:xfrm>
              <a:off x="7235694" y="4482704"/>
              <a:ext cx="61209" cy="35718"/>
            </a:xfrm>
            <a:custGeom>
              <a:avLst/>
              <a:gdLst/>
              <a:ahLst/>
              <a:cxnLst/>
              <a:rect l="0" t="0" r="0" b="0"/>
              <a:pathLst>
                <a:path w="61209" h="35718">
                  <a:moveTo>
                    <a:pt x="35754" y="17859"/>
                  </a:moveTo>
                  <a:lnTo>
                    <a:pt x="35754" y="22599"/>
                  </a:lnTo>
                  <a:lnTo>
                    <a:pt x="34761" y="23995"/>
                  </a:lnTo>
                  <a:lnTo>
                    <a:pt x="33107" y="24927"/>
                  </a:lnTo>
                  <a:lnTo>
                    <a:pt x="26848" y="26778"/>
                  </a:lnTo>
                  <a:lnTo>
                    <a:pt x="26817" y="26788"/>
                  </a:lnTo>
                  <a:lnTo>
                    <a:pt x="26815" y="13227"/>
                  </a:lnTo>
                  <a:lnTo>
                    <a:pt x="27808" y="11795"/>
                  </a:lnTo>
                  <a:lnTo>
                    <a:pt x="29464" y="10839"/>
                  </a:lnTo>
                  <a:lnTo>
                    <a:pt x="34513" y="9306"/>
                  </a:lnTo>
                  <a:lnTo>
                    <a:pt x="35920" y="9181"/>
                  </a:lnTo>
                  <a:lnTo>
                    <a:pt x="37851" y="9097"/>
                  </a:lnTo>
                  <a:lnTo>
                    <a:pt x="43342" y="8962"/>
                  </a:lnTo>
                  <a:lnTo>
                    <a:pt x="44786" y="9943"/>
                  </a:lnTo>
                  <a:lnTo>
                    <a:pt x="46741" y="11590"/>
                  </a:lnTo>
                  <a:lnTo>
                    <a:pt x="52271" y="16620"/>
                  </a:lnTo>
                  <a:lnTo>
                    <a:pt x="53717" y="17033"/>
                  </a:lnTo>
                  <a:lnTo>
                    <a:pt x="55676" y="17308"/>
                  </a:lnTo>
                  <a:lnTo>
                    <a:pt x="57974" y="17492"/>
                  </a:lnTo>
                  <a:lnTo>
                    <a:pt x="59506" y="18606"/>
                  </a:lnTo>
                  <a:lnTo>
                    <a:pt x="60528" y="20341"/>
                  </a:lnTo>
                  <a:lnTo>
                    <a:pt x="61208" y="22490"/>
                  </a:lnTo>
                  <a:lnTo>
                    <a:pt x="60669" y="23923"/>
                  </a:lnTo>
                  <a:lnTo>
                    <a:pt x="59317" y="24878"/>
                  </a:lnTo>
                  <a:lnTo>
                    <a:pt x="57421" y="25515"/>
                  </a:lnTo>
                  <a:lnTo>
                    <a:pt x="56159" y="26931"/>
                  </a:lnTo>
                  <a:lnTo>
                    <a:pt x="55316" y="28868"/>
                  </a:lnTo>
                  <a:lnTo>
                    <a:pt x="53965" y="34365"/>
                  </a:lnTo>
                  <a:lnTo>
                    <a:pt x="52861" y="34816"/>
                  </a:lnTo>
                  <a:lnTo>
                    <a:pt x="51132" y="35117"/>
                  </a:lnTo>
                  <a:lnTo>
                    <a:pt x="48985" y="35317"/>
                  </a:lnTo>
                  <a:lnTo>
                    <a:pt x="46561" y="35450"/>
                  </a:lnTo>
                  <a:lnTo>
                    <a:pt x="41220" y="35599"/>
                  </a:lnTo>
                  <a:lnTo>
                    <a:pt x="19271" y="35717"/>
                  </a:lnTo>
                  <a:lnTo>
                    <a:pt x="17814" y="34725"/>
                  </a:lnTo>
                  <a:lnTo>
                    <a:pt x="15849" y="33072"/>
                  </a:lnTo>
                  <a:lnTo>
                    <a:pt x="10303" y="28030"/>
                  </a:lnTo>
                  <a:lnTo>
                    <a:pt x="10841" y="26624"/>
                  </a:lnTo>
                  <a:lnTo>
                    <a:pt x="12193" y="24694"/>
                  </a:lnTo>
                  <a:lnTo>
                    <a:pt x="16755" y="19209"/>
                  </a:lnTo>
                  <a:lnTo>
                    <a:pt x="20027" y="15813"/>
                  </a:lnTo>
                  <a:lnTo>
                    <a:pt x="25474" y="10289"/>
                  </a:lnTo>
                  <a:lnTo>
                    <a:pt x="26915" y="9835"/>
                  </a:lnTo>
                  <a:lnTo>
                    <a:pt x="28868" y="9533"/>
                  </a:lnTo>
                  <a:lnTo>
                    <a:pt x="31164" y="9332"/>
                  </a:lnTo>
                  <a:lnTo>
                    <a:pt x="33687" y="9197"/>
                  </a:lnTo>
                  <a:lnTo>
                    <a:pt x="39139" y="9048"/>
                  </a:lnTo>
                  <a:lnTo>
                    <a:pt x="47793" y="8964"/>
                  </a:lnTo>
                  <a:lnTo>
                    <a:pt x="49740" y="9945"/>
                  </a:lnTo>
                  <a:lnTo>
                    <a:pt x="51037" y="11591"/>
                  </a:lnTo>
                  <a:lnTo>
                    <a:pt x="53480" y="17492"/>
                  </a:lnTo>
                  <a:lnTo>
                    <a:pt x="53531" y="18606"/>
                  </a:lnTo>
                  <a:lnTo>
                    <a:pt x="53628" y="26411"/>
                  </a:lnTo>
                  <a:lnTo>
                    <a:pt x="52636" y="26537"/>
                  </a:lnTo>
                  <a:lnTo>
                    <a:pt x="50981" y="26621"/>
                  </a:lnTo>
                  <a:lnTo>
                    <a:pt x="46495" y="26714"/>
                  </a:lnTo>
                  <a:lnTo>
                    <a:pt x="23454" y="26787"/>
                  </a:lnTo>
                  <a:lnTo>
                    <a:pt x="20603" y="25796"/>
                  </a:lnTo>
                  <a:lnTo>
                    <a:pt x="17707" y="24142"/>
                  </a:lnTo>
                  <a:lnTo>
                    <a:pt x="10671" y="19100"/>
                  </a:lnTo>
                  <a:lnTo>
                    <a:pt x="9100" y="17694"/>
                  </a:lnTo>
                  <a:lnTo>
                    <a:pt x="4707" y="13486"/>
                  </a:lnTo>
                  <a:lnTo>
                    <a:pt x="3138" y="10975"/>
                  </a:lnTo>
                  <a:lnTo>
                    <a:pt x="2091" y="830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34"/>
            <p:cNvSpPr/>
            <p:nvPr/>
          </p:nvSpPr>
          <p:spPr>
            <a:xfrm>
              <a:off x="6842397" y="4652367"/>
              <a:ext cx="62450" cy="62505"/>
            </a:xfrm>
            <a:custGeom>
              <a:avLst/>
              <a:gdLst/>
              <a:ahLst/>
              <a:cxnLst/>
              <a:rect l="0" t="0" r="0" b="0"/>
              <a:pathLst>
                <a:path w="62450" h="62505">
                  <a:moveTo>
                    <a:pt x="8939" y="44649"/>
                  </a:moveTo>
                  <a:lnTo>
                    <a:pt x="17508" y="36087"/>
                  </a:lnTo>
                  <a:lnTo>
                    <a:pt x="18625" y="35964"/>
                  </a:lnTo>
                  <a:lnTo>
                    <a:pt x="20362" y="35882"/>
                  </a:lnTo>
                  <a:lnTo>
                    <a:pt x="24940" y="35791"/>
                  </a:lnTo>
                  <a:lnTo>
                    <a:pt x="53510" y="35719"/>
                  </a:lnTo>
                  <a:lnTo>
                    <a:pt x="53550" y="36711"/>
                  </a:lnTo>
                  <a:lnTo>
                    <a:pt x="53595" y="40459"/>
                  </a:lnTo>
                  <a:lnTo>
                    <a:pt x="52615" y="41856"/>
                  </a:lnTo>
                  <a:lnTo>
                    <a:pt x="50968" y="42787"/>
                  </a:lnTo>
                  <a:lnTo>
                    <a:pt x="45932" y="44281"/>
                  </a:lnTo>
                  <a:lnTo>
                    <a:pt x="44526" y="45395"/>
                  </a:lnTo>
                  <a:lnTo>
                    <a:pt x="42595" y="47131"/>
                  </a:lnTo>
                  <a:lnTo>
                    <a:pt x="37106" y="52305"/>
                  </a:lnTo>
                  <a:lnTo>
                    <a:pt x="35662" y="52729"/>
                  </a:lnTo>
                  <a:lnTo>
                    <a:pt x="33707" y="53012"/>
                  </a:lnTo>
                  <a:lnTo>
                    <a:pt x="31410" y="53201"/>
                  </a:lnTo>
                  <a:lnTo>
                    <a:pt x="29878" y="54319"/>
                  </a:lnTo>
                  <a:lnTo>
                    <a:pt x="28857" y="56056"/>
                  </a:lnTo>
                  <a:lnTo>
                    <a:pt x="27219" y="61234"/>
                  </a:lnTo>
                  <a:lnTo>
                    <a:pt x="27084" y="60666"/>
                  </a:lnTo>
                  <a:lnTo>
                    <a:pt x="26995" y="59296"/>
                  </a:lnTo>
                  <a:lnTo>
                    <a:pt x="26936" y="57390"/>
                  </a:lnTo>
                  <a:lnTo>
                    <a:pt x="25902" y="56120"/>
                  </a:lnTo>
                  <a:lnTo>
                    <a:pt x="24221" y="55272"/>
                  </a:lnTo>
                  <a:lnTo>
                    <a:pt x="22106" y="54708"/>
                  </a:lnTo>
                  <a:lnTo>
                    <a:pt x="20696" y="53339"/>
                  </a:lnTo>
                  <a:lnTo>
                    <a:pt x="19757" y="51435"/>
                  </a:lnTo>
                  <a:lnTo>
                    <a:pt x="19131" y="49172"/>
                  </a:lnTo>
                  <a:lnTo>
                    <a:pt x="19706" y="47665"/>
                  </a:lnTo>
                  <a:lnTo>
                    <a:pt x="21083" y="46659"/>
                  </a:lnTo>
                  <a:lnTo>
                    <a:pt x="22994" y="45989"/>
                  </a:lnTo>
                  <a:lnTo>
                    <a:pt x="24268" y="44550"/>
                  </a:lnTo>
                  <a:lnTo>
                    <a:pt x="25117" y="42598"/>
                  </a:lnTo>
                  <a:lnTo>
                    <a:pt x="25683" y="40305"/>
                  </a:lnTo>
                  <a:lnTo>
                    <a:pt x="27054" y="38777"/>
                  </a:lnTo>
                  <a:lnTo>
                    <a:pt x="28960" y="37757"/>
                  </a:lnTo>
                  <a:lnTo>
                    <a:pt x="31225" y="37078"/>
                  </a:lnTo>
                  <a:lnTo>
                    <a:pt x="32735" y="35633"/>
                  </a:lnTo>
                  <a:lnTo>
                    <a:pt x="33741" y="33677"/>
                  </a:lnTo>
                  <a:lnTo>
                    <a:pt x="34413" y="31381"/>
                  </a:lnTo>
                  <a:lnTo>
                    <a:pt x="35853" y="29851"/>
                  </a:lnTo>
                  <a:lnTo>
                    <a:pt x="37806" y="28830"/>
                  </a:lnTo>
                  <a:lnTo>
                    <a:pt x="40102" y="28150"/>
                  </a:lnTo>
                  <a:lnTo>
                    <a:pt x="42625" y="27697"/>
                  </a:lnTo>
                  <a:lnTo>
                    <a:pt x="45301" y="27394"/>
                  </a:lnTo>
                  <a:lnTo>
                    <a:pt x="51986" y="26909"/>
                  </a:lnTo>
                  <a:lnTo>
                    <a:pt x="55549" y="26843"/>
                  </a:lnTo>
                  <a:lnTo>
                    <a:pt x="57890" y="26825"/>
                  </a:lnTo>
                  <a:lnTo>
                    <a:pt x="59450" y="27805"/>
                  </a:lnTo>
                  <a:lnTo>
                    <a:pt x="60490" y="29451"/>
                  </a:lnTo>
                  <a:lnTo>
                    <a:pt x="61183" y="31540"/>
                  </a:lnTo>
                  <a:lnTo>
                    <a:pt x="61646" y="33925"/>
                  </a:lnTo>
                  <a:lnTo>
                    <a:pt x="61954" y="36508"/>
                  </a:lnTo>
                  <a:lnTo>
                    <a:pt x="62449" y="43040"/>
                  </a:lnTo>
                  <a:lnTo>
                    <a:pt x="61496" y="44569"/>
                  </a:lnTo>
                  <a:lnTo>
                    <a:pt x="59867" y="46580"/>
                  </a:lnTo>
                  <a:lnTo>
                    <a:pt x="57789" y="48912"/>
                  </a:lnTo>
                  <a:lnTo>
                    <a:pt x="52831" y="54151"/>
                  </a:lnTo>
                  <a:lnTo>
                    <a:pt x="46300" y="60857"/>
                  </a:lnTo>
                  <a:lnTo>
                    <a:pt x="44772" y="61408"/>
                  </a:lnTo>
                  <a:lnTo>
                    <a:pt x="42759" y="61774"/>
                  </a:lnTo>
                  <a:lnTo>
                    <a:pt x="40424" y="62019"/>
                  </a:lnTo>
                  <a:lnTo>
                    <a:pt x="37875" y="62182"/>
                  </a:lnTo>
                  <a:lnTo>
                    <a:pt x="35182" y="62291"/>
                  </a:lnTo>
                  <a:lnTo>
                    <a:pt x="29540" y="62411"/>
                  </a:lnTo>
                  <a:lnTo>
                    <a:pt x="5949" y="62504"/>
                  </a:lnTo>
                  <a:lnTo>
                    <a:pt x="3966" y="61513"/>
                  </a:lnTo>
                  <a:lnTo>
                    <a:pt x="2644" y="59860"/>
                  </a:lnTo>
                  <a:lnTo>
                    <a:pt x="523" y="54819"/>
                  </a:lnTo>
                  <a:lnTo>
                    <a:pt x="348" y="53413"/>
                  </a:lnTo>
                  <a:lnTo>
                    <a:pt x="233" y="51484"/>
                  </a:lnTo>
                  <a:lnTo>
                    <a:pt x="103" y="46694"/>
                  </a:lnTo>
                  <a:lnTo>
                    <a:pt x="4" y="23777"/>
                  </a:lnTo>
                  <a:lnTo>
                    <a:pt x="995" y="21804"/>
                  </a:lnTo>
                  <a:lnTo>
                    <a:pt x="2650" y="20490"/>
                  </a:lnTo>
                  <a:lnTo>
                    <a:pt x="4746" y="19613"/>
                  </a:lnTo>
                  <a:lnTo>
                    <a:pt x="6143" y="18036"/>
                  </a:lnTo>
                  <a:lnTo>
                    <a:pt x="7076" y="15993"/>
                  </a:lnTo>
                  <a:lnTo>
                    <a:pt x="7696" y="13638"/>
                  </a:lnTo>
                  <a:lnTo>
                    <a:pt x="9104" y="12069"/>
                  </a:lnTo>
                  <a:lnTo>
                    <a:pt x="11036" y="11023"/>
                  </a:lnTo>
                  <a:lnTo>
                    <a:pt x="13316" y="10326"/>
                  </a:lnTo>
                  <a:lnTo>
                    <a:pt x="15829" y="10852"/>
                  </a:lnTo>
                  <a:lnTo>
                    <a:pt x="18498" y="12196"/>
                  </a:lnTo>
                  <a:lnTo>
                    <a:pt x="21271" y="14084"/>
                  </a:lnTo>
                  <a:lnTo>
                    <a:pt x="24113" y="15342"/>
                  </a:lnTo>
                  <a:lnTo>
                    <a:pt x="27001" y="16181"/>
                  </a:lnTo>
                  <a:lnTo>
                    <a:pt x="34025" y="17528"/>
                  </a:lnTo>
                  <a:lnTo>
                    <a:pt x="35595" y="18631"/>
                  </a:lnTo>
                  <a:lnTo>
                    <a:pt x="37633" y="20358"/>
                  </a:lnTo>
                  <a:lnTo>
                    <a:pt x="39987" y="22502"/>
                  </a:lnTo>
                  <a:lnTo>
                    <a:pt x="41556" y="24923"/>
                  </a:lnTo>
                  <a:lnTo>
                    <a:pt x="42602" y="27530"/>
                  </a:lnTo>
                  <a:lnTo>
                    <a:pt x="44678" y="35656"/>
                  </a:lnTo>
                  <a:lnTo>
                    <a:pt x="44683" y="35677"/>
                  </a:lnTo>
                  <a:lnTo>
                    <a:pt x="36996" y="35715"/>
                  </a:lnTo>
                  <a:lnTo>
                    <a:pt x="35589" y="34724"/>
                  </a:lnTo>
                  <a:lnTo>
                    <a:pt x="33657" y="33071"/>
                  </a:lnTo>
                  <a:lnTo>
                    <a:pt x="31377" y="30977"/>
                  </a:lnTo>
                  <a:lnTo>
                    <a:pt x="26195" y="26005"/>
                  </a:lnTo>
                  <a:lnTo>
                    <a:pt x="23422" y="23290"/>
                  </a:lnTo>
                  <a:lnTo>
                    <a:pt x="21574" y="20488"/>
                  </a:lnTo>
                  <a:lnTo>
                    <a:pt x="20341" y="17627"/>
                  </a:lnTo>
                  <a:lnTo>
                    <a:pt x="19521" y="14728"/>
                  </a:lnTo>
                  <a:lnTo>
                    <a:pt x="17980" y="12795"/>
                  </a:lnTo>
                  <a:lnTo>
                    <a:pt x="15960" y="11507"/>
                  </a:lnTo>
                  <a:lnTo>
                    <a:pt x="13619" y="10648"/>
                  </a:lnTo>
                  <a:lnTo>
                    <a:pt x="11065" y="9083"/>
                  </a:lnTo>
                  <a:lnTo>
                    <a:pt x="8370" y="704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35"/>
            <p:cNvSpPr/>
            <p:nvPr/>
          </p:nvSpPr>
          <p:spPr>
            <a:xfrm>
              <a:off x="7235694" y="5786592"/>
              <a:ext cx="53620" cy="53423"/>
            </a:xfrm>
            <a:custGeom>
              <a:avLst/>
              <a:gdLst/>
              <a:ahLst/>
              <a:cxnLst/>
              <a:rect l="0" t="0" r="0" b="0"/>
              <a:pathLst>
                <a:path w="53620" h="53423">
                  <a:moveTo>
                    <a:pt x="44693" y="44494"/>
                  </a:moveTo>
                  <a:lnTo>
                    <a:pt x="11" y="44494"/>
                  </a:lnTo>
                  <a:lnTo>
                    <a:pt x="1" y="32065"/>
                  </a:lnTo>
                  <a:lnTo>
                    <a:pt x="994" y="29263"/>
                  </a:lnTo>
                  <a:lnTo>
                    <a:pt x="2649" y="26402"/>
                  </a:lnTo>
                  <a:lnTo>
                    <a:pt x="4745" y="23503"/>
                  </a:lnTo>
                  <a:lnTo>
                    <a:pt x="7136" y="20578"/>
                  </a:lnTo>
                  <a:lnTo>
                    <a:pt x="9723" y="17636"/>
                  </a:lnTo>
                  <a:lnTo>
                    <a:pt x="12440" y="14683"/>
                  </a:lnTo>
                  <a:lnTo>
                    <a:pt x="18109" y="8755"/>
                  </a:lnTo>
                  <a:lnTo>
                    <a:pt x="21011" y="5785"/>
                  </a:lnTo>
                  <a:lnTo>
                    <a:pt x="23940" y="3805"/>
                  </a:lnTo>
                  <a:lnTo>
                    <a:pt x="26884" y="2486"/>
                  </a:lnTo>
                  <a:lnTo>
                    <a:pt x="34003" y="367"/>
                  </a:lnTo>
                  <a:lnTo>
                    <a:pt x="35579" y="194"/>
                  </a:lnTo>
                  <a:lnTo>
                    <a:pt x="37625" y="78"/>
                  </a:lnTo>
                  <a:lnTo>
                    <a:pt x="39981" y="0"/>
                  </a:lnTo>
                  <a:lnTo>
                    <a:pt x="42544" y="941"/>
                  </a:lnTo>
                  <a:lnTo>
                    <a:pt x="45248" y="2560"/>
                  </a:lnTo>
                  <a:lnTo>
                    <a:pt x="48042" y="4632"/>
                  </a:lnTo>
                  <a:lnTo>
                    <a:pt x="49905" y="7005"/>
                  </a:lnTo>
                  <a:lnTo>
                    <a:pt x="51146" y="9580"/>
                  </a:lnTo>
                  <a:lnTo>
                    <a:pt x="51975" y="12288"/>
                  </a:lnTo>
                  <a:lnTo>
                    <a:pt x="52527" y="15085"/>
                  </a:lnTo>
                  <a:lnTo>
                    <a:pt x="52895" y="17943"/>
                  </a:lnTo>
                  <a:lnTo>
                    <a:pt x="53486" y="24918"/>
                  </a:lnTo>
                  <a:lnTo>
                    <a:pt x="53534" y="26482"/>
                  </a:lnTo>
                  <a:lnTo>
                    <a:pt x="53619" y="38912"/>
                  </a:lnTo>
                  <a:lnTo>
                    <a:pt x="52630" y="40773"/>
                  </a:lnTo>
                  <a:lnTo>
                    <a:pt x="50978" y="42013"/>
                  </a:lnTo>
                  <a:lnTo>
                    <a:pt x="45934" y="44004"/>
                  </a:lnTo>
                  <a:lnTo>
                    <a:pt x="44528" y="44168"/>
                  </a:lnTo>
                  <a:lnTo>
                    <a:pt x="42596" y="44277"/>
                  </a:lnTo>
                  <a:lnTo>
                    <a:pt x="37802" y="44397"/>
                  </a:lnTo>
                  <a:lnTo>
                    <a:pt x="28460" y="44482"/>
                  </a:lnTo>
                  <a:lnTo>
                    <a:pt x="27911" y="43493"/>
                  </a:lnTo>
                  <a:lnTo>
                    <a:pt x="27546" y="41843"/>
                  </a:lnTo>
                  <a:lnTo>
                    <a:pt x="27302" y="39750"/>
                  </a:lnTo>
                  <a:lnTo>
                    <a:pt x="26147" y="38355"/>
                  </a:lnTo>
                  <a:lnTo>
                    <a:pt x="24383" y="37425"/>
                  </a:lnTo>
                  <a:lnTo>
                    <a:pt x="22215" y="36805"/>
                  </a:lnTo>
                  <a:lnTo>
                    <a:pt x="20769" y="35399"/>
                  </a:lnTo>
                  <a:lnTo>
                    <a:pt x="19804" y="33469"/>
                  </a:lnTo>
                  <a:lnTo>
                    <a:pt x="17990" y="27035"/>
                  </a:lnTo>
                  <a:lnTo>
                    <a:pt x="17952" y="25909"/>
                  </a:lnTo>
                  <a:lnTo>
                    <a:pt x="17880" y="13342"/>
                  </a:lnTo>
                  <a:lnTo>
                    <a:pt x="18872" y="11820"/>
                  </a:lnTo>
                  <a:lnTo>
                    <a:pt x="20527" y="10805"/>
                  </a:lnTo>
                  <a:lnTo>
                    <a:pt x="22623" y="10129"/>
                  </a:lnTo>
                  <a:lnTo>
                    <a:pt x="25014" y="9677"/>
                  </a:lnTo>
                  <a:lnTo>
                    <a:pt x="27601" y="9376"/>
                  </a:lnTo>
                  <a:lnTo>
                    <a:pt x="34144" y="8894"/>
                  </a:lnTo>
                  <a:lnTo>
                    <a:pt x="35674" y="9847"/>
                  </a:lnTo>
                  <a:lnTo>
                    <a:pt x="37686" y="11474"/>
                  </a:lnTo>
                  <a:lnTo>
                    <a:pt x="40022" y="13551"/>
                  </a:lnTo>
                  <a:lnTo>
                    <a:pt x="41580" y="15927"/>
                  </a:lnTo>
                  <a:lnTo>
                    <a:pt x="42617" y="18504"/>
                  </a:lnTo>
                  <a:lnTo>
                    <a:pt x="43309" y="21214"/>
                  </a:lnTo>
                  <a:lnTo>
                    <a:pt x="44763" y="23021"/>
                  </a:lnTo>
                  <a:lnTo>
                    <a:pt x="46726" y="24225"/>
                  </a:lnTo>
                  <a:lnTo>
                    <a:pt x="49028" y="25029"/>
                  </a:lnTo>
                  <a:lnTo>
                    <a:pt x="50563" y="26556"/>
                  </a:lnTo>
                  <a:lnTo>
                    <a:pt x="51585" y="28567"/>
                  </a:lnTo>
                  <a:lnTo>
                    <a:pt x="52268" y="30899"/>
                  </a:lnTo>
                  <a:lnTo>
                    <a:pt x="52722" y="33446"/>
                  </a:lnTo>
                  <a:lnTo>
                    <a:pt x="53025" y="36137"/>
                  </a:lnTo>
                  <a:lnTo>
                    <a:pt x="53227" y="38923"/>
                  </a:lnTo>
                  <a:lnTo>
                    <a:pt x="53361" y="41772"/>
                  </a:lnTo>
                  <a:lnTo>
                    <a:pt x="53512" y="47584"/>
                  </a:lnTo>
                  <a:lnTo>
                    <a:pt x="52559" y="49530"/>
                  </a:lnTo>
                  <a:lnTo>
                    <a:pt x="50930" y="50828"/>
                  </a:lnTo>
                  <a:lnTo>
                    <a:pt x="45924" y="52910"/>
                  </a:lnTo>
                  <a:lnTo>
                    <a:pt x="44521" y="53082"/>
                  </a:lnTo>
                  <a:lnTo>
                    <a:pt x="42592" y="53195"/>
                  </a:lnTo>
                  <a:lnTo>
                    <a:pt x="37105" y="53378"/>
                  </a:lnTo>
                  <a:lnTo>
                    <a:pt x="14778" y="53422"/>
                  </a:lnTo>
                  <a:lnTo>
                    <a:pt x="12831" y="52430"/>
                  </a:lnTo>
                  <a:lnTo>
                    <a:pt x="11533" y="50777"/>
                  </a:lnTo>
                  <a:lnTo>
                    <a:pt x="10669" y="48682"/>
                  </a:lnTo>
                  <a:lnTo>
                    <a:pt x="9099" y="47287"/>
                  </a:lnTo>
                  <a:lnTo>
                    <a:pt x="7058" y="46355"/>
                  </a:lnTo>
                  <a:lnTo>
                    <a:pt x="4707" y="45735"/>
                  </a:lnTo>
                  <a:lnTo>
                    <a:pt x="3138" y="44329"/>
                  </a:lnTo>
                  <a:lnTo>
                    <a:pt x="2091" y="42399"/>
                  </a:lnTo>
                  <a:lnTo>
                    <a:pt x="122" y="35964"/>
                  </a:lnTo>
                  <a:lnTo>
                    <a:pt x="81" y="34839"/>
                  </a:lnTo>
                  <a:lnTo>
                    <a:pt x="0" y="26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36"/>
            <p:cNvSpPr/>
            <p:nvPr/>
          </p:nvSpPr>
          <p:spPr>
            <a:xfrm>
              <a:off x="6207881" y="5384602"/>
              <a:ext cx="80289" cy="71316"/>
            </a:xfrm>
            <a:custGeom>
              <a:avLst/>
              <a:gdLst/>
              <a:ahLst/>
              <a:cxnLst/>
              <a:rect l="0" t="0" r="0" b="0"/>
              <a:pathLst>
                <a:path w="80289" h="71316">
                  <a:moveTo>
                    <a:pt x="17754" y="26789"/>
                  </a:moveTo>
                  <a:lnTo>
                    <a:pt x="17754" y="13228"/>
                  </a:lnTo>
                  <a:lnTo>
                    <a:pt x="18747" y="11795"/>
                  </a:lnTo>
                  <a:lnTo>
                    <a:pt x="20402" y="10840"/>
                  </a:lnTo>
                  <a:lnTo>
                    <a:pt x="22499" y="10203"/>
                  </a:lnTo>
                  <a:lnTo>
                    <a:pt x="24891" y="9779"/>
                  </a:lnTo>
                  <a:lnTo>
                    <a:pt x="27478" y="9495"/>
                  </a:lnTo>
                  <a:lnTo>
                    <a:pt x="34021" y="9042"/>
                  </a:lnTo>
                  <a:lnTo>
                    <a:pt x="44645" y="8963"/>
                  </a:lnTo>
                  <a:lnTo>
                    <a:pt x="48593" y="9944"/>
                  </a:lnTo>
                  <a:lnTo>
                    <a:pt x="52218" y="11590"/>
                  </a:lnTo>
                  <a:lnTo>
                    <a:pt x="55628" y="13680"/>
                  </a:lnTo>
                  <a:lnTo>
                    <a:pt x="58894" y="15073"/>
                  </a:lnTo>
                  <a:lnTo>
                    <a:pt x="62065" y="16002"/>
                  </a:lnTo>
                  <a:lnTo>
                    <a:pt x="65172" y="16621"/>
                  </a:lnTo>
                  <a:lnTo>
                    <a:pt x="67243" y="18026"/>
                  </a:lnTo>
                  <a:lnTo>
                    <a:pt x="68625" y="19954"/>
                  </a:lnTo>
                  <a:lnTo>
                    <a:pt x="69545" y="22233"/>
                  </a:lnTo>
                  <a:lnTo>
                    <a:pt x="71152" y="23751"/>
                  </a:lnTo>
                  <a:lnTo>
                    <a:pt x="73217" y="24764"/>
                  </a:lnTo>
                  <a:lnTo>
                    <a:pt x="75586" y="25439"/>
                  </a:lnTo>
                  <a:lnTo>
                    <a:pt x="77165" y="26881"/>
                  </a:lnTo>
                  <a:lnTo>
                    <a:pt x="78219" y="28835"/>
                  </a:lnTo>
                  <a:lnTo>
                    <a:pt x="78921" y="31129"/>
                  </a:lnTo>
                  <a:lnTo>
                    <a:pt x="79388" y="33651"/>
                  </a:lnTo>
                  <a:lnTo>
                    <a:pt x="79701" y="36324"/>
                  </a:lnTo>
                  <a:lnTo>
                    <a:pt x="80201" y="43004"/>
                  </a:lnTo>
                  <a:lnTo>
                    <a:pt x="80270" y="46563"/>
                  </a:lnTo>
                  <a:lnTo>
                    <a:pt x="80288" y="48901"/>
                  </a:lnTo>
                  <a:lnTo>
                    <a:pt x="79307" y="50460"/>
                  </a:lnTo>
                  <a:lnTo>
                    <a:pt x="77660" y="51500"/>
                  </a:lnTo>
                  <a:lnTo>
                    <a:pt x="75568" y="52192"/>
                  </a:lnTo>
                  <a:lnTo>
                    <a:pt x="73181" y="53646"/>
                  </a:lnTo>
                  <a:lnTo>
                    <a:pt x="70596" y="55607"/>
                  </a:lnTo>
                  <a:lnTo>
                    <a:pt x="67880" y="57907"/>
                  </a:lnTo>
                  <a:lnTo>
                    <a:pt x="65076" y="59441"/>
                  </a:lnTo>
                  <a:lnTo>
                    <a:pt x="62214" y="60463"/>
                  </a:lnTo>
                  <a:lnTo>
                    <a:pt x="59312" y="61144"/>
                  </a:lnTo>
                  <a:lnTo>
                    <a:pt x="55391" y="61599"/>
                  </a:lnTo>
                  <a:lnTo>
                    <a:pt x="50791" y="61902"/>
                  </a:lnTo>
                  <a:lnTo>
                    <a:pt x="41376" y="62238"/>
                  </a:lnTo>
                  <a:lnTo>
                    <a:pt x="30492" y="62428"/>
                  </a:lnTo>
                  <a:lnTo>
                    <a:pt x="1278" y="62507"/>
                  </a:lnTo>
                  <a:lnTo>
                    <a:pt x="811" y="61515"/>
                  </a:lnTo>
                  <a:lnTo>
                    <a:pt x="499" y="59861"/>
                  </a:lnTo>
                  <a:lnTo>
                    <a:pt x="0" y="54818"/>
                  </a:lnTo>
                  <a:lnTo>
                    <a:pt x="953" y="53413"/>
                  </a:lnTo>
                  <a:lnTo>
                    <a:pt x="2581" y="51483"/>
                  </a:lnTo>
                  <a:lnTo>
                    <a:pt x="4659" y="49205"/>
                  </a:lnTo>
                  <a:lnTo>
                    <a:pt x="7038" y="47686"/>
                  </a:lnTo>
                  <a:lnTo>
                    <a:pt x="9617" y="46673"/>
                  </a:lnTo>
                  <a:lnTo>
                    <a:pt x="12329" y="45998"/>
                  </a:lnTo>
                  <a:lnTo>
                    <a:pt x="15131" y="44556"/>
                  </a:lnTo>
                  <a:lnTo>
                    <a:pt x="17992" y="42602"/>
                  </a:lnTo>
                  <a:lnTo>
                    <a:pt x="20892" y="40308"/>
                  </a:lnTo>
                  <a:lnTo>
                    <a:pt x="23819" y="37786"/>
                  </a:lnTo>
                  <a:lnTo>
                    <a:pt x="26763" y="35113"/>
                  </a:lnTo>
                  <a:lnTo>
                    <a:pt x="29720" y="32338"/>
                  </a:lnTo>
                  <a:lnTo>
                    <a:pt x="32683" y="30488"/>
                  </a:lnTo>
                  <a:lnTo>
                    <a:pt x="35652" y="29255"/>
                  </a:lnTo>
                  <a:lnTo>
                    <a:pt x="38625" y="28433"/>
                  </a:lnTo>
                  <a:lnTo>
                    <a:pt x="41601" y="27885"/>
                  </a:lnTo>
                  <a:lnTo>
                    <a:pt x="44577" y="27519"/>
                  </a:lnTo>
                  <a:lnTo>
                    <a:pt x="47554" y="27276"/>
                  </a:lnTo>
                  <a:lnTo>
                    <a:pt x="50532" y="28106"/>
                  </a:lnTo>
                  <a:lnTo>
                    <a:pt x="53511" y="29651"/>
                  </a:lnTo>
                  <a:lnTo>
                    <a:pt x="56489" y="31674"/>
                  </a:lnTo>
                  <a:lnTo>
                    <a:pt x="58475" y="34014"/>
                  </a:lnTo>
                  <a:lnTo>
                    <a:pt x="59800" y="36567"/>
                  </a:lnTo>
                  <a:lnTo>
                    <a:pt x="60682" y="39260"/>
                  </a:lnTo>
                  <a:lnTo>
                    <a:pt x="62264" y="41056"/>
                  </a:lnTo>
                  <a:lnTo>
                    <a:pt x="64311" y="42253"/>
                  </a:lnTo>
                  <a:lnTo>
                    <a:pt x="66669" y="43052"/>
                  </a:lnTo>
                  <a:lnTo>
                    <a:pt x="68242" y="44576"/>
                  </a:lnTo>
                  <a:lnTo>
                    <a:pt x="69290" y="46585"/>
                  </a:lnTo>
                  <a:lnTo>
                    <a:pt x="69989" y="48916"/>
                  </a:lnTo>
                  <a:lnTo>
                    <a:pt x="70455" y="51462"/>
                  </a:lnTo>
                  <a:lnTo>
                    <a:pt x="70764" y="54151"/>
                  </a:lnTo>
                  <a:lnTo>
                    <a:pt x="70972" y="56937"/>
                  </a:lnTo>
                  <a:lnTo>
                    <a:pt x="70116" y="58793"/>
                  </a:lnTo>
                  <a:lnTo>
                    <a:pt x="68554" y="60031"/>
                  </a:lnTo>
                  <a:lnTo>
                    <a:pt x="66518" y="60856"/>
                  </a:lnTo>
                  <a:lnTo>
                    <a:pt x="65161" y="62398"/>
                  </a:lnTo>
                  <a:lnTo>
                    <a:pt x="64256" y="64419"/>
                  </a:lnTo>
                  <a:lnTo>
                    <a:pt x="63654" y="66758"/>
                  </a:lnTo>
                  <a:lnTo>
                    <a:pt x="62259" y="68318"/>
                  </a:lnTo>
                  <a:lnTo>
                    <a:pt x="60336" y="69358"/>
                  </a:lnTo>
                  <a:lnTo>
                    <a:pt x="58060" y="70051"/>
                  </a:lnTo>
                  <a:lnTo>
                    <a:pt x="55549" y="70513"/>
                  </a:lnTo>
                  <a:lnTo>
                    <a:pt x="52883" y="70820"/>
                  </a:lnTo>
                  <a:lnTo>
                    <a:pt x="50112" y="71026"/>
                  </a:lnTo>
                  <a:lnTo>
                    <a:pt x="47272" y="71163"/>
                  </a:lnTo>
                  <a:lnTo>
                    <a:pt x="41467" y="71315"/>
                  </a:lnTo>
                  <a:lnTo>
                    <a:pt x="38528" y="70364"/>
                  </a:lnTo>
                  <a:lnTo>
                    <a:pt x="35577" y="68737"/>
                  </a:lnTo>
                  <a:lnTo>
                    <a:pt x="28448" y="63738"/>
                  </a:lnTo>
                  <a:lnTo>
                    <a:pt x="26870" y="62335"/>
                  </a:lnTo>
                  <a:lnTo>
                    <a:pt x="22467" y="58132"/>
                  </a:lnTo>
                  <a:lnTo>
                    <a:pt x="20897" y="55621"/>
                  </a:lnTo>
                  <a:lnTo>
                    <a:pt x="19849" y="52956"/>
                  </a:lnTo>
                  <a:lnTo>
                    <a:pt x="19151" y="50187"/>
                  </a:lnTo>
                  <a:lnTo>
                    <a:pt x="18686" y="47348"/>
                  </a:lnTo>
                  <a:lnTo>
                    <a:pt x="18375" y="44464"/>
                  </a:lnTo>
                  <a:lnTo>
                    <a:pt x="18168" y="41548"/>
                  </a:lnTo>
                  <a:lnTo>
                    <a:pt x="18030" y="38613"/>
                  </a:lnTo>
                  <a:lnTo>
                    <a:pt x="17877" y="32706"/>
                  </a:lnTo>
                  <a:lnTo>
                    <a:pt x="17765" y="14880"/>
                  </a:lnTo>
                  <a:lnTo>
                    <a:pt x="18755" y="11904"/>
                  </a:lnTo>
                  <a:lnTo>
                    <a:pt x="20407" y="8928"/>
                  </a:lnTo>
                  <a:lnTo>
                    <a:pt x="22503" y="5952"/>
                  </a:lnTo>
                  <a:lnTo>
                    <a:pt x="24892" y="3968"/>
                  </a:lnTo>
                  <a:lnTo>
                    <a:pt x="27480" y="2645"/>
                  </a:lnTo>
                  <a:lnTo>
                    <a:pt x="34021" y="522"/>
                  </a:lnTo>
                  <a:lnTo>
                    <a:pt x="35551" y="348"/>
                  </a:lnTo>
                  <a:lnTo>
                    <a:pt x="37564" y="232"/>
                  </a:lnTo>
                  <a:lnTo>
                    <a:pt x="42450" y="103"/>
                  </a:lnTo>
                  <a:lnTo>
                    <a:pt x="47931" y="46"/>
                  </a:lnTo>
                  <a:lnTo>
                    <a:pt x="49791" y="1023"/>
                  </a:lnTo>
                  <a:lnTo>
                    <a:pt x="51030" y="2666"/>
                  </a:lnTo>
                  <a:lnTo>
                    <a:pt x="53364" y="8563"/>
                  </a:lnTo>
                  <a:lnTo>
                    <a:pt x="53412" y="9677"/>
                  </a:lnTo>
                  <a:lnTo>
                    <a:pt x="53505" y="17482"/>
                  </a:lnTo>
                  <a:lnTo>
                    <a:pt x="52514" y="17608"/>
                  </a:lnTo>
                  <a:lnTo>
                    <a:pt x="50859" y="17692"/>
                  </a:lnTo>
                  <a:lnTo>
                    <a:pt x="48763" y="17748"/>
                  </a:lnTo>
                  <a:lnTo>
                    <a:pt x="47365" y="16793"/>
                  </a:lnTo>
                  <a:lnTo>
                    <a:pt x="46434" y="15164"/>
                  </a:lnTo>
                  <a:lnTo>
                    <a:pt x="44938" y="10161"/>
                  </a:lnTo>
                  <a:lnTo>
                    <a:pt x="43822" y="8758"/>
                  </a:lnTo>
                  <a:lnTo>
                    <a:pt x="42086" y="6831"/>
                  </a:lnTo>
                  <a:lnTo>
                    <a:pt x="356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37"/>
            <p:cNvSpPr/>
            <p:nvPr/>
          </p:nvSpPr>
          <p:spPr>
            <a:xfrm>
              <a:off x="6627871" y="5188148"/>
              <a:ext cx="97915" cy="88885"/>
            </a:xfrm>
            <a:custGeom>
              <a:avLst/>
              <a:gdLst/>
              <a:ahLst/>
              <a:cxnLst/>
              <a:rect l="0" t="0" r="0" b="0"/>
              <a:pathLst>
                <a:path w="97915" h="88885">
                  <a:moveTo>
                    <a:pt x="44694" y="44649"/>
                  </a:moveTo>
                  <a:lnTo>
                    <a:pt x="26820" y="44649"/>
                  </a:lnTo>
                  <a:lnTo>
                    <a:pt x="31562" y="39909"/>
                  </a:lnTo>
                  <a:lnTo>
                    <a:pt x="33953" y="38512"/>
                  </a:lnTo>
                  <a:lnTo>
                    <a:pt x="36539" y="37581"/>
                  </a:lnTo>
                  <a:lnTo>
                    <a:pt x="39258" y="36960"/>
                  </a:lnTo>
                  <a:lnTo>
                    <a:pt x="42062" y="36547"/>
                  </a:lnTo>
                  <a:lnTo>
                    <a:pt x="44926" y="36271"/>
                  </a:lnTo>
                  <a:lnTo>
                    <a:pt x="47828" y="36087"/>
                  </a:lnTo>
                  <a:lnTo>
                    <a:pt x="50755" y="34973"/>
                  </a:lnTo>
                  <a:lnTo>
                    <a:pt x="53701" y="33237"/>
                  </a:lnTo>
                  <a:lnTo>
                    <a:pt x="56657" y="31088"/>
                  </a:lnTo>
                  <a:lnTo>
                    <a:pt x="59622" y="29655"/>
                  </a:lnTo>
                  <a:lnTo>
                    <a:pt x="62590" y="28700"/>
                  </a:lnTo>
                  <a:lnTo>
                    <a:pt x="69747" y="27167"/>
                  </a:lnTo>
                  <a:lnTo>
                    <a:pt x="71328" y="27041"/>
                  </a:lnTo>
                  <a:lnTo>
                    <a:pt x="73375" y="26957"/>
                  </a:lnTo>
                  <a:lnTo>
                    <a:pt x="75733" y="26901"/>
                  </a:lnTo>
                  <a:lnTo>
                    <a:pt x="78297" y="27856"/>
                  </a:lnTo>
                  <a:lnTo>
                    <a:pt x="81001" y="29485"/>
                  </a:lnTo>
                  <a:lnTo>
                    <a:pt x="87730" y="34487"/>
                  </a:lnTo>
                  <a:lnTo>
                    <a:pt x="89276" y="34899"/>
                  </a:lnTo>
                  <a:lnTo>
                    <a:pt x="91299" y="35172"/>
                  </a:lnTo>
                  <a:lnTo>
                    <a:pt x="93640" y="35354"/>
                  </a:lnTo>
                  <a:lnTo>
                    <a:pt x="95202" y="36468"/>
                  </a:lnTo>
                  <a:lnTo>
                    <a:pt x="96243" y="38203"/>
                  </a:lnTo>
                  <a:lnTo>
                    <a:pt x="96937" y="40352"/>
                  </a:lnTo>
                  <a:lnTo>
                    <a:pt x="97400" y="42777"/>
                  </a:lnTo>
                  <a:lnTo>
                    <a:pt x="97708" y="45385"/>
                  </a:lnTo>
                  <a:lnTo>
                    <a:pt x="97914" y="48116"/>
                  </a:lnTo>
                  <a:lnTo>
                    <a:pt x="97057" y="50929"/>
                  </a:lnTo>
                  <a:lnTo>
                    <a:pt x="95494" y="53797"/>
                  </a:lnTo>
                  <a:lnTo>
                    <a:pt x="93458" y="56700"/>
                  </a:lnTo>
                  <a:lnTo>
                    <a:pt x="91107" y="58637"/>
                  </a:lnTo>
                  <a:lnTo>
                    <a:pt x="88548" y="59927"/>
                  </a:lnTo>
                  <a:lnTo>
                    <a:pt x="85847" y="60788"/>
                  </a:lnTo>
                  <a:lnTo>
                    <a:pt x="83055" y="62354"/>
                  </a:lnTo>
                  <a:lnTo>
                    <a:pt x="80199" y="64390"/>
                  </a:lnTo>
                  <a:lnTo>
                    <a:pt x="77303" y="66739"/>
                  </a:lnTo>
                  <a:lnTo>
                    <a:pt x="74378" y="68305"/>
                  </a:lnTo>
                  <a:lnTo>
                    <a:pt x="71436" y="69349"/>
                  </a:lnTo>
                  <a:lnTo>
                    <a:pt x="68481" y="70046"/>
                  </a:lnTo>
                  <a:lnTo>
                    <a:pt x="65517" y="71502"/>
                  </a:lnTo>
                  <a:lnTo>
                    <a:pt x="62549" y="73465"/>
                  </a:lnTo>
                  <a:lnTo>
                    <a:pt x="59577" y="75766"/>
                  </a:lnTo>
                  <a:lnTo>
                    <a:pt x="56602" y="77300"/>
                  </a:lnTo>
                  <a:lnTo>
                    <a:pt x="53625" y="78322"/>
                  </a:lnTo>
                  <a:lnTo>
                    <a:pt x="50648" y="79004"/>
                  </a:lnTo>
                  <a:lnTo>
                    <a:pt x="48664" y="78467"/>
                  </a:lnTo>
                  <a:lnTo>
                    <a:pt x="47340" y="77116"/>
                  </a:lnTo>
                  <a:lnTo>
                    <a:pt x="46458" y="75223"/>
                  </a:lnTo>
                  <a:lnTo>
                    <a:pt x="44876" y="73961"/>
                  </a:lnTo>
                  <a:lnTo>
                    <a:pt x="42830" y="73120"/>
                  </a:lnTo>
                  <a:lnTo>
                    <a:pt x="37152" y="71771"/>
                  </a:lnTo>
                  <a:lnTo>
                    <a:pt x="36686" y="70667"/>
                  </a:lnTo>
                  <a:lnTo>
                    <a:pt x="36376" y="68940"/>
                  </a:lnTo>
                  <a:lnTo>
                    <a:pt x="35877" y="63779"/>
                  </a:lnTo>
                  <a:lnTo>
                    <a:pt x="35836" y="62363"/>
                  </a:lnTo>
                  <a:lnTo>
                    <a:pt x="35758" y="41551"/>
                  </a:lnTo>
                  <a:lnTo>
                    <a:pt x="36749" y="39607"/>
                  </a:lnTo>
                  <a:lnTo>
                    <a:pt x="38404" y="38311"/>
                  </a:lnTo>
                  <a:lnTo>
                    <a:pt x="40500" y="37447"/>
                  </a:lnTo>
                  <a:lnTo>
                    <a:pt x="42891" y="35879"/>
                  </a:lnTo>
                  <a:lnTo>
                    <a:pt x="45478" y="33842"/>
                  </a:lnTo>
                  <a:lnTo>
                    <a:pt x="52021" y="28183"/>
                  </a:lnTo>
                  <a:lnTo>
                    <a:pt x="53551" y="27719"/>
                  </a:lnTo>
                  <a:lnTo>
                    <a:pt x="55564" y="27409"/>
                  </a:lnTo>
                  <a:lnTo>
                    <a:pt x="57900" y="27202"/>
                  </a:lnTo>
                  <a:lnTo>
                    <a:pt x="60449" y="28056"/>
                  </a:lnTo>
                  <a:lnTo>
                    <a:pt x="63144" y="29619"/>
                  </a:lnTo>
                  <a:lnTo>
                    <a:pt x="65932" y="31652"/>
                  </a:lnTo>
                  <a:lnTo>
                    <a:pt x="68784" y="34000"/>
                  </a:lnTo>
                  <a:lnTo>
                    <a:pt x="71678" y="36558"/>
                  </a:lnTo>
                  <a:lnTo>
                    <a:pt x="74602" y="39255"/>
                  </a:lnTo>
                  <a:lnTo>
                    <a:pt x="76550" y="42045"/>
                  </a:lnTo>
                  <a:lnTo>
                    <a:pt x="77849" y="44898"/>
                  </a:lnTo>
                  <a:lnTo>
                    <a:pt x="78716" y="47791"/>
                  </a:lnTo>
                  <a:lnTo>
                    <a:pt x="79293" y="50712"/>
                  </a:lnTo>
                  <a:lnTo>
                    <a:pt x="79678" y="53652"/>
                  </a:lnTo>
                  <a:lnTo>
                    <a:pt x="79934" y="56604"/>
                  </a:lnTo>
                  <a:lnTo>
                    <a:pt x="80106" y="59565"/>
                  </a:lnTo>
                  <a:lnTo>
                    <a:pt x="80296" y="65500"/>
                  </a:lnTo>
                  <a:lnTo>
                    <a:pt x="80402" y="74419"/>
                  </a:lnTo>
                  <a:lnTo>
                    <a:pt x="79424" y="76402"/>
                  </a:lnTo>
                  <a:lnTo>
                    <a:pt x="77779" y="77724"/>
                  </a:lnTo>
                  <a:lnTo>
                    <a:pt x="75690" y="78605"/>
                  </a:lnTo>
                  <a:lnTo>
                    <a:pt x="74296" y="80185"/>
                  </a:lnTo>
                  <a:lnTo>
                    <a:pt x="73367" y="82230"/>
                  </a:lnTo>
                  <a:lnTo>
                    <a:pt x="72747" y="84586"/>
                  </a:lnTo>
                  <a:lnTo>
                    <a:pt x="71342" y="86156"/>
                  </a:lnTo>
                  <a:lnTo>
                    <a:pt x="69411" y="87204"/>
                  </a:lnTo>
                  <a:lnTo>
                    <a:pt x="67131" y="87902"/>
                  </a:lnTo>
                  <a:lnTo>
                    <a:pt x="64617" y="88367"/>
                  </a:lnTo>
                  <a:lnTo>
                    <a:pt x="61949" y="88676"/>
                  </a:lnTo>
                  <a:lnTo>
                    <a:pt x="59177" y="88884"/>
                  </a:lnTo>
                  <a:lnTo>
                    <a:pt x="56336" y="88029"/>
                  </a:lnTo>
                  <a:lnTo>
                    <a:pt x="53448" y="86468"/>
                  </a:lnTo>
                  <a:lnTo>
                    <a:pt x="50530" y="84434"/>
                  </a:lnTo>
                  <a:lnTo>
                    <a:pt x="47591" y="83079"/>
                  </a:lnTo>
                  <a:lnTo>
                    <a:pt x="44639" y="82175"/>
                  </a:lnTo>
                  <a:lnTo>
                    <a:pt x="41678" y="81573"/>
                  </a:lnTo>
                  <a:lnTo>
                    <a:pt x="38710" y="80179"/>
                  </a:lnTo>
                  <a:lnTo>
                    <a:pt x="35739" y="78257"/>
                  </a:lnTo>
                  <a:lnTo>
                    <a:pt x="32764" y="75984"/>
                  </a:lnTo>
                  <a:lnTo>
                    <a:pt x="30782" y="73477"/>
                  </a:lnTo>
                  <a:lnTo>
                    <a:pt x="29460" y="70812"/>
                  </a:lnTo>
                  <a:lnTo>
                    <a:pt x="28579" y="68045"/>
                  </a:lnTo>
                  <a:lnTo>
                    <a:pt x="27992" y="65207"/>
                  </a:lnTo>
                  <a:lnTo>
                    <a:pt x="27600" y="62323"/>
                  </a:lnTo>
                  <a:lnTo>
                    <a:pt x="27338" y="59408"/>
                  </a:lnTo>
                  <a:lnTo>
                    <a:pt x="27164" y="56473"/>
                  </a:lnTo>
                  <a:lnTo>
                    <a:pt x="26971" y="50566"/>
                  </a:lnTo>
                  <a:lnTo>
                    <a:pt x="26836" y="35714"/>
                  </a:lnTo>
                  <a:lnTo>
                    <a:pt x="26820" y="23812"/>
                  </a:lnTo>
                  <a:lnTo>
                    <a:pt x="27811" y="21828"/>
                  </a:lnTo>
                  <a:lnTo>
                    <a:pt x="29467" y="20505"/>
                  </a:lnTo>
                  <a:lnTo>
                    <a:pt x="31562" y="19623"/>
                  </a:lnTo>
                  <a:lnTo>
                    <a:pt x="33953" y="19036"/>
                  </a:lnTo>
                  <a:lnTo>
                    <a:pt x="36539" y="18643"/>
                  </a:lnTo>
                  <a:lnTo>
                    <a:pt x="43083" y="18015"/>
                  </a:lnTo>
                  <a:lnTo>
                    <a:pt x="44613" y="18955"/>
                  </a:lnTo>
                  <a:lnTo>
                    <a:pt x="46625" y="20574"/>
                  </a:lnTo>
                  <a:lnTo>
                    <a:pt x="48961" y="22646"/>
                  </a:lnTo>
                  <a:lnTo>
                    <a:pt x="50518" y="25019"/>
                  </a:lnTo>
                  <a:lnTo>
                    <a:pt x="51556" y="27594"/>
                  </a:lnTo>
                  <a:lnTo>
                    <a:pt x="53222" y="34114"/>
                  </a:lnTo>
                  <a:lnTo>
                    <a:pt x="54352" y="34649"/>
                  </a:lnTo>
                  <a:lnTo>
                    <a:pt x="56099" y="35006"/>
                  </a:lnTo>
                  <a:lnTo>
                    <a:pt x="58256" y="35244"/>
                  </a:lnTo>
                  <a:lnTo>
                    <a:pt x="58701" y="36394"/>
                  </a:lnTo>
                  <a:lnTo>
                    <a:pt x="58004" y="38154"/>
                  </a:lnTo>
                  <a:lnTo>
                    <a:pt x="53707" y="44536"/>
                  </a:lnTo>
                  <a:lnTo>
                    <a:pt x="51017" y="44599"/>
                  </a:lnTo>
                  <a:lnTo>
                    <a:pt x="48908" y="44616"/>
                  </a:lnTo>
                  <a:lnTo>
                    <a:pt x="46511" y="43635"/>
                  </a:lnTo>
                  <a:lnTo>
                    <a:pt x="43919" y="41988"/>
                  </a:lnTo>
                  <a:lnTo>
                    <a:pt x="37368" y="36957"/>
                  </a:lnTo>
                  <a:lnTo>
                    <a:pt x="35836" y="36545"/>
                  </a:lnTo>
                  <a:lnTo>
                    <a:pt x="33823" y="36270"/>
                  </a:lnTo>
                  <a:lnTo>
                    <a:pt x="31488" y="36086"/>
                  </a:lnTo>
                  <a:lnTo>
                    <a:pt x="28937" y="34972"/>
                  </a:lnTo>
                  <a:lnTo>
                    <a:pt x="26244" y="33236"/>
                  </a:lnTo>
                  <a:lnTo>
                    <a:pt x="23455" y="31088"/>
                  </a:lnTo>
                  <a:lnTo>
                    <a:pt x="21597" y="28663"/>
                  </a:lnTo>
                  <a:lnTo>
                    <a:pt x="20357" y="26054"/>
                  </a:lnTo>
                  <a:lnTo>
                    <a:pt x="19529" y="23323"/>
                  </a:lnTo>
                  <a:lnTo>
                    <a:pt x="17986" y="20509"/>
                  </a:lnTo>
                  <a:lnTo>
                    <a:pt x="15964" y="17642"/>
                  </a:lnTo>
                  <a:lnTo>
                    <a:pt x="13622" y="14738"/>
                  </a:lnTo>
                  <a:lnTo>
                    <a:pt x="11067" y="11810"/>
                  </a:lnTo>
                  <a:lnTo>
                    <a:pt x="8372" y="886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Annotation38"/>
            <p:cNvSpPr/>
            <p:nvPr/>
          </p:nvSpPr>
          <p:spPr>
            <a:xfrm>
              <a:off x="6422287" y="6215073"/>
              <a:ext cx="97799" cy="71024"/>
            </a:xfrm>
            <a:custGeom>
              <a:avLst/>
              <a:gdLst/>
              <a:ahLst/>
              <a:cxnLst/>
              <a:rect l="0" t="0" r="0" b="0"/>
              <a:pathLst>
                <a:path w="97799" h="71024">
                  <a:moveTo>
                    <a:pt x="17874" y="17849"/>
                  </a:moveTo>
                  <a:lnTo>
                    <a:pt x="7" y="17849"/>
                  </a:lnTo>
                  <a:lnTo>
                    <a:pt x="0" y="13109"/>
                  </a:lnTo>
                  <a:lnTo>
                    <a:pt x="992" y="11712"/>
                  </a:lnTo>
                  <a:lnTo>
                    <a:pt x="2647" y="10781"/>
                  </a:lnTo>
                  <a:lnTo>
                    <a:pt x="4743" y="10160"/>
                  </a:lnTo>
                  <a:lnTo>
                    <a:pt x="7134" y="8755"/>
                  </a:lnTo>
                  <a:lnTo>
                    <a:pt x="9721" y="6825"/>
                  </a:lnTo>
                  <a:lnTo>
                    <a:pt x="16264" y="1340"/>
                  </a:lnTo>
                  <a:lnTo>
                    <a:pt x="17794" y="889"/>
                  </a:lnTo>
                  <a:lnTo>
                    <a:pt x="19807" y="589"/>
                  </a:lnTo>
                  <a:lnTo>
                    <a:pt x="22143" y="390"/>
                  </a:lnTo>
                  <a:lnTo>
                    <a:pt x="24692" y="256"/>
                  </a:lnTo>
                  <a:lnTo>
                    <a:pt x="30174" y="108"/>
                  </a:lnTo>
                  <a:lnTo>
                    <a:pt x="47703" y="0"/>
                  </a:lnTo>
                  <a:lnTo>
                    <a:pt x="50672" y="989"/>
                  </a:lnTo>
                  <a:lnTo>
                    <a:pt x="53644" y="2640"/>
                  </a:lnTo>
                  <a:lnTo>
                    <a:pt x="56618" y="4733"/>
                  </a:lnTo>
                  <a:lnTo>
                    <a:pt x="58601" y="7121"/>
                  </a:lnTo>
                  <a:lnTo>
                    <a:pt x="59924" y="9705"/>
                  </a:lnTo>
                  <a:lnTo>
                    <a:pt x="60804" y="12420"/>
                  </a:lnTo>
                  <a:lnTo>
                    <a:pt x="62385" y="15222"/>
                  </a:lnTo>
                  <a:lnTo>
                    <a:pt x="64433" y="18081"/>
                  </a:lnTo>
                  <a:lnTo>
                    <a:pt x="66790" y="20980"/>
                  </a:lnTo>
                  <a:lnTo>
                    <a:pt x="68362" y="23905"/>
                  </a:lnTo>
                  <a:lnTo>
                    <a:pt x="69410" y="26847"/>
                  </a:lnTo>
                  <a:lnTo>
                    <a:pt x="70109" y="29800"/>
                  </a:lnTo>
                  <a:lnTo>
                    <a:pt x="70574" y="32762"/>
                  </a:lnTo>
                  <a:lnTo>
                    <a:pt x="70884" y="35728"/>
                  </a:lnTo>
                  <a:lnTo>
                    <a:pt x="71092" y="38698"/>
                  </a:lnTo>
                  <a:lnTo>
                    <a:pt x="70236" y="41670"/>
                  </a:lnTo>
                  <a:lnTo>
                    <a:pt x="68673" y="44644"/>
                  </a:lnTo>
                  <a:lnTo>
                    <a:pt x="63774" y="51805"/>
                  </a:lnTo>
                  <a:lnTo>
                    <a:pt x="62378" y="53385"/>
                  </a:lnTo>
                  <a:lnTo>
                    <a:pt x="58179" y="57786"/>
                  </a:lnTo>
                  <a:lnTo>
                    <a:pt x="55669" y="59356"/>
                  </a:lnTo>
                  <a:lnTo>
                    <a:pt x="53002" y="60404"/>
                  </a:lnTo>
                  <a:lnTo>
                    <a:pt x="50232" y="61102"/>
                  </a:lnTo>
                  <a:lnTo>
                    <a:pt x="47391" y="61567"/>
                  </a:lnTo>
                  <a:lnTo>
                    <a:pt x="44504" y="61876"/>
                  </a:lnTo>
                  <a:lnTo>
                    <a:pt x="41587" y="62084"/>
                  </a:lnTo>
                  <a:lnTo>
                    <a:pt x="38648" y="61229"/>
                  </a:lnTo>
                  <a:lnTo>
                    <a:pt x="35697" y="59667"/>
                  </a:lnTo>
                  <a:lnTo>
                    <a:pt x="28568" y="54773"/>
                  </a:lnTo>
                  <a:lnTo>
                    <a:pt x="26989" y="54371"/>
                  </a:lnTo>
                  <a:lnTo>
                    <a:pt x="24945" y="54103"/>
                  </a:lnTo>
                  <a:lnTo>
                    <a:pt x="22587" y="53925"/>
                  </a:lnTo>
                  <a:lnTo>
                    <a:pt x="21017" y="52813"/>
                  </a:lnTo>
                  <a:lnTo>
                    <a:pt x="19969" y="51080"/>
                  </a:lnTo>
                  <a:lnTo>
                    <a:pt x="19271" y="48933"/>
                  </a:lnTo>
                  <a:lnTo>
                    <a:pt x="18806" y="46509"/>
                  </a:lnTo>
                  <a:lnTo>
                    <a:pt x="18495" y="43901"/>
                  </a:lnTo>
                  <a:lnTo>
                    <a:pt x="17997" y="37326"/>
                  </a:lnTo>
                  <a:lnTo>
                    <a:pt x="17929" y="33782"/>
                  </a:lnTo>
                  <a:lnTo>
                    <a:pt x="17885" y="28162"/>
                  </a:lnTo>
                  <a:lnTo>
                    <a:pt x="18874" y="26709"/>
                  </a:lnTo>
                  <a:lnTo>
                    <a:pt x="20527" y="24748"/>
                  </a:lnTo>
                  <a:lnTo>
                    <a:pt x="22622" y="22448"/>
                  </a:lnTo>
                  <a:lnTo>
                    <a:pt x="24019" y="19923"/>
                  </a:lnTo>
                  <a:lnTo>
                    <a:pt x="24950" y="17247"/>
                  </a:lnTo>
                  <a:lnTo>
                    <a:pt x="25571" y="14471"/>
                  </a:lnTo>
                  <a:lnTo>
                    <a:pt x="27972" y="11629"/>
                  </a:lnTo>
                  <a:lnTo>
                    <a:pt x="31558" y="8741"/>
                  </a:lnTo>
                  <a:lnTo>
                    <a:pt x="35935" y="5824"/>
                  </a:lnTo>
                  <a:lnTo>
                    <a:pt x="39847" y="3879"/>
                  </a:lnTo>
                  <a:lnTo>
                    <a:pt x="43448" y="2582"/>
                  </a:lnTo>
                  <a:lnTo>
                    <a:pt x="46842" y="1718"/>
                  </a:lnTo>
                  <a:lnTo>
                    <a:pt x="50097" y="1142"/>
                  </a:lnTo>
                  <a:lnTo>
                    <a:pt x="53261" y="758"/>
                  </a:lnTo>
                  <a:lnTo>
                    <a:pt x="56363" y="502"/>
                  </a:lnTo>
                  <a:lnTo>
                    <a:pt x="59424" y="331"/>
                  </a:lnTo>
                  <a:lnTo>
                    <a:pt x="65474" y="142"/>
                  </a:lnTo>
                  <a:lnTo>
                    <a:pt x="68478" y="1083"/>
                  </a:lnTo>
                  <a:lnTo>
                    <a:pt x="71473" y="2703"/>
                  </a:lnTo>
                  <a:lnTo>
                    <a:pt x="74464" y="4775"/>
                  </a:lnTo>
                  <a:lnTo>
                    <a:pt x="77450" y="7149"/>
                  </a:lnTo>
                  <a:lnTo>
                    <a:pt x="80435" y="9724"/>
                  </a:lnTo>
                  <a:lnTo>
                    <a:pt x="83417" y="12432"/>
                  </a:lnTo>
                  <a:lnTo>
                    <a:pt x="89380" y="18087"/>
                  </a:lnTo>
                  <a:lnTo>
                    <a:pt x="92360" y="20985"/>
                  </a:lnTo>
                  <a:lnTo>
                    <a:pt x="94347" y="23908"/>
                  </a:lnTo>
                  <a:lnTo>
                    <a:pt x="95673" y="26849"/>
                  </a:lnTo>
                  <a:lnTo>
                    <a:pt x="96555" y="29802"/>
                  </a:lnTo>
                  <a:lnTo>
                    <a:pt x="97145" y="32763"/>
                  </a:lnTo>
                  <a:lnTo>
                    <a:pt x="97537" y="35729"/>
                  </a:lnTo>
                  <a:lnTo>
                    <a:pt x="97798" y="38699"/>
                  </a:lnTo>
                  <a:lnTo>
                    <a:pt x="96979" y="41671"/>
                  </a:lnTo>
                  <a:lnTo>
                    <a:pt x="95440" y="44644"/>
                  </a:lnTo>
                  <a:lnTo>
                    <a:pt x="90580" y="51805"/>
                  </a:lnTo>
                  <a:lnTo>
                    <a:pt x="89188" y="53385"/>
                  </a:lnTo>
                  <a:lnTo>
                    <a:pt x="81791" y="61102"/>
                  </a:lnTo>
                  <a:lnTo>
                    <a:pt x="80349" y="60575"/>
                  </a:lnTo>
                  <a:lnTo>
                    <a:pt x="78395" y="59231"/>
                  </a:lnTo>
                  <a:lnTo>
                    <a:pt x="76098" y="57343"/>
                  </a:lnTo>
                  <a:lnTo>
                    <a:pt x="73575" y="56085"/>
                  </a:lnTo>
                  <a:lnTo>
                    <a:pt x="70898" y="55246"/>
                  </a:lnTo>
                  <a:lnTo>
                    <a:pt x="68121" y="54687"/>
                  </a:lnTo>
                  <a:lnTo>
                    <a:pt x="65277" y="54313"/>
                  </a:lnTo>
                  <a:lnTo>
                    <a:pt x="62387" y="54065"/>
                  </a:lnTo>
                  <a:lnTo>
                    <a:pt x="59468" y="53899"/>
                  </a:lnTo>
                  <a:lnTo>
                    <a:pt x="56528" y="52796"/>
                  </a:lnTo>
                  <a:lnTo>
                    <a:pt x="53575" y="51069"/>
                  </a:lnTo>
                  <a:lnTo>
                    <a:pt x="50613" y="48926"/>
                  </a:lnTo>
                  <a:lnTo>
                    <a:pt x="48639" y="46504"/>
                  </a:lnTo>
                  <a:lnTo>
                    <a:pt x="47323" y="43898"/>
                  </a:lnTo>
                  <a:lnTo>
                    <a:pt x="46445" y="41168"/>
                  </a:lnTo>
                  <a:lnTo>
                    <a:pt x="44867" y="39348"/>
                  </a:lnTo>
                  <a:lnTo>
                    <a:pt x="42821" y="38135"/>
                  </a:lnTo>
                  <a:lnTo>
                    <a:pt x="40465" y="37326"/>
                  </a:lnTo>
                  <a:lnTo>
                    <a:pt x="38894" y="35794"/>
                  </a:lnTo>
                  <a:lnTo>
                    <a:pt x="37846" y="33782"/>
                  </a:lnTo>
                  <a:lnTo>
                    <a:pt x="36166" y="28162"/>
                  </a:lnTo>
                  <a:lnTo>
                    <a:pt x="36028" y="26709"/>
                  </a:lnTo>
                  <a:lnTo>
                    <a:pt x="35935" y="24748"/>
                  </a:lnTo>
                  <a:lnTo>
                    <a:pt x="35788" y="19211"/>
                  </a:lnTo>
                  <a:lnTo>
                    <a:pt x="36769" y="18757"/>
                  </a:lnTo>
                  <a:lnTo>
                    <a:pt x="38416" y="18454"/>
                  </a:lnTo>
                  <a:lnTo>
                    <a:pt x="40508" y="18253"/>
                  </a:lnTo>
                  <a:lnTo>
                    <a:pt x="42895" y="18118"/>
                  </a:lnTo>
                  <a:lnTo>
                    <a:pt x="52019" y="17885"/>
                  </a:lnTo>
                  <a:lnTo>
                    <a:pt x="53548" y="18865"/>
                  </a:lnTo>
                  <a:lnTo>
                    <a:pt x="55561" y="20511"/>
                  </a:lnTo>
                  <a:lnTo>
                    <a:pt x="57896" y="22600"/>
                  </a:lnTo>
                  <a:lnTo>
                    <a:pt x="63140" y="27567"/>
                  </a:lnTo>
                  <a:lnTo>
                    <a:pt x="74599" y="38840"/>
                  </a:lnTo>
                  <a:lnTo>
                    <a:pt x="76547" y="41765"/>
                  </a:lnTo>
                  <a:lnTo>
                    <a:pt x="77846" y="44707"/>
                  </a:lnTo>
                  <a:lnTo>
                    <a:pt x="79930" y="51818"/>
                  </a:lnTo>
                  <a:lnTo>
                    <a:pt x="80102" y="53393"/>
                  </a:lnTo>
                  <a:lnTo>
                    <a:pt x="80215" y="55436"/>
                  </a:lnTo>
                  <a:lnTo>
                    <a:pt x="80399" y="61102"/>
                  </a:lnTo>
                  <a:lnTo>
                    <a:pt x="79421" y="62560"/>
                  </a:lnTo>
                  <a:lnTo>
                    <a:pt x="77776" y="64523"/>
                  </a:lnTo>
                  <a:lnTo>
                    <a:pt x="72744" y="70063"/>
                  </a:lnTo>
                  <a:lnTo>
                    <a:pt x="71338" y="70518"/>
                  </a:lnTo>
                  <a:lnTo>
                    <a:pt x="69408" y="70821"/>
                  </a:lnTo>
                  <a:lnTo>
                    <a:pt x="67127" y="71023"/>
                  </a:lnTo>
                  <a:lnTo>
                    <a:pt x="65607" y="70165"/>
                  </a:lnTo>
                  <a:lnTo>
                    <a:pt x="64594" y="68602"/>
                  </a:lnTo>
                  <a:lnTo>
                    <a:pt x="63919" y="66567"/>
                  </a:lnTo>
                  <a:lnTo>
                    <a:pt x="62475" y="65210"/>
                  </a:lnTo>
                  <a:lnTo>
                    <a:pt x="60519" y="64306"/>
                  </a:lnTo>
                  <a:lnTo>
                    <a:pt x="58222" y="63703"/>
                  </a:lnTo>
                  <a:lnTo>
                    <a:pt x="56691" y="62309"/>
                  </a:lnTo>
                  <a:lnTo>
                    <a:pt x="55670" y="60388"/>
                  </a:lnTo>
                  <a:lnTo>
                    <a:pt x="54990" y="58114"/>
                  </a:lnTo>
                  <a:lnTo>
                    <a:pt x="53543" y="56598"/>
                  </a:lnTo>
                  <a:lnTo>
                    <a:pt x="51585" y="55588"/>
                  </a:lnTo>
                  <a:lnTo>
                    <a:pt x="49287" y="54915"/>
                  </a:lnTo>
                  <a:lnTo>
                    <a:pt x="46762" y="53473"/>
                  </a:lnTo>
                  <a:lnTo>
                    <a:pt x="44084" y="51520"/>
                  </a:lnTo>
                  <a:lnTo>
                    <a:pt x="41307" y="49227"/>
                  </a:lnTo>
                  <a:lnTo>
                    <a:pt x="39455" y="46705"/>
                  </a:lnTo>
                  <a:lnTo>
                    <a:pt x="38220" y="44031"/>
                  </a:lnTo>
                  <a:lnTo>
                    <a:pt x="37397" y="41257"/>
                  </a:lnTo>
                  <a:lnTo>
                    <a:pt x="36849" y="38415"/>
                  </a:lnTo>
                  <a:lnTo>
                    <a:pt x="36482" y="35528"/>
                  </a:lnTo>
                  <a:lnTo>
                    <a:pt x="36239" y="32612"/>
                  </a:lnTo>
                  <a:lnTo>
                    <a:pt x="35083" y="30667"/>
                  </a:lnTo>
                  <a:lnTo>
                    <a:pt x="33320" y="29371"/>
                  </a:lnTo>
                  <a:lnTo>
                    <a:pt x="31150" y="28507"/>
                  </a:lnTo>
                  <a:lnTo>
                    <a:pt x="29705" y="26939"/>
                  </a:lnTo>
                  <a:lnTo>
                    <a:pt x="28741" y="24901"/>
                  </a:lnTo>
                  <a:lnTo>
                    <a:pt x="28098" y="22551"/>
                  </a:lnTo>
                  <a:lnTo>
                    <a:pt x="27669" y="19991"/>
                  </a:lnTo>
                  <a:lnTo>
                    <a:pt x="27384" y="17293"/>
                  </a:lnTo>
                  <a:lnTo>
                    <a:pt x="26813" y="89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970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Story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Let y = 4.2x + 7.1 represent a company’s profit from 1985 to 1995.  Let x represent the number of years since 1985.</a:t>
            </a:r>
          </a:p>
          <a:p>
            <a:r>
              <a:rPr lang="en-US" dirty="0" smtClean="0"/>
              <a:t>1. predict profit for 1990.</a:t>
            </a:r>
          </a:p>
          <a:p>
            <a:r>
              <a:rPr lang="en-US" dirty="0" smtClean="0"/>
              <a:t>2. predict profit for 1998.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1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For 1980 through 1998, the costs of all local and national advertising can be modeled by the equation y = 5670 + 5655t, where t represents the number of years since 1980.</a:t>
            </a:r>
          </a:p>
          <a:p>
            <a:endParaRPr lang="en-US" sz="2000" dirty="0"/>
          </a:p>
          <a:p>
            <a:r>
              <a:rPr lang="en-US" sz="2000" dirty="0" smtClean="0"/>
              <a:t>1. Predict advertising cost in 2000.</a:t>
            </a:r>
          </a:p>
          <a:p>
            <a:endParaRPr lang="en-US" sz="2000" dirty="0"/>
          </a:p>
          <a:p>
            <a:r>
              <a:rPr lang="en-US" sz="2000" dirty="0" smtClean="0"/>
              <a:t>2. Predict advertising cost in 1990.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9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Multi-step problem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2361598"/>
              </p:ext>
            </p:extLst>
          </p:nvPr>
        </p:nvGraphicFramePr>
        <p:xfrm>
          <a:off x="304800" y="1600200"/>
          <a:ext cx="25908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</a:tblGrid>
              <a:tr h="25400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dirty="0" smtClean="0"/>
                        <a:t>1982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16,731</a:t>
                      </a:r>
                      <a:endParaRPr lang="en-US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dirty="0" smtClean="0"/>
                        <a:t>1985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19,227</a:t>
                      </a:r>
                      <a:endParaRPr lang="en-US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dirty="0" smtClean="0"/>
                        <a:t>1987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21,839</a:t>
                      </a:r>
                      <a:endParaRPr lang="en-US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26,269</a:t>
                      </a:r>
                      <a:endParaRPr lang="en-US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dirty="0" smtClean="0"/>
                        <a:t>1992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28,836</a:t>
                      </a:r>
                      <a:endParaRPr lang="en-US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dirty="0" smtClean="0"/>
                        <a:t>1994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30,665</a:t>
                      </a:r>
                      <a:endParaRPr lang="en-US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dirty="0" smtClean="0"/>
                        <a:t>1995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31,345</a:t>
                      </a:r>
                      <a:endParaRPr lang="en-US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dirty="0" smtClean="0"/>
                        <a:t>1997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33,065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600200"/>
            <a:ext cx="5562600" cy="4724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Make a scatter plot.  Let T represent number of years since 1980.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Write a linear model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Use model estimate salary since 1993.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94348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375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Multi-step Problem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0043504"/>
              </p:ext>
            </p:extLst>
          </p:nvPr>
        </p:nvGraphicFramePr>
        <p:xfrm>
          <a:off x="304800" y="1600200"/>
          <a:ext cx="25908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</a:tblGrid>
              <a:tr h="348343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r>
                        <a:rPr lang="en-US" dirty="0" smtClean="0"/>
                        <a:t>1980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141.7</a:t>
                      </a:r>
                      <a:endParaRPr lang="en-US" dirty="0"/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r>
                        <a:rPr lang="en-US" dirty="0" smtClean="0"/>
                        <a:t>1985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119.7</a:t>
                      </a:r>
                      <a:endParaRPr lang="en-US" dirty="0"/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87.7</a:t>
                      </a:r>
                      <a:endParaRPr lang="en-US" dirty="0"/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r>
                        <a:rPr lang="en-US" dirty="0" smtClean="0"/>
                        <a:t>1992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81.2</a:t>
                      </a:r>
                      <a:endParaRPr lang="en-US" dirty="0"/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r>
                        <a:rPr lang="en-US" dirty="0" smtClean="0"/>
                        <a:t>1995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72.6</a:t>
                      </a:r>
                      <a:endParaRPr lang="en-US" dirty="0"/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r>
                        <a:rPr lang="en-US" dirty="0" smtClean="0"/>
                        <a:t>1996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1600200"/>
            <a:ext cx="5791200" cy="4724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Make a scatter plot.  Let t be the number of years since 1980.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Write a linear model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Estimate the number of pounds of whole milk consumed in 1994.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95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277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Review</vt:lpstr>
      <vt:lpstr>5.7 Predicting Linear Models</vt:lpstr>
      <vt:lpstr>Tell whether it’s reasonable for graph to be linear model</vt:lpstr>
      <vt:lpstr>Tell whether it’s reasonable for graph to be linear model</vt:lpstr>
      <vt:lpstr>Story Problem</vt:lpstr>
      <vt:lpstr>Word Problem</vt:lpstr>
      <vt:lpstr>Multi-step problem</vt:lpstr>
      <vt:lpstr>PowerPoint Presentation</vt:lpstr>
      <vt:lpstr>Multi-step Problem</vt:lpstr>
      <vt:lpstr>PowerPoint Presentation</vt:lpstr>
      <vt:lpstr>Wrap 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owner</dc:creator>
  <cp:lastModifiedBy>Garth Fiedler</cp:lastModifiedBy>
  <cp:revision>5</cp:revision>
  <dcterms:created xsi:type="dcterms:W3CDTF">2012-06-11T17:49:11Z</dcterms:created>
  <dcterms:modified xsi:type="dcterms:W3CDTF">2012-07-26T11:59:29Z</dcterms:modified>
</cp:coreProperties>
</file>