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048F9D-B81B-4778-AD1B-B9B9E546DE89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1509EE-13AC-4977-8646-948B78F736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equation given     (-3,24), m = -2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linear equation given (0,5) and (1,3)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7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standard form of horizontal and vertical lines passing through given pt.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(3,-4)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(5,1)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3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standard form of horizontal and vertical lines passing through given pt.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(-3,-2)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(0,-4)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07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You are in charge of buying the hamburger and chicken for a party.  You have $60 to spend.  Hamburger costs $2 per pound and chicken is $3 pound.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equation represents different amounts of hamburger, x, and chicken, y, that you can buy.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Rewrite equation in slope intercept form.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2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311, #’s: 1-3, 18-26 evens</a:t>
            </a:r>
            <a:r>
              <a:rPr lang="en-US" smtClean="0"/>
              <a:t>, evens</a:t>
            </a:r>
            <a:r>
              <a:rPr lang="en-US" dirty="0" smtClean="0"/>
              <a:t>, 46, 52</a:t>
            </a:r>
            <a:r>
              <a:rPr lang="en-US" smtClean="0"/>
              <a:t>, 54,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3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458200" cy="1222375"/>
          </a:xfrm>
        </p:spPr>
        <p:txBody>
          <a:bodyPr/>
          <a:lstStyle/>
          <a:p>
            <a:r>
              <a:rPr lang="en-US" dirty="0" smtClean="0"/>
              <a:t>5.6 Standard form of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5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Slope-intercept form:     y = mx + b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y = 2/3x + 2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Standard Form:             Ax + By =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Ex: 2x + 3y = 7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Vertical line: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x = a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    Ex: x = 5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Horizontal line: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y = b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      Ex; y = 5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7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Write equation in standard form with integer coefficients.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2x – y – 8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0.3x – 0.4y = 7.5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8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standard form given integer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5 – 3x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0.6x = 2.1y + 1.8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 = 3y + 5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= 1/2x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3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standard form of equation with a point and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(4,3) m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(-2,4) m = 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3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standard form of equation with a point and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(1,5) m = -4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(6,-8) m = 1/3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standard form given two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(5,8) (3,2)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(-4,-5) (-2,5)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3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standard form given two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(-2,5) (3,-10)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(8,1) (4, 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66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340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Review</vt:lpstr>
      <vt:lpstr>5.6 Standard form of linear equations</vt:lpstr>
      <vt:lpstr>Notes</vt:lpstr>
      <vt:lpstr>EXamples</vt:lpstr>
      <vt:lpstr>Write equation in standard form given integer coefficients</vt:lpstr>
      <vt:lpstr>Write standard form of equation with a point and slope</vt:lpstr>
      <vt:lpstr>Write standard form of equation with a point and slope</vt:lpstr>
      <vt:lpstr>Write equation in standard form given two points</vt:lpstr>
      <vt:lpstr>Write equation in standard form given two points</vt:lpstr>
      <vt:lpstr>Write standard form of horizontal and vertical lines passing through given pt.</vt:lpstr>
      <vt:lpstr>Write standard form of horizontal and vertical lines passing through given pt.</vt:lpstr>
      <vt:lpstr>Word Problem</vt:lpstr>
      <vt:lpstr>Questions/comments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3</cp:revision>
  <dcterms:created xsi:type="dcterms:W3CDTF">2012-06-11T17:30:17Z</dcterms:created>
  <dcterms:modified xsi:type="dcterms:W3CDTF">2012-06-11T17:49:04Z</dcterms:modified>
</cp:coreProperties>
</file>