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899A-F1AB-47AB-90F3-4B5D29A0235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97D1-249D-4863-A74C-89DB877FD0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899A-F1AB-47AB-90F3-4B5D29A0235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97D1-249D-4863-A74C-89DB877FD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899A-F1AB-47AB-90F3-4B5D29A0235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97D1-249D-4863-A74C-89DB877FD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899A-F1AB-47AB-90F3-4B5D29A0235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97D1-249D-4863-A74C-89DB877FD0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899A-F1AB-47AB-90F3-4B5D29A0235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97D1-249D-4863-A74C-89DB877FD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899A-F1AB-47AB-90F3-4B5D29A0235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97D1-249D-4863-A74C-89DB877FD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899A-F1AB-47AB-90F3-4B5D29A0235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97D1-249D-4863-A74C-89DB877FD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899A-F1AB-47AB-90F3-4B5D29A0235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97D1-249D-4863-A74C-89DB877FD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899A-F1AB-47AB-90F3-4B5D29A0235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97D1-249D-4863-A74C-89DB877FD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899A-F1AB-47AB-90F3-4B5D29A0235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97D1-249D-4863-A74C-89DB877FD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899A-F1AB-47AB-90F3-4B5D29A0235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97D1-249D-4863-A74C-89DB877FD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FCF899A-F1AB-47AB-90F3-4B5D29A0235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63197D1-249D-4863-A74C-89DB877FD0B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students will be able to identify proportional vs </a:t>
            </a:r>
            <a:r>
              <a:rPr lang="en-US" dirty="0" err="1" smtClean="0"/>
              <a:t>nonproportional</a:t>
            </a:r>
            <a:r>
              <a:rPr lang="en-US" dirty="0" smtClean="0"/>
              <a:t> relationships.  They will also be able to find the constant rate of change given a word problem.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5.5 Proportional </a:t>
            </a:r>
            <a:r>
              <a:rPr lang="en-US" dirty="0" smtClean="0"/>
              <a:t>and </a:t>
            </a:r>
            <a:r>
              <a:rPr lang="en-US" dirty="0" err="1" smtClean="0"/>
              <a:t>Nonproportional</a:t>
            </a:r>
            <a:r>
              <a:rPr lang="en-US" dirty="0" smtClean="0"/>
              <a:t>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Constant of proportionality: constant ratio.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Constant of proportionality formula: y = </a:t>
            </a:r>
            <a:r>
              <a:rPr lang="en-US" sz="2800" dirty="0" err="1" smtClean="0">
                <a:solidFill>
                  <a:srgbClr val="FFFF00"/>
                </a:solidFill>
              </a:rPr>
              <a:t>kx</a:t>
            </a:r>
            <a:r>
              <a:rPr lang="en-US" sz="2800" dirty="0" smtClean="0">
                <a:solidFill>
                  <a:srgbClr val="FFFF00"/>
                </a:solidFill>
              </a:rPr>
              <a:t>, k = constant ratio.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cost of 13 gallons is $41.47.  Write and equation relating the cost to number of gallons.  How much does 18.5 gallons cost?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 and solve an equation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000625" y="3839765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17859" y="142875"/>
                </a:lnTo>
                <a:lnTo>
                  <a:pt x="26789" y="142875"/>
                </a:lnTo>
                <a:lnTo>
                  <a:pt x="44648" y="151805"/>
                </a:lnTo>
                <a:lnTo>
                  <a:pt x="53578" y="151805"/>
                </a:lnTo>
                <a:lnTo>
                  <a:pt x="71438" y="151805"/>
                </a:lnTo>
                <a:lnTo>
                  <a:pt x="89297" y="142875"/>
                </a:lnTo>
                <a:lnTo>
                  <a:pt x="107156" y="133946"/>
                </a:lnTo>
                <a:lnTo>
                  <a:pt x="116086" y="133946"/>
                </a:lnTo>
                <a:lnTo>
                  <a:pt x="133945" y="116086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42875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134570" y="3812976"/>
            <a:ext cx="53579" cy="303611"/>
          </a:xfrm>
          <a:custGeom>
            <a:avLst/>
            <a:gdLst/>
            <a:ahLst/>
            <a:cxnLst/>
            <a:rect l="0" t="0" r="0" b="0"/>
            <a:pathLst>
              <a:path w="53579" h="303611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53578"/>
                </a:lnTo>
                <a:lnTo>
                  <a:pt x="44649" y="71438"/>
                </a:lnTo>
                <a:lnTo>
                  <a:pt x="35719" y="98227"/>
                </a:lnTo>
                <a:lnTo>
                  <a:pt x="26789" y="125016"/>
                </a:lnTo>
                <a:lnTo>
                  <a:pt x="17860" y="160735"/>
                </a:lnTo>
                <a:lnTo>
                  <a:pt x="17860" y="187524"/>
                </a:lnTo>
                <a:lnTo>
                  <a:pt x="8930" y="214313"/>
                </a:lnTo>
                <a:lnTo>
                  <a:pt x="8930" y="241102"/>
                </a:lnTo>
                <a:lnTo>
                  <a:pt x="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8930" y="294680"/>
                </a:lnTo>
                <a:lnTo>
                  <a:pt x="8930" y="303610"/>
                </a:lnTo>
                <a:lnTo>
                  <a:pt x="8930" y="303610"/>
                </a:lnTo>
                <a:lnTo>
                  <a:pt x="8930" y="303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295305" y="3866554"/>
            <a:ext cx="53579" cy="205384"/>
          </a:xfrm>
          <a:custGeom>
            <a:avLst/>
            <a:gdLst/>
            <a:ahLst/>
            <a:cxnLst/>
            <a:rect l="0" t="0" r="0" b="0"/>
            <a:pathLst>
              <a:path w="53579" h="205384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8" y="35719"/>
                </a:lnTo>
                <a:lnTo>
                  <a:pt x="35718" y="53578"/>
                </a:lnTo>
                <a:lnTo>
                  <a:pt x="26789" y="71438"/>
                </a:lnTo>
                <a:lnTo>
                  <a:pt x="26789" y="98227"/>
                </a:lnTo>
                <a:lnTo>
                  <a:pt x="17859" y="116086"/>
                </a:lnTo>
                <a:lnTo>
                  <a:pt x="8929" y="142875"/>
                </a:lnTo>
                <a:lnTo>
                  <a:pt x="8929" y="169664"/>
                </a:lnTo>
                <a:lnTo>
                  <a:pt x="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384602" y="408979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563195" y="3902273"/>
            <a:ext cx="71439" cy="133946"/>
          </a:xfrm>
          <a:custGeom>
            <a:avLst/>
            <a:gdLst/>
            <a:ahLst/>
            <a:cxnLst/>
            <a:rect l="0" t="0" r="0" b="0"/>
            <a:pathLst>
              <a:path w="71439" h="133946">
                <a:moveTo>
                  <a:pt x="26789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6"/>
                </a:lnTo>
                <a:lnTo>
                  <a:pt x="17860" y="116086"/>
                </a:lnTo>
                <a:lnTo>
                  <a:pt x="35719" y="125016"/>
                </a:lnTo>
                <a:lnTo>
                  <a:pt x="53578" y="125016"/>
                </a:lnTo>
                <a:lnTo>
                  <a:pt x="62508" y="133945"/>
                </a:lnTo>
                <a:lnTo>
                  <a:pt x="71438" y="133945"/>
                </a:lnTo>
                <a:lnTo>
                  <a:pt x="71438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661422" y="3866554"/>
            <a:ext cx="26790" cy="223243"/>
          </a:xfrm>
          <a:custGeom>
            <a:avLst/>
            <a:gdLst/>
            <a:ahLst/>
            <a:cxnLst/>
            <a:rect l="0" t="0" r="0" b="0"/>
            <a:pathLst>
              <a:path w="26790" h="223243">
                <a:moveTo>
                  <a:pt x="26789" y="893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33946"/>
                </a:lnTo>
                <a:lnTo>
                  <a:pt x="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8930" y="205383"/>
                </a:lnTo>
                <a:lnTo>
                  <a:pt x="17859" y="214313"/>
                </a:lnTo>
                <a:lnTo>
                  <a:pt x="26789" y="223242"/>
                </a:lnTo>
                <a:lnTo>
                  <a:pt x="26789" y="223242"/>
                </a:lnTo>
                <a:lnTo>
                  <a:pt x="26789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795367" y="3857625"/>
            <a:ext cx="160736" cy="250032"/>
          </a:xfrm>
          <a:custGeom>
            <a:avLst/>
            <a:gdLst/>
            <a:ahLst/>
            <a:cxnLst/>
            <a:rect l="0" t="0" r="0" b="0"/>
            <a:pathLst>
              <a:path w="160736" h="250032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26789" y="8929"/>
                </a:lnTo>
                <a:lnTo>
                  <a:pt x="44649" y="8929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8929"/>
                </a:lnTo>
                <a:lnTo>
                  <a:pt x="133946" y="8929"/>
                </a:lnTo>
                <a:lnTo>
                  <a:pt x="151805" y="8929"/>
                </a:lnTo>
                <a:lnTo>
                  <a:pt x="160735" y="8929"/>
                </a:lnTo>
                <a:lnTo>
                  <a:pt x="160735" y="17859"/>
                </a:lnTo>
                <a:lnTo>
                  <a:pt x="160735" y="17859"/>
                </a:lnTo>
                <a:lnTo>
                  <a:pt x="160735" y="26789"/>
                </a:lnTo>
                <a:lnTo>
                  <a:pt x="160735" y="35718"/>
                </a:lnTo>
                <a:lnTo>
                  <a:pt x="160735" y="53578"/>
                </a:lnTo>
                <a:lnTo>
                  <a:pt x="151805" y="71437"/>
                </a:lnTo>
                <a:lnTo>
                  <a:pt x="142875" y="89296"/>
                </a:lnTo>
                <a:lnTo>
                  <a:pt x="133946" y="107156"/>
                </a:lnTo>
                <a:lnTo>
                  <a:pt x="116086" y="133945"/>
                </a:lnTo>
                <a:lnTo>
                  <a:pt x="107156" y="160734"/>
                </a:lnTo>
                <a:lnTo>
                  <a:pt x="89297" y="178593"/>
                </a:lnTo>
                <a:lnTo>
                  <a:pt x="80367" y="205382"/>
                </a:lnTo>
                <a:lnTo>
                  <a:pt x="71438" y="223242"/>
                </a:lnTo>
                <a:lnTo>
                  <a:pt x="62508" y="241101"/>
                </a:lnTo>
                <a:lnTo>
                  <a:pt x="62508" y="250031"/>
                </a:lnTo>
                <a:lnTo>
                  <a:pt x="62508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464969" y="4071937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8929" y="17859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777508" y="3866554"/>
            <a:ext cx="383977" cy="580431"/>
          </a:xfrm>
          <a:custGeom>
            <a:avLst/>
            <a:gdLst/>
            <a:ahLst/>
            <a:cxnLst/>
            <a:rect l="0" t="0" r="0" b="0"/>
            <a:pathLst>
              <a:path w="383977" h="580431">
                <a:moveTo>
                  <a:pt x="383976" y="0"/>
                </a:moveTo>
                <a:lnTo>
                  <a:pt x="383976" y="0"/>
                </a:lnTo>
                <a:lnTo>
                  <a:pt x="383976" y="0"/>
                </a:lnTo>
                <a:lnTo>
                  <a:pt x="383976" y="8930"/>
                </a:lnTo>
                <a:lnTo>
                  <a:pt x="383976" y="8930"/>
                </a:lnTo>
                <a:lnTo>
                  <a:pt x="383976" y="26789"/>
                </a:lnTo>
                <a:lnTo>
                  <a:pt x="375047" y="44649"/>
                </a:lnTo>
                <a:lnTo>
                  <a:pt x="366117" y="62508"/>
                </a:lnTo>
                <a:lnTo>
                  <a:pt x="357187" y="80367"/>
                </a:lnTo>
                <a:lnTo>
                  <a:pt x="339328" y="116086"/>
                </a:lnTo>
                <a:lnTo>
                  <a:pt x="321469" y="142875"/>
                </a:lnTo>
                <a:lnTo>
                  <a:pt x="294680" y="178594"/>
                </a:lnTo>
                <a:lnTo>
                  <a:pt x="267890" y="223242"/>
                </a:lnTo>
                <a:lnTo>
                  <a:pt x="232172" y="258961"/>
                </a:lnTo>
                <a:lnTo>
                  <a:pt x="205383" y="303610"/>
                </a:lnTo>
                <a:lnTo>
                  <a:pt x="169664" y="348258"/>
                </a:lnTo>
                <a:lnTo>
                  <a:pt x="142875" y="383977"/>
                </a:lnTo>
                <a:lnTo>
                  <a:pt x="116086" y="428625"/>
                </a:lnTo>
                <a:lnTo>
                  <a:pt x="80367" y="464344"/>
                </a:lnTo>
                <a:lnTo>
                  <a:pt x="62508" y="491133"/>
                </a:lnTo>
                <a:lnTo>
                  <a:pt x="35719" y="526852"/>
                </a:lnTo>
                <a:lnTo>
                  <a:pt x="17859" y="544711"/>
                </a:lnTo>
                <a:lnTo>
                  <a:pt x="8930" y="571500"/>
                </a:lnTo>
                <a:lnTo>
                  <a:pt x="0" y="580430"/>
                </a:lnTo>
                <a:lnTo>
                  <a:pt x="0" y="580430"/>
                </a:lnTo>
                <a:lnTo>
                  <a:pt x="0" y="5804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116836" y="4205882"/>
            <a:ext cx="17860" cy="303611"/>
          </a:xfrm>
          <a:custGeom>
            <a:avLst/>
            <a:gdLst/>
            <a:ahLst/>
            <a:cxnLst/>
            <a:rect l="0" t="0" r="0" b="0"/>
            <a:pathLst>
              <a:path w="17860" h="303611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59" y="35719"/>
                </a:lnTo>
                <a:lnTo>
                  <a:pt x="17859" y="53579"/>
                </a:lnTo>
                <a:lnTo>
                  <a:pt x="17859" y="80368"/>
                </a:lnTo>
                <a:lnTo>
                  <a:pt x="8930" y="107157"/>
                </a:lnTo>
                <a:lnTo>
                  <a:pt x="8930" y="133946"/>
                </a:lnTo>
                <a:lnTo>
                  <a:pt x="8930" y="169664"/>
                </a:lnTo>
                <a:lnTo>
                  <a:pt x="8930" y="196454"/>
                </a:lnTo>
                <a:lnTo>
                  <a:pt x="8930" y="223243"/>
                </a:lnTo>
                <a:lnTo>
                  <a:pt x="0" y="250032"/>
                </a:lnTo>
                <a:lnTo>
                  <a:pt x="0" y="267891"/>
                </a:lnTo>
                <a:lnTo>
                  <a:pt x="8930" y="285750"/>
                </a:lnTo>
                <a:lnTo>
                  <a:pt x="8930" y="294680"/>
                </a:lnTo>
                <a:lnTo>
                  <a:pt x="8930" y="303610"/>
                </a:lnTo>
                <a:lnTo>
                  <a:pt x="8930" y="303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215063" y="4214812"/>
            <a:ext cx="232172" cy="276821"/>
          </a:xfrm>
          <a:custGeom>
            <a:avLst/>
            <a:gdLst/>
            <a:ahLst/>
            <a:cxnLst/>
            <a:rect l="0" t="0" r="0" b="0"/>
            <a:pathLst>
              <a:path w="232172" h="276821">
                <a:moveTo>
                  <a:pt x="8929" y="26789"/>
                </a:moveTo>
                <a:lnTo>
                  <a:pt x="1785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7" y="0"/>
                </a:lnTo>
                <a:lnTo>
                  <a:pt x="89296" y="0"/>
                </a:lnTo>
                <a:lnTo>
                  <a:pt x="107156" y="8930"/>
                </a:lnTo>
                <a:lnTo>
                  <a:pt x="125015" y="17859"/>
                </a:lnTo>
                <a:lnTo>
                  <a:pt x="142875" y="26789"/>
                </a:lnTo>
                <a:lnTo>
                  <a:pt x="151804" y="35719"/>
                </a:lnTo>
                <a:lnTo>
                  <a:pt x="160734" y="44649"/>
                </a:lnTo>
                <a:lnTo>
                  <a:pt x="160734" y="62508"/>
                </a:lnTo>
                <a:lnTo>
                  <a:pt x="160734" y="71438"/>
                </a:lnTo>
                <a:lnTo>
                  <a:pt x="151804" y="89297"/>
                </a:lnTo>
                <a:lnTo>
                  <a:pt x="142875" y="98227"/>
                </a:lnTo>
                <a:lnTo>
                  <a:pt x="125015" y="107156"/>
                </a:lnTo>
                <a:lnTo>
                  <a:pt x="116085" y="116086"/>
                </a:lnTo>
                <a:lnTo>
                  <a:pt x="98226" y="116086"/>
                </a:lnTo>
                <a:lnTo>
                  <a:pt x="89296" y="116086"/>
                </a:lnTo>
                <a:lnTo>
                  <a:pt x="89296" y="116086"/>
                </a:lnTo>
                <a:lnTo>
                  <a:pt x="89296" y="116086"/>
                </a:lnTo>
                <a:lnTo>
                  <a:pt x="89296" y="116086"/>
                </a:lnTo>
                <a:lnTo>
                  <a:pt x="98226" y="116086"/>
                </a:lnTo>
                <a:lnTo>
                  <a:pt x="116085" y="125016"/>
                </a:lnTo>
                <a:lnTo>
                  <a:pt x="133945" y="125016"/>
                </a:lnTo>
                <a:lnTo>
                  <a:pt x="151804" y="133945"/>
                </a:lnTo>
                <a:lnTo>
                  <a:pt x="178593" y="142875"/>
                </a:lnTo>
                <a:lnTo>
                  <a:pt x="196453" y="160734"/>
                </a:lnTo>
                <a:lnTo>
                  <a:pt x="214312" y="178594"/>
                </a:lnTo>
                <a:lnTo>
                  <a:pt x="223242" y="196453"/>
                </a:lnTo>
                <a:lnTo>
                  <a:pt x="232171" y="214313"/>
                </a:lnTo>
                <a:lnTo>
                  <a:pt x="232171" y="232172"/>
                </a:lnTo>
                <a:lnTo>
                  <a:pt x="232171" y="241102"/>
                </a:lnTo>
                <a:lnTo>
                  <a:pt x="223242" y="258961"/>
                </a:lnTo>
                <a:lnTo>
                  <a:pt x="205382" y="267891"/>
                </a:lnTo>
                <a:lnTo>
                  <a:pt x="187523" y="276820"/>
                </a:lnTo>
                <a:lnTo>
                  <a:pt x="160734" y="276820"/>
                </a:lnTo>
                <a:lnTo>
                  <a:pt x="142875" y="276820"/>
                </a:lnTo>
                <a:lnTo>
                  <a:pt x="116085" y="276820"/>
                </a:lnTo>
                <a:lnTo>
                  <a:pt x="89296" y="276820"/>
                </a:lnTo>
                <a:lnTo>
                  <a:pt x="71437" y="267891"/>
                </a:lnTo>
                <a:lnTo>
                  <a:pt x="53578" y="258961"/>
                </a:lnTo>
                <a:lnTo>
                  <a:pt x="26789" y="250031"/>
                </a:lnTo>
                <a:lnTo>
                  <a:pt x="17859" y="241102"/>
                </a:lnTo>
                <a:lnTo>
                  <a:pt x="8929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590109" y="4063007"/>
            <a:ext cx="71439" cy="1"/>
          </a:xfrm>
          <a:custGeom>
            <a:avLst/>
            <a:gdLst/>
            <a:ahLst/>
            <a:cxnLst/>
            <a:rect l="0" t="0" r="0" b="0"/>
            <a:pathLst>
              <a:path w="71439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616898" y="4188023"/>
            <a:ext cx="89298" cy="8931"/>
          </a:xfrm>
          <a:custGeom>
            <a:avLst/>
            <a:gdLst/>
            <a:ahLst/>
            <a:cxnLst/>
            <a:rect l="0" t="0" r="0" b="0"/>
            <a:pathLst>
              <a:path w="89298" h="893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9" y="8930"/>
                </a:lnTo>
                <a:lnTo>
                  <a:pt x="71438" y="8930"/>
                </a:lnTo>
                <a:lnTo>
                  <a:pt x="80368" y="8930"/>
                </a:lnTo>
                <a:lnTo>
                  <a:pt x="89297" y="8930"/>
                </a:lnTo>
                <a:lnTo>
                  <a:pt x="8929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920508" y="3812976"/>
            <a:ext cx="169665" cy="107157"/>
          </a:xfrm>
          <a:custGeom>
            <a:avLst/>
            <a:gdLst/>
            <a:ahLst/>
            <a:cxnLst/>
            <a:rect l="0" t="0" r="0" b="0"/>
            <a:pathLst>
              <a:path w="169665" h="107157">
                <a:moveTo>
                  <a:pt x="169664" y="8930"/>
                </a:moveTo>
                <a:lnTo>
                  <a:pt x="160734" y="8930"/>
                </a:lnTo>
                <a:lnTo>
                  <a:pt x="160734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42875" y="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8930"/>
                </a:lnTo>
                <a:lnTo>
                  <a:pt x="80367" y="8930"/>
                </a:lnTo>
                <a:lnTo>
                  <a:pt x="62508" y="17860"/>
                </a:lnTo>
                <a:lnTo>
                  <a:pt x="44648" y="26789"/>
                </a:lnTo>
                <a:lnTo>
                  <a:pt x="35719" y="35719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9" y="53578"/>
                </a:lnTo>
                <a:lnTo>
                  <a:pt x="44648" y="53578"/>
                </a:lnTo>
                <a:lnTo>
                  <a:pt x="62508" y="62508"/>
                </a:lnTo>
                <a:lnTo>
                  <a:pt x="71437" y="62508"/>
                </a:lnTo>
                <a:lnTo>
                  <a:pt x="80367" y="71438"/>
                </a:lnTo>
                <a:lnTo>
                  <a:pt x="89297" y="80367"/>
                </a:lnTo>
                <a:lnTo>
                  <a:pt x="98226" y="80367"/>
                </a:lnTo>
                <a:lnTo>
                  <a:pt x="98226" y="89297"/>
                </a:lnTo>
                <a:lnTo>
                  <a:pt x="98226" y="89297"/>
                </a:lnTo>
                <a:lnTo>
                  <a:pt x="89297" y="98227"/>
                </a:lnTo>
                <a:lnTo>
                  <a:pt x="89297" y="98227"/>
                </a:lnTo>
                <a:lnTo>
                  <a:pt x="71437" y="98227"/>
                </a:lnTo>
                <a:lnTo>
                  <a:pt x="62508" y="107156"/>
                </a:lnTo>
                <a:lnTo>
                  <a:pt x="44648" y="107156"/>
                </a:lnTo>
                <a:lnTo>
                  <a:pt x="26789" y="107156"/>
                </a:lnTo>
                <a:lnTo>
                  <a:pt x="17859" y="10715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983016" y="3777257"/>
            <a:ext cx="44649" cy="205384"/>
          </a:xfrm>
          <a:custGeom>
            <a:avLst/>
            <a:gdLst/>
            <a:ahLst/>
            <a:cxnLst/>
            <a:rect l="0" t="0" r="0" b="0"/>
            <a:pathLst>
              <a:path w="44649" h="205384">
                <a:moveTo>
                  <a:pt x="44648" y="0"/>
                </a:moveTo>
                <a:lnTo>
                  <a:pt x="4464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89297"/>
                </a:lnTo>
                <a:lnTo>
                  <a:pt x="17859" y="107157"/>
                </a:lnTo>
                <a:lnTo>
                  <a:pt x="8929" y="133946"/>
                </a:lnTo>
                <a:lnTo>
                  <a:pt x="8929" y="160735"/>
                </a:lnTo>
                <a:lnTo>
                  <a:pt x="0" y="178594"/>
                </a:lnTo>
                <a:lnTo>
                  <a:pt x="0" y="196454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134820" y="3777257"/>
            <a:ext cx="232173" cy="339330"/>
          </a:xfrm>
          <a:custGeom>
            <a:avLst/>
            <a:gdLst/>
            <a:ahLst/>
            <a:cxnLst/>
            <a:rect l="0" t="0" r="0" b="0"/>
            <a:pathLst>
              <a:path w="232173" h="339330">
                <a:moveTo>
                  <a:pt x="53578" y="80368"/>
                </a:moveTo>
                <a:lnTo>
                  <a:pt x="53578" y="71438"/>
                </a:lnTo>
                <a:lnTo>
                  <a:pt x="53578" y="71438"/>
                </a:lnTo>
                <a:lnTo>
                  <a:pt x="53578" y="62508"/>
                </a:lnTo>
                <a:lnTo>
                  <a:pt x="53578" y="44649"/>
                </a:lnTo>
                <a:lnTo>
                  <a:pt x="62508" y="35719"/>
                </a:lnTo>
                <a:lnTo>
                  <a:pt x="71438" y="26789"/>
                </a:lnTo>
                <a:lnTo>
                  <a:pt x="8036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8930"/>
                </a:lnTo>
                <a:lnTo>
                  <a:pt x="178594" y="17860"/>
                </a:lnTo>
                <a:lnTo>
                  <a:pt x="187524" y="35719"/>
                </a:lnTo>
                <a:lnTo>
                  <a:pt x="187524" y="53579"/>
                </a:lnTo>
                <a:lnTo>
                  <a:pt x="187524" y="80368"/>
                </a:lnTo>
                <a:lnTo>
                  <a:pt x="178594" y="107157"/>
                </a:lnTo>
                <a:lnTo>
                  <a:pt x="160735" y="125016"/>
                </a:lnTo>
                <a:lnTo>
                  <a:pt x="142875" y="142875"/>
                </a:lnTo>
                <a:lnTo>
                  <a:pt x="125016" y="160735"/>
                </a:lnTo>
                <a:lnTo>
                  <a:pt x="98227" y="178594"/>
                </a:lnTo>
                <a:lnTo>
                  <a:pt x="80368" y="187524"/>
                </a:lnTo>
                <a:lnTo>
                  <a:pt x="62508" y="196454"/>
                </a:lnTo>
                <a:lnTo>
                  <a:pt x="44649" y="196454"/>
                </a:lnTo>
                <a:lnTo>
                  <a:pt x="35719" y="196454"/>
                </a:lnTo>
                <a:lnTo>
                  <a:pt x="35719" y="196454"/>
                </a:lnTo>
                <a:lnTo>
                  <a:pt x="44649" y="187524"/>
                </a:lnTo>
                <a:lnTo>
                  <a:pt x="53578" y="187524"/>
                </a:lnTo>
                <a:lnTo>
                  <a:pt x="71438" y="178594"/>
                </a:lnTo>
                <a:lnTo>
                  <a:pt x="89297" y="178594"/>
                </a:lnTo>
                <a:lnTo>
                  <a:pt x="125016" y="178594"/>
                </a:lnTo>
                <a:lnTo>
                  <a:pt x="151805" y="187524"/>
                </a:lnTo>
                <a:lnTo>
                  <a:pt x="169664" y="205383"/>
                </a:lnTo>
                <a:lnTo>
                  <a:pt x="196453" y="214313"/>
                </a:lnTo>
                <a:lnTo>
                  <a:pt x="214313" y="241102"/>
                </a:lnTo>
                <a:lnTo>
                  <a:pt x="223243" y="258961"/>
                </a:lnTo>
                <a:lnTo>
                  <a:pt x="232172" y="267891"/>
                </a:lnTo>
                <a:lnTo>
                  <a:pt x="223243" y="294680"/>
                </a:lnTo>
                <a:lnTo>
                  <a:pt x="214313" y="303610"/>
                </a:lnTo>
                <a:lnTo>
                  <a:pt x="205383" y="321469"/>
                </a:lnTo>
                <a:lnTo>
                  <a:pt x="187524" y="330399"/>
                </a:lnTo>
                <a:lnTo>
                  <a:pt x="160735" y="339329"/>
                </a:lnTo>
                <a:lnTo>
                  <a:pt x="133946" y="339329"/>
                </a:lnTo>
                <a:lnTo>
                  <a:pt x="107157" y="339329"/>
                </a:lnTo>
                <a:lnTo>
                  <a:pt x="80368" y="339329"/>
                </a:lnTo>
                <a:lnTo>
                  <a:pt x="53578" y="330399"/>
                </a:lnTo>
                <a:lnTo>
                  <a:pt x="35719" y="321469"/>
                </a:lnTo>
                <a:lnTo>
                  <a:pt x="17860" y="312539"/>
                </a:lnTo>
                <a:lnTo>
                  <a:pt x="8930" y="303610"/>
                </a:lnTo>
                <a:lnTo>
                  <a:pt x="0" y="29468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474148" y="3982640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608094" y="3750468"/>
            <a:ext cx="35720" cy="357189"/>
          </a:xfrm>
          <a:custGeom>
            <a:avLst/>
            <a:gdLst/>
            <a:ahLst/>
            <a:cxnLst/>
            <a:rect l="0" t="0" r="0" b="0"/>
            <a:pathLst>
              <a:path w="35720" h="357189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26789"/>
                </a:lnTo>
                <a:lnTo>
                  <a:pt x="35719" y="44649"/>
                </a:lnTo>
                <a:lnTo>
                  <a:pt x="35719" y="71438"/>
                </a:lnTo>
                <a:lnTo>
                  <a:pt x="35719" y="107157"/>
                </a:lnTo>
                <a:lnTo>
                  <a:pt x="35719" y="142875"/>
                </a:lnTo>
                <a:lnTo>
                  <a:pt x="26789" y="178594"/>
                </a:lnTo>
                <a:lnTo>
                  <a:pt x="17859" y="214313"/>
                </a:lnTo>
                <a:lnTo>
                  <a:pt x="8929" y="241102"/>
                </a:lnTo>
                <a:lnTo>
                  <a:pt x="8929" y="276821"/>
                </a:lnTo>
                <a:lnTo>
                  <a:pt x="0" y="303610"/>
                </a:lnTo>
                <a:lnTo>
                  <a:pt x="0" y="321469"/>
                </a:lnTo>
                <a:lnTo>
                  <a:pt x="0" y="339328"/>
                </a:lnTo>
                <a:lnTo>
                  <a:pt x="0" y="348258"/>
                </a:lnTo>
                <a:lnTo>
                  <a:pt x="8929" y="357188"/>
                </a:lnTo>
                <a:lnTo>
                  <a:pt x="8929" y="357188"/>
                </a:lnTo>
                <a:lnTo>
                  <a:pt x="8929" y="3571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733109" y="3759398"/>
            <a:ext cx="214314" cy="330399"/>
          </a:xfrm>
          <a:custGeom>
            <a:avLst/>
            <a:gdLst/>
            <a:ahLst/>
            <a:cxnLst/>
            <a:rect l="0" t="0" r="0" b="0"/>
            <a:pathLst>
              <a:path w="214314" h="330399">
                <a:moveTo>
                  <a:pt x="205383" y="151805"/>
                </a:moveTo>
                <a:lnTo>
                  <a:pt x="205383" y="142875"/>
                </a:lnTo>
                <a:lnTo>
                  <a:pt x="205383" y="133945"/>
                </a:lnTo>
                <a:lnTo>
                  <a:pt x="214313" y="116086"/>
                </a:lnTo>
                <a:lnTo>
                  <a:pt x="214313" y="98227"/>
                </a:lnTo>
                <a:lnTo>
                  <a:pt x="214313" y="71438"/>
                </a:lnTo>
                <a:lnTo>
                  <a:pt x="214313" y="53578"/>
                </a:lnTo>
                <a:lnTo>
                  <a:pt x="205383" y="35719"/>
                </a:lnTo>
                <a:lnTo>
                  <a:pt x="187524" y="17859"/>
                </a:lnTo>
                <a:lnTo>
                  <a:pt x="169664" y="8930"/>
                </a:lnTo>
                <a:lnTo>
                  <a:pt x="151805" y="0"/>
                </a:lnTo>
                <a:lnTo>
                  <a:pt x="125016" y="0"/>
                </a:lnTo>
                <a:lnTo>
                  <a:pt x="98227" y="0"/>
                </a:lnTo>
                <a:lnTo>
                  <a:pt x="80368" y="8930"/>
                </a:lnTo>
                <a:lnTo>
                  <a:pt x="53579" y="26789"/>
                </a:lnTo>
                <a:lnTo>
                  <a:pt x="26789" y="53578"/>
                </a:lnTo>
                <a:lnTo>
                  <a:pt x="17860" y="80367"/>
                </a:lnTo>
                <a:lnTo>
                  <a:pt x="8930" y="107156"/>
                </a:lnTo>
                <a:lnTo>
                  <a:pt x="0" y="133945"/>
                </a:lnTo>
                <a:lnTo>
                  <a:pt x="8930" y="151805"/>
                </a:lnTo>
                <a:lnTo>
                  <a:pt x="17860" y="169664"/>
                </a:lnTo>
                <a:lnTo>
                  <a:pt x="35719" y="178594"/>
                </a:lnTo>
                <a:lnTo>
                  <a:pt x="53579" y="187523"/>
                </a:lnTo>
                <a:lnTo>
                  <a:pt x="71438" y="187523"/>
                </a:lnTo>
                <a:lnTo>
                  <a:pt x="98227" y="187523"/>
                </a:lnTo>
                <a:lnTo>
                  <a:pt x="116086" y="187523"/>
                </a:lnTo>
                <a:lnTo>
                  <a:pt x="142875" y="178594"/>
                </a:lnTo>
                <a:lnTo>
                  <a:pt x="160735" y="169664"/>
                </a:lnTo>
                <a:lnTo>
                  <a:pt x="178594" y="151805"/>
                </a:lnTo>
                <a:lnTo>
                  <a:pt x="196454" y="133945"/>
                </a:lnTo>
                <a:lnTo>
                  <a:pt x="205383" y="125016"/>
                </a:lnTo>
                <a:lnTo>
                  <a:pt x="214313" y="107156"/>
                </a:lnTo>
                <a:lnTo>
                  <a:pt x="214313" y="98227"/>
                </a:lnTo>
                <a:lnTo>
                  <a:pt x="214313" y="98227"/>
                </a:lnTo>
                <a:lnTo>
                  <a:pt x="214313" y="98227"/>
                </a:lnTo>
                <a:lnTo>
                  <a:pt x="205383" y="107156"/>
                </a:lnTo>
                <a:lnTo>
                  <a:pt x="205383" y="107156"/>
                </a:lnTo>
                <a:lnTo>
                  <a:pt x="205383" y="125016"/>
                </a:lnTo>
                <a:lnTo>
                  <a:pt x="196454" y="142875"/>
                </a:lnTo>
                <a:lnTo>
                  <a:pt x="187524" y="169664"/>
                </a:lnTo>
                <a:lnTo>
                  <a:pt x="187524" y="187523"/>
                </a:lnTo>
                <a:lnTo>
                  <a:pt x="178594" y="223242"/>
                </a:lnTo>
                <a:lnTo>
                  <a:pt x="169664" y="250031"/>
                </a:lnTo>
                <a:lnTo>
                  <a:pt x="169664" y="276820"/>
                </a:lnTo>
                <a:lnTo>
                  <a:pt x="160735" y="303609"/>
                </a:lnTo>
                <a:lnTo>
                  <a:pt x="160735" y="321469"/>
                </a:lnTo>
                <a:lnTo>
                  <a:pt x="160735" y="330398"/>
                </a:lnTo>
                <a:lnTo>
                  <a:pt x="160735" y="33039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965031" y="4723804"/>
            <a:ext cx="151806" cy="303611"/>
          </a:xfrm>
          <a:custGeom>
            <a:avLst/>
            <a:gdLst/>
            <a:ahLst/>
            <a:cxnLst/>
            <a:rect l="0" t="0" r="0" b="0"/>
            <a:pathLst>
              <a:path w="151806" h="30361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53578"/>
                </a:lnTo>
                <a:lnTo>
                  <a:pt x="26789" y="80367"/>
                </a:lnTo>
                <a:lnTo>
                  <a:pt x="35719" y="107157"/>
                </a:lnTo>
                <a:lnTo>
                  <a:pt x="44649" y="133946"/>
                </a:lnTo>
                <a:lnTo>
                  <a:pt x="62508" y="151805"/>
                </a:lnTo>
                <a:lnTo>
                  <a:pt x="71438" y="178594"/>
                </a:lnTo>
                <a:lnTo>
                  <a:pt x="80367" y="196454"/>
                </a:lnTo>
                <a:lnTo>
                  <a:pt x="98227" y="223243"/>
                </a:lnTo>
                <a:lnTo>
                  <a:pt x="107157" y="241102"/>
                </a:lnTo>
                <a:lnTo>
                  <a:pt x="116086" y="258962"/>
                </a:lnTo>
                <a:lnTo>
                  <a:pt x="125016" y="276821"/>
                </a:lnTo>
                <a:lnTo>
                  <a:pt x="133946" y="285751"/>
                </a:lnTo>
                <a:lnTo>
                  <a:pt x="142875" y="294680"/>
                </a:lnTo>
                <a:lnTo>
                  <a:pt x="151805" y="303610"/>
                </a:lnTo>
                <a:lnTo>
                  <a:pt x="151805" y="303610"/>
                </a:lnTo>
                <a:lnTo>
                  <a:pt x="151805" y="303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027539" y="4741664"/>
            <a:ext cx="178595" cy="482204"/>
          </a:xfrm>
          <a:custGeom>
            <a:avLst/>
            <a:gdLst/>
            <a:ahLst/>
            <a:cxnLst/>
            <a:rect l="0" t="0" r="0" b="0"/>
            <a:pathLst>
              <a:path w="178595" h="482204">
                <a:moveTo>
                  <a:pt x="178594" y="8929"/>
                </a:move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8929"/>
                </a:lnTo>
                <a:lnTo>
                  <a:pt x="169664" y="8929"/>
                </a:lnTo>
                <a:lnTo>
                  <a:pt x="169664" y="17859"/>
                </a:lnTo>
                <a:lnTo>
                  <a:pt x="160734" y="35718"/>
                </a:lnTo>
                <a:lnTo>
                  <a:pt x="160734" y="53578"/>
                </a:lnTo>
                <a:lnTo>
                  <a:pt x="151805" y="80367"/>
                </a:lnTo>
                <a:lnTo>
                  <a:pt x="142875" y="107156"/>
                </a:lnTo>
                <a:lnTo>
                  <a:pt x="125016" y="142875"/>
                </a:lnTo>
                <a:lnTo>
                  <a:pt x="107156" y="187524"/>
                </a:lnTo>
                <a:lnTo>
                  <a:pt x="98227" y="223242"/>
                </a:lnTo>
                <a:lnTo>
                  <a:pt x="80367" y="267891"/>
                </a:lnTo>
                <a:lnTo>
                  <a:pt x="62508" y="312539"/>
                </a:lnTo>
                <a:lnTo>
                  <a:pt x="44649" y="357188"/>
                </a:lnTo>
                <a:lnTo>
                  <a:pt x="35719" y="392906"/>
                </a:lnTo>
                <a:lnTo>
                  <a:pt x="17859" y="428625"/>
                </a:lnTo>
                <a:lnTo>
                  <a:pt x="8930" y="455414"/>
                </a:lnTo>
                <a:lnTo>
                  <a:pt x="0" y="464344"/>
                </a:lnTo>
                <a:lnTo>
                  <a:pt x="0" y="473274"/>
                </a:lnTo>
                <a:lnTo>
                  <a:pt x="0" y="482203"/>
                </a:lnTo>
                <a:lnTo>
                  <a:pt x="0" y="482203"/>
                </a:lnTo>
                <a:lnTo>
                  <a:pt x="0" y="48220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259711" y="4875609"/>
            <a:ext cx="107157" cy="26790"/>
          </a:xfrm>
          <a:custGeom>
            <a:avLst/>
            <a:gdLst/>
            <a:ahLst/>
            <a:cxnLst/>
            <a:rect l="0" t="0" r="0" b="0"/>
            <a:pathLst>
              <a:path w="107157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259711" y="4973836"/>
            <a:ext cx="160735" cy="8931"/>
          </a:xfrm>
          <a:custGeom>
            <a:avLst/>
            <a:gdLst/>
            <a:ahLst/>
            <a:cxnLst/>
            <a:rect l="0" t="0" r="0" b="0"/>
            <a:pathLst>
              <a:path w="160735" h="893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33945" y="8930"/>
                </a:lnTo>
                <a:lnTo>
                  <a:pt x="151805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509742" y="4634507"/>
            <a:ext cx="26790" cy="410767"/>
          </a:xfrm>
          <a:custGeom>
            <a:avLst/>
            <a:gdLst/>
            <a:ahLst/>
            <a:cxnLst/>
            <a:rect l="0" t="0" r="0" b="0"/>
            <a:pathLst>
              <a:path w="26790" h="410767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17860" y="53579"/>
                </a:lnTo>
                <a:lnTo>
                  <a:pt x="17860" y="80368"/>
                </a:lnTo>
                <a:lnTo>
                  <a:pt x="8930" y="107157"/>
                </a:lnTo>
                <a:lnTo>
                  <a:pt x="8930" y="142875"/>
                </a:lnTo>
                <a:lnTo>
                  <a:pt x="0" y="178594"/>
                </a:lnTo>
                <a:lnTo>
                  <a:pt x="0" y="214313"/>
                </a:lnTo>
                <a:lnTo>
                  <a:pt x="0" y="250032"/>
                </a:lnTo>
                <a:lnTo>
                  <a:pt x="0" y="285751"/>
                </a:lnTo>
                <a:lnTo>
                  <a:pt x="0" y="321470"/>
                </a:lnTo>
                <a:lnTo>
                  <a:pt x="0" y="348259"/>
                </a:lnTo>
                <a:lnTo>
                  <a:pt x="0" y="375048"/>
                </a:lnTo>
                <a:lnTo>
                  <a:pt x="0" y="392907"/>
                </a:lnTo>
                <a:lnTo>
                  <a:pt x="0" y="401837"/>
                </a:lnTo>
                <a:lnTo>
                  <a:pt x="0" y="410766"/>
                </a:lnTo>
                <a:lnTo>
                  <a:pt x="0" y="4107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554391" y="4857750"/>
            <a:ext cx="196454" cy="62509"/>
          </a:xfrm>
          <a:custGeom>
            <a:avLst/>
            <a:gdLst/>
            <a:ahLst/>
            <a:cxnLst/>
            <a:rect l="0" t="0" r="0" b="0"/>
            <a:pathLst>
              <a:path w="196454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8929" y="53578"/>
                </a:lnTo>
                <a:lnTo>
                  <a:pt x="17859" y="44648"/>
                </a:lnTo>
                <a:lnTo>
                  <a:pt x="26789" y="26789"/>
                </a:lnTo>
                <a:lnTo>
                  <a:pt x="53578" y="17859"/>
                </a:lnTo>
                <a:lnTo>
                  <a:pt x="71437" y="17859"/>
                </a:lnTo>
                <a:lnTo>
                  <a:pt x="107156" y="8929"/>
                </a:lnTo>
                <a:lnTo>
                  <a:pt x="133945" y="8929"/>
                </a:lnTo>
                <a:lnTo>
                  <a:pt x="160734" y="0"/>
                </a:lnTo>
                <a:lnTo>
                  <a:pt x="178593" y="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607969" y="4875609"/>
            <a:ext cx="125016" cy="142876"/>
          </a:xfrm>
          <a:custGeom>
            <a:avLst/>
            <a:gdLst/>
            <a:ahLst/>
            <a:cxnLst/>
            <a:rect l="0" t="0" r="0" b="0"/>
            <a:pathLst>
              <a:path w="125016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17859" y="44649"/>
                </a:lnTo>
                <a:lnTo>
                  <a:pt x="26789" y="62508"/>
                </a:lnTo>
                <a:lnTo>
                  <a:pt x="44648" y="80368"/>
                </a:lnTo>
                <a:lnTo>
                  <a:pt x="62508" y="89297"/>
                </a:lnTo>
                <a:lnTo>
                  <a:pt x="80367" y="107157"/>
                </a:lnTo>
                <a:lnTo>
                  <a:pt x="98226" y="125016"/>
                </a:lnTo>
                <a:lnTo>
                  <a:pt x="107156" y="133946"/>
                </a:lnTo>
                <a:lnTo>
                  <a:pt x="116086" y="142875"/>
                </a:lnTo>
                <a:lnTo>
                  <a:pt x="125015" y="142875"/>
                </a:lnTo>
                <a:lnTo>
                  <a:pt x="125015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822281" y="4866679"/>
            <a:ext cx="169665" cy="169666"/>
          </a:xfrm>
          <a:custGeom>
            <a:avLst/>
            <a:gdLst/>
            <a:ahLst/>
            <a:cxnLst/>
            <a:rect l="0" t="0" r="0" b="0"/>
            <a:pathLst>
              <a:path w="169665" h="16966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17860"/>
                </a:lnTo>
                <a:lnTo>
                  <a:pt x="35719" y="35719"/>
                </a:lnTo>
                <a:lnTo>
                  <a:pt x="53578" y="53579"/>
                </a:lnTo>
                <a:lnTo>
                  <a:pt x="71438" y="71438"/>
                </a:lnTo>
                <a:lnTo>
                  <a:pt x="89297" y="89298"/>
                </a:lnTo>
                <a:lnTo>
                  <a:pt x="116086" y="116087"/>
                </a:lnTo>
                <a:lnTo>
                  <a:pt x="133946" y="133946"/>
                </a:lnTo>
                <a:lnTo>
                  <a:pt x="151805" y="151805"/>
                </a:lnTo>
                <a:lnTo>
                  <a:pt x="160735" y="169665"/>
                </a:lnTo>
                <a:lnTo>
                  <a:pt x="169664" y="169665"/>
                </a:lnTo>
                <a:lnTo>
                  <a:pt x="169664" y="16966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804422" y="4848820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16966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0734" y="0"/>
                </a:lnTo>
                <a:lnTo>
                  <a:pt x="142875" y="17859"/>
                </a:lnTo>
                <a:lnTo>
                  <a:pt x="125016" y="26789"/>
                </a:lnTo>
                <a:lnTo>
                  <a:pt x="107156" y="44649"/>
                </a:lnTo>
                <a:lnTo>
                  <a:pt x="89297" y="71438"/>
                </a:lnTo>
                <a:lnTo>
                  <a:pt x="62508" y="89297"/>
                </a:lnTo>
                <a:lnTo>
                  <a:pt x="44648" y="116086"/>
                </a:lnTo>
                <a:lnTo>
                  <a:pt x="26789" y="133946"/>
                </a:lnTo>
                <a:lnTo>
                  <a:pt x="8930" y="151805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670477" y="4125515"/>
            <a:ext cx="580430" cy="562572"/>
          </a:xfrm>
          <a:custGeom>
            <a:avLst/>
            <a:gdLst/>
            <a:ahLst/>
            <a:cxnLst/>
            <a:rect l="0" t="0" r="0" b="0"/>
            <a:pathLst>
              <a:path w="580430" h="562572">
                <a:moveTo>
                  <a:pt x="571500" y="8930"/>
                </a:moveTo>
                <a:lnTo>
                  <a:pt x="571500" y="8930"/>
                </a:lnTo>
                <a:lnTo>
                  <a:pt x="571500" y="0"/>
                </a:lnTo>
                <a:lnTo>
                  <a:pt x="571500" y="0"/>
                </a:lnTo>
                <a:lnTo>
                  <a:pt x="580429" y="0"/>
                </a:lnTo>
                <a:lnTo>
                  <a:pt x="580429" y="0"/>
                </a:lnTo>
                <a:lnTo>
                  <a:pt x="580429" y="0"/>
                </a:lnTo>
                <a:lnTo>
                  <a:pt x="580429" y="0"/>
                </a:lnTo>
                <a:lnTo>
                  <a:pt x="571500" y="0"/>
                </a:lnTo>
                <a:lnTo>
                  <a:pt x="571500" y="8930"/>
                </a:lnTo>
                <a:lnTo>
                  <a:pt x="562570" y="17860"/>
                </a:lnTo>
                <a:lnTo>
                  <a:pt x="553640" y="35719"/>
                </a:lnTo>
                <a:lnTo>
                  <a:pt x="535781" y="53578"/>
                </a:lnTo>
                <a:lnTo>
                  <a:pt x="508992" y="71438"/>
                </a:lnTo>
                <a:lnTo>
                  <a:pt x="482203" y="89297"/>
                </a:lnTo>
                <a:lnTo>
                  <a:pt x="455414" y="116086"/>
                </a:lnTo>
                <a:lnTo>
                  <a:pt x="419695" y="151805"/>
                </a:lnTo>
                <a:lnTo>
                  <a:pt x="383976" y="178594"/>
                </a:lnTo>
                <a:lnTo>
                  <a:pt x="357187" y="223242"/>
                </a:lnTo>
                <a:lnTo>
                  <a:pt x="321468" y="258961"/>
                </a:lnTo>
                <a:lnTo>
                  <a:pt x="285750" y="294680"/>
                </a:lnTo>
                <a:lnTo>
                  <a:pt x="258961" y="330399"/>
                </a:lnTo>
                <a:lnTo>
                  <a:pt x="223242" y="375047"/>
                </a:lnTo>
                <a:lnTo>
                  <a:pt x="187523" y="401836"/>
                </a:lnTo>
                <a:lnTo>
                  <a:pt x="160734" y="437555"/>
                </a:lnTo>
                <a:lnTo>
                  <a:pt x="125015" y="464344"/>
                </a:lnTo>
                <a:lnTo>
                  <a:pt x="98226" y="491133"/>
                </a:lnTo>
                <a:lnTo>
                  <a:pt x="71437" y="508992"/>
                </a:lnTo>
                <a:lnTo>
                  <a:pt x="44648" y="526852"/>
                </a:lnTo>
                <a:lnTo>
                  <a:pt x="26789" y="535781"/>
                </a:lnTo>
                <a:lnTo>
                  <a:pt x="17859" y="544711"/>
                </a:lnTo>
                <a:lnTo>
                  <a:pt x="8929" y="544711"/>
                </a:lnTo>
                <a:lnTo>
                  <a:pt x="8929" y="544711"/>
                </a:lnTo>
                <a:lnTo>
                  <a:pt x="0" y="544711"/>
                </a:lnTo>
                <a:lnTo>
                  <a:pt x="0" y="535781"/>
                </a:lnTo>
                <a:lnTo>
                  <a:pt x="8929" y="526852"/>
                </a:lnTo>
                <a:lnTo>
                  <a:pt x="8929" y="508992"/>
                </a:lnTo>
                <a:lnTo>
                  <a:pt x="17859" y="491133"/>
                </a:lnTo>
                <a:lnTo>
                  <a:pt x="26789" y="473274"/>
                </a:lnTo>
                <a:lnTo>
                  <a:pt x="35718" y="464344"/>
                </a:lnTo>
                <a:lnTo>
                  <a:pt x="44648" y="446485"/>
                </a:lnTo>
                <a:lnTo>
                  <a:pt x="53578" y="428625"/>
                </a:lnTo>
                <a:lnTo>
                  <a:pt x="62507" y="419696"/>
                </a:lnTo>
                <a:lnTo>
                  <a:pt x="71437" y="410766"/>
                </a:lnTo>
                <a:lnTo>
                  <a:pt x="71437" y="401836"/>
                </a:lnTo>
                <a:lnTo>
                  <a:pt x="80367" y="401836"/>
                </a:lnTo>
                <a:lnTo>
                  <a:pt x="80367" y="401836"/>
                </a:lnTo>
                <a:lnTo>
                  <a:pt x="80367" y="401836"/>
                </a:lnTo>
                <a:lnTo>
                  <a:pt x="80367" y="401836"/>
                </a:lnTo>
                <a:lnTo>
                  <a:pt x="80367" y="401836"/>
                </a:lnTo>
                <a:lnTo>
                  <a:pt x="71437" y="419696"/>
                </a:lnTo>
                <a:lnTo>
                  <a:pt x="62507" y="428625"/>
                </a:lnTo>
                <a:lnTo>
                  <a:pt x="53578" y="446485"/>
                </a:lnTo>
                <a:lnTo>
                  <a:pt x="53578" y="473274"/>
                </a:lnTo>
                <a:lnTo>
                  <a:pt x="44648" y="491133"/>
                </a:lnTo>
                <a:lnTo>
                  <a:pt x="35718" y="508992"/>
                </a:lnTo>
                <a:lnTo>
                  <a:pt x="35718" y="526852"/>
                </a:lnTo>
                <a:lnTo>
                  <a:pt x="26789" y="535781"/>
                </a:lnTo>
                <a:lnTo>
                  <a:pt x="26789" y="544711"/>
                </a:lnTo>
                <a:lnTo>
                  <a:pt x="35718" y="553641"/>
                </a:lnTo>
                <a:lnTo>
                  <a:pt x="44648" y="553641"/>
                </a:lnTo>
                <a:lnTo>
                  <a:pt x="44648" y="562571"/>
                </a:lnTo>
                <a:lnTo>
                  <a:pt x="53578" y="562571"/>
                </a:lnTo>
                <a:lnTo>
                  <a:pt x="71437" y="553641"/>
                </a:lnTo>
                <a:lnTo>
                  <a:pt x="80367" y="544711"/>
                </a:lnTo>
                <a:lnTo>
                  <a:pt x="98226" y="544711"/>
                </a:lnTo>
                <a:lnTo>
                  <a:pt x="116086" y="535781"/>
                </a:lnTo>
                <a:lnTo>
                  <a:pt x="125015" y="526852"/>
                </a:lnTo>
                <a:lnTo>
                  <a:pt x="142875" y="517922"/>
                </a:lnTo>
                <a:lnTo>
                  <a:pt x="160734" y="508992"/>
                </a:lnTo>
                <a:lnTo>
                  <a:pt x="160734" y="508992"/>
                </a:lnTo>
                <a:lnTo>
                  <a:pt x="160734" y="50899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161484" y="5411391"/>
            <a:ext cx="125017" cy="241101"/>
          </a:xfrm>
          <a:custGeom>
            <a:avLst/>
            <a:gdLst/>
            <a:ahLst/>
            <a:cxnLst/>
            <a:rect l="0" t="0" r="0" b="0"/>
            <a:pathLst>
              <a:path w="125017" h="241101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8930" y="35718"/>
                </a:lnTo>
                <a:lnTo>
                  <a:pt x="17860" y="62507"/>
                </a:lnTo>
                <a:lnTo>
                  <a:pt x="26789" y="80367"/>
                </a:lnTo>
                <a:lnTo>
                  <a:pt x="35719" y="107156"/>
                </a:lnTo>
                <a:lnTo>
                  <a:pt x="53579" y="133945"/>
                </a:lnTo>
                <a:lnTo>
                  <a:pt x="62508" y="160734"/>
                </a:lnTo>
                <a:lnTo>
                  <a:pt x="80368" y="178593"/>
                </a:lnTo>
                <a:lnTo>
                  <a:pt x="89297" y="196452"/>
                </a:lnTo>
                <a:lnTo>
                  <a:pt x="107157" y="214311"/>
                </a:lnTo>
                <a:lnTo>
                  <a:pt x="116086" y="232171"/>
                </a:lnTo>
                <a:lnTo>
                  <a:pt x="125016" y="241100"/>
                </a:lnTo>
                <a:lnTo>
                  <a:pt x="125016" y="241100"/>
                </a:lnTo>
                <a:lnTo>
                  <a:pt x="125016" y="241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215063" y="5313164"/>
            <a:ext cx="142876" cy="651867"/>
          </a:xfrm>
          <a:custGeom>
            <a:avLst/>
            <a:gdLst/>
            <a:ahLst/>
            <a:cxnLst/>
            <a:rect l="0" t="0" r="0" b="0"/>
            <a:pathLst>
              <a:path w="142876" h="651867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33945" y="17859"/>
                </a:lnTo>
                <a:lnTo>
                  <a:pt x="133945" y="26789"/>
                </a:lnTo>
                <a:lnTo>
                  <a:pt x="133945" y="44649"/>
                </a:lnTo>
                <a:lnTo>
                  <a:pt x="125015" y="71438"/>
                </a:lnTo>
                <a:lnTo>
                  <a:pt x="125015" y="107156"/>
                </a:lnTo>
                <a:lnTo>
                  <a:pt x="116085" y="151805"/>
                </a:lnTo>
                <a:lnTo>
                  <a:pt x="107156" y="196453"/>
                </a:lnTo>
                <a:lnTo>
                  <a:pt x="98226" y="250031"/>
                </a:lnTo>
                <a:lnTo>
                  <a:pt x="80367" y="312538"/>
                </a:lnTo>
                <a:lnTo>
                  <a:pt x="71437" y="375046"/>
                </a:lnTo>
                <a:lnTo>
                  <a:pt x="53578" y="428624"/>
                </a:lnTo>
                <a:lnTo>
                  <a:pt x="35718" y="482202"/>
                </a:lnTo>
                <a:lnTo>
                  <a:pt x="26789" y="526851"/>
                </a:lnTo>
                <a:lnTo>
                  <a:pt x="17859" y="571499"/>
                </a:lnTo>
                <a:lnTo>
                  <a:pt x="8929" y="607218"/>
                </a:lnTo>
                <a:lnTo>
                  <a:pt x="0" y="625077"/>
                </a:lnTo>
                <a:lnTo>
                  <a:pt x="0" y="642937"/>
                </a:lnTo>
                <a:lnTo>
                  <a:pt x="0" y="651866"/>
                </a:lnTo>
                <a:lnTo>
                  <a:pt x="0" y="651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474023" y="5456039"/>
            <a:ext cx="116087" cy="17860"/>
          </a:xfrm>
          <a:custGeom>
            <a:avLst/>
            <a:gdLst/>
            <a:ahLst/>
            <a:cxnLst/>
            <a:rect l="0" t="0" r="0" b="0"/>
            <a:pathLst>
              <a:path w="116087" h="17860">
                <a:moveTo>
                  <a:pt x="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17860" y="8930"/>
                </a:lnTo>
                <a:lnTo>
                  <a:pt x="26790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518672" y="5572125"/>
            <a:ext cx="116087" cy="17860"/>
          </a:xfrm>
          <a:custGeom>
            <a:avLst/>
            <a:gdLst/>
            <a:ahLst/>
            <a:cxnLst/>
            <a:rect l="0" t="0" r="0" b="0"/>
            <a:pathLst>
              <a:path w="116087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26789" y="17859"/>
                </a:lnTo>
                <a:lnTo>
                  <a:pt x="44648" y="8929"/>
                </a:lnTo>
                <a:lnTo>
                  <a:pt x="80367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732984" y="5331023"/>
            <a:ext cx="214314" cy="330399"/>
          </a:xfrm>
          <a:custGeom>
            <a:avLst/>
            <a:gdLst/>
            <a:ahLst/>
            <a:cxnLst/>
            <a:rect l="0" t="0" r="0" b="0"/>
            <a:pathLst>
              <a:path w="214314" h="330399">
                <a:moveTo>
                  <a:pt x="35719" y="26790"/>
                </a:moveTo>
                <a:lnTo>
                  <a:pt x="35719" y="17860"/>
                </a:lnTo>
                <a:lnTo>
                  <a:pt x="35719" y="17860"/>
                </a:lnTo>
                <a:lnTo>
                  <a:pt x="44649" y="8930"/>
                </a:lnTo>
                <a:lnTo>
                  <a:pt x="53579" y="893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8930"/>
                </a:lnTo>
                <a:lnTo>
                  <a:pt x="133946" y="17860"/>
                </a:lnTo>
                <a:lnTo>
                  <a:pt x="151805" y="26790"/>
                </a:lnTo>
                <a:lnTo>
                  <a:pt x="169664" y="44649"/>
                </a:lnTo>
                <a:lnTo>
                  <a:pt x="178594" y="62508"/>
                </a:lnTo>
                <a:lnTo>
                  <a:pt x="178594" y="80368"/>
                </a:lnTo>
                <a:lnTo>
                  <a:pt x="178594" y="98227"/>
                </a:lnTo>
                <a:lnTo>
                  <a:pt x="169664" y="107157"/>
                </a:lnTo>
                <a:lnTo>
                  <a:pt x="151805" y="133946"/>
                </a:lnTo>
                <a:lnTo>
                  <a:pt x="133946" y="151805"/>
                </a:lnTo>
                <a:lnTo>
                  <a:pt x="107157" y="160735"/>
                </a:lnTo>
                <a:lnTo>
                  <a:pt x="89297" y="169665"/>
                </a:lnTo>
                <a:lnTo>
                  <a:pt x="71438" y="178594"/>
                </a:lnTo>
                <a:lnTo>
                  <a:pt x="53579" y="187524"/>
                </a:lnTo>
                <a:lnTo>
                  <a:pt x="53579" y="187524"/>
                </a:lnTo>
                <a:lnTo>
                  <a:pt x="53579" y="187524"/>
                </a:lnTo>
                <a:lnTo>
                  <a:pt x="62508" y="187524"/>
                </a:lnTo>
                <a:lnTo>
                  <a:pt x="71438" y="187524"/>
                </a:lnTo>
                <a:lnTo>
                  <a:pt x="98227" y="187524"/>
                </a:lnTo>
                <a:lnTo>
                  <a:pt x="125016" y="196454"/>
                </a:lnTo>
                <a:lnTo>
                  <a:pt x="142875" y="196454"/>
                </a:lnTo>
                <a:lnTo>
                  <a:pt x="169664" y="205383"/>
                </a:lnTo>
                <a:lnTo>
                  <a:pt x="187524" y="223243"/>
                </a:lnTo>
                <a:lnTo>
                  <a:pt x="196454" y="232172"/>
                </a:lnTo>
                <a:lnTo>
                  <a:pt x="205383" y="250031"/>
                </a:lnTo>
                <a:lnTo>
                  <a:pt x="214313" y="267890"/>
                </a:lnTo>
                <a:lnTo>
                  <a:pt x="214313" y="285750"/>
                </a:lnTo>
                <a:lnTo>
                  <a:pt x="205383" y="303609"/>
                </a:lnTo>
                <a:lnTo>
                  <a:pt x="187524" y="312539"/>
                </a:lnTo>
                <a:lnTo>
                  <a:pt x="178594" y="321468"/>
                </a:lnTo>
                <a:lnTo>
                  <a:pt x="151805" y="321468"/>
                </a:lnTo>
                <a:lnTo>
                  <a:pt x="125016" y="330398"/>
                </a:lnTo>
                <a:lnTo>
                  <a:pt x="98227" y="321468"/>
                </a:lnTo>
                <a:lnTo>
                  <a:pt x="80368" y="321468"/>
                </a:lnTo>
                <a:lnTo>
                  <a:pt x="53579" y="312539"/>
                </a:lnTo>
                <a:lnTo>
                  <a:pt x="35719" y="303609"/>
                </a:lnTo>
                <a:lnTo>
                  <a:pt x="17860" y="285750"/>
                </a:lnTo>
                <a:lnTo>
                  <a:pt x="8930" y="276820"/>
                </a:lnTo>
                <a:lnTo>
                  <a:pt x="0" y="267890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063383" y="5589984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170539" y="5286375"/>
            <a:ext cx="26790" cy="339328"/>
          </a:xfrm>
          <a:custGeom>
            <a:avLst/>
            <a:gdLst/>
            <a:ahLst/>
            <a:cxnLst/>
            <a:rect l="0" t="0" r="0" b="0"/>
            <a:pathLst>
              <a:path w="26790" h="3393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44648"/>
                </a:lnTo>
                <a:lnTo>
                  <a:pt x="17859" y="62508"/>
                </a:lnTo>
                <a:lnTo>
                  <a:pt x="17859" y="98227"/>
                </a:lnTo>
                <a:lnTo>
                  <a:pt x="17859" y="133945"/>
                </a:lnTo>
                <a:lnTo>
                  <a:pt x="17859" y="169664"/>
                </a:lnTo>
                <a:lnTo>
                  <a:pt x="26789" y="205383"/>
                </a:lnTo>
                <a:lnTo>
                  <a:pt x="17859" y="232172"/>
                </a:lnTo>
                <a:lnTo>
                  <a:pt x="17859" y="267891"/>
                </a:lnTo>
                <a:lnTo>
                  <a:pt x="17859" y="285750"/>
                </a:lnTo>
                <a:lnTo>
                  <a:pt x="17859" y="312538"/>
                </a:lnTo>
                <a:lnTo>
                  <a:pt x="17859" y="321468"/>
                </a:lnTo>
                <a:lnTo>
                  <a:pt x="17859" y="330398"/>
                </a:lnTo>
                <a:lnTo>
                  <a:pt x="26789" y="339327"/>
                </a:lnTo>
                <a:lnTo>
                  <a:pt x="26789" y="3393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224117" y="5268516"/>
            <a:ext cx="223243" cy="428625"/>
          </a:xfrm>
          <a:custGeom>
            <a:avLst/>
            <a:gdLst/>
            <a:ahLst/>
            <a:cxnLst/>
            <a:rect l="0" t="0" r="0" b="0"/>
            <a:pathLst>
              <a:path w="223243" h="428625">
                <a:moveTo>
                  <a:pt x="214313" y="142875"/>
                </a:moveTo>
                <a:lnTo>
                  <a:pt x="214313" y="142875"/>
                </a:lnTo>
                <a:lnTo>
                  <a:pt x="214313" y="125015"/>
                </a:lnTo>
                <a:lnTo>
                  <a:pt x="214313" y="116086"/>
                </a:lnTo>
                <a:lnTo>
                  <a:pt x="214313" y="89297"/>
                </a:lnTo>
                <a:lnTo>
                  <a:pt x="205383" y="62507"/>
                </a:lnTo>
                <a:lnTo>
                  <a:pt x="196453" y="44648"/>
                </a:lnTo>
                <a:lnTo>
                  <a:pt x="187524" y="26789"/>
                </a:lnTo>
                <a:lnTo>
                  <a:pt x="169664" y="8929"/>
                </a:lnTo>
                <a:lnTo>
                  <a:pt x="142875" y="0"/>
                </a:lnTo>
                <a:lnTo>
                  <a:pt x="116086" y="0"/>
                </a:lnTo>
                <a:lnTo>
                  <a:pt x="89297" y="0"/>
                </a:lnTo>
                <a:lnTo>
                  <a:pt x="62508" y="17859"/>
                </a:lnTo>
                <a:lnTo>
                  <a:pt x="35719" y="35718"/>
                </a:lnTo>
                <a:lnTo>
                  <a:pt x="1786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17860" y="160734"/>
                </a:lnTo>
                <a:lnTo>
                  <a:pt x="35719" y="178593"/>
                </a:lnTo>
                <a:lnTo>
                  <a:pt x="53578" y="196453"/>
                </a:lnTo>
                <a:lnTo>
                  <a:pt x="80367" y="205382"/>
                </a:lnTo>
                <a:lnTo>
                  <a:pt x="107156" y="214312"/>
                </a:lnTo>
                <a:lnTo>
                  <a:pt x="133946" y="214312"/>
                </a:lnTo>
                <a:lnTo>
                  <a:pt x="160735" y="205382"/>
                </a:lnTo>
                <a:lnTo>
                  <a:pt x="178594" y="196453"/>
                </a:lnTo>
                <a:lnTo>
                  <a:pt x="196453" y="178593"/>
                </a:lnTo>
                <a:lnTo>
                  <a:pt x="214313" y="160734"/>
                </a:lnTo>
                <a:lnTo>
                  <a:pt x="223242" y="142875"/>
                </a:lnTo>
                <a:lnTo>
                  <a:pt x="223242" y="125015"/>
                </a:lnTo>
                <a:lnTo>
                  <a:pt x="223242" y="116086"/>
                </a:lnTo>
                <a:lnTo>
                  <a:pt x="223242" y="107156"/>
                </a:lnTo>
                <a:lnTo>
                  <a:pt x="223242" y="107156"/>
                </a:lnTo>
                <a:lnTo>
                  <a:pt x="214313" y="107156"/>
                </a:lnTo>
                <a:lnTo>
                  <a:pt x="214313" y="107156"/>
                </a:lnTo>
                <a:lnTo>
                  <a:pt x="214313" y="125015"/>
                </a:lnTo>
                <a:lnTo>
                  <a:pt x="214313" y="142875"/>
                </a:lnTo>
                <a:lnTo>
                  <a:pt x="214313" y="169664"/>
                </a:lnTo>
                <a:lnTo>
                  <a:pt x="214313" y="196453"/>
                </a:lnTo>
                <a:lnTo>
                  <a:pt x="223242" y="232172"/>
                </a:lnTo>
                <a:lnTo>
                  <a:pt x="214313" y="267890"/>
                </a:lnTo>
                <a:lnTo>
                  <a:pt x="214313" y="303609"/>
                </a:lnTo>
                <a:lnTo>
                  <a:pt x="214313" y="339327"/>
                </a:lnTo>
                <a:lnTo>
                  <a:pt x="205383" y="375046"/>
                </a:lnTo>
                <a:lnTo>
                  <a:pt x="205383" y="392905"/>
                </a:lnTo>
                <a:lnTo>
                  <a:pt x="205383" y="410764"/>
                </a:lnTo>
                <a:lnTo>
                  <a:pt x="205383" y="419694"/>
                </a:lnTo>
                <a:lnTo>
                  <a:pt x="205383" y="428624"/>
                </a:lnTo>
                <a:lnTo>
                  <a:pt x="214313" y="428624"/>
                </a:lnTo>
                <a:lnTo>
                  <a:pt x="214313" y="4286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581305" y="5438180"/>
            <a:ext cx="178594" cy="241101"/>
          </a:xfrm>
          <a:custGeom>
            <a:avLst/>
            <a:gdLst/>
            <a:ahLst/>
            <a:cxnLst/>
            <a:rect l="0" t="0" r="0" b="0"/>
            <a:pathLst>
              <a:path w="178594" h="241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17859"/>
                </a:lnTo>
                <a:lnTo>
                  <a:pt x="26789" y="35718"/>
                </a:lnTo>
                <a:lnTo>
                  <a:pt x="44648" y="53578"/>
                </a:lnTo>
                <a:lnTo>
                  <a:pt x="62508" y="80367"/>
                </a:lnTo>
                <a:lnTo>
                  <a:pt x="80367" y="107156"/>
                </a:lnTo>
                <a:lnTo>
                  <a:pt x="98226" y="142874"/>
                </a:lnTo>
                <a:lnTo>
                  <a:pt x="116086" y="160733"/>
                </a:lnTo>
                <a:lnTo>
                  <a:pt x="133945" y="187522"/>
                </a:lnTo>
                <a:lnTo>
                  <a:pt x="142875" y="205382"/>
                </a:lnTo>
                <a:lnTo>
                  <a:pt x="160734" y="223241"/>
                </a:lnTo>
                <a:lnTo>
                  <a:pt x="169664" y="232171"/>
                </a:lnTo>
                <a:lnTo>
                  <a:pt x="178593" y="241100"/>
                </a:lnTo>
                <a:lnTo>
                  <a:pt x="178593" y="241100"/>
                </a:lnTo>
                <a:lnTo>
                  <a:pt x="178593" y="241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563445" y="5411391"/>
            <a:ext cx="160736" cy="303609"/>
          </a:xfrm>
          <a:custGeom>
            <a:avLst/>
            <a:gdLst/>
            <a:ahLst/>
            <a:cxnLst/>
            <a:rect l="0" t="0" r="0" b="0"/>
            <a:pathLst>
              <a:path w="160736" h="303609">
                <a:moveTo>
                  <a:pt x="160735" y="0"/>
                </a:move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51805" y="8929"/>
                </a:lnTo>
                <a:lnTo>
                  <a:pt x="142875" y="26789"/>
                </a:lnTo>
                <a:lnTo>
                  <a:pt x="133946" y="44648"/>
                </a:lnTo>
                <a:lnTo>
                  <a:pt x="116086" y="71437"/>
                </a:lnTo>
                <a:lnTo>
                  <a:pt x="107157" y="107156"/>
                </a:lnTo>
                <a:lnTo>
                  <a:pt x="80368" y="151804"/>
                </a:lnTo>
                <a:lnTo>
                  <a:pt x="62508" y="196452"/>
                </a:lnTo>
                <a:lnTo>
                  <a:pt x="35719" y="241100"/>
                </a:lnTo>
                <a:lnTo>
                  <a:pt x="17860" y="285749"/>
                </a:lnTo>
                <a:lnTo>
                  <a:pt x="0" y="303608"/>
                </a:lnTo>
                <a:lnTo>
                  <a:pt x="0" y="3036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3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Luke earned $54 after mowing 3 lawns.  Write an equation comparing earnings to lawns mowed.  How much earned after 7 lawns?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store having a ¼ sale on jeans.  Write an equation relating sale price to regular price.  How much would $32 jeans cost on sale?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 and solve an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 or Comments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err="1" smtClean="0"/>
              <a:t>hw</a:t>
            </a:r>
            <a:r>
              <a:rPr lang="en-US" sz="2800" dirty="0" smtClean="0"/>
              <a:t>: worksheet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593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Proportional: constant ratio or rate.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Ex: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x: 1, 2, 3, 4, 5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y: 2, 4, 6, 8, 10</a:t>
            </a:r>
          </a:p>
          <a:p>
            <a:pPr marL="0" indent="0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Rate of change of x to y is ½.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Nonproportional</a:t>
            </a:r>
            <a:r>
              <a:rPr lang="en-US" sz="2800" dirty="0" smtClean="0">
                <a:solidFill>
                  <a:srgbClr val="FFFF00"/>
                </a:solidFill>
              </a:rPr>
              <a:t>: ratios and rates not constant.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Ex: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x:  1, 2, 3, 4, 5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y: 2, 6, 8, 10 ,12</a:t>
            </a:r>
          </a:p>
          <a:p>
            <a:pPr marL="0" indent="0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Rate of change not constant.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4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they proportional? Explain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they proportional?  Explain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 they Proportional?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72" y="4210050"/>
            <a:ext cx="37528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14800"/>
            <a:ext cx="37338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044774" y="2669977"/>
            <a:ext cx="375047" cy="330399"/>
          </a:xfrm>
          <a:custGeom>
            <a:avLst/>
            <a:gdLst/>
            <a:ahLst/>
            <a:cxnLst/>
            <a:rect l="0" t="0" r="0" b="0"/>
            <a:pathLst>
              <a:path w="375047" h="330399">
                <a:moveTo>
                  <a:pt x="0" y="312538"/>
                </a:moveTo>
                <a:lnTo>
                  <a:pt x="0" y="312538"/>
                </a:lnTo>
                <a:lnTo>
                  <a:pt x="0" y="312538"/>
                </a:lnTo>
                <a:lnTo>
                  <a:pt x="0" y="312538"/>
                </a:lnTo>
                <a:lnTo>
                  <a:pt x="0" y="312538"/>
                </a:lnTo>
                <a:lnTo>
                  <a:pt x="0" y="321468"/>
                </a:lnTo>
                <a:lnTo>
                  <a:pt x="0" y="321468"/>
                </a:lnTo>
                <a:lnTo>
                  <a:pt x="0" y="321468"/>
                </a:lnTo>
                <a:lnTo>
                  <a:pt x="0" y="330398"/>
                </a:lnTo>
                <a:lnTo>
                  <a:pt x="0" y="330398"/>
                </a:lnTo>
                <a:lnTo>
                  <a:pt x="0" y="330398"/>
                </a:lnTo>
                <a:lnTo>
                  <a:pt x="8929" y="330398"/>
                </a:lnTo>
                <a:lnTo>
                  <a:pt x="8929" y="330398"/>
                </a:lnTo>
                <a:lnTo>
                  <a:pt x="17859" y="330398"/>
                </a:lnTo>
                <a:lnTo>
                  <a:pt x="17859" y="312538"/>
                </a:lnTo>
                <a:lnTo>
                  <a:pt x="26789" y="303609"/>
                </a:lnTo>
                <a:lnTo>
                  <a:pt x="26789" y="285749"/>
                </a:lnTo>
                <a:lnTo>
                  <a:pt x="35718" y="258960"/>
                </a:lnTo>
                <a:lnTo>
                  <a:pt x="35718" y="241101"/>
                </a:lnTo>
                <a:lnTo>
                  <a:pt x="44648" y="214312"/>
                </a:lnTo>
                <a:lnTo>
                  <a:pt x="53578" y="187523"/>
                </a:lnTo>
                <a:lnTo>
                  <a:pt x="62507" y="160734"/>
                </a:lnTo>
                <a:lnTo>
                  <a:pt x="62507" y="142874"/>
                </a:lnTo>
                <a:lnTo>
                  <a:pt x="71437" y="116086"/>
                </a:lnTo>
                <a:lnTo>
                  <a:pt x="80367" y="89296"/>
                </a:lnTo>
                <a:lnTo>
                  <a:pt x="89296" y="71437"/>
                </a:lnTo>
                <a:lnTo>
                  <a:pt x="98226" y="53578"/>
                </a:lnTo>
                <a:lnTo>
                  <a:pt x="98226" y="35718"/>
                </a:lnTo>
                <a:lnTo>
                  <a:pt x="107156" y="17859"/>
                </a:lnTo>
                <a:lnTo>
                  <a:pt x="116085" y="8929"/>
                </a:lnTo>
                <a:lnTo>
                  <a:pt x="11608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8929"/>
                </a:lnTo>
                <a:lnTo>
                  <a:pt x="142875" y="26789"/>
                </a:lnTo>
                <a:lnTo>
                  <a:pt x="142875" y="53578"/>
                </a:lnTo>
                <a:lnTo>
                  <a:pt x="151804" y="71437"/>
                </a:lnTo>
                <a:lnTo>
                  <a:pt x="160734" y="107156"/>
                </a:lnTo>
                <a:lnTo>
                  <a:pt x="169664" y="133944"/>
                </a:lnTo>
                <a:lnTo>
                  <a:pt x="169664" y="169663"/>
                </a:lnTo>
                <a:lnTo>
                  <a:pt x="178593" y="196452"/>
                </a:lnTo>
                <a:lnTo>
                  <a:pt x="187523" y="223241"/>
                </a:lnTo>
                <a:lnTo>
                  <a:pt x="205382" y="250030"/>
                </a:lnTo>
                <a:lnTo>
                  <a:pt x="214312" y="267890"/>
                </a:lnTo>
                <a:lnTo>
                  <a:pt x="232171" y="285749"/>
                </a:lnTo>
                <a:lnTo>
                  <a:pt x="250031" y="294679"/>
                </a:lnTo>
                <a:lnTo>
                  <a:pt x="258960" y="303609"/>
                </a:lnTo>
                <a:lnTo>
                  <a:pt x="276820" y="312538"/>
                </a:lnTo>
                <a:lnTo>
                  <a:pt x="294679" y="312538"/>
                </a:lnTo>
                <a:lnTo>
                  <a:pt x="303609" y="312538"/>
                </a:lnTo>
                <a:lnTo>
                  <a:pt x="321468" y="303609"/>
                </a:lnTo>
                <a:lnTo>
                  <a:pt x="339328" y="294679"/>
                </a:lnTo>
                <a:lnTo>
                  <a:pt x="348257" y="276819"/>
                </a:lnTo>
                <a:lnTo>
                  <a:pt x="357187" y="250030"/>
                </a:lnTo>
                <a:lnTo>
                  <a:pt x="366117" y="232171"/>
                </a:lnTo>
                <a:lnTo>
                  <a:pt x="375046" y="205382"/>
                </a:lnTo>
                <a:lnTo>
                  <a:pt x="375046" y="178593"/>
                </a:lnTo>
                <a:lnTo>
                  <a:pt x="375046" y="151804"/>
                </a:lnTo>
                <a:lnTo>
                  <a:pt x="366117" y="125015"/>
                </a:lnTo>
                <a:lnTo>
                  <a:pt x="366117" y="98226"/>
                </a:lnTo>
                <a:lnTo>
                  <a:pt x="357187" y="80367"/>
                </a:lnTo>
                <a:lnTo>
                  <a:pt x="348257" y="62507"/>
                </a:lnTo>
                <a:lnTo>
                  <a:pt x="339328" y="35718"/>
                </a:lnTo>
                <a:lnTo>
                  <a:pt x="330398" y="26789"/>
                </a:lnTo>
                <a:lnTo>
                  <a:pt x="321468" y="17859"/>
                </a:lnTo>
                <a:lnTo>
                  <a:pt x="321468" y="8929"/>
                </a:lnTo>
                <a:lnTo>
                  <a:pt x="321468" y="0"/>
                </a:lnTo>
                <a:lnTo>
                  <a:pt x="321468" y="0"/>
                </a:lnTo>
                <a:lnTo>
                  <a:pt x="32146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91258" y="2803921"/>
            <a:ext cx="205384" cy="178595"/>
          </a:xfrm>
          <a:custGeom>
            <a:avLst/>
            <a:gdLst/>
            <a:ahLst/>
            <a:cxnLst/>
            <a:rect l="0" t="0" r="0" b="0"/>
            <a:pathLst>
              <a:path w="205384" h="178595">
                <a:moveTo>
                  <a:pt x="151805" y="17860"/>
                </a:moveTo>
                <a:lnTo>
                  <a:pt x="151805" y="17860"/>
                </a:lnTo>
                <a:lnTo>
                  <a:pt x="151805" y="17860"/>
                </a:lnTo>
                <a:lnTo>
                  <a:pt x="14287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35719" y="26790"/>
                </a:lnTo>
                <a:lnTo>
                  <a:pt x="26789" y="35719"/>
                </a:lnTo>
                <a:lnTo>
                  <a:pt x="17859" y="6250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33946"/>
                </a:lnTo>
                <a:lnTo>
                  <a:pt x="8930" y="151805"/>
                </a:lnTo>
                <a:lnTo>
                  <a:pt x="17859" y="160735"/>
                </a:lnTo>
                <a:lnTo>
                  <a:pt x="35719" y="169665"/>
                </a:lnTo>
                <a:lnTo>
                  <a:pt x="53578" y="178594"/>
                </a:lnTo>
                <a:lnTo>
                  <a:pt x="80367" y="178594"/>
                </a:lnTo>
                <a:lnTo>
                  <a:pt x="107156" y="169665"/>
                </a:lnTo>
                <a:lnTo>
                  <a:pt x="125015" y="160735"/>
                </a:lnTo>
                <a:lnTo>
                  <a:pt x="151805" y="151805"/>
                </a:lnTo>
                <a:lnTo>
                  <a:pt x="178594" y="133946"/>
                </a:lnTo>
                <a:lnTo>
                  <a:pt x="187523" y="116086"/>
                </a:lnTo>
                <a:lnTo>
                  <a:pt x="205383" y="107157"/>
                </a:lnTo>
                <a:lnTo>
                  <a:pt x="205383" y="89297"/>
                </a:lnTo>
                <a:lnTo>
                  <a:pt x="205383" y="71438"/>
                </a:lnTo>
                <a:lnTo>
                  <a:pt x="196453" y="53579"/>
                </a:lnTo>
                <a:lnTo>
                  <a:pt x="187523" y="44649"/>
                </a:lnTo>
                <a:lnTo>
                  <a:pt x="169664" y="35719"/>
                </a:lnTo>
                <a:lnTo>
                  <a:pt x="151805" y="35719"/>
                </a:lnTo>
                <a:lnTo>
                  <a:pt x="125015" y="26790"/>
                </a:lnTo>
                <a:lnTo>
                  <a:pt x="125015" y="26790"/>
                </a:lnTo>
                <a:lnTo>
                  <a:pt x="125015" y="267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23305" y="3205757"/>
            <a:ext cx="330399" cy="294681"/>
          </a:xfrm>
          <a:custGeom>
            <a:avLst/>
            <a:gdLst/>
            <a:ahLst/>
            <a:cxnLst/>
            <a:rect l="0" t="0" r="0" b="0"/>
            <a:pathLst>
              <a:path w="330399" h="294681">
                <a:moveTo>
                  <a:pt x="8929" y="294680"/>
                </a:move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8929" y="285750"/>
                </a:lnTo>
                <a:lnTo>
                  <a:pt x="8929" y="276821"/>
                </a:lnTo>
                <a:lnTo>
                  <a:pt x="17859" y="258961"/>
                </a:lnTo>
                <a:lnTo>
                  <a:pt x="26789" y="232172"/>
                </a:lnTo>
                <a:lnTo>
                  <a:pt x="35719" y="205383"/>
                </a:lnTo>
                <a:lnTo>
                  <a:pt x="53578" y="178594"/>
                </a:lnTo>
                <a:lnTo>
                  <a:pt x="62508" y="151805"/>
                </a:lnTo>
                <a:lnTo>
                  <a:pt x="80367" y="125016"/>
                </a:lnTo>
                <a:lnTo>
                  <a:pt x="98226" y="98227"/>
                </a:lnTo>
                <a:lnTo>
                  <a:pt x="107156" y="71438"/>
                </a:lnTo>
                <a:lnTo>
                  <a:pt x="125015" y="53579"/>
                </a:lnTo>
                <a:lnTo>
                  <a:pt x="133945" y="35719"/>
                </a:lnTo>
                <a:lnTo>
                  <a:pt x="142875" y="26789"/>
                </a:lnTo>
                <a:lnTo>
                  <a:pt x="151804" y="26789"/>
                </a:lnTo>
                <a:lnTo>
                  <a:pt x="160734" y="26789"/>
                </a:lnTo>
                <a:lnTo>
                  <a:pt x="160734" y="26789"/>
                </a:lnTo>
                <a:lnTo>
                  <a:pt x="169664" y="35719"/>
                </a:lnTo>
                <a:lnTo>
                  <a:pt x="169664" y="62508"/>
                </a:lnTo>
                <a:lnTo>
                  <a:pt x="169664" y="80368"/>
                </a:lnTo>
                <a:lnTo>
                  <a:pt x="178594" y="107157"/>
                </a:lnTo>
                <a:lnTo>
                  <a:pt x="178594" y="142875"/>
                </a:lnTo>
                <a:lnTo>
                  <a:pt x="187523" y="169664"/>
                </a:lnTo>
                <a:lnTo>
                  <a:pt x="187523" y="196454"/>
                </a:lnTo>
                <a:lnTo>
                  <a:pt x="187523" y="223243"/>
                </a:lnTo>
                <a:lnTo>
                  <a:pt x="196453" y="250032"/>
                </a:lnTo>
                <a:lnTo>
                  <a:pt x="205383" y="258961"/>
                </a:lnTo>
                <a:lnTo>
                  <a:pt x="214312" y="267891"/>
                </a:lnTo>
                <a:lnTo>
                  <a:pt x="223242" y="276821"/>
                </a:lnTo>
                <a:lnTo>
                  <a:pt x="232172" y="267891"/>
                </a:lnTo>
                <a:lnTo>
                  <a:pt x="250031" y="267891"/>
                </a:lnTo>
                <a:lnTo>
                  <a:pt x="258961" y="250032"/>
                </a:lnTo>
                <a:lnTo>
                  <a:pt x="276820" y="232172"/>
                </a:lnTo>
                <a:lnTo>
                  <a:pt x="294679" y="205383"/>
                </a:lnTo>
                <a:lnTo>
                  <a:pt x="303609" y="178594"/>
                </a:lnTo>
                <a:lnTo>
                  <a:pt x="321469" y="142875"/>
                </a:lnTo>
                <a:lnTo>
                  <a:pt x="330398" y="116086"/>
                </a:lnTo>
                <a:lnTo>
                  <a:pt x="330398" y="80368"/>
                </a:lnTo>
                <a:lnTo>
                  <a:pt x="330398" y="53579"/>
                </a:lnTo>
                <a:lnTo>
                  <a:pt x="330398" y="35719"/>
                </a:lnTo>
                <a:lnTo>
                  <a:pt x="330398" y="17860"/>
                </a:lnTo>
                <a:lnTo>
                  <a:pt x="321469" y="8930"/>
                </a:lnTo>
                <a:lnTo>
                  <a:pt x="321469" y="0"/>
                </a:lnTo>
                <a:lnTo>
                  <a:pt x="321469" y="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116211" y="3321843"/>
            <a:ext cx="142876" cy="133947"/>
          </a:xfrm>
          <a:custGeom>
            <a:avLst/>
            <a:gdLst/>
            <a:ahLst/>
            <a:cxnLst/>
            <a:rect l="0" t="0" r="0" b="0"/>
            <a:pathLst>
              <a:path w="142876" h="133947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35719" y="26789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07157"/>
                </a:lnTo>
                <a:lnTo>
                  <a:pt x="0" y="125016"/>
                </a:lnTo>
                <a:lnTo>
                  <a:pt x="17859" y="133946"/>
                </a:lnTo>
                <a:lnTo>
                  <a:pt x="35719" y="133946"/>
                </a:lnTo>
                <a:lnTo>
                  <a:pt x="53578" y="125016"/>
                </a:lnTo>
                <a:lnTo>
                  <a:pt x="71438" y="116086"/>
                </a:lnTo>
                <a:lnTo>
                  <a:pt x="89297" y="107157"/>
                </a:lnTo>
                <a:lnTo>
                  <a:pt x="107156" y="89297"/>
                </a:lnTo>
                <a:lnTo>
                  <a:pt x="125016" y="80368"/>
                </a:lnTo>
                <a:lnTo>
                  <a:pt x="133945" y="62508"/>
                </a:lnTo>
                <a:lnTo>
                  <a:pt x="142875" y="44649"/>
                </a:lnTo>
                <a:lnTo>
                  <a:pt x="142875" y="35719"/>
                </a:lnTo>
                <a:lnTo>
                  <a:pt x="133945" y="17860"/>
                </a:lnTo>
                <a:lnTo>
                  <a:pt x="125016" y="8930"/>
                </a:lnTo>
                <a:lnTo>
                  <a:pt x="107156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410891" y="3161109"/>
            <a:ext cx="35719" cy="267892"/>
          </a:xfrm>
          <a:custGeom>
            <a:avLst/>
            <a:gdLst/>
            <a:ahLst/>
            <a:cxnLst/>
            <a:rect l="0" t="0" r="0" b="0"/>
            <a:pathLst>
              <a:path w="35719" h="267892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42875"/>
                </a:lnTo>
                <a:lnTo>
                  <a:pt x="8929" y="169664"/>
                </a:lnTo>
                <a:lnTo>
                  <a:pt x="8929" y="196453"/>
                </a:lnTo>
                <a:lnTo>
                  <a:pt x="8929" y="223242"/>
                </a:lnTo>
                <a:lnTo>
                  <a:pt x="17859" y="232172"/>
                </a:lnTo>
                <a:lnTo>
                  <a:pt x="17859" y="250031"/>
                </a:lnTo>
                <a:lnTo>
                  <a:pt x="26789" y="258961"/>
                </a:lnTo>
                <a:lnTo>
                  <a:pt x="26789" y="258961"/>
                </a:lnTo>
                <a:lnTo>
                  <a:pt x="35718" y="267891"/>
                </a:lnTo>
                <a:lnTo>
                  <a:pt x="35718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330523" y="3303984"/>
            <a:ext cx="160736" cy="17860"/>
          </a:xfrm>
          <a:custGeom>
            <a:avLst/>
            <a:gdLst/>
            <a:ahLst/>
            <a:cxnLst/>
            <a:rect l="0" t="0" r="0" b="0"/>
            <a:pathLst>
              <a:path w="160736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26790" y="8930"/>
                </a:lnTo>
                <a:lnTo>
                  <a:pt x="53579" y="8930"/>
                </a:lnTo>
                <a:lnTo>
                  <a:pt x="80368" y="8930"/>
                </a:lnTo>
                <a:lnTo>
                  <a:pt x="116086" y="0"/>
                </a:lnTo>
                <a:lnTo>
                  <a:pt x="14287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777008" y="3241476"/>
            <a:ext cx="133946" cy="160736"/>
          </a:xfrm>
          <a:custGeom>
            <a:avLst/>
            <a:gdLst/>
            <a:ahLst/>
            <a:cxnLst/>
            <a:rect l="0" t="0" r="0" b="0"/>
            <a:pathLst>
              <a:path w="133946" h="160736">
                <a:moveTo>
                  <a:pt x="98226" y="0"/>
                </a:move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8930"/>
                </a:lnTo>
                <a:lnTo>
                  <a:pt x="35719" y="26789"/>
                </a:lnTo>
                <a:lnTo>
                  <a:pt x="17859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33945"/>
                </a:lnTo>
                <a:lnTo>
                  <a:pt x="17859" y="142875"/>
                </a:lnTo>
                <a:lnTo>
                  <a:pt x="35719" y="160735"/>
                </a:lnTo>
                <a:lnTo>
                  <a:pt x="53578" y="160735"/>
                </a:lnTo>
                <a:lnTo>
                  <a:pt x="71437" y="160735"/>
                </a:lnTo>
                <a:lnTo>
                  <a:pt x="98226" y="160735"/>
                </a:lnTo>
                <a:lnTo>
                  <a:pt x="116086" y="160735"/>
                </a:lnTo>
                <a:lnTo>
                  <a:pt x="133945" y="160735"/>
                </a:lnTo>
                <a:lnTo>
                  <a:pt x="133945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937742" y="3250406"/>
            <a:ext cx="160736" cy="151806"/>
          </a:xfrm>
          <a:custGeom>
            <a:avLst/>
            <a:gdLst/>
            <a:ahLst/>
            <a:cxnLst/>
            <a:rect l="0" t="0" r="0" b="0"/>
            <a:pathLst>
              <a:path w="160736" h="151806">
                <a:moveTo>
                  <a:pt x="151805" y="35719"/>
                </a:moveTo>
                <a:lnTo>
                  <a:pt x="142875" y="3571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33946" y="17859"/>
                </a:lnTo>
                <a:lnTo>
                  <a:pt x="125016" y="8930"/>
                </a:lnTo>
                <a:lnTo>
                  <a:pt x="116086" y="8930"/>
                </a:lnTo>
                <a:lnTo>
                  <a:pt x="98227" y="0"/>
                </a:lnTo>
                <a:lnTo>
                  <a:pt x="80367" y="8930"/>
                </a:lnTo>
                <a:lnTo>
                  <a:pt x="62508" y="17859"/>
                </a:lnTo>
                <a:lnTo>
                  <a:pt x="44649" y="26789"/>
                </a:lnTo>
                <a:lnTo>
                  <a:pt x="26789" y="44648"/>
                </a:lnTo>
                <a:lnTo>
                  <a:pt x="893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33945"/>
                </a:lnTo>
                <a:lnTo>
                  <a:pt x="17860" y="142875"/>
                </a:lnTo>
                <a:lnTo>
                  <a:pt x="35719" y="151805"/>
                </a:lnTo>
                <a:lnTo>
                  <a:pt x="53578" y="151805"/>
                </a:lnTo>
                <a:lnTo>
                  <a:pt x="80367" y="151805"/>
                </a:lnTo>
                <a:lnTo>
                  <a:pt x="107156" y="142875"/>
                </a:lnTo>
                <a:lnTo>
                  <a:pt x="125016" y="133945"/>
                </a:lnTo>
                <a:lnTo>
                  <a:pt x="151805" y="125015"/>
                </a:lnTo>
                <a:lnTo>
                  <a:pt x="160735" y="98226"/>
                </a:lnTo>
                <a:lnTo>
                  <a:pt x="160735" y="80367"/>
                </a:lnTo>
                <a:lnTo>
                  <a:pt x="160735" y="62508"/>
                </a:lnTo>
                <a:lnTo>
                  <a:pt x="160735" y="44648"/>
                </a:lnTo>
                <a:lnTo>
                  <a:pt x="151805" y="35719"/>
                </a:lnTo>
                <a:lnTo>
                  <a:pt x="142875" y="26789"/>
                </a:lnTo>
                <a:lnTo>
                  <a:pt x="133946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16086" y="35719"/>
                </a:lnTo>
                <a:lnTo>
                  <a:pt x="116086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169914" y="3277195"/>
            <a:ext cx="160735" cy="133946"/>
          </a:xfrm>
          <a:custGeom>
            <a:avLst/>
            <a:gdLst/>
            <a:ahLst/>
            <a:cxnLst/>
            <a:rect l="0" t="0" r="0" b="0"/>
            <a:pathLst>
              <a:path w="160735" h="133946">
                <a:moveTo>
                  <a:pt x="0" y="125016"/>
                </a:moveTo>
                <a:lnTo>
                  <a:pt x="0" y="125016"/>
                </a:lnTo>
                <a:lnTo>
                  <a:pt x="0" y="125016"/>
                </a:lnTo>
                <a:lnTo>
                  <a:pt x="8930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25016"/>
                </a:lnTo>
                <a:lnTo>
                  <a:pt x="17859" y="107156"/>
                </a:lnTo>
                <a:lnTo>
                  <a:pt x="26789" y="89297"/>
                </a:lnTo>
                <a:lnTo>
                  <a:pt x="26789" y="62508"/>
                </a:lnTo>
                <a:lnTo>
                  <a:pt x="26789" y="44648"/>
                </a:lnTo>
                <a:lnTo>
                  <a:pt x="26789" y="26789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30"/>
                </a:lnTo>
                <a:lnTo>
                  <a:pt x="98227" y="17859"/>
                </a:lnTo>
                <a:lnTo>
                  <a:pt x="107156" y="26789"/>
                </a:lnTo>
                <a:lnTo>
                  <a:pt x="125016" y="44648"/>
                </a:lnTo>
                <a:lnTo>
                  <a:pt x="133945" y="62508"/>
                </a:lnTo>
                <a:lnTo>
                  <a:pt x="142875" y="71437"/>
                </a:lnTo>
                <a:lnTo>
                  <a:pt x="151805" y="89297"/>
                </a:lnTo>
                <a:lnTo>
                  <a:pt x="151805" y="98226"/>
                </a:lnTo>
                <a:lnTo>
                  <a:pt x="160734" y="10715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321719" y="3250406"/>
            <a:ext cx="151805" cy="142876"/>
          </a:xfrm>
          <a:custGeom>
            <a:avLst/>
            <a:gdLst/>
            <a:ahLst/>
            <a:cxnLst/>
            <a:rect l="0" t="0" r="0" b="0"/>
            <a:pathLst>
              <a:path w="151805" h="142876">
                <a:moveTo>
                  <a:pt x="116086" y="0"/>
                </a:move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8" y="26789"/>
                </a:lnTo>
                <a:lnTo>
                  <a:pt x="53578" y="35719"/>
                </a:lnTo>
                <a:lnTo>
                  <a:pt x="80367" y="44648"/>
                </a:lnTo>
                <a:lnTo>
                  <a:pt x="107156" y="53578"/>
                </a:lnTo>
                <a:lnTo>
                  <a:pt x="125015" y="71437"/>
                </a:lnTo>
                <a:lnTo>
                  <a:pt x="142875" y="80367"/>
                </a:lnTo>
                <a:lnTo>
                  <a:pt x="151804" y="98226"/>
                </a:lnTo>
                <a:lnTo>
                  <a:pt x="151804" y="107156"/>
                </a:lnTo>
                <a:lnTo>
                  <a:pt x="151804" y="116086"/>
                </a:lnTo>
                <a:lnTo>
                  <a:pt x="151804" y="125015"/>
                </a:lnTo>
                <a:lnTo>
                  <a:pt x="142875" y="133945"/>
                </a:lnTo>
                <a:lnTo>
                  <a:pt x="125015" y="133945"/>
                </a:lnTo>
                <a:lnTo>
                  <a:pt x="107156" y="142875"/>
                </a:lnTo>
                <a:lnTo>
                  <a:pt x="80367" y="142875"/>
                </a:lnTo>
                <a:lnTo>
                  <a:pt x="53578" y="142875"/>
                </a:lnTo>
                <a:lnTo>
                  <a:pt x="35719" y="133945"/>
                </a:lnTo>
                <a:lnTo>
                  <a:pt x="17859" y="133945"/>
                </a:lnTo>
                <a:lnTo>
                  <a:pt x="8929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544961" y="3098601"/>
            <a:ext cx="62509" cy="339329"/>
          </a:xfrm>
          <a:custGeom>
            <a:avLst/>
            <a:gdLst/>
            <a:ahLst/>
            <a:cxnLst/>
            <a:rect l="0" t="0" r="0" b="0"/>
            <a:pathLst>
              <a:path w="62509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89297"/>
                </a:lnTo>
                <a:lnTo>
                  <a:pt x="17859" y="125016"/>
                </a:lnTo>
                <a:lnTo>
                  <a:pt x="17859" y="160735"/>
                </a:lnTo>
                <a:lnTo>
                  <a:pt x="26789" y="196453"/>
                </a:lnTo>
                <a:lnTo>
                  <a:pt x="35719" y="223242"/>
                </a:lnTo>
                <a:lnTo>
                  <a:pt x="35719" y="258961"/>
                </a:lnTo>
                <a:lnTo>
                  <a:pt x="44648" y="285750"/>
                </a:lnTo>
                <a:lnTo>
                  <a:pt x="44648" y="303610"/>
                </a:lnTo>
                <a:lnTo>
                  <a:pt x="44648" y="321469"/>
                </a:lnTo>
                <a:lnTo>
                  <a:pt x="62508" y="330399"/>
                </a:lnTo>
                <a:lnTo>
                  <a:pt x="62508" y="339328"/>
                </a:lnTo>
                <a:lnTo>
                  <a:pt x="62508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509242" y="3312914"/>
            <a:ext cx="133947" cy="1"/>
          </a:xfrm>
          <a:custGeom>
            <a:avLst/>
            <a:gdLst/>
            <a:ahLst/>
            <a:cxnLst/>
            <a:rect l="0" t="0" r="0" b="0"/>
            <a:pathLst>
              <a:path w="13394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687836" y="3277195"/>
            <a:ext cx="348259" cy="151806"/>
          </a:xfrm>
          <a:custGeom>
            <a:avLst/>
            <a:gdLst/>
            <a:ahLst/>
            <a:cxnLst/>
            <a:rect l="0" t="0" r="0" b="0"/>
            <a:pathLst>
              <a:path w="348259" h="151806">
                <a:moveTo>
                  <a:pt x="125016" y="26789"/>
                </a:moveTo>
                <a:lnTo>
                  <a:pt x="125016" y="26789"/>
                </a:lnTo>
                <a:lnTo>
                  <a:pt x="125016" y="17859"/>
                </a:lnTo>
                <a:lnTo>
                  <a:pt x="116086" y="17859"/>
                </a:lnTo>
                <a:lnTo>
                  <a:pt x="116086" y="893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44648" y="17859"/>
                </a:lnTo>
                <a:lnTo>
                  <a:pt x="35719" y="26789"/>
                </a:lnTo>
                <a:lnTo>
                  <a:pt x="17859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17859" y="107156"/>
                </a:lnTo>
                <a:lnTo>
                  <a:pt x="35719" y="107156"/>
                </a:lnTo>
                <a:lnTo>
                  <a:pt x="53578" y="107156"/>
                </a:lnTo>
                <a:lnTo>
                  <a:pt x="71437" y="98226"/>
                </a:lnTo>
                <a:lnTo>
                  <a:pt x="89297" y="89297"/>
                </a:lnTo>
                <a:lnTo>
                  <a:pt x="107156" y="71437"/>
                </a:lnTo>
                <a:lnTo>
                  <a:pt x="116086" y="71437"/>
                </a:lnTo>
                <a:lnTo>
                  <a:pt x="125016" y="62508"/>
                </a:lnTo>
                <a:lnTo>
                  <a:pt x="125016" y="62508"/>
                </a:lnTo>
                <a:lnTo>
                  <a:pt x="125016" y="62508"/>
                </a:lnTo>
                <a:lnTo>
                  <a:pt x="125016" y="71437"/>
                </a:lnTo>
                <a:lnTo>
                  <a:pt x="125016" y="80367"/>
                </a:lnTo>
                <a:lnTo>
                  <a:pt x="133945" y="98226"/>
                </a:lnTo>
                <a:lnTo>
                  <a:pt x="133945" y="107156"/>
                </a:lnTo>
                <a:lnTo>
                  <a:pt x="133945" y="125016"/>
                </a:lnTo>
                <a:lnTo>
                  <a:pt x="142875" y="133945"/>
                </a:lnTo>
                <a:lnTo>
                  <a:pt x="151805" y="142875"/>
                </a:lnTo>
                <a:lnTo>
                  <a:pt x="169664" y="151805"/>
                </a:lnTo>
                <a:lnTo>
                  <a:pt x="178594" y="151805"/>
                </a:lnTo>
                <a:lnTo>
                  <a:pt x="187523" y="151805"/>
                </a:lnTo>
                <a:lnTo>
                  <a:pt x="178594" y="142875"/>
                </a:lnTo>
                <a:lnTo>
                  <a:pt x="187523" y="133945"/>
                </a:lnTo>
                <a:lnTo>
                  <a:pt x="196453" y="116086"/>
                </a:lnTo>
                <a:lnTo>
                  <a:pt x="205383" y="98226"/>
                </a:lnTo>
                <a:lnTo>
                  <a:pt x="214312" y="71437"/>
                </a:lnTo>
                <a:lnTo>
                  <a:pt x="223242" y="62508"/>
                </a:lnTo>
                <a:lnTo>
                  <a:pt x="223242" y="44648"/>
                </a:lnTo>
                <a:lnTo>
                  <a:pt x="232172" y="35719"/>
                </a:lnTo>
                <a:lnTo>
                  <a:pt x="241102" y="35719"/>
                </a:lnTo>
                <a:lnTo>
                  <a:pt x="241102" y="35719"/>
                </a:lnTo>
                <a:lnTo>
                  <a:pt x="250031" y="35719"/>
                </a:lnTo>
                <a:lnTo>
                  <a:pt x="258961" y="44648"/>
                </a:lnTo>
                <a:lnTo>
                  <a:pt x="276820" y="53578"/>
                </a:lnTo>
                <a:lnTo>
                  <a:pt x="285750" y="71437"/>
                </a:lnTo>
                <a:lnTo>
                  <a:pt x="303609" y="80367"/>
                </a:lnTo>
                <a:lnTo>
                  <a:pt x="312539" y="98226"/>
                </a:lnTo>
                <a:lnTo>
                  <a:pt x="321469" y="107156"/>
                </a:lnTo>
                <a:lnTo>
                  <a:pt x="339328" y="116086"/>
                </a:lnTo>
                <a:lnTo>
                  <a:pt x="348258" y="125016"/>
                </a:lnTo>
                <a:lnTo>
                  <a:pt x="348258" y="125016"/>
                </a:lnTo>
                <a:lnTo>
                  <a:pt x="348258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089672" y="3125390"/>
            <a:ext cx="44649" cy="267892"/>
          </a:xfrm>
          <a:custGeom>
            <a:avLst/>
            <a:gdLst/>
            <a:ahLst/>
            <a:cxnLst/>
            <a:rect l="0" t="0" r="0" b="0"/>
            <a:pathLst>
              <a:path w="44649" h="26789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26789"/>
                </a:lnTo>
                <a:lnTo>
                  <a:pt x="26789" y="44649"/>
                </a:lnTo>
                <a:lnTo>
                  <a:pt x="26789" y="80367"/>
                </a:lnTo>
                <a:lnTo>
                  <a:pt x="35719" y="107156"/>
                </a:lnTo>
                <a:lnTo>
                  <a:pt x="35719" y="142875"/>
                </a:lnTo>
                <a:lnTo>
                  <a:pt x="35719" y="178594"/>
                </a:lnTo>
                <a:lnTo>
                  <a:pt x="35719" y="214313"/>
                </a:lnTo>
                <a:lnTo>
                  <a:pt x="44648" y="241102"/>
                </a:lnTo>
                <a:lnTo>
                  <a:pt x="44648" y="267891"/>
                </a:lnTo>
                <a:lnTo>
                  <a:pt x="44648" y="267891"/>
                </a:lnTo>
                <a:lnTo>
                  <a:pt x="44648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036094" y="3232546"/>
            <a:ext cx="187524" cy="26791"/>
          </a:xfrm>
          <a:custGeom>
            <a:avLst/>
            <a:gdLst/>
            <a:ahLst/>
            <a:cxnLst/>
            <a:rect l="0" t="0" r="0" b="0"/>
            <a:pathLst>
              <a:path w="187524" h="26791">
                <a:moveTo>
                  <a:pt x="8929" y="26790"/>
                </a:moveTo>
                <a:lnTo>
                  <a:pt x="0" y="26790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8930"/>
                </a:lnTo>
                <a:lnTo>
                  <a:pt x="35719" y="8930"/>
                </a:lnTo>
                <a:lnTo>
                  <a:pt x="62508" y="0"/>
                </a:lnTo>
                <a:lnTo>
                  <a:pt x="98226" y="0"/>
                </a:lnTo>
                <a:lnTo>
                  <a:pt x="142875" y="8930"/>
                </a:lnTo>
                <a:lnTo>
                  <a:pt x="169664" y="8930"/>
                </a:lnTo>
                <a:lnTo>
                  <a:pt x="187523" y="8930"/>
                </a:lnTo>
                <a:lnTo>
                  <a:pt x="187523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455539" y="3616523"/>
            <a:ext cx="98228" cy="187524"/>
          </a:xfrm>
          <a:custGeom>
            <a:avLst/>
            <a:gdLst/>
            <a:ahLst/>
            <a:cxnLst/>
            <a:rect l="0" t="0" r="0" b="0"/>
            <a:pathLst>
              <a:path w="98228" h="187524">
                <a:moveTo>
                  <a:pt x="17859" y="187523"/>
                </a:moveTo>
                <a:lnTo>
                  <a:pt x="17859" y="187523"/>
                </a:lnTo>
                <a:lnTo>
                  <a:pt x="17859" y="187523"/>
                </a:lnTo>
                <a:lnTo>
                  <a:pt x="8930" y="178594"/>
                </a:lnTo>
                <a:lnTo>
                  <a:pt x="8930" y="169664"/>
                </a:lnTo>
                <a:lnTo>
                  <a:pt x="8930" y="151805"/>
                </a:lnTo>
                <a:lnTo>
                  <a:pt x="8930" y="133945"/>
                </a:lnTo>
                <a:lnTo>
                  <a:pt x="8930" y="107156"/>
                </a:lnTo>
                <a:lnTo>
                  <a:pt x="8930" y="89297"/>
                </a:lnTo>
                <a:lnTo>
                  <a:pt x="8930" y="62508"/>
                </a:lnTo>
                <a:lnTo>
                  <a:pt x="0" y="44648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89484" y="3589734"/>
            <a:ext cx="214314" cy="187524"/>
          </a:xfrm>
          <a:custGeom>
            <a:avLst/>
            <a:gdLst/>
            <a:ahLst/>
            <a:cxnLst/>
            <a:rect l="0" t="0" r="0" b="0"/>
            <a:pathLst>
              <a:path w="214314" h="187524">
                <a:moveTo>
                  <a:pt x="116086" y="62508"/>
                </a:moveTo>
                <a:lnTo>
                  <a:pt x="116086" y="62508"/>
                </a:lnTo>
                <a:lnTo>
                  <a:pt x="125016" y="53578"/>
                </a:lnTo>
                <a:lnTo>
                  <a:pt x="133946" y="53578"/>
                </a:lnTo>
                <a:lnTo>
                  <a:pt x="142875" y="44648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42875" y="893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0"/>
                </a:lnTo>
                <a:lnTo>
                  <a:pt x="80368" y="8930"/>
                </a:lnTo>
                <a:lnTo>
                  <a:pt x="62508" y="17859"/>
                </a:lnTo>
                <a:lnTo>
                  <a:pt x="44649" y="26789"/>
                </a:lnTo>
                <a:lnTo>
                  <a:pt x="26789" y="5357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0734"/>
                </a:lnTo>
                <a:lnTo>
                  <a:pt x="26789" y="160734"/>
                </a:lnTo>
                <a:lnTo>
                  <a:pt x="35719" y="160734"/>
                </a:lnTo>
                <a:lnTo>
                  <a:pt x="62508" y="160734"/>
                </a:lnTo>
                <a:lnTo>
                  <a:pt x="80368" y="151805"/>
                </a:lnTo>
                <a:lnTo>
                  <a:pt x="98227" y="142875"/>
                </a:lnTo>
                <a:lnTo>
                  <a:pt x="116086" y="125016"/>
                </a:lnTo>
                <a:lnTo>
                  <a:pt x="133946" y="107156"/>
                </a:lnTo>
                <a:lnTo>
                  <a:pt x="142875" y="80367"/>
                </a:lnTo>
                <a:lnTo>
                  <a:pt x="151805" y="71437"/>
                </a:lnTo>
                <a:lnTo>
                  <a:pt x="15180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71437"/>
                </a:lnTo>
                <a:lnTo>
                  <a:pt x="160735" y="89297"/>
                </a:lnTo>
                <a:lnTo>
                  <a:pt x="160735" y="107156"/>
                </a:lnTo>
                <a:lnTo>
                  <a:pt x="160735" y="125016"/>
                </a:lnTo>
                <a:lnTo>
                  <a:pt x="169664" y="142875"/>
                </a:lnTo>
                <a:lnTo>
                  <a:pt x="178594" y="160734"/>
                </a:lnTo>
                <a:lnTo>
                  <a:pt x="187524" y="169664"/>
                </a:lnTo>
                <a:lnTo>
                  <a:pt x="196454" y="178594"/>
                </a:lnTo>
                <a:lnTo>
                  <a:pt x="205383" y="187523"/>
                </a:lnTo>
                <a:lnTo>
                  <a:pt x="214313" y="187523"/>
                </a:lnTo>
                <a:lnTo>
                  <a:pt x="214313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919883" y="3473648"/>
            <a:ext cx="35720" cy="258962"/>
          </a:xfrm>
          <a:custGeom>
            <a:avLst/>
            <a:gdLst/>
            <a:ahLst/>
            <a:cxnLst/>
            <a:rect l="0" t="0" r="0" b="0"/>
            <a:pathLst>
              <a:path w="35720" h="258962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25016"/>
                </a:lnTo>
                <a:lnTo>
                  <a:pt x="17859" y="151805"/>
                </a:lnTo>
                <a:lnTo>
                  <a:pt x="17859" y="187523"/>
                </a:lnTo>
                <a:lnTo>
                  <a:pt x="26789" y="205383"/>
                </a:lnTo>
                <a:lnTo>
                  <a:pt x="35719" y="232172"/>
                </a:lnTo>
                <a:lnTo>
                  <a:pt x="35719" y="241102"/>
                </a:lnTo>
                <a:lnTo>
                  <a:pt x="35719" y="250031"/>
                </a:lnTo>
                <a:lnTo>
                  <a:pt x="35719" y="258961"/>
                </a:lnTo>
                <a:lnTo>
                  <a:pt x="35719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919883" y="3562945"/>
            <a:ext cx="205384" cy="160735"/>
          </a:xfrm>
          <a:custGeom>
            <a:avLst/>
            <a:gdLst/>
            <a:ahLst/>
            <a:cxnLst/>
            <a:rect l="0" t="0" r="0" b="0"/>
            <a:pathLst>
              <a:path w="205384" h="160735">
                <a:moveTo>
                  <a:pt x="0" y="98226"/>
                </a:moveTo>
                <a:lnTo>
                  <a:pt x="0" y="89297"/>
                </a:lnTo>
                <a:lnTo>
                  <a:pt x="0" y="89297"/>
                </a:lnTo>
                <a:lnTo>
                  <a:pt x="8930" y="80367"/>
                </a:lnTo>
                <a:lnTo>
                  <a:pt x="17859" y="80367"/>
                </a:lnTo>
                <a:lnTo>
                  <a:pt x="44648" y="71437"/>
                </a:lnTo>
                <a:lnTo>
                  <a:pt x="62508" y="71437"/>
                </a:lnTo>
                <a:lnTo>
                  <a:pt x="89297" y="62508"/>
                </a:lnTo>
                <a:lnTo>
                  <a:pt x="116086" y="53578"/>
                </a:lnTo>
                <a:lnTo>
                  <a:pt x="142875" y="44648"/>
                </a:lnTo>
                <a:lnTo>
                  <a:pt x="169664" y="35719"/>
                </a:lnTo>
                <a:lnTo>
                  <a:pt x="187523" y="26789"/>
                </a:lnTo>
                <a:lnTo>
                  <a:pt x="196453" y="26789"/>
                </a:lnTo>
                <a:lnTo>
                  <a:pt x="205383" y="17859"/>
                </a:lnTo>
                <a:lnTo>
                  <a:pt x="205383" y="8930"/>
                </a:lnTo>
                <a:lnTo>
                  <a:pt x="196453" y="8930"/>
                </a:lnTo>
                <a:lnTo>
                  <a:pt x="187523" y="0"/>
                </a:lnTo>
                <a:lnTo>
                  <a:pt x="169664" y="8930"/>
                </a:lnTo>
                <a:lnTo>
                  <a:pt x="151805" y="17859"/>
                </a:lnTo>
                <a:lnTo>
                  <a:pt x="133945" y="26789"/>
                </a:lnTo>
                <a:lnTo>
                  <a:pt x="116086" y="44648"/>
                </a:lnTo>
                <a:lnTo>
                  <a:pt x="107156" y="53578"/>
                </a:lnTo>
                <a:lnTo>
                  <a:pt x="98226" y="80367"/>
                </a:lnTo>
                <a:lnTo>
                  <a:pt x="98226" y="98226"/>
                </a:lnTo>
                <a:lnTo>
                  <a:pt x="107156" y="116086"/>
                </a:lnTo>
                <a:lnTo>
                  <a:pt x="116086" y="133945"/>
                </a:lnTo>
                <a:lnTo>
                  <a:pt x="142875" y="142875"/>
                </a:lnTo>
                <a:lnTo>
                  <a:pt x="169664" y="151805"/>
                </a:lnTo>
                <a:lnTo>
                  <a:pt x="187523" y="160734"/>
                </a:lnTo>
                <a:lnTo>
                  <a:pt x="205383" y="160734"/>
                </a:lnTo>
                <a:lnTo>
                  <a:pt x="205383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07531" y="4750593"/>
            <a:ext cx="205384" cy="267892"/>
          </a:xfrm>
          <a:custGeom>
            <a:avLst/>
            <a:gdLst/>
            <a:ahLst/>
            <a:cxnLst/>
            <a:rect l="0" t="0" r="0" b="0"/>
            <a:pathLst>
              <a:path w="205384" h="267892">
                <a:moveTo>
                  <a:pt x="205383" y="0"/>
                </a:move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8930"/>
                </a:lnTo>
                <a:lnTo>
                  <a:pt x="205383" y="17860"/>
                </a:lnTo>
                <a:lnTo>
                  <a:pt x="196453" y="26789"/>
                </a:lnTo>
                <a:lnTo>
                  <a:pt x="187524" y="44649"/>
                </a:lnTo>
                <a:lnTo>
                  <a:pt x="169664" y="71438"/>
                </a:lnTo>
                <a:lnTo>
                  <a:pt x="151805" y="89297"/>
                </a:lnTo>
                <a:lnTo>
                  <a:pt x="133946" y="116086"/>
                </a:lnTo>
                <a:lnTo>
                  <a:pt x="107157" y="142876"/>
                </a:lnTo>
                <a:lnTo>
                  <a:pt x="89297" y="169665"/>
                </a:lnTo>
                <a:lnTo>
                  <a:pt x="62508" y="187524"/>
                </a:lnTo>
                <a:lnTo>
                  <a:pt x="44649" y="205384"/>
                </a:lnTo>
                <a:lnTo>
                  <a:pt x="35719" y="232173"/>
                </a:lnTo>
                <a:lnTo>
                  <a:pt x="17860" y="241102"/>
                </a:lnTo>
                <a:lnTo>
                  <a:pt x="8930" y="250032"/>
                </a:lnTo>
                <a:lnTo>
                  <a:pt x="8930" y="258962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143250" y="4402336"/>
            <a:ext cx="26790" cy="196454"/>
          </a:xfrm>
          <a:custGeom>
            <a:avLst/>
            <a:gdLst/>
            <a:ahLst/>
            <a:cxnLst/>
            <a:rect l="0" t="0" r="0" b="0"/>
            <a:pathLst>
              <a:path w="26790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89296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51804"/>
                </a:lnTo>
                <a:lnTo>
                  <a:pt x="26789" y="169664"/>
                </a:lnTo>
                <a:lnTo>
                  <a:pt x="26789" y="187523"/>
                </a:lnTo>
                <a:lnTo>
                  <a:pt x="26789" y="196453"/>
                </a:lnTo>
                <a:lnTo>
                  <a:pt x="26789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098602" y="5411391"/>
            <a:ext cx="223243" cy="410765"/>
          </a:xfrm>
          <a:custGeom>
            <a:avLst/>
            <a:gdLst/>
            <a:ahLst/>
            <a:cxnLst/>
            <a:rect l="0" t="0" r="0" b="0"/>
            <a:pathLst>
              <a:path w="223243" h="410765">
                <a:moveTo>
                  <a:pt x="223242" y="0"/>
                </a:move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8929"/>
                </a:lnTo>
                <a:lnTo>
                  <a:pt x="223242" y="26789"/>
                </a:lnTo>
                <a:lnTo>
                  <a:pt x="214312" y="44648"/>
                </a:lnTo>
                <a:lnTo>
                  <a:pt x="205382" y="71437"/>
                </a:lnTo>
                <a:lnTo>
                  <a:pt x="196453" y="98226"/>
                </a:lnTo>
                <a:lnTo>
                  <a:pt x="178593" y="125015"/>
                </a:lnTo>
                <a:lnTo>
                  <a:pt x="160734" y="160734"/>
                </a:lnTo>
                <a:lnTo>
                  <a:pt x="133945" y="205382"/>
                </a:lnTo>
                <a:lnTo>
                  <a:pt x="107156" y="241100"/>
                </a:lnTo>
                <a:lnTo>
                  <a:pt x="80367" y="285749"/>
                </a:lnTo>
                <a:lnTo>
                  <a:pt x="53578" y="321468"/>
                </a:lnTo>
                <a:lnTo>
                  <a:pt x="35718" y="348257"/>
                </a:lnTo>
                <a:lnTo>
                  <a:pt x="17859" y="375046"/>
                </a:lnTo>
                <a:lnTo>
                  <a:pt x="8929" y="401835"/>
                </a:lnTo>
                <a:lnTo>
                  <a:pt x="0" y="410764"/>
                </a:lnTo>
                <a:lnTo>
                  <a:pt x="0" y="4107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116461" y="5857874"/>
            <a:ext cx="223243" cy="258962"/>
          </a:xfrm>
          <a:custGeom>
            <a:avLst/>
            <a:gdLst/>
            <a:ahLst/>
            <a:cxnLst/>
            <a:rect l="0" t="0" r="0" b="0"/>
            <a:pathLst>
              <a:path w="223243" h="258962">
                <a:moveTo>
                  <a:pt x="80367" y="8930"/>
                </a:move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96453" y="17860"/>
                </a:lnTo>
                <a:lnTo>
                  <a:pt x="205383" y="35719"/>
                </a:lnTo>
                <a:lnTo>
                  <a:pt x="214312" y="44649"/>
                </a:lnTo>
                <a:lnTo>
                  <a:pt x="214312" y="62508"/>
                </a:lnTo>
                <a:lnTo>
                  <a:pt x="205383" y="80367"/>
                </a:lnTo>
                <a:lnTo>
                  <a:pt x="196453" y="89297"/>
                </a:lnTo>
                <a:lnTo>
                  <a:pt x="187523" y="98227"/>
                </a:lnTo>
                <a:lnTo>
                  <a:pt x="169664" y="107156"/>
                </a:lnTo>
                <a:lnTo>
                  <a:pt x="151805" y="116086"/>
                </a:lnTo>
                <a:lnTo>
                  <a:pt x="133945" y="125016"/>
                </a:lnTo>
                <a:lnTo>
                  <a:pt x="125016" y="12501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25016" y="125016"/>
                </a:lnTo>
                <a:lnTo>
                  <a:pt x="142875" y="125016"/>
                </a:lnTo>
                <a:lnTo>
                  <a:pt x="160734" y="133946"/>
                </a:lnTo>
                <a:lnTo>
                  <a:pt x="178594" y="133946"/>
                </a:lnTo>
                <a:lnTo>
                  <a:pt x="196453" y="151805"/>
                </a:lnTo>
                <a:lnTo>
                  <a:pt x="214312" y="169664"/>
                </a:lnTo>
                <a:lnTo>
                  <a:pt x="223242" y="187524"/>
                </a:lnTo>
                <a:lnTo>
                  <a:pt x="223242" y="205383"/>
                </a:lnTo>
                <a:lnTo>
                  <a:pt x="223242" y="223242"/>
                </a:lnTo>
                <a:lnTo>
                  <a:pt x="214312" y="232172"/>
                </a:lnTo>
                <a:lnTo>
                  <a:pt x="196453" y="250031"/>
                </a:lnTo>
                <a:lnTo>
                  <a:pt x="178594" y="258961"/>
                </a:lnTo>
                <a:lnTo>
                  <a:pt x="160734" y="258961"/>
                </a:lnTo>
                <a:lnTo>
                  <a:pt x="142875" y="258961"/>
                </a:lnTo>
                <a:lnTo>
                  <a:pt x="107156" y="258961"/>
                </a:lnTo>
                <a:lnTo>
                  <a:pt x="80367" y="250031"/>
                </a:lnTo>
                <a:lnTo>
                  <a:pt x="53578" y="241102"/>
                </a:lnTo>
                <a:lnTo>
                  <a:pt x="26789" y="223242"/>
                </a:lnTo>
                <a:lnTo>
                  <a:pt x="8930" y="21431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304484" y="4607718"/>
            <a:ext cx="223244" cy="232173"/>
          </a:xfrm>
          <a:custGeom>
            <a:avLst/>
            <a:gdLst/>
            <a:ahLst/>
            <a:cxnLst/>
            <a:rect l="0" t="0" r="0" b="0"/>
            <a:pathLst>
              <a:path w="223244" h="232173">
                <a:moveTo>
                  <a:pt x="223243" y="0"/>
                </a:moveTo>
                <a:lnTo>
                  <a:pt x="223243" y="0"/>
                </a:lnTo>
                <a:lnTo>
                  <a:pt x="214313" y="0"/>
                </a:lnTo>
                <a:lnTo>
                  <a:pt x="214313" y="8930"/>
                </a:lnTo>
                <a:lnTo>
                  <a:pt x="214313" y="17860"/>
                </a:lnTo>
                <a:lnTo>
                  <a:pt x="205383" y="26789"/>
                </a:lnTo>
                <a:lnTo>
                  <a:pt x="196454" y="44649"/>
                </a:lnTo>
                <a:lnTo>
                  <a:pt x="178594" y="53578"/>
                </a:lnTo>
                <a:lnTo>
                  <a:pt x="160735" y="71438"/>
                </a:lnTo>
                <a:lnTo>
                  <a:pt x="133946" y="98227"/>
                </a:lnTo>
                <a:lnTo>
                  <a:pt x="107157" y="116086"/>
                </a:lnTo>
                <a:lnTo>
                  <a:pt x="89297" y="142875"/>
                </a:lnTo>
                <a:lnTo>
                  <a:pt x="62508" y="160735"/>
                </a:lnTo>
                <a:lnTo>
                  <a:pt x="44649" y="178594"/>
                </a:lnTo>
                <a:lnTo>
                  <a:pt x="26789" y="196453"/>
                </a:lnTo>
                <a:lnTo>
                  <a:pt x="17860" y="214313"/>
                </a:lnTo>
                <a:lnTo>
                  <a:pt x="8930" y="223243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465219" y="4393406"/>
            <a:ext cx="17860" cy="151806"/>
          </a:xfrm>
          <a:custGeom>
            <a:avLst/>
            <a:gdLst/>
            <a:ahLst/>
            <a:cxnLst/>
            <a:rect l="0" t="0" r="0" b="0"/>
            <a:pathLst>
              <a:path w="17860" h="151806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53578"/>
                </a:lnTo>
                <a:lnTo>
                  <a:pt x="17859" y="80367"/>
                </a:lnTo>
                <a:lnTo>
                  <a:pt x="17859" y="107156"/>
                </a:lnTo>
                <a:lnTo>
                  <a:pt x="17859" y="151805"/>
                </a:lnTo>
                <a:lnTo>
                  <a:pt x="17859" y="151805"/>
                </a:lnTo>
                <a:lnTo>
                  <a:pt x="17859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313414" y="5223867"/>
            <a:ext cx="169665" cy="312540"/>
          </a:xfrm>
          <a:custGeom>
            <a:avLst/>
            <a:gdLst/>
            <a:ahLst/>
            <a:cxnLst/>
            <a:rect l="0" t="0" r="0" b="0"/>
            <a:pathLst>
              <a:path w="169665" h="312540">
                <a:moveTo>
                  <a:pt x="169664" y="0"/>
                </a:moveTo>
                <a:lnTo>
                  <a:pt x="169664" y="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9664" y="26789"/>
                </a:lnTo>
                <a:lnTo>
                  <a:pt x="169664" y="44649"/>
                </a:lnTo>
                <a:lnTo>
                  <a:pt x="160734" y="62508"/>
                </a:lnTo>
                <a:lnTo>
                  <a:pt x="142875" y="80367"/>
                </a:lnTo>
                <a:lnTo>
                  <a:pt x="133945" y="107156"/>
                </a:lnTo>
                <a:lnTo>
                  <a:pt x="107156" y="133946"/>
                </a:lnTo>
                <a:lnTo>
                  <a:pt x="89297" y="169664"/>
                </a:lnTo>
                <a:lnTo>
                  <a:pt x="62508" y="205383"/>
                </a:lnTo>
                <a:lnTo>
                  <a:pt x="35719" y="241102"/>
                </a:lnTo>
                <a:lnTo>
                  <a:pt x="17859" y="267891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438430" y="5545336"/>
            <a:ext cx="116087" cy="205383"/>
          </a:xfrm>
          <a:custGeom>
            <a:avLst/>
            <a:gdLst/>
            <a:ahLst/>
            <a:cxnLst/>
            <a:rect l="0" t="0" r="0" b="0"/>
            <a:pathLst>
              <a:path w="116087" h="205383">
                <a:moveTo>
                  <a:pt x="35718" y="0"/>
                </a:move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17859"/>
                </a:lnTo>
                <a:lnTo>
                  <a:pt x="98226" y="26789"/>
                </a:lnTo>
                <a:lnTo>
                  <a:pt x="98226" y="35718"/>
                </a:lnTo>
                <a:lnTo>
                  <a:pt x="98226" y="44648"/>
                </a:lnTo>
                <a:lnTo>
                  <a:pt x="89297" y="53577"/>
                </a:lnTo>
                <a:lnTo>
                  <a:pt x="80367" y="62507"/>
                </a:lnTo>
                <a:lnTo>
                  <a:pt x="71437" y="71437"/>
                </a:lnTo>
                <a:lnTo>
                  <a:pt x="53578" y="80366"/>
                </a:lnTo>
                <a:lnTo>
                  <a:pt x="35718" y="98226"/>
                </a:lnTo>
                <a:lnTo>
                  <a:pt x="17859" y="107155"/>
                </a:lnTo>
                <a:lnTo>
                  <a:pt x="8929" y="107155"/>
                </a:lnTo>
                <a:lnTo>
                  <a:pt x="0" y="125015"/>
                </a:lnTo>
                <a:lnTo>
                  <a:pt x="0" y="133944"/>
                </a:lnTo>
                <a:lnTo>
                  <a:pt x="0" y="142874"/>
                </a:lnTo>
                <a:lnTo>
                  <a:pt x="8929" y="151804"/>
                </a:lnTo>
                <a:lnTo>
                  <a:pt x="26789" y="169663"/>
                </a:lnTo>
                <a:lnTo>
                  <a:pt x="44648" y="178593"/>
                </a:lnTo>
                <a:lnTo>
                  <a:pt x="62508" y="187523"/>
                </a:lnTo>
                <a:lnTo>
                  <a:pt x="89297" y="196452"/>
                </a:lnTo>
                <a:lnTo>
                  <a:pt x="116086" y="205382"/>
                </a:lnTo>
                <a:lnTo>
                  <a:pt x="116086" y="205382"/>
                </a:lnTo>
                <a:lnTo>
                  <a:pt x="116086" y="2053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3"/>
          <p:cNvSpPr/>
          <p:nvPr/>
        </p:nvSpPr>
        <p:spPr>
          <a:xfrm>
            <a:off x="7706320" y="4607718"/>
            <a:ext cx="294681" cy="312541"/>
          </a:xfrm>
          <a:custGeom>
            <a:avLst/>
            <a:gdLst/>
            <a:ahLst/>
            <a:cxnLst/>
            <a:rect l="0" t="0" r="0" b="0"/>
            <a:pathLst>
              <a:path w="294681" h="312541">
                <a:moveTo>
                  <a:pt x="285750" y="0"/>
                </a:moveTo>
                <a:lnTo>
                  <a:pt x="285750" y="0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0"/>
                </a:lnTo>
                <a:lnTo>
                  <a:pt x="285750" y="0"/>
                </a:lnTo>
                <a:lnTo>
                  <a:pt x="285750" y="17860"/>
                </a:lnTo>
                <a:lnTo>
                  <a:pt x="276821" y="35719"/>
                </a:lnTo>
                <a:lnTo>
                  <a:pt x="267891" y="53578"/>
                </a:lnTo>
                <a:lnTo>
                  <a:pt x="250032" y="80368"/>
                </a:lnTo>
                <a:lnTo>
                  <a:pt x="223243" y="98227"/>
                </a:lnTo>
                <a:lnTo>
                  <a:pt x="196453" y="133946"/>
                </a:lnTo>
                <a:lnTo>
                  <a:pt x="160735" y="160735"/>
                </a:lnTo>
                <a:lnTo>
                  <a:pt x="133946" y="187524"/>
                </a:lnTo>
                <a:lnTo>
                  <a:pt x="98227" y="205383"/>
                </a:lnTo>
                <a:lnTo>
                  <a:pt x="71438" y="232172"/>
                </a:lnTo>
                <a:lnTo>
                  <a:pt x="44649" y="250032"/>
                </a:lnTo>
                <a:lnTo>
                  <a:pt x="26789" y="276821"/>
                </a:lnTo>
                <a:lnTo>
                  <a:pt x="8930" y="294680"/>
                </a:lnTo>
                <a:lnTo>
                  <a:pt x="8930" y="303610"/>
                </a:lnTo>
                <a:lnTo>
                  <a:pt x="0" y="312540"/>
                </a:lnTo>
                <a:lnTo>
                  <a:pt x="0" y="3125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Freeform 1024"/>
          <p:cNvSpPr/>
          <p:nvPr/>
        </p:nvSpPr>
        <p:spPr>
          <a:xfrm>
            <a:off x="7983141" y="4402336"/>
            <a:ext cx="8930" cy="107157"/>
          </a:xfrm>
          <a:custGeom>
            <a:avLst/>
            <a:gdLst/>
            <a:ahLst/>
            <a:cxnLst/>
            <a:rect l="0" t="0" r="0" b="0"/>
            <a:pathLst>
              <a:path w="8930" h="107157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71437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Freeform 1027"/>
          <p:cNvSpPr/>
          <p:nvPr/>
        </p:nvSpPr>
        <p:spPr>
          <a:xfrm>
            <a:off x="7724180" y="5206008"/>
            <a:ext cx="223243" cy="375047"/>
          </a:xfrm>
          <a:custGeom>
            <a:avLst/>
            <a:gdLst/>
            <a:ahLst/>
            <a:cxnLst/>
            <a:rect l="0" t="0" r="0" b="0"/>
            <a:pathLst>
              <a:path w="223243" h="375047">
                <a:moveTo>
                  <a:pt x="223242" y="0"/>
                </a:move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8930"/>
                </a:lnTo>
                <a:lnTo>
                  <a:pt x="223242" y="17859"/>
                </a:lnTo>
                <a:lnTo>
                  <a:pt x="205383" y="35719"/>
                </a:lnTo>
                <a:lnTo>
                  <a:pt x="205383" y="53578"/>
                </a:lnTo>
                <a:lnTo>
                  <a:pt x="187523" y="80367"/>
                </a:lnTo>
                <a:lnTo>
                  <a:pt x="169664" y="107156"/>
                </a:lnTo>
                <a:lnTo>
                  <a:pt x="151804" y="142875"/>
                </a:lnTo>
                <a:lnTo>
                  <a:pt x="133945" y="178594"/>
                </a:lnTo>
                <a:lnTo>
                  <a:pt x="107156" y="214312"/>
                </a:lnTo>
                <a:lnTo>
                  <a:pt x="80367" y="250031"/>
                </a:lnTo>
                <a:lnTo>
                  <a:pt x="62508" y="285750"/>
                </a:lnTo>
                <a:lnTo>
                  <a:pt x="35718" y="312539"/>
                </a:lnTo>
                <a:lnTo>
                  <a:pt x="17859" y="339328"/>
                </a:lnTo>
                <a:lnTo>
                  <a:pt x="8929" y="366117"/>
                </a:lnTo>
                <a:lnTo>
                  <a:pt x="0" y="375046"/>
                </a:lnTo>
                <a:lnTo>
                  <a:pt x="0" y="3750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Freeform 1028"/>
          <p:cNvSpPr/>
          <p:nvPr/>
        </p:nvSpPr>
        <p:spPr>
          <a:xfrm>
            <a:off x="7938492" y="5491758"/>
            <a:ext cx="98228" cy="187523"/>
          </a:xfrm>
          <a:custGeom>
            <a:avLst/>
            <a:gdLst/>
            <a:ahLst/>
            <a:cxnLst/>
            <a:rect l="0" t="0" r="0" b="0"/>
            <a:pathLst>
              <a:path w="98228" h="187523">
                <a:moveTo>
                  <a:pt x="0" y="893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17859"/>
                </a:lnTo>
                <a:lnTo>
                  <a:pt x="71438" y="17859"/>
                </a:lnTo>
                <a:lnTo>
                  <a:pt x="80367" y="26789"/>
                </a:lnTo>
                <a:lnTo>
                  <a:pt x="80367" y="35719"/>
                </a:lnTo>
                <a:lnTo>
                  <a:pt x="71438" y="44648"/>
                </a:lnTo>
                <a:lnTo>
                  <a:pt x="71438" y="53578"/>
                </a:lnTo>
                <a:lnTo>
                  <a:pt x="53578" y="53578"/>
                </a:lnTo>
                <a:lnTo>
                  <a:pt x="44649" y="71437"/>
                </a:lnTo>
                <a:lnTo>
                  <a:pt x="35719" y="80367"/>
                </a:lnTo>
                <a:lnTo>
                  <a:pt x="17860" y="98226"/>
                </a:lnTo>
                <a:lnTo>
                  <a:pt x="8930" y="107155"/>
                </a:lnTo>
                <a:lnTo>
                  <a:pt x="8930" y="125015"/>
                </a:lnTo>
                <a:lnTo>
                  <a:pt x="8930" y="133944"/>
                </a:lnTo>
                <a:lnTo>
                  <a:pt x="17860" y="151804"/>
                </a:lnTo>
                <a:lnTo>
                  <a:pt x="35719" y="160733"/>
                </a:lnTo>
                <a:lnTo>
                  <a:pt x="44649" y="169663"/>
                </a:lnTo>
                <a:lnTo>
                  <a:pt x="71438" y="178593"/>
                </a:lnTo>
                <a:lnTo>
                  <a:pt x="89297" y="178593"/>
                </a:lnTo>
                <a:lnTo>
                  <a:pt x="98227" y="187522"/>
                </a:lnTo>
                <a:lnTo>
                  <a:pt x="98227" y="18752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Freeform 1029"/>
          <p:cNvSpPr/>
          <p:nvPr/>
        </p:nvSpPr>
        <p:spPr>
          <a:xfrm>
            <a:off x="8188523" y="4572000"/>
            <a:ext cx="232173" cy="357189"/>
          </a:xfrm>
          <a:custGeom>
            <a:avLst/>
            <a:gdLst/>
            <a:ahLst/>
            <a:cxnLst/>
            <a:rect l="0" t="0" r="0" b="0"/>
            <a:pathLst>
              <a:path w="232173" h="357189">
                <a:moveTo>
                  <a:pt x="232172" y="0"/>
                </a:moveTo>
                <a:lnTo>
                  <a:pt x="232172" y="0"/>
                </a:lnTo>
                <a:lnTo>
                  <a:pt x="232172" y="8929"/>
                </a:lnTo>
                <a:lnTo>
                  <a:pt x="232172" y="8929"/>
                </a:lnTo>
                <a:lnTo>
                  <a:pt x="223242" y="17859"/>
                </a:lnTo>
                <a:lnTo>
                  <a:pt x="223242" y="26789"/>
                </a:lnTo>
                <a:lnTo>
                  <a:pt x="214312" y="44648"/>
                </a:lnTo>
                <a:lnTo>
                  <a:pt x="196453" y="71437"/>
                </a:lnTo>
                <a:lnTo>
                  <a:pt x="178593" y="98226"/>
                </a:lnTo>
                <a:lnTo>
                  <a:pt x="160734" y="133945"/>
                </a:lnTo>
                <a:lnTo>
                  <a:pt x="142875" y="160734"/>
                </a:lnTo>
                <a:lnTo>
                  <a:pt x="116086" y="187523"/>
                </a:lnTo>
                <a:lnTo>
                  <a:pt x="98226" y="214312"/>
                </a:lnTo>
                <a:lnTo>
                  <a:pt x="71437" y="241101"/>
                </a:lnTo>
                <a:lnTo>
                  <a:pt x="44648" y="267890"/>
                </a:lnTo>
                <a:lnTo>
                  <a:pt x="35718" y="285750"/>
                </a:lnTo>
                <a:lnTo>
                  <a:pt x="17859" y="312539"/>
                </a:lnTo>
                <a:lnTo>
                  <a:pt x="8929" y="330398"/>
                </a:lnTo>
                <a:lnTo>
                  <a:pt x="0" y="348258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Freeform 1030"/>
          <p:cNvSpPr/>
          <p:nvPr/>
        </p:nvSpPr>
        <p:spPr>
          <a:xfrm>
            <a:off x="8429624" y="4384476"/>
            <a:ext cx="8931" cy="107157"/>
          </a:xfrm>
          <a:custGeom>
            <a:avLst/>
            <a:gdLst/>
            <a:ahLst/>
            <a:cxnLst/>
            <a:rect l="0" t="0" r="0" b="0"/>
            <a:pathLst>
              <a:path w="8931" h="10715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Freeform 1031"/>
          <p:cNvSpPr/>
          <p:nvPr/>
        </p:nvSpPr>
        <p:spPr>
          <a:xfrm>
            <a:off x="8152805" y="5259586"/>
            <a:ext cx="232172" cy="312540"/>
          </a:xfrm>
          <a:custGeom>
            <a:avLst/>
            <a:gdLst/>
            <a:ahLst/>
            <a:cxnLst/>
            <a:rect l="0" t="0" r="0" b="0"/>
            <a:pathLst>
              <a:path w="232172" h="312540">
                <a:moveTo>
                  <a:pt x="232171" y="0"/>
                </a:moveTo>
                <a:lnTo>
                  <a:pt x="232171" y="0"/>
                </a:lnTo>
                <a:lnTo>
                  <a:pt x="232171" y="8930"/>
                </a:lnTo>
                <a:lnTo>
                  <a:pt x="232171" y="17859"/>
                </a:lnTo>
                <a:lnTo>
                  <a:pt x="232171" y="26789"/>
                </a:lnTo>
                <a:lnTo>
                  <a:pt x="223241" y="44648"/>
                </a:lnTo>
                <a:lnTo>
                  <a:pt x="214311" y="62508"/>
                </a:lnTo>
                <a:lnTo>
                  <a:pt x="187522" y="80367"/>
                </a:lnTo>
                <a:lnTo>
                  <a:pt x="169663" y="107156"/>
                </a:lnTo>
                <a:lnTo>
                  <a:pt x="142874" y="133945"/>
                </a:lnTo>
                <a:lnTo>
                  <a:pt x="116085" y="160734"/>
                </a:lnTo>
                <a:lnTo>
                  <a:pt x="89296" y="187523"/>
                </a:lnTo>
                <a:lnTo>
                  <a:pt x="62507" y="223242"/>
                </a:lnTo>
                <a:lnTo>
                  <a:pt x="44647" y="250031"/>
                </a:lnTo>
                <a:lnTo>
                  <a:pt x="26789" y="285750"/>
                </a:lnTo>
                <a:lnTo>
                  <a:pt x="8929" y="30360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1032"/>
          <p:cNvSpPr/>
          <p:nvPr/>
        </p:nvSpPr>
        <p:spPr>
          <a:xfrm>
            <a:off x="8367116" y="5491758"/>
            <a:ext cx="98228" cy="241102"/>
          </a:xfrm>
          <a:custGeom>
            <a:avLst/>
            <a:gdLst/>
            <a:ahLst/>
            <a:cxnLst/>
            <a:rect l="0" t="0" r="0" b="0"/>
            <a:pathLst>
              <a:path w="98228" h="241102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8930"/>
                </a:lnTo>
                <a:lnTo>
                  <a:pt x="53579" y="17859"/>
                </a:lnTo>
                <a:lnTo>
                  <a:pt x="62508" y="26789"/>
                </a:lnTo>
                <a:lnTo>
                  <a:pt x="71438" y="35719"/>
                </a:lnTo>
                <a:lnTo>
                  <a:pt x="71438" y="44648"/>
                </a:lnTo>
                <a:lnTo>
                  <a:pt x="71438" y="53578"/>
                </a:lnTo>
                <a:lnTo>
                  <a:pt x="71438" y="71437"/>
                </a:lnTo>
                <a:lnTo>
                  <a:pt x="62508" y="80367"/>
                </a:lnTo>
                <a:lnTo>
                  <a:pt x="53579" y="89296"/>
                </a:lnTo>
                <a:lnTo>
                  <a:pt x="35719" y="107155"/>
                </a:lnTo>
                <a:lnTo>
                  <a:pt x="26789" y="116085"/>
                </a:lnTo>
                <a:lnTo>
                  <a:pt x="17860" y="133944"/>
                </a:lnTo>
                <a:lnTo>
                  <a:pt x="0" y="142874"/>
                </a:lnTo>
                <a:lnTo>
                  <a:pt x="0" y="160733"/>
                </a:lnTo>
                <a:lnTo>
                  <a:pt x="0" y="178593"/>
                </a:lnTo>
                <a:lnTo>
                  <a:pt x="0" y="187522"/>
                </a:lnTo>
                <a:lnTo>
                  <a:pt x="17860" y="205382"/>
                </a:lnTo>
                <a:lnTo>
                  <a:pt x="26789" y="214312"/>
                </a:lnTo>
                <a:lnTo>
                  <a:pt x="44649" y="223241"/>
                </a:lnTo>
                <a:lnTo>
                  <a:pt x="62508" y="232171"/>
                </a:lnTo>
                <a:lnTo>
                  <a:pt x="80368" y="232171"/>
                </a:lnTo>
                <a:lnTo>
                  <a:pt x="89297" y="241101"/>
                </a:lnTo>
                <a:lnTo>
                  <a:pt x="98227" y="241101"/>
                </a:lnTo>
                <a:lnTo>
                  <a:pt x="98227" y="2411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Freeform 1033"/>
          <p:cNvSpPr/>
          <p:nvPr/>
        </p:nvSpPr>
        <p:spPr>
          <a:xfrm>
            <a:off x="5286375" y="2589609"/>
            <a:ext cx="205384" cy="214313"/>
          </a:xfrm>
          <a:custGeom>
            <a:avLst/>
            <a:gdLst/>
            <a:ahLst/>
            <a:cxnLst/>
            <a:rect l="0" t="0" r="0" b="0"/>
            <a:pathLst>
              <a:path w="205384" h="214313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26789"/>
                </a:lnTo>
                <a:lnTo>
                  <a:pt x="8930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69664"/>
                </a:lnTo>
                <a:lnTo>
                  <a:pt x="17859" y="187524"/>
                </a:lnTo>
                <a:lnTo>
                  <a:pt x="26789" y="205383"/>
                </a:lnTo>
                <a:lnTo>
                  <a:pt x="35719" y="214312"/>
                </a:lnTo>
                <a:lnTo>
                  <a:pt x="53578" y="214312"/>
                </a:lnTo>
                <a:lnTo>
                  <a:pt x="71438" y="214312"/>
                </a:lnTo>
                <a:lnTo>
                  <a:pt x="98227" y="205383"/>
                </a:lnTo>
                <a:lnTo>
                  <a:pt x="116086" y="187524"/>
                </a:lnTo>
                <a:lnTo>
                  <a:pt x="133945" y="169664"/>
                </a:lnTo>
                <a:lnTo>
                  <a:pt x="151805" y="151805"/>
                </a:lnTo>
                <a:lnTo>
                  <a:pt x="169664" y="125016"/>
                </a:lnTo>
                <a:lnTo>
                  <a:pt x="187523" y="107157"/>
                </a:lnTo>
                <a:lnTo>
                  <a:pt x="196453" y="80368"/>
                </a:lnTo>
                <a:lnTo>
                  <a:pt x="205383" y="62508"/>
                </a:lnTo>
                <a:lnTo>
                  <a:pt x="205383" y="53579"/>
                </a:lnTo>
                <a:lnTo>
                  <a:pt x="205383" y="35719"/>
                </a:lnTo>
                <a:lnTo>
                  <a:pt x="205383" y="26789"/>
                </a:lnTo>
                <a:lnTo>
                  <a:pt x="205383" y="26789"/>
                </a:lnTo>
                <a:lnTo>
                  <a:pt x="205383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1034"/>
          <p:cNvSpPr/>
          <p:nvPr/>
        </p:nvSpPr>
        <p:spPr>
          <a:xfrm>
            <a:off x="5411391" y="2794992"/>
            <a:ext cx="258962" cy="142876"/>
          </a:xfrm>
          <a:custGeom>
            <a:avLst/>
            <a:gdLst/>
            <a:ahLst/>
            <a:cxnLst/>
            <a:rect l="0" t="0" r="0" b="0"/>
            <a:pathLst>
              <a:path w="258962" h="142876">
                <a:moveTo>
                  <a:pt x="17859" y="26789"/>
                </a:moveTo>
                <a:lnTo>
                  <a:pt x="17859" y="35719"/>
                </a:lnTo>
                <a:lnTo>
                  <a:pt x="8929" y="44648"/>
                </a:lnTo>
                <a:lnTo>
                  <a:pt x="0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8929" y="133945"/>
                </a:lnTo>
                <a:lnTo>
                  <a:pt x="17859" y="133945"/>
                </a:lnTo>
                <a:lnTo>
                  <a:pt x="35718" y="142875"/>
                </a:lnTo>
                <a:lnTo>
                  <a:pt x="53578" y="133945"/>
                </a:lnTo>
                <a:lnTo>
                  <a:pt x="80367" y="133945"/>
                </a:lnTo>
                <a:lnTo>
                  <a:pt x="107156" y="125015"/>
                </a:lnTo>
                <a:lnTo>
                  <a:pt x="142875" y="116086"/>
                </a:lnTo>
                <a:lnTo>
                  <a:pt x="169664" y="98226"/>
                </a:lnTo>
                <a:lnTo>
                  <a:pt x="196453" y="89297"/>
                </a:lnTo>
                <a:lnTo>
                  <a:pt x="223242" y="80367"/>
                </a:lnTo>
                <a:lnTo>
                  <a:pt x="241101" y="62508"/>
                </a:lnTo>
                <a:lnTo>
                  <a:pt x="250031" y="44648"/>
                </a:lnTo>
                <a:lnTo>
                  <a:pt x="258961" y="35719"/>
                </a:lnTo>
                <a:lnTo>
                  <a:pt x="258961" y="17859"/>
                </a:lnTo>
                <a:lnTo>
                  <a:pt x="250031" y="8929"/>
                </a:lnTo>
                <a:lnTo>
                  <a:pt x="241101" y="0"/>
                </a:lnTo>
                <a:lnTo>
                  <a:pt x="214312" y="0"/>
                </a:lnTo>
                <a:lnTo>
                  <a:pt x="196453" y="0"/>
                </a:lnTo>
                <a:lnTo>
                  <a:pt x="169664" y="0"/>
                </a:lnTo>
                <a:lnTo>
                  <a:pt x="142875" y="8929"/>
                </a:lnTo>
                <a:lnTo>
                  <a:pt x="116086" y="17859"/>
                </a:lnTo>
                <a:lnTo>
                  <a:pt x="107156" y="26789"/>
                </a:lnTo>
                <a:lnTo>
                  <a:pt x="89297" y="44648"/>
                </a:lnTo>
                <a:lnTo>
                  <a:pt x="89297" y="62508"/>
                </a:lnTo>
                <a:lnTo>
                  <a:pt x="98226" y="71437"/>
                </a:lnTo>
                <a:lnTo>
                  <a:pt x="116086" y="89297"/>
                </a:lnTo>
                <a:lnTo>
                  <a:pt x="133945" y="107156"/>
                </a:lnTo>
                <a:lnTo>
                  <a:pt x="169664" y="116086"/>
                </a:lnTo>
                <a:lnTo>
                  <a:pt x="196453" y="125015"/>
                </a:lnTo>
                <a:lnTo>
                  <a:pt x="223242" y="133945"/>
                </a:lnTo>
                <a:lnTo>
                  <a:pt x="241101" y="133945"/>
                </a:lnTo>
                <a:lnTo>
                  <a:pt x="241101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Freeform 1035"/>
          <p:cNvSpPr/>
          <p:nvPr/>
        </p:nvSpPr>
        <p:spPr>
          <a:xfrm>
            <a:off x="5759648" y="2741414"/>
            <a:ext cx="169666" cy="205383"/>
          </a:xfrm>
          <a:custGeom>
            <a:avLst/>
            <a:gdLst/>
            <a:ahLst/>
            <a:cxnLst/>
            <a:rect l="0" t="0" r="0" b="0"/>
            <a:pathLst>
              <a:path w="169666" h="205383">
                <a:moveTo>
                  <a:pt x="98227" y="0"/>
                </a:move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53579" y="0"/>
                </a:lnTo>
                <a:lnTo>
                  <a:pt x="35719" y="0"/>
                </a:lnTo>
                <a:lnTo>
                  <a:pt x="17860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9"/>
                </a:lnTo>
                <a:lnTo>
                  <a:pt x="17860" y="53578"/>
                </a:lnTo>
                <a:lnTo>
                  <a:pt x="35719" y="62507"/>
                </a:lnTo>
                <a:lnTo>
                  <a:pt x="53579" y="71437"/>
                </a:lnTo>
                <a:lnTo>
                  <a:pt x="89297" y="80367"/>
                </a:lnTo>
                <a:lnTo>
                  <a:pt x="116086" y="89297"/>
                </a:lnTo>
                <a:lnTo>
                  <a:pt x="133946" y="98226"/>
                </a:lnTo>
                <a:lnTo>
                  <a:pt x="151805" y="107156"/>
                </a:lnTo>
                <a:lnTo>
                  <a:pt x="169665" y="125015"/>
                </a:lnTo>
                <a:lnTo>
                  <a:pt x="169665" y="133945"/>
                </a:lnTo>
                <a:lnTo>
                  <a:pt x="169665" y="142875"/>
                </a:lnTo>
                <a:lnTo>
                  <a:pt x="160735" y="160734"/>
                </a:lnTo>
                <a:lnTo>
                  <a:pt x="151805" y="169664"/>
                </a:lnTo>
                <a:lnTo>
                  <a:pt x="133946" y="178593"/>
                </a:lnTo>
                <a:lnTo>
                  <a:pt x="116086" y="187523"/>
                </a:lnTo>
                <a:lnTo>
                  <a:pt x="89297" y="196453"/>
                </a:lnTo>
                <a:lnTo>
                  <a:pt x="62508" y="196453"/>
                </a:lnTo>
                <a:lnTo>
                  <a:pt x="53579" y="205382"/>
                </a:lnTo>
                <a:lnTo>
                  <a:pt x="53579" y="2053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 1036"/>
          <p:cNvSpPr/>
          <p:nvPr/>
        </p:nvSpPr>
        <p:spPr>
          <a:xfrm>
            <a:off x="5214938" y="3053953"/>
            <a:ext cx="196454" cy="276821"/>
          </a:xfrm>
          <a:custGeom>
            <a:avLst/>
            <a:gdLst/>
            <a:ahLst/>
            <a:cxnLst/>
            <a:rect l="0" t="0" r="0" b="0"/>
            <a:pathLst>
              <a:path w="196454" h="276821">
                <a:moveTo>
                  <a:pt x="142875" y="0"/>
                </a:move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8929"/>
                </a:lnTo>
                <a:lnTo>
                  <a:pt x="98226" y="17859"/>
                </a:lnTo>
                <a:lnTo>
                  <a:pt x="71437" y="26789"/>
                </a:lnTo>
                <a:lnTo>
                  <a:pt x="53578" y="53578"/>
                </a:lnTo>
                <a:lnTo>
                  <a:pt x="26789" y="80367"/>
                </a:lnTo>
                <a:lnTo>
                  <a:pt x="8929" y="107156"/>
                </a:lnTo>
                <a:lnTo>
                  <a:pt x="0" y="133945"/>
                </a:lnTo>
                <a:lnTo>
                  <a:pt x="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17859" y="241101"/>
                </a:lnTo>
                <a:lnTo>
                  <a:pt x="35718" y="258961"/>
                </a:lnTo>
                <a:lnTo>
                  <a:pt x="62507" y="267890"/>
                </a:lnTo>
                <a:lnTo>
                  <a:pt x="89296" y="276820"/>
                </a:lnTo>
                <a:lnTo>
                  <a:pt x="116085" y="276820"/>
                </a:lnTo>
                <a:lnTo>
                  <a:pt x="151804" y="267890"/>
                </a:lnTo>
                <a:lnTo>
                  <a:pt x="178593" y="258961"/>
                </a:lnTo>
                <a:lnTo>
                  <a:pt x="196453" y="258961"/>
                </a:lnTo>
                <a:lnTo>
                  <a:pt x="196453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Freeform 1037"/>
          <p:cNvSpPr/>
          <p:nvPr/>
        </p:nvSpPr>
        <p:spPr>
          <a:xfrm>
            <a:off x="5473898" y="3187898"/>
            <a:ext cx="383978" cy="125017"/>
          </a:xfrm>
          <a:custGeom>
            <a:avLst/>
            <a:gdLst/>
            <a:ahLst/>
            <a:cxnLst/>
            <a:rect l="0" t="0" r="0" b="0"/>
            <a:pathLst>
              <a:path w="383978" h="125017">
                <a:moveTo>
                  <a:pt x="133946" y="44648"/>
                </a:moveTo>
                <a:lnTo>
                  <a:pt x="142875" y="44648"/>
                </a:lnTo>
                <a:lnTo>
                  <a:pt x="142875" y="3571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42875" y="17859"/>
                </a:lnTo>
                <a:lnTo>
                  <a:pt x="133946" y="8930"/>
                </a:lnTo>
                <a:lnTo>
                  <a:pt x="125016" y="8930"/>
                </a:lnTo>
                <a:lnTo>
                  <a:pt x="98227" y="8930"/>
                </a:lnTo>
                <a:lnTo>
                  <a:pt x="80368" y="17859"/>
                </a:lnTo>
                <a:lnTo>
                  <a:pt x="53579" y="17859"/>
                </a:lnTo>
                <a:lnTo>
                  <a:pt x="35719" y="35719"/>
                </a:lnTo>
                <a:lnTo>
                  <a:pt x="1786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17860" y="125016"/>
                </a:lnTo>
                <a:lnTo>
                  <a:pt x="26790" y="125016"/>
                </a:lnTo>
                <a:lnTo>
                  <a:pt x="53579" y="125016"/>
                </a:lnTo>
                <a:lnTo>
                  <a:pt x="80368" y="116086"/>
                </a:lnTo>
                <a:lnTo>
                  <a:pt x="98227" y="107156"/>
                </a:lnTo>
                <a:lnTo>
                  <a:pt x="125016" y="98227"/>
                </a:lnTo>
                <a:lnTo>
                  <a:pt x="142875" y="89297"/>
                </a:lnTo>
                <a:lnTo>
                  <a:pt x="151805" y="71438"/>
                </a:lnTo>
                <a:lnTo>
                  <a:pt x="160735" y="62508"/>
                </a:lnTo>
                <a:lnTo>
                  <a:pt x="160735" y="53578"/>
                </a:lnTo>
                <a:lnTo>
                  <a:pt x="160735" y="44648"/>
                </a:lnTo>
                <a:lnTo>
                  <a:pt x="160735" y="44648"/>
                </a:lnTo>
                <a:lnTo>
                  <a:pt x="151805" y="35719"/>
                </a:lnTo>
                <a:lnTo>
                  <a:pt x="151805" y="35719"/>
                </a:lnTo>
                <a:lnTo>
                  <a:pt x="142875" y="44648"/>
                </a:lnTo>
                <a:lnTo>
                  <a:pt x="142875" y="44648"/>
                </a:lnTo>
                <a:lnTo>
                  <a:pt x="151805" y="53578"/>
                </a:lnTo>
                <a:lnTo>
                  <a:pt x="160735" y="71438"/>
                </a:lnTo>
                <a:lnTo>
                  <a:pt x="160735" y="80367"/>
                </a:lnTo>
                <a:lnTo>
                  <a:pt x="178594" y="89297"/>
                </a:lnTo>
                <a:lnTo>
                  <a:pt x="187524" y="98227"/>
                </a:lnTo>
                <a:lnTo>
                  <a:pt x="196454" y="107156"/>
                </a:lnTo>
                <a:lnTo>
                  <a:pt x="205383" y="107156"/>
                </a:lnTo>
                <a:lnTo>
                  <a:pt x="214313" y="107156"/>
                </a:lnTo>
                <a:lnTo>
                  <a:pt x="223243" y="98227"/>
                </a:lnTo>
                <a:lnTo>
                  <a:pt x="223243" y="89297"/>
                </a:lnTo>
                <a:lnTo>
                  <a:pt x="232172" y="71438"/>
                </a:lnTo>
                <a:lnTo>
                  <a:pt x="241102" y="53578"/>
                </a:lnTo>
                <a:lnTo>
                  <a:pt x="250032" y="35719"/>
                </a:lnTo>
                <a:lnTo>
                  <a:pt x="258961" y="26789"/>
                </a:lnTo>
                <a:lnTo>
                  <a:pt x="267891" y="17859"/>
                </a:lnTo>
                <a:lnTo>
                  <a:pt x="276821" y="8930"/>
                </a:lnTo>
                <a:lnTo>
                  <a:pt x="285750" y="0"/>
                </a:lnTo>
                <a:lnTo>
                  <a:pt x="294680" y="8930"/>
                </a:lnTo>
                <a:lnTo>
                  <a:pt x="303610" y="8930"/>
                </a:lnTo>
                <a:lnTo>
                  <a:pt x="312540" y="26789"/>
                </a:lnTo>
                <a:lnTo>
                  <a:pt x="330399" y="35719"/>
                </a:lnTo>
                <a:lnTo>
                  <a:pt x="339329" y="53578"/>
                </a:lnTo>
                <a:lnTo>
                  <a:pt x="348258" y="62508"/>
                </a:lnTo>
                <a:lnTo>
                  <a:pt x="357188" y="80367"/>
                </a:lnTo>
                <a:lnTo>
                  <a:pt x="366118" y="98227"/>
                </a:lnTo>
                <a:lnTo>
                  <a:pt x="375047" y="107156"/>
                </a:lnTo>
                <a:lnTo>
                  <a:pt x="375047" y="116086"/>
                </a:lnTo>
                <a:lnTo>
                  <a:pt x="383977" y="116086"/>
                </a:lnTo>
                <a:lnTo>
                  <a:pt x="383977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 1038"/>
          <p:cNvSpPr/>
          <p:nvPr/>
        </p:nvSpPr>
        <p:spPr>
          <a:xfrm>
            <a:off x="5866805" y="3161109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80367" y="17859"/>
                </a:moveTo>
                <a:lnTo>
                  <a:pt x="80367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53578" y="0"/>
                </a:lnTo>
                <a:lnTo>
                  <a:pt x="44648" y="0"/>
                </a:lnTo>
                <a:lnTo>
                  <a:pt x="35718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8929" y="26789"/>
                </a:lnTo>
                <a:lnTo>
                  <a:pt x="17859" y="35719"/>
                </a:lnTo>
                <a:lnTo>
                  <a:pt x="26789" y="44648"/>
                </a:lnTo>
                <a:lnTo>
                  <a:pt x="35718" y="53578"/>
                </a:lnTo>
                <a:lnTo>
                  <a:pt x="53578" y="62508"/>
                </a:lnTo>
                <a:lnTo>
                  <a:pt x="71437" y="80367"/>
                </a:lnTo>
                <a:lnTo>
                  <a:pt x="89297" y="89297"/>
                </a:lnTo>
                <a:lnTo>
                  <a:pt x="107156" y="98227"/>
                </a:lnTo>
                <a:lnTo>
                  <a:pt x="116086" y="107156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07156" y="133945"/>
                </a:lnTo>
                <a:lnTo>
                  <a:pt x="98226" y="142875"/>
                </a:lnTo>
                <a:lnTo>
                  <a:pt x="89297" y="142875"/>
                </a:lnTo>
                <a:lnTo>
                  <a:pt x="71437" y="151805"/>
                </a:lnTo>
                <a:lnTo>
                  <a:pt x="53578" y="151805"/>
                </a:lnTo>
                <a:lnTo>
                  <a:pt x="35718" y="151805"/>
                </a:lnTo>
                <a:lnTo>
                  <a:pt x="17859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 1039"/>
          <p:cNvSpPr/>
          <p:nvPr/>
        </p:nvSpPr>
        <p:spPr>
          <a:xfrm>
            <a:off x="6125766" y="3053953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0" y="116086"/>
                </a:lnTo>
                <a:lnTo>
                  <a:pt x="8929" y="142875"/>
                </a:lnTo>
                <a:lnTo>
                  <a:pt x="8929" y="178593"/>
                </a:lnTo>
                <a:lnTo>
                  <a:pt x="17859" y="214312"/>
                </a:lnTo>
                <a:lnTo>
                  <a:pt x="17859" y="241101"/>
                </a:lnTo>
                <a:lnTo>
                  <a:pt x="26789" y="258961"/>
                </a:lnTo>
                <a:lnTo>
                  <a:pt x="26789" y="267890"/>
                </a:lnTo>
                <a:lnTo>
                  <a:pt x="26789" y="285750"/>
                </a:lnTo>
                <a:lnTo>
                  <a:pt x="26789" y="285750"/>
                </a:lnTo>
                <a:lnTo>
                  <a:pt x="26789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 1040"/>
          <p:cNvSpPr/>
          <p:nvPr/>
        </p:nvSpPr>
        <p:spPr>
          <a:xfrm>
            <a:off x="6063258" y="3214687"/>
            <a:ext cx="151806" cy="17860"/>
          </a:xfrm>
          <a:custGeom>
            <a:avLst/>
            <a:gdLst/>
            <a:ahLst/>
            <a:cxnLst/>
            <a:rect l="0" t="0" r="0" b="0"/>
            <a:pathLst>
              <a:path w="151806" h="17860">
                <a:moveTo>
                  <a:pt x="893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107156" y="8930"/>
                </a:lnTo>
                <a:lnTo>
                  <a:pt x="133945" y="8930"/>
                </a:lnTo>
                <a:lnTo>
                  <a:pt x="151805" y="8930"/>
                </a:lnTo>
                <a:lnTo>
                  <a:pt x="151805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Freeform 1041"/>
          <p:cNvSpPr/>
          <p:nvPr/>
        </p:nvSpPr>
        <p:spPr>
          <a:xfrm>
            <a:off x="6268641" y="3187898"/>
            <a:ext cx="133946" cy="107157"/>
          </a:xfrm>
          <a:custGeom>
            <a:avLst/>
            <a:gdLst/>
            <a:ahLst/>
            <a:cxnLst/>
            <a:rect l="0" t="0" r="0" b="0"/>
            <a:pathLst>
              <a:path w="133946" h="107157">
                <a:moveTo>
                  <a:pt x="107156" y="17859"/>
                </a:moveTo>
                <a:lnTo>
                  <a:pt x="107156" y="17859"/>
                </a:lnTo>
                <a:lnTo>
                  <a:pt x="98226" y="17859"/>
                </a:lnTo>
                <a:lnTo>
                  <a:pt x="98226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0"/>
                </a:lnTo>
                <a:lnTo>
                  <a:pt x="35718" y="893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53578"/>
                </a:lnTo>
                <a:lnTo>
                  <a:pt x="0" y="71438"/>
                </a:lnTo>
                <a:lnTo>
                  <a:pt x="0" y="80367"/>
                </a:lnTo>
                <a:lnTo>
                  <a:pt x="8929" y="98227"/>
                </a:lnTo>
                <a:lnTo>
                  <a:pt x="17859" y="107156"/>
                </a:lnTo>
                <a:lnTo>
                  <a:pt x="26789" y="107156"/>
                </a:lnTo>
                <a:lnTo>
                  <a:pt x="44648" y="107156"/>
                </a:lnTo>
                <a:lnTo>
                  <a:pt x="53578" y="98227"/>
                </a:lnTo>
                <a:lnTo>
                  <a:pt x="71437" y="89297"/>
                </a:lnTo>
                <a:lnTo>
                  <a:pt x="89297" y="80367"/>
                </a:lnTo>
                <a:lnTo>
                  <a:pt x="98226" y="62508"/>
                </a:lnTo>
                <a:lnTo>
                  <a:pt x="107156" y="6250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25015" y="62508"/>
                </a:lnTo>
                <a:lnTo>
                  <a:pt x="125015" y="71438"/>
                </a:lnTo>
                <a:lnTo>
                  <a:pt x="125015" y="89297"/>
                </a:lnTo>
                <a:lnTo>
                  <a:pt x="125015" y="98227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33945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Freeform 1042"/>
          <p:cNvSpPr/>
          <p:nvPr/>
        </p:nvSpPr>
        <p:spPr>
          <a:xfrm>
            <a:off x="6447234" y="3214687"/>
            <a:ext cx="169665" cy="98228"/>
          </a:xfrm>
          <a:custGeom>
            <a:avLst/>
            <a:gdLst/>
            <a:ahLst/>
            <a:cxnLst/>
            <a:rect l="0" t="0" r="0" b="0"/>
            <a:pathLst>
              <a:path w="169665" h="98228">
                <a:moveTo>
                  <a:pt x="0" y="98227"/>
                </a:moveTo>
                <a:lnTo>
                  <a:pt x="0" y="89297"/>
                </a:lnTo>
                <a:lnTo>
                  <a:pt x="0" y="89297"/>
                </a:lnTo>
                <a:lnTo>
                  <a:pt x="8930" y="80367"/>
                </a:lnTo>
                <a:lnTo>
                  <a:pt x="8930" y="71438"/>
                </a:lnTo>
                <a:lnTo>
                  <a:pt x="17860" y="53578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8930"/>
                </a:lnTo>
                <a:lnTo>
                  <a:pt x="98227" y="17859"/>
                </a:lnTo>
                <a:lnTo>
                  <a:pt x="116086" y="26789"/>
                </a:lnTo>
                <a:lnTo>
                  <a:pt x="125016" y="35719"/>
                </a:lnTo>
                <a:lnTo>
                  <a:pt x="133946" y="44649"/>
                </a:lnTo>
                <a:lnTo>
                  <a:pt x="142875" y="53578"/>
                </a:lnTo>
                <a:lnTo>
                  <a:pt x="151805" y="71438"/>
                </a:lnTo>
                <a:lnTo>
                  <a:pt x="160735" y="80367"/>
                </a:lnTo>
                <a:lnTo>
                  <a:pt x="169664" y="8036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Freeform 1043"/>
          <p:cNvSpPr/>
          <p:nvPr/>
        </p:nvSpPr>
        <p:spPr>
          <a:xfrm>
            <a:off x="6688336" y="3062882"/>
            <a:ext cx="62509" cy="285751"/>
          </a:xfrm>
          <a:custGeom>
            <a:avLst/>
            <a:gdLst/>
            <a:ahLst/>
            <a:cxnLst/>
            <a:rect l="0" t="0" r="0" b="0"/>
            <a:pathLst>
              <a:path w="62509" h="28575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59" y="35719"/>
                </a:lnTo>
                <a:lnTo>
                  <a:pt x="17859" y="62508"/>
                </a:lnTo>
                <a:lnTo>
                  <a:pt x="26789" y="89297"/>
                </a:lnTo>
                <a:lnTo>
                  <a:pt x="35719" y="125016"/>
                </a:lnTo>
                <a:lnTo>
                  <a:pt x="35719" y="151805"/>
                </a:lnTo>
                <a:lnTo>
                  <a:pt x="44648" y="187524"/>
                </a:lnTo>
                <a:lnTo>
                  <a:pt x="53578" y="214313"/>
                </a:lnTo>
                <a:lnTo>
                  <a:pt x="53578" y="241102"/>
                </a:lnTo>
                <a:lnTo>
                  <a:pt x="62508" y="267891"/>
                </a:lnTo>
                <a:lnTo>
                  <a:pt x="62508" y="276821"/>
                </a:lnTo>
                <a:lnTo>
                  <a:pt x="62508" y="285750"/>
                </a:lnTo>
                <a:lnTo>
                  <a:pt x="62508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Freeform 1044"/>
          <p:cNvSpPr/>
          <p:nvPr/>
        </p:nvSpPr>
        <p:spPr>
          <a:xfrm>
            <a:off x="6643688" y="3196828"/>
            <a:ext cx="196454" cy="17860"/>
          </a:xfrm>
          <a:custGeom>
            <a:avLst/>
            <a:gdLst/>
            <a:ahLst/>
            <a:cxnLst/>
            <a:rect l="0" t="0" r="0" b="0"/>
            <a:pathLst>
              <a:path w="196454" h="17860">
                <a:moveTo>
                  <a:pt x="8929" y="8929"/>
                </a:moveTo>
                <a:lnTo>
                  <a:pt x="8929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17859" y="0"/>
                </a:lnTo>
                <a:lnTo>
                  <a:pt x="35718" y="0"/>
                </a:lnTo>
                <a:lnTo>
                  <a:pt x="62507" y="0"/>
                </a:lnTo>
                <a:lnTo>
                  <a:pt x="98226" y="0"/>
                </a:lnTo>
                <a:lnTo>
                  <a:pt x="142875" y="892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96453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Freeform 1045"/>
          <p:cNvSpPr/>
          <p:nvPr/>
        </p:nvSpPr>
        <p:spPr>
          <a:xfrm>
            <a:off x="7090172" y="3170039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0" y="160734"/>
                </a:moveTo>
                <a:lnTo>
                  <a:pt x="0" y="160734"/>
                </a:lnTo>
                <a:lnTo>
                  <a:pt x="0" y="160734"/>
                </a:lnTo>
                <a:lnTo>
                  <a:pt x="8930" y="169664"/>
                </a:lnTo>
                <a:lnTo>
                  <a:pt x="8930" y="169664"/>
                </a:lnTo>
                <a:lnTo>
                  <a:pt x="17859" y="160734"/>
                </a:lnTo>
                <a:lnTo>
                  <a:pt x="26789" y="160734"/>
                </a:lnTo>
                <a:lnTo>
                  <a:pt x="26789" y="151804"/>
                </a:lnTo>
                <a:lnTo>
                  <a:pt x="26789" y="133945"/>
                </a:lnTo>
                <a:lnTo>
                  <a:pt x="26789" y="116086"/>
                </a:lnTo>
                <a:lnTo>
                  <a:pt x="26789" y="89297"/>
                </a:lnTo>
                <a:lnTo>
                  <a:pt x="17859" y="71437"/>
                </a:lnTo>
                <a:lnTo>
                  <a:pt x="8930" y="44648"/>
                </a:lnTo>
                <a:lnTo>
                  <a:pt x="8930" y="35718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26789" y="0"/>
                </a:lnTo>
                <a:lnTo>
                  <a:pt x="44648" y="8929"/>
                </a:lnTo>
                <a:lnTo>
                  <a:pt x="62508" y="8929"/>
                </a:lnTo>
                <a:lnTo>
                  <a:pt x="89297" y="17859"/>
                </a:lnTo>
                <a:lnTo>
                  <a:pt x="107156" y="26789"/>
                </a:lnTo>
                <a:lnTo>
                  <a:pt x="125016" y="35718"/>
                </a:lnTo>
                <a:lnTo>
                  <a:pt x="133945" y="44648"/>
                </a:lnTo>
                <a:lnTo>
                  <a:pt x="133945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Freeform 1046"/>
          <p:cNvSpPr/>
          <p:nvPr/>
        </p:nvSpPr>
        <p:spPr>
          <a:xfrm>
            <a:off x="7250906" y="3187898"/>
            <a:ext cx="187525" cy="160735"/>
          </a:xfrm>
          <a:custGeom>
            <a:avLst/>
            <a:gdLst/>
            <a:ahLst/>
            <a:cxnLst/>
            <a:rect l="0" t="0" r="0" b="0"/>
            <a:pathLst>
              <a:path w="187525" h="160735">
                <a:moveTo>
                  <a:pt x="116086" y="62508"/>
                </a:moveTo>
                <a:lnTo>
                  <a:pt x="116086" y="6250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33946" y="44648"/>
                </a:lnTo>
                <a:lnTo>
                  <a:pt x="133946" y="44648"/>
                </a:lnTo>
                <a:lnTo>
                  <a:pt x="133946" y="26789"/>
                </a:lnTo>
                <a:lnTo>
                  <a:pt x="133946" y="17859"/>
                </a:lnTo>
                <a:lnTo>
                  <a:pt x="116086" y="8930"/>
                </a:lnTo>
                <a:lnTo>
                  <a:pt x="98227" y="0"/>
                </a:lnTo>
                <a:lnTo>
                  <a:pt x="80367" y="0"/>
                </a:lnTo>
                <a:lnTo>
                  <a:pt x="62508" y="0"/>
                </a:lnTo>
                <a:lnTo>
                  <a:pt x="35719" y="8930"/>
                </a:lnTo>
                <a:lnTo>
                  <a:pt x="26789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17860" y="125016"/>
                </a:lnTo>
                <a:lnTo>
                  <a:pt x="35719" y="125016"/>
                </a:lnTo>
                <a:lnTo>
                  <a:pt x="53578" y="125016"/>
                </a:lnTo>
                <a:lnTo>
                  <a:pt x="71438" y="116086"/>
                </a:lnTo>
                <a:lnTo>
                  <a:pt x="98227" y="107156"/>
                </a:lnTo>
                <a:lnTo>
                  <a:pt x="107157" y="98227"/>
                </a:lnTo>
                <a:lnTo>
                  <a:pt x="125016" y="89297"/>
                </a:lnTo>
                <a:lnTo>
                  <a:pt x="133946" y="89297"/>
                </a:lnTo>
                <a:lnTo>
                  <a:pt x="142875" y="80367"/>
                </a:lnTo>
                <a:lnTo>
                  <a:pt x="142875" y="8036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51805" y="89297"/>
                </a:lnTo>
                <a:lnTo>
                  <a:pt x="151805" y="98227"/>
                </a:lnTo>
                <a:lnTo>
                  <a:pt x="160735" y="116086"/>
                </a:lnTo>
                <a:lnTo>
                  <a:pt x="160735" y="125016"/>
                </a:lnTo>
                <a:lnTo>
                  <a:pt x="169664" y="133945"/>
                </a:lnTo>
                <a:lnTo>
                  <a:pt x="178594" y="151805"/>
                </a:lnTo>
                <a:lnTo>
                  <a:pt x="187524" y="151805"/>
                </a:lnTo>
                <a:lnTo>
                  <a:pt x="187524" y="160734"/>
                </a:lnTo>
                <a:lnTo>
                  <a:pt x="187524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Freeform 1047"/>
          <p:cNvSpPr/>
          <p:nvPr/>
        </p:nvSpPr>
        <p:spPr>
          <a:xfrm>
            <a:off x="7527727" y="3045023"/>
            <a:ext cx="71438" cy="303610"/>
          </a:xfrm>
          <a:custGeom>
            <a:avLst/>
            <a:gdLst/>
            <a:ahLst/>
            <a:cxnLst/>
            <a:rect l="0" t="0" r="0" b="0"/>
            <a:pathLst>
              <a:path w="71438" h="30361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35719"/>
                </a:lnTo>
                <a:lnTo>
                  <a:pt x="8929" y="62508"/>
                </a:lnTo>
                <a:lnTo>
                  <a:pt x="17859" y="89297"/>
                </a:lnTo>
                <a:lnTo>
                  <a:pt x="17859" y="125016"/>
                </a:lnTo>
                <a:lnTo>
                  <a:pt x="26789" y="160734"/>
                </a:lnTo>
                <a:lnTo>
                  <a:pt x="35718" y="187523"/>
                </a:lnTo>
                <a:lnTo>
                  <a:pt x="44648" y="223242"/>
                </a:lnTo>
                <a:lnTo>
                  <a:pt x="53578" y="250031"/>
                </a:lnTo>
                <a:lnTo>
                  <a:pt x="62507" y="267891"/>
                </a:lnTo>
                <a:lnTo>
                  <a:pt x="62507" y="285750"/>
                </a:lnTo>
                <a:lnTo>
                  <a:pt x="71437" y="303609"/>
                </a:lnTo>
                <a:lnTo>
                  <a:pt x="71437" y="303609"/>
                </a:lnTo>
                <a:lnTo>
                  <a:pt x="71437" y="30360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Freeform 1048"/>
          <p:cNvSpPr/>
          <p:nvPr/>
        </p:nvSpPr>
        <p:spPr>
          <a:xfrm>
            <a:off x="7536656" y="3178968"/>
            <a:ext cx="250033" cy="107158"/>
          </a:xfrm>
          <a:custGeom>
            <a:avLst/>
            <a:gdLst/>
            <a:ahLst/>
            <a:cxnLst/>
            <a:rect l="0" t="0" r="0" b="0"/>
            <a:pathLst>
              <a:path w="250033" h="107158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8930" y="62508"/>
                </a:lnTo>
                <a:lnTo>
                  <a:pt x="17860" y="62508"/>
                </a:lnTo>
                <a:lnTo>
                  <a:pt x="26789" y="53578"/>
                </a:lnTo>
                <a:lnTo>
                  <a:pt x="53578" y="53578"/>
                </a:lnTo>
                <a:lnTo>
                  <a:pt x="80367" y="44649"/>
                </a:lnTo>
                <a:lnTo>
                  <a:pt x="107157" y="44649"/>
                </a:lnTo>
                <a:lnTo>
                  <a:pt x="142875" y="35719"/>
                </a:lnTo>
                <a:lnTo>
                  <a:pt x="160735" y="35719"/>
                </a:lnTo>
                <a:lnTo>
                  <a:pt x="178594" y="26789"/>
                </a:lnTo>
                <a:lnTo>
                  <a:pt x="196453" y="17860"/>
                </a:lnTo>
                <a:lnTo>
                  <a:pt x="205383" y="8930"/>
                </a:lnTo>
                <a:lnTo>
                  <a:pt x="205383" y="8930"/>
                </a:lnTo>
                <a:lnTo>
                  <a:pt x="196453" y="0"/>
                </a:lnTo>
                <a:lnTo>
                  <a:pt x="178594" y="0"/>
                </a:lnTo>
                <a:lnTo>
                  <a:pt x="160735" y="8930"/>
                </a:lnTo>
                <a:lnTo>
                  <a:pt x="133946" y="8930"/>
                </a:lnTo>
                <a:lnTo>
                  <a:pt x="116086" y="17860"/>
                </a:lnTo>
                <a:lnTo>
                  <a:pt x="98227" y="26789"/>
                </a:lnTo>
                <a:lnTo>
                  <a:pt x="89297" y="35719"/>
                </a:lnTo>
                <a:lnTo>
                  <a:pt x="80367" y="44649"/>
                </a:lnTo>
                <a:lnTo>
                  <a:pt x="89297" y="62508"/>
                </a:lnTo>
                <a:lnTo>
                  <a:pt x="98227" y="71438"/>
                </a:lnTo>
                <a:lnTo>
                  <a:pt x="116086" y="80368"/>
                </a:lnTo>
                <a:lnTo>
                  <a:pt x="142875" y="89297"/>
                </a:lnTo>
                <a:lnTo>
                  <a:pt x="169664" y="98227"/>
                </a:lnTo>
                <a:lnTo>
                  <a:pt x="205383" y="107157"/>
                </a:lnTo>
                <a:lnTo>
                  <a:pt x="250032" y="107157"/>
                </a:lnTo>
                <a:lnTo>
                  <a:pt x="250032" y="107157"/>
                </a:lnTo>
                <a:lnTo>
                  <a:pt x="250032" y="1071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Freeform 1049"/>
          <p:cNvSpPr/>
          <p:nvPr/>
        </p:nvSpPr>
        <p:spPr>
          <a:xfrm>
            <a:off x="8170664" y="2955726"/>
            <a:ext cx="62508" cy="178595"/>
          </a:xfrm>
          <a:custGeom>
            <a:avLst/>
            <a:gdLst/>
            <a:ahLst/>
            <a:cxnLst/>
            <a:rect l="0" t="0" r="0" b="0"/>
            <a:pathLst>
              <a:path w="62508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59" y="53578"/>
                </a:lnTo>
                <a:lnTo>
                  <a:pt x="26788" y="71438"/>
                </a:lnTo>
                <a:lnTo>
                  <a:pt x="26788" y="89297"/>
                </a:lnTo>
                <a:lnTo>
                  <a:pt x="35718" y="116086"/>
                </a:lnTo>
                <a:lnTo>
                  <a:pt x="44648" y="133945"/>
                </a:lnTo>
                <a:lnTo>
                  <a:pt x="44648" y="151805"/>
                </a:lnTo>
                <a:lnTo>
                  <a:pt x="53577" y="160735"/>
                </a:lnTo>
                <a:lnTo>
                  <a:pt x="53577" y="178594"/>
                </a:lnTo>
                <a:lnTo>
                  <a:pt x="62507" y="178594"/>
                </a:lnTo>
                <a:lnTo>
                  <a:pt x="62507" y="178594"/>
                </a:lnTo>
                <a:lnTo>
                  <a:pt x="62507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Freeform 1050"/>
          <p:cNvSpPr/>
          <p:nvPr/>
        </p:nvSpPr>
        <p:spPr>
          <a:xfrm>
            <a:off x="8304609" y="2928937"/>
            <a:ext cx="89297" cy="428626"/>
          </a:xfrm>
          <a:custGeom>
            <a:avLst/>
            <a:gdLst/>
            <a:ahLst/>
            <a:cxnLst/>
            <a:rect l="0" t="0" r="0" b="0"/>
            <a:pathLst>
              <a:path w="89297" h="428626">
                <a:moveTo>
                  <a:pt x="89296" y="0"/>
                </a:move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8930"/>
                </a:lnTo>
                <a:lnTo>
                  <a:pt x="89296" y="17859"/>
                </a:lnTo>
                <a:lnTo>
                  <a:pt x="80367" y="44649"/>
                </a:lnTo>
                <a:lnTo>
                  <a:pt x="71437" y="62508"/>
                </a:lnTo>
                <a:lnTo>
                  <a:pt x="62507" y="98227"/>
                </a:lnTo>
                <a:lnTo>
                  <a:pt x="53578" y="133945"/>
                </a:lnTo>
                <a:lnTo>
                  <a:pt x="44648" y="169664"/>
                </a:lnTo>
                <a:lnTo>
                  <a:pt x="35718" y="205383"/>
                </a:lnTo>
                <a:lnTo>
                  <a:pt x="26789" y="250031"/>
                </a:lnTo>
                <a:lnTo>
                  <a:pt x="26789" y="285750"/>
                </a:lnTo>
                <a:lnTo>
                  <a:pt x="17859" y="321469"/>
                </a:lnTo>
                <a:lnTo>
                  <a:pt x="8929" y="348258"/>
                </a:lnTo>
                <a:lnTo>
                  <a:pt x="8929" y="375047"/>
                </a:lnTo>
                <a:lnTo>
                  <a:pt x="0" y="401836"/>
                </a:lnTo>
                <a:lnTo>
                  <a:pt x="0" y="41969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Freeform 1051"/>
          <p:cNvSpPr/>
          <p:nvPr/>
        </p:nvSpPr>
        <p:spPr>
          <a:xfrm>
            <a:off x="8483202" y="3134320"/>
            <a:ext cx="285751" cy="187524"/>
          </a:xfrm>
          <a:custGeom>
            <a:avLst/>
            <a:gdLst/>
            <a:ahLst/>
            <a:cxnLst/>
            <a:rect l="0" t="0" r="0" b="0"/>
            <a:pathLst>
              <a:path w="285751" h="187524">
                <a:moveTo>
                  <a:pt x="0" y="8930"/>
                </a:moveTo>
                <a:lnTo>
                  <a:pt x="0" y="893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6" y="17859"/>
                </a:lnTo>
                <a:lnTo>
                  <a:pt x="133946" y="35719"/>
                </a:lnTo>
                <a:lnTo>
                  <a:pt x="133946" y="44648"/>
                </a:lnTo>
                <a:lnTo>
                  <a:pt x="125016" y="62508"/>
                </a:lnTo>
                <a:lnTo>
                  <a:pt x="116086" y="80367"/>
                </a:lnTo>
                <a:lnTo>
                  <a:pt x="107157" y="98226"/>
                </a:lnTo>
                <a:lnTo>
                  <a:pt x="98227" y="116086"/>
                </a:lnTo>
                <a:lnTo>
                  <a:pt x="89297" y="133945"/>
                </a:lnTo>
                <a:lnTo>
                  <a:pt x="89297" y="151805"/>
                </a:lnTo>
                <a:lnTo>
                  <a:pt x="89297" y="160734"/>
                </a:lnTo>
                <a:lnTo>
                  <a:pt x="98227" y="169664"/>
                </a:lnTo>
                <a:lnTo>
                  <a:pt x="116086" y="187523"/>
                </a:lnTo>
                <a:lnTo>
                  <a:pt x="133946" y="187523"/>
                </a:lnTo>
                <a:lnTo>
                  <a:pt x="160735" y="187523"/>
                </a:lnTo>
                <a:lnTo>
                  <a:pt x="187524" y="187523"/>
                </a:lnTo>
                <a:lnTo>
                  <a:pt x="214313" y="187523"/>
                </a:lnTo>
                <a:lnTo>
                  <a:pt x="241102" y="187523"/>
                </a:lnTo>
                <a:lnTo>
                  <a:pt x="267891" y="178594"/>
                </a:lnTo>
                <a:lnTo>
                  <a:pt x="276821" y="178594"/>
                </a:lnTo>
                <a:lnTo>
                  <a:pt x="285750" y="178594"/>
                </a:lnTo>
                <a:lnTo>
                  <a:pt x="285750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they proportional? Explain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they proportional?  Explain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 they Proportional?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363855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208060"/>
            <a:ext cx="35433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2643188" y="4634507"/>
            <a:ext cx="258961" cy="303611"/>
          </a:xfrm>
          <a:custGeom>
            <a:avLst/>
            <a:gdLst/>
            <a:ahLst/>
            <a:cxnLst/>
            <a:rect l="0" t="0" r="0" b="0"/>
            <a:pathLst>
              <a:path w="258961" h="303611">
                <a:moveTo>
                  <a:pt x="258960" y="0"/>
                </a:moveTo>
                <a:lnTo>
                  <a:pt x="258960" y="0"/>
                </a:lnTo>
                <a:lnTo>
                  <a:pt x="258960" y="0"/>
                </a:lnTo>
                <a:lnTo>
                  <a:pt x="250031" y="0"/>
                </a:lnTo>
                <a:lnTo>
                  <a:pt x="250031" y="8930"/>
                </a:lnTo>
                <a:lnTo>
                  <a:pt x="250031" y="17860"/>
                </a:lnTo>
                <a:lnTo>
                  <a:pt x="241101" y="26789"/>
                </a:lnTo>
                <a:lnTo>
                  <a:pt x="223242" y="44649"/>
                </a:lnTo>
                <a:lnTo>
                  <a:pt x="214312" y="62508"/>
                </a:lnTo>
                <a:lnTo>
                  <a:pt x="187523" y="89297"/>
                </a:lnTo>
                <a:lnTo>
                  <a:pt x="160734" y="116086"/>
                </a:lnTo>
                <a:lnTo>
                  <a:pt x="133945" y="142875"/>
                </a:lnTo>
                <a:lnTo>
                  <a:pt x="107156" y="178594"/>
                </a:lnTo>
                <a:lnTo>
                  <a:pt x="80367" y="205383"/>
                </a:lnTo>
                <a:lnTo>
                  <a:pt x="53578" y="232172"/>
                </a:lnTo>
                <a:lnTo>
                  <a:pt x="35718" y="258962"/>
                </a:lnTo>
                <a:lnTo>
                  <a:pt x="17859" y="276821"/>
                </a:lnTo>
                <a:lnTo>
                  <a:pt x="8929" y="285751"/>
                </a:lnTo>
                <a:lnTo>
                  <a:pt x="0" y="294681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75359" y="4259461"/>
            <a:ext cx="8931" cy="133946"/>
          </a:xfrm>
          <a:custGeom>
            <a:avLst/>
            <a:gdLst/>
            <a:ahLst/>
            <a:cxnLst/>
            <a:rect l="0" t="0" r="0" b="0"/>
            <a:pathLst>
              <a:path w="8931" h="13394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98226"/>
                </a:lnTo>
                <a:lnTo>
                  <a:pt x="8930" y="11608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678906" y="5295305"/>
            <a:ext cx="223243" cy="357187"/>
          </a:xfrm>
          <a:custGeom>
            <a:avLst/>
            <a:gdLst/>
            <a:ahLst/>
            <a:cxnLst/>
            <a:rect l="0" t="0" r="0" b="0"/>
            <a:pathLst>
              <a:path w="223243" h="357187">
                <a:moveTo>
                  <a:pt x="214313" y="0"/>
                </a:moveTo>
                <a:lnTo>
                  <a:pt x="214313" y="0"/>
                </a:lnTo>
                <a:lnTo>
                  <a:pt x="214313" y="0"/>
                </a:lnTo>
                <a:lnTo>
                  <a:pt x="223242" y="0"/>
                </a:lnTo>
                <a:lnTo>
                  <a:pt x="223242" y="8929"/>
                </a:lnTo>
                <a:lnTo>
                  <a:pt x="223242" y="8929"/>
                </a:lnTo>
                <a:lnTo>
                  <a:pt x="214313" y="26789"/>
                </a:lnTo>
                <a:lnTo>
                  <a:pt x="205383" y="44648"/>
                </a:lnTo>
                <a:lnTo>
                  <a:pt x="196453" y="71437"/>
                </a:lnTo>
                <a:lnTo>
                  <a:pt x="178594" y="98226"/>
                </a:lnTo>
                <a:lnTo>
                  <a:pt x="160735" y="125015"/>
                </a:lnTo>
                <a:lnTo>
                  <a:pt x="133946" y="160734"/>
                </a:lnTo>
                <a:lnTo>
                  <a:pt x="107157" y="196453"/>
                </a:lnTo>
                <a:lnTo>
                  <a:pt x="80367" y="232172"/>
                </a:lnTo>
                <a:lnTo>
                  <a:pt x="53578" y="267890"/>
                </a:lnTo>
                <a:lnTo>
                  <a:pt x="35719" y="294679"/>
                </a:lnTo>
                <a:lnTo>
                  <a:pt x="17860" y="321468"/>
                </a:lnTo>
                <a:lnTo>
                  <a:pt x="0" y="348257"/>
                </a:lnTo>
                <a:lnTo>
                  <a:pt x="0" y="357186"/>
                </a:lnTo>
                <a:lnTo>
                  <a:pt x="0" y="3571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57500" y="5625702"/>
            <a:ext cx="35720" cy="116087"/>
          </a:xfrm>
          <a:custGeom>
            <a:avLst/>
            <a:gdLst/>
            <a:ahLst/>
            <a:cxnLst/>
            <a:rect l="0" t="0" r="0" b="0"/>
            <a:pathLst>
              <a:path w="35720" h="116087">
                <a:moveTo>
                  <a:pt x="3571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3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8"/>
                </a:lnTo>
                <a:lnTo>
                  <a:pt x="8930" y="98227"/>
                </a:lnTo>
                <a:lnTo>
                  <a:pt x="17859" y="107157"/>
                </a:lnTo>
                <a:lnTo>
                  <a:pt x="2678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848570" y="5661421"/>
            <a:ext cx="107158" cy="258962"/>
          </a:xfrm>
          <a:custGeom>
            <a:avLst/>
            <a:gdLst/>
            <a:ahLst/>
            <a:cxnLst/>
            <a:rect l="0" t="0" r="0" b="0"/>
            <a:pathLst>
              <a:path w="107158" h="258962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107157" y="8930"/>
                </a:lnTo>
                <a:lnTo>
                  <a:pt x="98227" y="17859"/>
                </a:lnTo>
                <a:lnTo>
                  <a:pt x="98227" y="35719"/>
                </a:lnTo>
                <a:lnTo>
                  <a:pt x="89297" y="53578"/>
                </a:lnTo>
                <a:lnTo>
                  <a:pt x="80368" y="80367"/>
                </a:lnTo>
                <a:lnTo>
                  <a:pt x="71438" y="116086"/>
                </a:lnTo>
                <a:lnTo>
                  <a:pt x="62508" y="151805"/>
                </a:lnTo>
                <a:lnTo>
                  <a:pt x="44649" y="178594"/>
                </a:lnTo>
                <a:lnTo>
                  <a:pt x="35719" y="205383"/>
                </a:lnTo>
                <a:lnTo>
                  <a:pt x="17860" y="232172"/>
                </a:lnTo>
                <a:lnTo>
                  <a:pt x="8930" y="25003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107531" y="4625578"/>
            <a:ext cx="294681" cy="383978"/>
          </a:xfrm>
          <a:custGeom>
            <a:avLst/>
            <a:gdLst/>
            <a:ahLst/>
            <a:cxnLst/>
            <a:rect l="0" t="0" r="0" b="0"/>
            <a:pathLst>
              <a:path w="294681" h="383978">
                <a:moveTo>
                  <a:pt x="294680" y="0"/>
                </a:moveTo>
                <a:lnTo>
                  <a:pt x="294680" y="0"/>
                </a:lnTo>
                <a:lnTo>
                  <a:pt x="294680" y="0"/>
                </a:lnTo>
                <a:lnTo>
                  <a:pt x="294680" y="8929"/>
                </a:lnTo>
                <a:lnTo>
                  <a:pt x="285750" y="8929"/>
                </a:lnTo>
                <a:lnTo>
                  <a:pt x="285750" y="26789"/>
                </a:lnTo>
                <a:lnTo>
                  <a:pt x="276821" y="44648"/>
                </a:lnTo>
                <a:lnTo>
                  <a:pt x="258961" y="71437"/>
                </a:lnTo>
                <a:lnTo>
                  <a:pt x="241102" y="98226"/>
                </a:lnTo>
                <a:lnTo>
                  <a:pt x="223242" y="133945"/>
                </a:lnTo>
                <a:lnTo>
                  <a:pt x="196453" y="169664"/>
                </a:lnTo>
                <a:lnTo>
                  <a:pt x="160735" y="205383"/>
                </a:lnTo>
                <a:lnTo>
                  <a:pt x="133946" y="241101"/>
                </a:lnTo>
                <a:lnTo>
                  <a:pt x="98227" y="276820"/>
                </a:lnTo>
                <a:lnTo>
                  <a:pt x="71438" y="303610"/>
                </a:lnTo>
                <a:lnTo>
                  <a:pt x="44649" y="339328"/>
                </a:lnTo>
                <a:lnTo>
                  <a:pt x="26789" y="357188"/>
                </a:lnTo>
                <a:lnTo>
                  <a:pt x="8930" y="375047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295055" y="4214812"/>
            <a:ext cx="8930" cy="250032"/>
          </a:xfrm>
          <a:custGeom>
            <a:avLst/>
            <a:gdLst/>
            <a:ahLst/>
            <a:cxnLst/>
            <a:rect l="0" t="0" r="0" b="0"/>
            <a:pathLst>
              <a:path w="8930" h="250032">
                <a:moveTo>
                  <a:pt x="8929" y="0"/>
                </a:moveTo>
                <a:lnTo>
                  <a:pt x="892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62508"/>
                </a:lnTo>
                <a:lnTo>
                  <a:pt x="8929" y="89297"/>
                </a:lnTo>
                <a:lnTo>
                  <a:pt x="8929" y="125016"/>
                </a:lnTo>
                <a:lnTo>
                  <a:pt x="8929" y="160734"/>
                </a:lnTo>
                <a:lnTo>
                  <a:pt x="0" y="196453"/>
                </a:lnTo>
                <a:lnTo>
                  <a:pt x="0" y="232172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89672" y="5268516"/>
            <a:ext cx="232173" cy="446484"/>
          </a:xfrm>
          <a:custGeom>
            <a:avLst/>
            <a:gdLst/>
            <a:ahLst/>
            <a:cxnLst/>
            <a:rect l="0" t="0" r="0" b="0"/>
            <a:pathLst>
              <a:path w="232173" h="446484">
                <a:moveTo>
                  <a:pt x="232172" y="0"/>
                </a:moveTo>
                <a:lnTo>
                  <a:pt x="232172" y="8929"/>
                </a:lnTo>
                <a:lnTo>
                  <a:pt x="232172" y="8929"/>
                </a:lnTo>
                <a:lnTo>
                  <a:pt x="223242" y="17859"/>
                </a:lnTo>
                <a:lnTo>
                  <a:pt x="223242" y="35718"/>
                </a:lnTo>
                <a:lnTo>
                  <a:pt x="214312" y="53578"/>
                </a:lnTo>
                <a:lnTo>
                  <a:pt x="214312" y="71437"/>
                </a:lnTo>
                <a:lnTo>
                  <a:pt x="196453" y="98226"/>
                </a:lnTo>
                <a:lnTo>
                  <a:pt x="178594" y="125015"/>
                </a:lnTo>
                <a:lnTo>
                  <a:pt x="160734" y="160734"/>
                </a:lnTo>
                <a:lnTo>
                  <a:pt x="142875" y="196453"/>
                </a:lnTo>
                <a:lnTo>
                  <a:pt x="116086" y="232172"/>
                </a:lnTo>
                <a:lnTo>
                  <a:pt x="98226" y="267890"/>
                </a:lnTo>
                <a:lnTo>
                  <a:pt x="71437" y="303609"/>
                </a:lnTo>
                <a:lnTo>
                  <a:pt x="44648" y="348257"/>
                </a:lnTo>
                <a:lnTo>
                  <a:pt x="26789" y="383975"/>
                </a:lnTo>
                <a:lnTo>
                  <a:pt x="8930" y="410764"/>
                </a:lnTo>
                <a:lnTo>
                  <a:pt x="0" y="446483"/>
                </a:lnTo>
                <a:lnTo>
                  <a:pt x="0" y="446483"/>
                </a:lnTo>
                <a:lnTo>
                  <a:pt x="0" y="4464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321844" y="5616773"/>
            <a:ext cx="53579" cy="160735"/>
          </a:xfrm>
          <a:custGeom>
            <a:avLst/>
            <a:gdLst/>
            <a:ahLst/>
            <a:cxnLst/>
            <a:rect l="0" t="0" r="0" b="0"/>
            <a:pathLst>
              <a:path w="53579" h="160735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26789"/>
                </a:lnTo>
                <a:lnTo>
                  <a:pt x="8929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8929" y="142875"/>
                </a:lnTo>
                <a:lnTo>
                  <a:pt x="26789" y="151804"/>
                </a:lnTo>
                <a:lnTo>
                  <a:pt x="35719" y="160734"/>
                </a:lnTo>
                <a:lnTo>
                  <a:pt x="44648" y="160734"/>
                </a:lnTo>
                <a:lnTo>
                  <a:pt x="53578" y="160734"/>
                </a:lnTo>
                <a:lnTo>
                  <a:pt x="53578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312914" y="5670351"/>
            <a:ext cx="125017" cy="294680"/>
          </a:xfrm>
          <a:custGeom>
            <a:avLst/>
            <a:gdLst/>
            <a:ahLst/>
            <a:cxnLst/>
            <a:rect l="0" t="0" r="0" b="0"/>
            <a:pathLst>
              <a:path w="125017" h="294680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8929"/>
                </a:lnTo>
                <a:lnTo>
                  <a:pt x="107156" y="17859"/>
                </a:lnTo>
                <a:lnTo>
                  <a:pt x="98227" y="35719"/>
                </a:lnTo>
                <a:lnTo>
                  <a:pt x="89297" y="62508"/>
                </a:lnTo>
                <a:lnTo>
                  <a:pt x="89297" y="89297"/>
                </a:lnTo>
                <a:lnTo>
                  <a:pt x="80367" y="116086"/>
                </a:lnTo>
                <a:lnTo>
                  <a:pt x="62508" y="160734"/>
                </a:lnTo>
                <a:lnTo>
                  <a:pt x="44649" y="196453"/>
                </a:lnTo>
                <a:lnTo>
                  <a:pt x="35719" y="232172"/>
                </a:lnTo>
                <a:lnTo>
                  <a:pt x="17859" y="258961"/>
                </a:lnTo>
                <a:lnTo>
                  <a:pt x="0" y="276820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571875" y="4580929"/>
            <a:ext cx="330399" cy="455416"/>
          </a:xfrm>
          <a:custGeom>
            <a:avLst/>
            <a:gdLst/>
            <a:ahLst/>
            <a:cxnLst/>
            <a:rect l="0" t="0" r="0" b="0"/>
            <a:pathLst>
              <a:path w="330399" h="455416">
                <a:moveTo>
                  <a:pt x="330398" y="0"/>
                </a:move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21469" y="8930"/>
                </a:lnTo>
                <a:lnTo>
                  <a:pt x="321469" y="26789"/>
                </a:lnTo>
                <a:lnTo>
                  <a:pt x="321469" y="44649"/>
                </a:lnTo>
                <a:lnTo>
                  <a:pt x="303609" y="71438"/>
                </a:lnTo>
                <a:lnTo>
                  <a:pt x="294680" y="98227"/>
                </a:lnTo>
                <a:lnTo>
                  <a:pt x="267891" y="133946"/>
                </a:lnTo>
                <a:lnTo>
                  <a:pt x="241102" y="160735"/>
                </a:lnTo>
                <a:lnTo>
                  <a:pt x="205383" y="205383"/>
                </a:lnTo>
                <a:lnTo>
                  <a:pt x="178594" y="241102"/>
                </a:lnTo>
                <a:lnTo>
                  <a:pt x="142875" y="276821"/>
                </a:lnTo>
                <a:lnTo>
                  <a:pt x="116086" y="312540"/>
                </a:lnTo>
                <a:lnTo>
                  <a:pt x="80367" y="339329"/>
                </a:lnTo>
                <a:lnTo>
                  <a:pt x="62508" y="375048"/>
                </a:lnTo>
                <a:lnTo>
                  <a:pt x="35719" y="401837"/>
                </a:lnTo>
                <a:lnTo>
                  <a:pt x="17859" y="428626"/>
                </a:lnTo>
                <a:lnTo>
                  <a:pt x="8930" y="446485"/>
                </a:lnTo>
                <a:lnTo>
                  <a:pt x="0" y="455415"/>
                </a:lnTo>
                <a:lnTo>
                  <a:pt x="0" y="4554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714750" y="4143375"/>
            <a:ext cx="26790" cy="205383"/>
          </a:xfrm>
          <a:custGeom>
            <a:avLst/>
            <a:gdLst/>
            <a:ahLst/>
            <a:cxnLst/>
            <a:rect l="0" t="0" r="0" b="0"/>
            <a:pathLst>
              <a:path w="26790" h="205383">
                <a:moveTo>
                  <a:pt x="26789" y="0"/>
                </a:moveTo>
                <a:lnTo>
                  <a:pt x="2678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53578"/>
                </a:lnTo>
                <a:lnTo>
                  <a:pt x="17859" y="89296"/>
                </a:lnTo>
                <a:lnTo>
                  <a:pt x="17859" y="116086"/>
                </a:lnTo>
                <a:lnTo>
                  <a:pt x="8930" y="151804"/>
                </a:lnTo>
                <a:lnTo>
                  <a:pt x="8930" y="187523"/>
                </a:lnTo>
                <a:lnTo>
                  <a:pt x="0" y="205382"/>
                </a:lnTo>
                <a:lnTo>
                  <a:pt x="0" y="2053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545086" y="5304234"/>
            <a:ext cx="250032" cy="383977"/>
          </a:xfrm>
          <a:custGeom>
            <a:avLst/>
            <a:gdLst/>
            <a:ahLst/>
            <a:cxnLst/>
            <a:rect l="0" t="0" r="0" b="0"/>
            <a:pathLst>
              <a:path w="250032" h="383977">
                <a:moveTo>
                  <a:pt x="250031" y="0"/>
                </a:moveTo>
                <a:lnTo>
                  <a:pt x="241102" y="0"/>
                </a:lnTo>
                <a:lnTo>
                  <a:pt x="241102" y="8930"/>
                </a:lnTo>
                <a:lnTo>
                  <a:pt x="232172" y="17860"/>
                </a:lnTo>
                <a:lnTo>
                  <a:pt x="223242" y="35719"/>
                </a:lnTo>
                <a:lnTo>
                  <a:pt x="214312" y="53579"/>
                </a:lnTo>
                <a:lnTo>
                  <a:pt x="196453" y="80368"/>
                </a:lnTo>
                <a:lnTo>
                  <a:pt x="178594" y="107157"/>
                </a:lnTo>
                <a:lnTo>
                  <a:pt x="160734" y="142875"/>
                </a:lnTo>
                <a:lnTo>
                  <a:pt x="133945" y="178594"/>
                </a:lnTo>
                <a:lnTo>
                  <a:pt x="116086" y="214313"/>
                </a:lnTo>
                <a:lnTo>
                  <a:pt x="89297" y="250032"/>
                </a:lnTo>
                <a:lnTo>
                  <a:pt x="71437" y="276820"/>
                </a:lnTo>
                <a:lnTo>
                  <a:pt x="53578" y="312539"/>
                </a:lnTo>
                <a:lnTo>
                  <a:pt x="35719" y="339328"/>
                </a:lnTo>
                <a:lnTo>
                  <a:pt x="17859" y="357187"/>
                </a:lnTo>
                <a:lnTo>
                  <a:pt x="8930" y="375046"/>
                </a:lnTo>
                <a:lnTo>
                  <a:pt x="0" y="383976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777258" y="5598913"/>
            <a:ext cx="44649" cy="160736"/>
          </a:xfrm>
          <a:custGeom>
            <a:avLst/>
            <a:gdLst/>
            <a:ahLst/>
            <a:cxnLst/>
            <a:rect l="0" t="0" r="0" b="0"/>
            <a:pathLst>
              <a:path w="44649" h="16073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26789"/>
                </a:lnTo>
                <a:lnTo>
                  <a:pt x="26789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33946"/>
                </a:lnTo>
                <a:lnTo>
                  <a:pt x="17859" y="142875"/>
                </a:lnTo>
                <a:lnTo>
                  <a:pt x="26789" y="151805"/>
                </a:lnTo>
                <a:lnTo>
                  <a:pt x="44648" y="160735"/>
                </a:lnTo>
                <a:lnTo>
                  <a:pt x="44648" y="160735"/>
                </a:lnTo>
                <a:lnTo>
                  <a:pt x="44648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777258" y="5643562"/>
            <a:ext cx="151806" cy="285751"/>
          </a:xfrm>
          <a:custGeom>
            <a:avLst/>
            <a:gdLst/>
            <a:ahLst/>
            <a:cxnLst/>
            <a:rect l="0" t="0" r="0" b="0"/>
            <a:pathLst>
              <a:path w="151806" h="285751">
                <a:moveTo>
                  <a:pt x="151805" y="0"/>
                </a:moveTo>
                <a:lnTo>
                  <a:pt x="15180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8929"/>
                </a:lnTo>
                <a:lnTo>
                  <a:pt x="125015" y="35718"/>
                </a:lnTo>
                <a:lnTo>
                  <a:pt x="116086" y="62508"/>
                </a:lnTo>
                <a:lnTo>
                  <a:pt x="107156" y="89297"/>
                </a:lnTo>
                <a:lnTo>
                  <a:pt x="89297" y="133945"/>
                </a:lnTo>
                <a:lnTo>
                  <a:pt x="71437" y="178593"/>
                </a:lnTo>
                <a:lnTo>
                  <a:pt x="35719" y="223242"/>
                </a:lnTo>
                <a:lnTo>
                  <a:pt x="17859" y="258961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160859" y="2589609"/>
            <a:ext cx="205384" cy="232173"/>
          </a:xfrm>
          <a:custGeom>
            <a:avLst/>
            <a:gdLst/>
            <a:ahLst/>
            <a:cxnLst/>
            <a:rect l="0" t="0" r="0" b="0"/>
            <a:pathLst>
              <a:path w="205384" h="232173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0" y="160735"/>
                </a:lnTo>
                <a:lnTo>
                  <a:pt x="8930" y="187524"/>
                </a:lnTo>
                <a:lnTo>
                  <a:pt x="17860" y="205383"/>
                </a:lnTo>
                <a:lnTo>
                  <a:pt x="26790" y="214312"/>
                </a:lnTo>
                <a:lnTo>
                  <a:pt x="44649" y="223242"/>
                </a:lnTo>
                <a:lnTo>
                  <a:pt x="62508" y="232172"/>
                </a:lnTo>
                <a:lnTo>
                  <a:pt x="89297" y="223242"/>
                </a:lnTo>
                <a:lnTo>
                  <a:pt x="116086" y="214312"/>
                </a:lnTo>
                <a:lnTo>
                  <a:pt x="133946" y="196454"/>
                </a:lnTo>
                <a:lnTo>
                  <a:pt x="160735" y="178594"/>
                </a:lnTo>
                <a:lnTo>
                  <a:pt x="178594" y="151805"/>
                </a:lnTo>
                <a:lnTo>
                  <a:pt x="196454" y="133946"/>
                </a:lnTo>
                <a:lnTo>
                  <a:pt x="205383" y="107157"/>
                </a:lnTo>
                <a:lnTo>
                  <a:pt x="205383" y="80368"/>
                </a:lnTo>
                <a:lnTo>
                  <a:pt x="205383" y="53579"/>
                </a:lnTo>
                <a:lnTo>
                  <a:pt x="205383" y="35719"/>
                </a:lnTo>
                <a:lnTo>
                  <a:pt x="196454" y="17860"/>
                </a:lnTo>
                <a:lnTo>
                  <a:pt x="18752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59086" y="2786063"/>
            <a:ext cx="276821" cy="187524"/>
          </a:xfrm>
          <a:custGeom>
            <a:avLst/>
            <a:gdLst/>
            <a:ahLst/>
            <a:cxnLst/>
            <a:rect l="0" t="0" r="0" b="0"/>
            <a:pathLst>
              <a:path w="276821" h="187524">
                <a:moveTo>
                  <a:pt x="893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8"/>
                </a:lnTo>
                <a:lnTo>
                  <a:pt x="0" y="44648"/>
                </a:lnTo>
                <a:lnTo>
                  <a:pt x="0" y="71437"/>
                </a:lnTo>
                <a:lnTo>
                  <a:pt x="0" y="98226"/>
                </a:lnTo>
                <a:lnTo>
                  <a:pt x="8930" y="116085"/>
                </a:lnTo>
                <a:lnTo>
                  <a:pt x="8930" y="133944"/>
                </a:lnTo>
                <a:lnTo>
                  <a:pt x="17859" y="151804"/>
                </a:lnTo>
                <a:lnTo>
                  <a:pt x="26789" y="169663"/>
                </a:lnTo>
                <a:lnTo>
                  <a:pt x="35719" y="178593"/>
                </a:lnTo>
                <a:lnTo>
                  <a:pt x="53578" y="178593"/>
                </a:lnTo>
                <a:lnTo>
                  <a:pt x="62508" y="178593"/>
                </a:lnTo>
                <a:lnTo>
                  <a:pt x="80367" y="169663"/>
                </a:lnTo>
                <a:lnTo>
                  <a:pt x="107156" y="160733"/>
                </a:lnTo>
                <a:lnTo>
                  <a:pt x="133945" y="151804"/>
                </a:lnTo>
                <a:lnTo>
                  <a:pt x="160734" y="133944"/>
                </a:lnTo>
                <a:lnTo>
                  <a:pt x="187523" y="125015"/>
                </a:lnTo>
                <a:lnTo>
                  <a:pt x="205383" y="116085"/>
                </a:lnTo>
                <a:lnTo>
                  <a:pt x="232172" y="98226"/>
                </a:lnTo>
                <a:lnTo>
                  <a:pt x="241102" y="80366"/>
                </a:lnTo>
                <a:lnTo>
                  <a:pt x="258961" y="71437"/>
                </a:lnTo>
                <a:lnTo>
                  <a:pt x="258961" y="53577"/>
                </a:lnTo>
                <a:lnTo>
                  <a:pt x="267891" y="35718"/>
                </a:lnTo>
                <a:lnTo>
                  <a:pt x="267891" y="26788"/>
                </a:lnTo>
                <a:lnTo>
                  <a:pt x="258961" y="17858"/>
                </a:lnTo>
                <a:lnTo>
                  <a:pt x="241102" y="17858"/>
                </a:lnTo>
                <a:lnTo>
                  <a:pt x="223242" y="17858"/>
                </a:lnTo>
                <a:lnTo>
                  <a:pt x="205383" y="17858"/>
                </a:lnTo>
                <a:lnTo>
                  <a:pt x="187523" y="26788"/>
                </a:lnTo>
                <a:lnTo>
                  <a:pt x="169664" y="35718"/>
                </a:lnTo>
                <a:lnTo>
                  <a:pt x="151805" y="53577"/>
                </a:lnTo>
                <a:lnTo>
                  <a:pt x="142875" y="71437"/>
                </a:lnTo>
                <a:lnTo>
                  <a:pt x="133945" y="89296"/>
                </a:lnTo>
                <a:lnTo>
                  <a:pt x="142875" y="107155"/>
                </a:lnTo>
                <a:lnTo>
                  <a:pt x="142875" y="133944"/>
                </a:lnTo>
                <a:lnTo>
                  <a:pt x="151805" y="142874"/>
                </a:lnTo>
                <a:lnTo>
                  <a:pt x="178594" y="160733"/>
                </a:lnTo>
                <a:lnTo>
                  <a:pt x="196453" y="178593"/>
                </a:lnTo>
                <a:lnTo>
                  <a:pt x="214312" y="187523"/>
                </a:lnTo>
                <a:lnTo>
                  <a:pt x="250031" y="187523"/>
                </a:lnTo>
                <a:lnTo>
                  <a:pt x="267891" y="187523"/>
                </a:lnTo>
                <a:lnTo>
                  <a:pt x="276820" y="187523"/>
                </a:lnTo>
                <a:lnTo>
                  <a:pt x="276820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598414" y="2741414"/>
            <a:ext cx="178595" cy="187524"/>
          </a:xfrm>
          <a:custGeom>
            <a:avLst/>
            <a:gdLst/>
            <a:ahLst/>
            <a:cxnLst/>
            <a:rect l="0" t="0" r="0" b="0"/>
            <a:pathLst>
              <a:path w="178595" h="187524">
                <a:moveTo>
                  <a:pt x="116086" y="0"/>
                </a:moveTo>
                <a:lnTo>
                  <a:pt x="107156" y="0"/>
                </a:lnTo>
                <a:lnTo>
                  <a:pt x="89297" y="8930"/>
                </a:lnTo>
                <a:lnTo>
                  <a:pt x="71438" y="8930"/>
                </a:lnTo>
                <a:lnTo>
                  <a:pt x="4464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8930" y="62507"/>
                </a:lnTo>
                <a:lnTo>
                  <a:pt x="17859" y="71437"/>
                </a:lnTo>
                <a:lnTo>
                  <a:pt x="35719" y="71437"/>
                </a:lnTo>
                <a:lnTo>
                  <a:pt x="62508" y="80367"/>
                </a:lnTo>
                <a:lnTo>
                  <a:pt x="89297" y="80367"/>
                </a:lnTo>
                <a:lnTo>
                  <a:pt x="107156" y="89297"/>
                </a:lnTo>
                <a:lnTo>
                  <a:pt x="133945" y="98226"/>
                </a:lnTo>
                <a:lnTo>
                  <a:pt x="151805" y="107156"/>
                </a:lnTo>
                <a:lnTo>
                  <a:pt x="160734" y="116086"/>
                </a:lnTo>
                <a:lnTo>
                  <a:pt x="169664" y="125015"/>
                </a:lnTo>
                <a:lnTo>
                  <a:pt x="178594" y="133945"/>
                </a:lnTo>
                <a:lnTo>
                  <a:pt x="178594" y="151804"/>
                </a:lnTo>
                <a:lnTo>
                  <a:pt x="169664" y="151804"/>
                </a:lnTo>
                <a:lnTo>
                  <a:pt x="160734" y="160734"/>
                </a:lnTo>
                <a:lnTo>
                  <a:pt x="151805" y="169664"/>
                </a:lnTo>
                <a:lnTo>
                  <a:pt x="133945" y="178593"/>
                </a:lnTo>
                <a:lnTo>
                  <a:pt x="107156" y="178593"/>
                </a:lnTo>
                <a:lnTo>
                  <a:pt x="80367" y="178593"/>
                </a:lnTo>
                <a:lnTo>
                  <a:pt x="44649" y="187523"/>
                </a:lnTo>
                <a:lnTo>
                  <a:pt x="44649" y="187523"/>
                </a:lnTo>
                <a:lnTo>
                  <a:pt x="44649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955477" y="3098601"/>
            <a:ext cx="178594" cy="223243"/>
          </a:xfrm>
          <a:custGeom>
            <a:avLst/>
            <a:gdLst/>
            <a:ahLst/>
            <a:cxnLst/>
            <a:rect l="0" t="0" r="0" b="0"/>
            <a:pathLst>
              <a:path w="178594" h="223243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71437" y="8930"/>
                </a:lnTo>
                <a:lnTo>
                  <a:pt x="53578" y="26789"/>
                </a:lnTo>
                <a:lnTo>
                  <a:pt x="44648" y="44649"/>
                </a:lnTo>
                <a:lnTo>
                  <a:pt x="26789" y="62508"/>
                </a:lnTo>
                <a:lnTo>
                  <a:pt x="17859" y="80367"/>
                </a:lnTo>
                <a:lnTo>
                  <a:pt x="8929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8929" y="178594"/>
                </a:lnTo>
                <a:lnTo>
                  <a:pt x="17859" y="196453"/>
                </a:lnTo>
                <a:lnTo>
                  <a:pt x="35718" y="205383"/>
                </a:lnTo>
                <a:lnTo>
                  <a:pt x="53578" y="214313"/>
                </a:lnTo>
                <a:lnTo>
                  <a:pt x="80367" y="223242"/>
                </a:lnTo>
                <a:lnTo>
                  <a:pt x="107156" y="223242"/>
                </a:lnTo>
                <a:lnTo>
                  <a:pt x="142875" y="223242"/>
                </a:lnTo>
                <a:lnTo>
                  <a:pt x="160734" y="214313"/>
                </a:lnTo>
                <a:lnTo>
                  <a:pt x="178593" y="214313"/>
                </a:lnTo>
                <a:lnTo>
                  <a:pt x="178593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187649" y="3161109"/>
            <a:ext cx="410766" cy="151806"/>
          </a:xfrm>
          <a:custGeom>
            <a:avLst/>
            <a:gdLst/>
            <a:ahLst/>
            <a:cxnLst/>
            <a:rect l="0" t="0" r="0" b="0"/>
            <a:pathLst>
              <a:path w="410766" h="151806">
                <a:moveTo>
                  <a:pt x="142874" y="35719"/>
                </a:moveTo>
                <a:lnTo>
                  <a:pt x="142874" y="26789"/>
                </a:lnTo>
                <a:lnTo>
                  <a:pt x="142874" y="26789"/>
                </a:lnTo>
                <a:lnTo>
                  <a:pt x="142874" y="17859"/>
                </a:lnTo>
                <a:lnTo>
                  <a:pt x="142874" y="8930"/>
                </a:lnTo>
                <a:lnTo>
                  <a:pt x="142874" y="0"/>
                </a:lnTo>
                <a:lnTo>
                  <a:pt x="133945" y="0"/>
                </a:lnTo>
                <a:lnTo>
                  <a:pt x="116085" y="0"/>
                </a:lnTo>
                <a:lnTo>
                  <a:pt x="98226" y="0"/>
                </a:lnTo>
                <a:lnTo>
                  <a:pt x="80367" y="8930"/>
                </a:lnTo>
                <a:lnTo>
                  <a:pt x="53578" y="17859"/>
                </a:lnTo>
                <a:lnTo>
                  <a:pt x="35718" y="35719"/>
                </a:lnTo>
                <a:lnTo>
                  <a:pt x="17859" y="53578"/>
                </a:lnTo>
                <a:lnTo>
                  <a:pt x="8929" y="7143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8929" y="142875"/>
                </a:lnTo>
                <a:lnTo>
                  <a:pt x="35718" y="151805"/>
                </a:lnTo>
                <a:lnTo>
                  <a:pt x="53578" y="151805"/>
                </a:lnTo>
                <a:lnTo>
                  <a:pt x="80367" y="142875"/>
                </a:lnTo>
                <a:lnTo>
                  <a:pt x="107156" y="133945"/>
                </a:lnTo>
                <a:lnTo>
                  <a:pt x="133945" y="125016"/>
                </a:lnTo>
                <a:lnTo>
                  <a:pt x="160734" y="107156"/>
                </a:lnTo>
                <a:lnTo>
                  <a:pt x="169664" y="89297"/>
                </a:lnTo>
                <a:lnTo>
                  <a:pt x="187523" y="80367"/>
                </a:lnTo>
                <a:lnTo>
                  <a:pt x="187523" y="62508"/>
                </a:lnTo>
                <a:lnTo>
                  <a:pt x="178593" y="53578"/>
                </a:lnTo>
                <a:lnTo>
                  <a:pt x="169664" y="44648"/>
                </a:lnTo>
                <a:lnTo>
                  <a:pt x="160734" y="35719"/>
                </a:lnTo>
                <a:lnTo>
                  <a:pt x="151804" y="35719"/>
                </a:lnTo>
                <a:lnTo>
                  <a:pt x="142874" y="35719"/>
                </a:lnTo>
                <a:lnTo>
                  <a:pt x="133945" y="35719"/>
                </a:lnTo>
                <a:lnTo>
                  <a:pt x="133945" y="44648"/>
                </a:lnTo>
                <a:lnTo>
                  <a:pt x="142874" y="53578"/>
                </a:lnTo>
                <a:lnTo>
                  <a:pt x="142874" y="62508"/>
                </a:lnTo>
                <a:lnTo>
                  <a:pt x="160734" y="71437"/>
                </a:lnTo>
                <a:lnTo>
                  <a:pt x="178593" y="80367"/>
                </a:lnTo>
                <a:lnTo>
                  <a:pt x="187523" y="89297"/>
                </a:lnTo>
                <a:lnTo>
                  <a:pt x="205382" y="98227"/>
                </a:lnTo>
                <a:lnTo>
                  <a:pt x="223242" y="107156"/>
                </a:lnTo>
                <a:lnTo>
                  <a:pt x="232171" y="107156"/>
                </a:lnTo>
                <a:lnTo>
                  <a:pt x="232171" y="107156"/>
                </a:lnTo>
                <a:lnTo>
                  <a:pt x="241101" y="107156"/>
                </a:lnTo>
                <a:lnTo>
                  <a:pt x="241101" y="107156"/>
                </a:lnTo>
                <a:lnTo>
                  <a:pt x="250031" y="98227"/>
                </a:lnTo>
                <a:lnTo>
                  <a:pt x="250031" y="80367"/>
                </a:lnTo>
                <a:lnTo>
                  <a:pt x="258960" y="62508"/>
                </a:lnTo>
                <a:lnTo>
                  <a:pt x="267890" y="53578"/>
                </a:lnTo>
                <a:lnTo>
                  <a:pt x="267890" y="35719"/>
                </a:lnTo>
                <a:lnTo>
                  <a:pt x="276820" y="26789"/>
                </a:lnTo>
                <a:lnTo>
                  <a:pt x="285749" y="17859"/>
                </a:lnTo>
                <a:lnTo>
                  <a:pt x="294679" y="17859"/>
                </a:lnTo>
                <a:lnTo>
                  <a:pt x="312539" y="17859"/>
                </a:lnTo>
                <a:lnTo>
                  <a:pt x="321468" y="17859"/>
                </a:lnTo>
                <a:lnTo>
                  <a:pt x="339328" y="26789"/>
                </a:lnTo>
                <a:lnTo>
                  <a:pt x="348257" y="26789"/>
                </a:lnTo>
                <a:lnTo>
                  <a:pt x="357187" y="44648"/>
                </a:lnTo>
                <a:lnTo>
                  <a:pt x="375046" y="53578"/>
                </a:lnTo>
                <a:lnTo>
                  <a:pt x="383976" y="71437"/>
                </a:lnTo>
                <a:lnTo>
                  <a:pt x="383976" y="80367"/>
                </a:lnTo>
                <a:lnTo>
                  <a:pt x="392906" y="89297"/>
                </a:lnTo>
                <a:lnTo>
                  <a:pt x="401835" y="98227"/>
                </a:lnTo>
                <a:lnTo>
                  <a:pt x="410765" y="107156"/>
                </a:lnTo>
                <a:lnTo>
                  <a:pt x="410765" y="107156"/>
                </a:lnTo>
                <a:lnTo>
                  <a:pt x="410765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544836" y="3134320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17859"/>
                </a:lnTo>
                <a:lnTo>
                  <a:pt x="4464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62508" y="44648"/>
                </a:lnTo>
                <a:lnTo>
                  <a:pt x="80367" y="53578"/>
                </a:lnTo>
                <a:lnTo>
                  <a:pt x="107156" y="62508"/>
                </a:lnTo>
                <a:lnTo>
                  <a:pt x="125016" y="71437"/>
                </a:lnTo>
                <a:lnTo>
                  <a:pt x="133945" y="80367"/>
                </a:lnTo>
                <a:lnTo>
                  <a:pt x="151805" y="89297"/>
                </a:lnTo>
                <a:lnTo>
                  <a:pt x="160734" y="98226"/>
                </a:lnTo>
                <a:lnTo>
                  <a:pt x="160734" y="116086"/>
                </a:lnTo>
                <a:lnTo>
                  <a:pt x="160734" y="125016"/>
                </a:lnTo>
                <a:lnTo>
                  <a:pt x="151805" y="133945"/>
                </a:lnTo>
                <a:lnTo>
                  <a:pt x="142875" y="142875"/>
                </a:lnTo>
                <a:lnTo>
                  <a:pt x="133945" y="151805"/>
                </a:lnTo>
                <a:lnTo>
                  <a:pt x="116086" y="151805"/>
                </a:lnTo>
                <a:lnTo>
                  <a:pt x="89297" y="151805"/>
                </a:lnTo>
                <a:lnTo>
                  <a:pt x="71437" y="151805"/>
                </a:lnTo>
                <a:lnTo>
                  <a:pt x="44648" y="151805"/>
                </a:lnTo>
                <a:lnTo>
                  <a:pt x="26789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803797" y="3036093"/>
            <a:ext cx="17860" cy="267892"/>
          </a:xfrm>
          <a:custGeom>
            <a:avLst/>
            <a:gdLst/>
            <a:ahLst/>
            <a:cxnLst/>
            <a:rect l="0" t="0" r="0" b="0"/>
            <a:pathLst>
              <a:path w="17860" h="26789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196453"/>
                </a:lnTo>
                <a:lnTo>
                  <a:pt x="8930" y="223243"/>
                </a:lnTo>
                <a:lnTo>
                  <a:pt x="8930" y="241102"/>
                </a:lnTo>
                <a:lnTo>
                  <a:pt x="17859" y="250032"/>
                </a:lnTo>
                <a:lnTo>
                  <a:pt x="17859" y="267891"/>
                </a:lnTo>
                <a:lnTo>
                  <a:pt x="17859" y="267891"/>
                </a:lnTo>
                <a:lnTo>
                  <a:pt x="17859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723430" y="3170039"/>
            <a:ext cx="160735" cy="17860"/>
          </a:xfrm>
          <a:custGeom>
            <a:avLst/>
            <a:gdLst/>
            <a:ahLst/>
            <a:cxnLst/>
            <a:rect l="0" t="0" r="0" b="0"/>
            <a:pathLst>
              <a:path w="160735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0"/>
                </a:lnTo>
                <a:lnTo>
                  <a:pt x="5357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928813" y="3143250"/>
            <a:ext cx="178594" cy="357188"/>
          </a:xfrm>
          <a:custGeom>
            <a:avLst/>
            <a:gdLst/>
            <a:ahLst/>
            <a:cxnLst/>
            <a:rect l="0" t="0" r="0" b="0"/>
            <a:pathLst>
              <a:path w="178594" h="357188">
                <a:moveTo>
                  <a:pt x="116085" y="17859"/>
                </a:moveTo>
                <a:lnTo>
                  <a:pt x="107156" y="17859"/>
                </a:lnTo>
                <a:lnTo>
                  <a:pt x="107156" y="8929"/>
                </a:lnTo>
                <a:lnTo>
                  <a:pt x="98226" y="8929"/>
                </a:lnTo>
                <a:lnTo>
                  <a:pt x="89296" y="0"/>
                </a:lnTo>
                <a:lnTo>
                  <a:pt x="89296" y="0"/>
                </a:lnTo>
                <a:lnTo>
                  <a:pt x="71437" y="0"/>
                </a:lnTo>
                <a:lnTo>
                  <a:pt x="62507" y="0"/>
                </a:lnTo>
                <a:lnTo>
                  <a:pt x="44648" y="8929"/>
                </a:lnTo>
                <a:lnTo>
                  <a:pt x="35718" y="17859"/>
                </a:lnTo>
                <a:lnTo>
                  <a:pt x="17859" y="26789"/>
                </a:lnTo>
                <a:lnTo>
                  <a:pt x="8929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98226"/>
                </a:lnTo>
                <a:lnTo>
                  <a:pt x="8929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107156"/>
                </a:lnTo>
                <a:lnTo>
                  <a:pt x="62507" y="107156"/>
                </a:lnTo>
                <a:lnTo>
                  <a:pt x="80367" y="98226"/>
                </a:lnTo>
                <a:lnTo>
                  <a:pt x="89296" y="89296"/>
                </a:lnTo>
                <a:lnTo>
                  <a:pt x="98226" y="80367"/>
                </a:lnTo>
                <a:lnTo>
                  <a:pt x="107156" y="71437"/>
                </a:lnTo>
                <a:lnTo>
                  <a:pt x="107156" y="62507"/>
                </a:lnTo>
                <a:lnTo>
                  <a:pt x="107156" y="62507"/>
                </a:lnTo>
                <a:lnTo>
                  <a:pt x="107156" y="62507"/>
                </a:lnTo>
                <a:lnTo>
                  <a:pt x="107156" y="62507"/>
                </a:lnTo>
                <a:lnTo>
                  <a:pt x="107156" y="71437"/>
                </a:lnTo>
                <a:lnTo>
                  <a:pt x="116085" y="80367"/>
                </a:lnTo>
                <a:lnTo>
                  <a:pt x="116085" y="98226"/>
                </a:lnTo>
                <a:lnTo>
                  <a:pt x="116085" y="107156"/>
                </a:lnTo>
                <a:lnTo>
                  <a:pt x="125015" y="125015"/>
                </a:lnTo>
                <a:lnTo>
                  <a:pt x="133945" y="133945"/>
                </a:lnTo>
                <a:lnTo>
                  <a:pt x="142875" y="142875"/>
                </a:lnTo>
                <a:lnTo>
                  <a:pt x="142875" y="151804"/>
                </a:lnTo>
                <a:lnTo>
                  <a:pt x="151804" y="187523"/>
                </a:lnTo>
                <a:lnTo>
                  <a:pt x="160734" y="250031"/>
                </a:lnTo>
                <a:lnTo>
                  <a:pt x="169664" y="303609"/>
                </a:lnTo>
                <a:lnTo>
                  <a:pt x="178593" y="357187"/>
                </a:lnTo>
                <a:lnTo>
                  <a:pt x="178593" y="3571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116336" y="3187898"/>
            <a:ext cx="160735" cy="98228"/>
          </a:xfrm>
          <a:custGeom>
            <a:avLst/>
            <a:gdLst/>
            <a:ahLst/>
            <a:cxnLst/>
            <a:rect l="0" t="0" r="0" b="0"/>
            <a:pathLst>
              <a:path w="160735" h="98228">
                <a:moveTo>
                  <a:pt x="0" y="71438"/>
                </a:move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8930" y="26789"/>
                </a:lnTo>
                <a:lnTo>
                  <a:pt x="8930" y="17859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30"/>
                </a:lnTo>
                <a:lnTo>
                  <a:pt x="89297" y="17859"/>
                </a:lnTo>
                <a:lnTo>
                  <a:pt x="107156" y="26789"/>
                </a:lnTo>
                <a:lnTo>
                  <a:pt x="116086" y="44648"/>
                </a:lnTo>
                <a:lnTo>
                  <a:pt x="125016" y="53578"/>
                </a:lnTo>
                <a:lnTo>
                  <a:pt x="133945" y="62508"/>
                </a:lnTo>
                <a:lnTo>
                  <a:pt x="142875" y="80367"/>
                </a:lnTo>
                <a:lnTo>
                  <a:pt x="151805" y="89297"/>
                </a:lnTo>
                <a:lnTo>
                  <a:pt x="160734" y="89297"/>
                </a:lnTo>
                <a:lnTo>
                  <a:pt x="160734" y="98227"/>
                </a:lnTo>
                <a:lnTo>
                  <a:pt x="160734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312789" y="3045023"/>
            <a:ext cx="44650" cy="250032"/>
          </a:xfrm>
          <a:custGeom>
            <a:avLst/>
            <a:gdLst/>
            <a:ahLst/>
            <a:cxnLst/>
            <a:rect l="0" t="0" r="0" b="0"/>
            <a:pathLst>
              <a:path w="44650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53578"/>
                </a:lnTo>
                <a:lnTo>
                  <a:pt x="17859" y="71438"/>
                </a:lnTo>
                <a:lnTo>
                  <a:pt x="26789" y="107156"/>
                </a:lnTo>
                <a:lnTo>
                  <a:pt x="26789" y="133945"/>
                </a:lnTo>
                <a:lnTo>
                  <a:pt x="35719" y="160734"/>
                </a:lnTo>
                <a:lnTo>
                  <a:pt x="35719" y="187523"/>
                </a:lnTo>
                <a:lnTo>
                  <a:pt x="35719" y="214313"/>
                </a:lnTo>
                <a:lnTo>
                  <a:pt x="44649" y="232172"/>
                </a:lnTo>
                <a:lnTo>
                  <a:pt x="44649" y="250031"/>
                </a:lnTo>
                <a:lnTo>
                  <a:pt x="44649" y="250031"/>
                </a:lnTo>
                <a:lnTo>
                  <a:pt x="44649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232422" y="3152179"/>
            <a:ext cx="160735" cy="17861"/>
          </a:xfrm>
          <a:custGeom>
            <a:avLst/>
            <a:gdLst/>
            <a:ahLst/>
            <a:cxnLst/>
            <a:rect l="0" t="0" r="0" b="0"/>
            <a:pathLst>
              <a:path w="160735" h="17861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0"/>
                </a:lnTo>
                <a:lnTo>
                  <a:pt x="44648" y="0"/>
                </a:lnTo>
                <a:lnTo>
                  <a:pt x="71437" y="8930"/>
                </a:lnTo>
                <a:lnTo>
                  <a:pt x="107156" y="893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Freeform 2047"/>
          <p:cNvSpPr/>
          <p:nvPr/>
        </p:nvSpPr>
        <p:spPr>
          <a:xfrm>
            <a:off x="2643188" y="3125390"/>
            <a:ext cx="160735" cy="178595"/>
          </a:xfrm>
          <a:custGeom>
            <a:avLst/>
            <a:gdLst/>
            <a:ahLst/>
            <a:cxnLst/>
            <a:rect l="0" t="0" r="0" b="0"/>
            <a:pathLst>
              <a:path w="160735" h="178595">
                <a:moveTo>
                  <a:pt x="62507" y="178594"/>
                </a:moveTo>
                <a:lnTo>
                  <a:pt x="62507" y="178594"/>
                </a:lnTo>
                <a:lnTo>
                  <a:pt x="53578" y="178594"/>
                </a:lnTo>
                <a:lnTo>
                  <a:pt x="53578" y="178594"/>
                </a:lnTo>
                <a:lnTo>
                  <a:pt x="62507" y="169664"/>
                </a:lnTo>
                <a:lnTo>
                  <a:pt x="62507" y="160735"/>
                </a:lnTo>
                <a:lnTo>
                  <a:pt x="62507" y="142875"/>
                </a:lnTo>
                <a:lnTo>
                  <a:pt x="62507" y="125016"/>
                </a:lnTo>
                <a:lnTo>
                  <a:pt x="53578" y="107156"/>
                </a:lnTo>
                <a:lnTo>
                  <a:pt x="44648" y="89297"/>
                </a:lnTo>
                <a:lnTo>
                  <a:pt x="35718" y="62508"/>
                </a:lnTo>
                <a:lnTo>
                  <a:pt x="17859" y="44649"/>
                </a:lnTo>
                <a:lnTo>
                  <a:pt x="8929" y="26789"/>
                </a:lnTo>
                <a:lnTo>
                  <a:pt x="8929" y="1786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89296" y="8930"/>
                </a:lnTo>
                <a:lnTo>
                  <a:pt x="116085" y="17860"/>
                </a:lnTo>
                <a:lnTo>
                  <a:pt x="142875" y="17860"/>
                </a:lnTo>
                <a:lnTo>
                  <a:pt x="160734" y="26789"/>
                </a:lnTo>
                <a:lnTo>
                  <a:pt x="160734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Freeform 2048"/>
          <p:cNvSpPr/>
          <p:nvPr/>
        </p:nvSpPr>
        <p:spPr>
          <a:xfrm>
            <a:off x="2803922" y="3125390"/>
            <a:ext cx="196454" cy="160736"/>
          </a:xfrm>
          <a:custGeom>
            <a:avLst/>
            <a:gdLst/>
            <a:ahLst/>
            <a:cxnLst/>
            <a:rect l="0" t="0" r="0" b="0"/>
            <a:pathLst>
              <a:path w="196454" h="160736">
                <a:moveTo>
                  <a:pt x="142875" y="44649"/>
                </a:moveTo>
                <a:lnTo>
                  <a:pt x="142875" y="4464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17860"/>
                </a:lnTo>
                <a:lnTo>
                  <a:pt x="142875" y="8930"/>
                </a:lnTo>
                <a:lnTo>
                  <a:pt x="133945" y="8930"/>
                </a:lnTo>
                <a:lnTo>
                  <a:pt x="125016" y="0"/>
                </a:lnTo>
                <a:lnTo>
                  <a:pt x="116086" y="0"/>
                </a:lnTo>
                <a:lnTo>
                  <a:pt x="98226" y="0"/>
                </a:lnTo>
                <a:lnTo>
                  <a:pt x="71437" y="0"/>
                </a:lnTo>
                <a:lnTo>
                  <a:pt x="53578" y="8930"/>
                </a:lnTo>
                <a:lnTo>
                  <a:pt x="35719" y="26789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17859" y="133946"/>
                </a:lnTo>
                <a:lnTo>
                  <a:pt x="35719" y="133946"/>
                </a:lnTo>
                <a:lnTo>
                  <a:pt x="62508" y="142875"/>
                </a:lnTo>
                <a:lnTo>
                  <a:pt x="80367" y="133946"/>
                </a:lnTo>
                <a:lnTo>
                  <a:pt x="107156" y="125016"/>
                </a:lnTo>
                <a:lnTo>
                  <a:pt x="125016" y="116086"/>
                </a:lnTo>
                <a:lnTo>
                  <a:pt x="142875" y="107156"/>
                </a:lnTo>
                <a:lnTo>
                  <a:pt x="151805" y="98227"/>
                </a:lnTo>
                <a:lnTo>
                  <a:pt x="160734" y="9822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98227"/>
                </a:lnTo>
                <a:lnTo>
                  <a:pt x="169664" y="107156"/>
                </a:lnTo>
                <a:lnTo>
                  <a:pt x="169664" y="107156"/>
                </a:lnTo>
                <a:lnTo>
                  <a:pt x="169664" y="116086"/>
                </a:lnTo>
                <a:lnTo>
                  <a:pt x="169664" y="125016"/>
                </a:lnTo>
                <a:lnTo>
                  <a:pt x="178594" y="142875"/>
                </a:lnTo>
                <a:lnTo>
                  <a:pt x="187523" y="151805"/>
                </a:lnTo>
                <a:lnTo>
                  <a:pt x="187523" y="160735"/>
                </a:lnTo>
                <a:lnTo>
                  <a:pt x="196453" y="160735"/>
                </a:lnTo>
                <a:lnTo>
                  <a:pt x="196453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Freeform 2051"/>
          <p:cNvSpPr/>
          <p:nvPr/>
        </p:nvSpPr>
        <p:spPr>
          <a:xfrm>
            <a:off x="3053953" y="2937867"/>
            <a:ext cx="80368" cy="357188"/>
          </a:xfrm>
          <a:custGeom>
            <a:avLst/>
            <a:gdLst/>
            <a:ahLst/>
            <a:cxnLst/>
            <a:rect l="0" t="0" r="0" b="0"/>
            <a:pathLst>
              <a:path w="80368" h="3571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26789"/>
                </a:lnTo>
                <a:lnTo>
                  <a:pt x="26789" y="44648"/>
                </a:lnTo>
                <a:lnTo>
                  <a:pt x="35719" y="80367"/>
                </a:lnTo>
                <a:lnTo>
                  <a:pt x="35719" y="107156"/>
                </a:lnTo>
                <a:lnTo>
                  <a:pt x="44649" y="142875"/>
                </a:lnTo>
                <a:lnTo>
                  <a:pt x="53578" y="178594"/>
                </a:lnTo>
                <a:lnTo>
                  <a:pt x="62508" y="214312"/>
                </a:lnTo>
                <a:lnTo>
                  <a:pt x="62508" y="241101"/>
                </a:lnTo>
                <a:lnTo>
                  <a:pt x="71438" y="276820"/>
                </a:lnTo>
                <a:lnTo>
                  <a:pt x="71438" y="303609"/>
                </a:lnTo>
                <a:lnTo>
                  <a:pt x="80367" y="321469"/>
                </a:lnTo>
                <a:lnTo>
                  <a:pt x="80367" y="339328"/>
                </a:lnTo>
                <a:lnTo>
                  <a:pt x="80367" y="348258"/>
                </a:lnTo>
                <a:lnTo>
                  <a:pt x="80367" y="357187"/>
                </a:lnTo>
                <a:lnTo>
                  <a:pt x="80367" y="3571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Freeform 2052"/>
          <p:cNvSpPr/>
          <p:nvPr/>
        </p:nvSpPr>
        <p:spPr>
          <a:xfrm>
            <a:off x="3080742" y="3107531"/>
            <a:ext cx="401837" cy="133946"/>
          </a:xfrm>
          <a:custGeom>
            <a:avLst/>
            <a:gdLst/>
            <a:ahLst/>
            <a:cxnLst/>
            <a:rect l="0" t="0" r="0" b="0"/>
            <a:pathLst>
              <a:path w="401837" h="133946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35719" y="80367"/>
                </a:lnTo>
                <a:lnTo>
                  <a:pt x="53578" y="71437"/>
                </a:lnTo>
                <a:lnTo>
                  <a:pt x="89297" y="71437"/>
                </a:lnTo>
                <a:lnTo>
                  <a:pt x="125016" y="71437"/>
                </a:lnTo>
                <a:lnTo>
                  <a:pt x="160735" y="71437"/>
                </a:lnTo>
                <a:lnTo>
                  <a:pt x="196453" y="71437"/>
                </a:lnTo>
                <a:lnTo>
                  <a:pt x="223242" y="62508"/>
                </a:lnTo>
                <a:lnTo>
                  <a:pt x="250031" y="53578"/>
                </a:lnTo>
                <a:lnTo>
                  <a:pt x="258961" y="44648"/>
                </a:lnTo>
                <a:lnTo>
                  <a:pt x="267891" y="35719"/>
                </a:lnTo>
                <a:lnTo>
                  <a:pt x="267891" y="26789"/>
                </a:lnTo>
                <a:lnTo>
                  <a:pt x="267891" y="17859"/>
                </a:lnTo>
                <a:lnTo>
                  <a:pt x="250031" y="8930"/>
                </a:lnTo>
                <a:lnTo>
                  <a:pt x="232172" y="0"/>
                </a:lnTo>
                <a:lnTo>
                  <a:pt x="205383" y="0"/>
                </a:lnTo>
                <a:lnTo>
                  <a:pt x="187524" y="0"/>
                </a:lnTo>
                <a:lnTo>
                  <a:pt x="169664" y="8930"/>
                </a:lnTo>
                <a:lnTo>
                  <a:pt x="151805" y="17859"/>
                </a:lnTo>
                <a:lnTo>
                  <a:pt x="151805" y="35719"/>
                </a:lnTo>
                <a:lnTo>
                  <a:pt x="151805" y="44648"/>
                </a:lnTo>
                <a:lnTo>
                  <a:pt x="151805" y="62508"/>
                </a:lnTo>
                <a:lnTo>
                  <a:pt x="169664" y="80367"/>
                </a:lnTo>
                <a:lnTo>
                  <a:pt x="187524" y="98226"/>
                </a:lnTo>
                <a:lnTo>
                  <a:pt x="214313" y="107156"/>
                </a:lnTo>
                <a:lnTo>
                  <a:pt x="250031" y="116086"/>
                </a:lnTo>
                <a:lnTo>
                  <a:pt x="285750" y="125015"/>
                </a:lnTo>
                <a:lnTo>
                  <a:pt x="321469" y="125015"/>
                </a:lnTo>
                <a:lnTo>
                  <a:pt x="357188" y="125015"/>
                </a:lnTo>
                <a:lnTo>
                  <a:pt x="383977" y="133945"/>
                </a:lnTo>
                <a:lnTo>
                  <a:pt x="401836" y="133945"/>
                </a:lnTo>
                <a:lnTo>
                  <a:pt x="401836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Freeform 2053"/>
          <p:cNvSpPr/>
          <p:nvPr/>
        </p:nvSpPr>
        <p:spPr>
          <a:xfrm>
            <a:off x="2696766" y="3455789"/>
            <a:ext cx="35719" cy="258962"/>
          </a:xfrm>
          <a:custGeom>
            <a:avLst/>
            <a:gdLst/>
            <a:ahLst/>
            <a:cxnLst/>
            <a:rect l="0" t="0" r="0" b="0"/>
            <a:pathLst>
              <a:path w="35719" h="258962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29" y="53578"/>
                </a:lnTo>
                <a:lnTo>
                  <a:pt x="8929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26789" y="151804"/>
                </a:lnTo>
                <a:lnTo>
                  <a:pt x="26789" y="178593"/>
                </a:lnTo>
                <a:lnTo>
                  <a:pt x="35718" y="196453"/>
                </a:lnTo>
                <a:lnTo>
                  <a:pt x="35718" y="214312"/>
                </a:lnTo>
                <a:lnTo>
                  <a:pt x="35718" y="232172"/>
                </a:lnTo>
                <a:lnTo>
                  <a:pt x="35718" y="241101"/>
                </a:lnTo>
                <a:lnTo>
                  <a:pt x="35718" y="250031"/>
                </a:lnTo>
                <a:lnTo>
                  <a:pt x="26789" y="258961"/>
                </a:lnTo>
                <a:lnTo>
                  <a:pt x="26789" y="258961"/>
                </a:lnTo>
                <a:lnTo>
                  <a:pt x="26789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Freeform 2054"/>
          <p:cNvSpPr/>
          <p:nvPr/>
        </p:nvSpPr>
        <p:spPr>
          <a:xfrm>
            <a:off x="2777133" y="3446859"/>
            <a:ext cx="160735" cy="500063"/>
          </a:xfrm>
          <a:custGeom>
            <a:avLst/>
            <a:gdLst/>
            <a:ahLst/>
            <a:cxnLst/>
            <a:rect l="0" t="0" r="0" b="0"/>
            <a:pathLst>
              <a:path w="160735" h="500063">
                <a:moveTo>
                  <a:pt x="160734" y="0"/>
                </a:move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8930"/>
                </a:lnTo>
                <a:lnTo>
                  <a:pt x="151805" y="26789"/>
                </a:lnTo>
                <a:lnTo>
                  <a:pt x="151805" y="53578"/>
                </a:lnTo>
                <a:lnTo>
                  <a:pt x="133945" y="80367"/>
                </a:lnTo>
                <a:lnTo>
                  <a:pt x="125015" y="116086"/>
                </a:lnTo>
                <a:lnTo>
                  <a:pt x="116086" y="151805"/>
                </a:lnTo>
                <a:lnTo>
                  <a:pt x="98226" y="196453"/>
                </a:lnTo>
                <a:lnTo>
                  <a:pt x="80367" y="241102"/>
                </a:lnTo>
                <a:lnTo>
                  <a:pt x="62508" y="276820"/>
                </a:lnTo>
                <a:lnTo>
                  <a:pt x="44648" y="321469"/>
                </a:lnTo>
                <a:lnTo>
                  <a:pt x="35719" y="366117"/>
                </a:lnTo>
                <a:lnTo>
                  <a:pt x="17859" y="401836"/>
                </a:lnTo>
                <a:lnTo>
                  <a:pt x="8930" y="428625"/>
                </a:lnTo>
                <a:lnTo>
                  <a:pt x="8930" y="455414"/>
                </a:lnTo>
                <a:lnTo>
                  <a:pt x="0" y="482203"/>
                </a:lnTo>
                <a:lnTo>
                  <a:pt x="0" y="500062"/>
                </a:lnTo>
                <a:lnTo>
                  <a:pt x="0" y="500062"/>
                </a:lnTo>
                <a:lnTo>
                  <a:pt x="0" y="50006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Freeform 2055"/>
          <p:cNvSpPr/>
          <p:nvPr/>
        </p:nvSpPr>
        <p:spPr>
          <a:xfrm>
            <a:off x="2982516" y="3670101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17859" y="98227"/>
                </a:lnTo>
                <a:lnTo>
                  <a:pt x="35718" y="98227"/>
                </a:lnTo>
                <a:lnTo>
                  <a:pt x="53578" y="107156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6" y="98227"/>
                </a:lnTo>
                <a:lnTo>
                  <a:pt x="98226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 2056"/>
          <p:cNvSpPr/>
          <p:nvPr/>
        </p:nvSpPr>
        <p:spPr>
          <a:xfrm>
            <a:off x="3116461" y="3607593"/>
            <a:ext cx="8931" cy="330400"/>
          </a:xfrm>
          <a:custGeom>
            <a:avLst/>
            <a:gdLst/>
            <a:ahLst/>
            <a:cxnLst/>
            <a:rect l="0" t="0" r="0" b="0"/>
            <a:pathLst>
              <a:path w="8931" h="330400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30" y="71438"/>
                </a:lnTo>
                <a:lnTo>
                  <a:pt x="8930" y="107157"/>
                </a:lnTo>
                <a:lnTo>
                  <a:pt x="8930" y="151805"/>
                </a:lnTo>
                <a:lnTo>
                  <a:pt x="8930" y="205383"/>
                </a:lnTo>
                <a:lnTo>
                  <a:pt x="8930" y="258961"/>
                </a:lnTo>
                <a:lnTo>
                  <a:pt x="8930" y="303610"/>
                </a:lnTo>
                <a:lnTo>
                  <a:pt x="0" y="330399"/>
                </a:lnTo>
                <a:lnTo>
                  <a:pt x="0" y="3303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 2057"/>
          <p:cNvSpPr/>
          <p:nvPr/>
        </p:nvSpPr>
        <p:spPr>
          <a:xfrm>
            <a:off x="5482828" y="2607469"/>
            <a:ext cx="464345" cy="330399"/>
          </a:xfrm>
          <a:custGeom>
            <a:avLst/>
            <a:gdLst/>
            <a:ahLst/>
            <a:cxnLst/>
            <a:rect l="0" t="0" r="0" b="0"/>
            <a:pathLst>
              <a:path w="464345" h="330399">
                <a:moveTo>
                  <a:pt x="0" y="330398"/>
                </a:moveTo>
                <a:lnTo>
                  <a:pt x="0" y="321468"/>
                </a:lnTo>
                <a:lnTo>
                  <a:pt x="0" y="321468"/>
                </a:lnTo>
                <a:lnTo>
                  <a:pt x="0" y="321468"/>
                </a:lnTo>
                <a:lnTo>
                  <a:pt x="0" y="321468"/>
                </a:lnTo>
                <a:lnTo>
                  <a:pt x="0" y="321468"/>
                </a:lnTo>
                <a:lnTo>
                  <a:pt x="8930" y="321468"/>
                </a:lnTo>
                <a:lnTo>
                  <a:pt x="17860" y="312538"/>
                </a:lnTo>
                <a:lnTo>
                  <a:pt x="26789" y="312538"/>
                </a:lnTo>
                <a:lnTo>
                  <a:pt x="35719" y="294679"/>
                </a:lnTo>
                <a:lnTo>
                  <a:pt x="44649" y="276820"/>
                </a:lnTo>
                <a:lnTo>
                  <a:pt x="53578" y="258960"/>
                </a:lnTo>
                <a:lnTo>
                  <a:pt x="62508" y="232171"/>
                </a:lnTo>
                <a:lnTo>
                  <a:pt x="80367" y="205382"/>
                </a:lnTo>
                <a:lnTo>
                  <a:pt x="89297" y="169664"/>
                </a:lnTo>
                <a:lnTo>
                  <a:pt x="98227" y="142875"/>
                </a:lnTo>
                <a:lnTo>
                  <a:pt x="107156" y="116086"/>
                </a:lnTo>
                <a:lnTo>
                  <a:pt x="116086" y="89297"/>
                </a:lnTo>
                <a:lnTo>
                  <a:pt x="125016" y="71437"/>
                </a:lnTo>
                <a:lnTo>
                  <a:pt x="142875" y="44648"/>
                </a:lnTo>
                <a:lnTo>
                  <a:pt x="151805" y="35719"/>
                </a:lnTo>
                <a:lnTo>
                  <a:pt x="160735" y="17859"/>
                </a:lnTo>
                <a:lnTo>
                  <a:pt x="169664" y="8929"/>
                </a:lnTo>
                <a:lnTo>
                  <a:pt x="178594" y="0"/>
                </a:lnTo>
                <a:lnTo>
                  <a:pt x="178594" y="0"/>
                </a:lnTo>
                <a:lnTo>
                  <a:pt x="187524" y="8929"/>
                </a:lnTo>
                <a:lnTo>
                  <a:pt x="187524" y="8929"/>
                </a:lnTo>
                <a:lnTo>
                  <a:pt x="196453" y="26789"/>
                </a:lnTo>
                <a:lnTo>
                  <a:pt x="205383" y="44648"/>
                </a:lnTo>
                <a:lnTo>
                  <a:pt x="214313" y="62508"/>
                </a:lnTo>
                <a:lnTo>
                  <a:pt x="214313" y="89297"/>
                </a:lnTo>
                <a:lnTo>
                  <a:pt x="223242" y="116086"/>
                </a:lnTo>
                <a:lnTo>
                  <a:pt x="232172" y="142875"/>
                </a:lnTo>
                <a:lnTo>
                  <a:pt x="250031" y="178594"/>
                </a:lnTo>
                <a:lnTo>
                  <a:pt x="258961" y="205382"/>
                </a:lnTo>
                <a:lnTo>
                  <a:pt x="267891" y="232171"/>
                </a:lnTo>
                <a:lnTo>
                  <a:pt x="285750" y="258960"/>
                </a:lnTo>
                <a:lnTo>
                  <a:pt x="303610" y="285749"/>
                </a:lnTo>
                <a:lnTo>
                  <a:pt x="321469" y="303609"/>
                </a:lnTo>
                <a:lnTo>
                  <a:pt x="339328" y="312538"/>
                </a:lnTo>
                <a:lnTo>
                  <a:pt x="348258" y="312538"/>
                </a:lnTo>
                <a:lnTo>
                  <a:pt x="366117" y="312538"/>
                </a:lnTo>
                <a:lnTo>
                  <a:pt x="383977" y="303609"/>
                </a:lnTo>
                <a:lnTo>
                  <a:pt x="401836" y="294679"/>
                </a:lnTo>
                <a:lnTo>
                  <a:pt x="419695" y="276820"/>
                </a:lnTo>
                <a:lnTo>
                  <a:pt x="437555" y="250031"/>
                </a:lnTo>
                <a:lnTo>
                  <a:pt x="446485" y="223242"/>
                </a:lnTo>
                <a:lnTo>
                  <a:pt x="455414" y="196452"/>
                </a:lnTo>
                <a:lnTo>
                  <a:pt x="464344" y="169664"/>
                </a:lnTo>
                <a:lnTo>
                  <a:pt x="464344" y="133945"/>
                </a:lnTo>
                <a:lnTo>
                  <a:pt x="464344" y="107156"/>
                </a:lnTo>
                <a:lnTo>
                  <a:pt x="455414" y="80367"/>
                </a:lnTo>
                <a:lnTo>
                  <a:pt x="455414" y="62508"/>
                </a:lnTo>
                <a:lnTo>
                  <a:pt x="446485" y="44648"/>
                </a:lnTo>
                <a:lnTo>
                  <a:pt x="437555" y="35719"/>
                </a:lnTo>
                <a:lnTo>
                  <a:pt x="437555" y="26789"/>
                </a:lnTo>
                <a:lnTo>
                  <a:pt x="437555" y="26789"/>
                </a:lnTo>
                <a:lnTo>
                  <a:pt x="437555" y="17859"/>
                </a:lnTo>
                <a:lnTo>
                  <a:pt x="437555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reeform 2058"/>
          <p:cNvSpPr/>
          <p:nvPr/>
        </p:nvSpPr>
        <p:spPr>
          <a:xfrm>
            <a:off x="6063258" y="2723555"/>
            <a:ext cx="258962" cy="178594"/>
          </a:xfrm>
          <a:custGeom>
            <a:avLst/>
            <a:gdLst/>
            <a:ahLst/>
            <a:cxnLst/>
            <a:rect l="0" t="0" r="0" b="0"/>
            <a:pathLst>
              <a:path w="258962" h="178594">
                <a:moveTo>
                  <a:pt x="12501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8929"/>
                </a:lnTo>
                <a:lnTo>
                  <a:pt x="89297" y="8929"/>
                </a:lnTo>
                <a:lnTo>
                  <a:pt x="71437" y="17859"/>
                </a:lnTo>
                <a:lnTo>
                  <a:pt x="53578" y="35718"/>
                </a:lnTo>
                <a:lnTo>
                  <a:pt x="26789" y="44648"/>
                </a:lnTo>
                <a:lnTo>
                  <a:pt x="17859" y="62508"/>
                </a:lnTo>
                <a:lnTo>
                  <a:pt x="8930" y="89296"/>
                </a:lnTo>
                <a:lnTo>
                  <a:pt x="0" y="107156"/>
                </a:lnTo>
                <a:lnTo>
                  <a:pt x="8930" y="125015"/>
                </a:lnTo>
                <a:lnTo>
                  <a:pt x="26789" y="142874"/>
                </a:lnTo>
                <a:lnTo>
                  <a:pt x="44648" y="160734"/>
                </a:lnTo>
                <a:lnTo>
                  <a:pt x="62508" y="169663"/>
                </a:lnTo>
                <a:lnTo>
                  <a:pt x="89297" y="178593"/>
                </a:lnTo>
                <a:lnTo>
                  <a:pt x="125015" y="178593"/>
                </a:lnTo>
                <a:lnTo>
                  <a:pt x="160734" y="178593"/>
                </a:lnTo>
                <a:lnTo>
                  <a:pt x="196453" y="169663"/>
                </a:lnTo>
                <a:lnTo>
                  <a:pt x="223242" y="169663"/>
                </a:lnTo>
                <a:lnTo>
                  <a:pt x="241101" y="160734"/>
                </a:lnTo>
                <a:lnTo>
                  <a:pt x="250031" y="142874"/>
                </a:lnTo>
                <a:lnTo>
                  <a:pt x="258961" y="133945"/>
                </a:lnTo>
                <a:lnTo>
                  <a:pt x="250031" y="116085"/>
                </a:lnTo>
                <a:lnTo>
                  <a:pt x="241101" y="89296"/>
                </a:lnTo>
                <a:lnTo>
                  <a:pt x="223242" y="71437"/>
                </a:lnTo>
                <a:lnTo>
                  <a:pt x="196453" y="62508"/>
                </a:lnTo>
                <a:lnTo>
                  <a:pt x="160734" y="44648"/>
                </a:lnTo>
                <a:lnTo>
                  <a:pt x="133945" y="35718"/>
                </a:lnTo>
                <a:lnTo>
                  <a:pt x="107156" y="35718"/>
                </a:lnTo>
                <a:lnTo>
                  <a:pt x="89297" y="35718"/>
                </a:lnTo>
                <a:lnTo>
                  <a:pt x="89297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Freeform 2059"/>
          <p:cNvSpPr/>
          <p:nvPr/>
        </p:nvSpPr>
        <p:spPr>
          <a:xfrm>
            <a:off x="5375672" y="3178968"/>
            <a:ext cx="383977" cy="294681"/>
          </a:xfrm>
          <a:custGeom>
            <a:avLst/>
            <a:gdLst/>
            <a:ahLst/>
            <a:cxnLst/>
            <a:rect l="0" t="0" r="0" b="0"/>
            <a:pathLst>
              <a:path w="383977" h="294681">
                <a:moveTo>
                  <a:pt x="8930" y="267891"/>
                </a:moveTo>
                <a:lnTo>
                  <a:pt x="0" y="26789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85750"/>
                </a:lnTo>
                <a:lnTo>
                  <a:pt x="0" y="276821"/>
                </a:lnTo>
                <a:lnTo>
                  <a:pt x="0" y="258961"/>
                </a:lnTo>
                <a:lnTo>
                  <a:pt x="17859" y="241102"/>
                </a:lnTo>
                <a:lnTo>
                  <a:pt x="26789" y="223243"/>
                </a:lnTo>
                <a:lnTo>
                  <a:pt x="35719" y="196453"/>
                </a:lnTo>
                <a:lnTo>
                  <a:pt x="53578" y="169664"/>
                </a:lnTo>
                <a:lnTo>
                  <a:pt x="71437" y="142875"/>
                </a:lnTo>
                <a:lnTo>
                  <a:pt x="98226" y="116086"/>
                </a:lnTo>
                <a:lnTo>
                  <a:pt x="107156" y="98227"/>
                </a:lnTo>
                <a:lnTo>
                  <a:pt x="125016" y="80368"/>
                </a:lnTo>
                <a:lnTo>
                  <a:pt x="142875" y="62508"/>
                </a:lnTo>
                <a:lnTo>
                  <a:pt x="151805" y="44649"/>
                </a:lnTo>
                <a:lnTo>
                  <a:pt x="160734" y="26789"/>
                </a:lnTo>
                <a:lnTo>
                  <a:pt x="160734" y="17860"/>
                </a:lnTo>
                <a:lnTo>
                  <a:pt x="169664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8930"/>
                </a:lnTo>
                <a:lnTo>
                  <a:pt x="187523" y="17860"/>
                </a:lnTo>
                <a:lnTo>
                  <a:pt x="187523" y="35719"/>
                </a:lnTo>
                <a:lnTo>
                  <a:pt x="196453" y="53578"/>
                </a:lnTo>
                <a:lnTo>
                  <a:pt x="196453" y="80368"/>
                </a:lnTo>
                <a:lnTo>
                  <a:pt x="205383" y="107157"/>
                </a:lnTo>
                <a:lnTo>
                  <a:pt x="214312" y="133946"/>
                </a:lnTo>
                <a:lnTo>
                  <a:pt x="214312" y="160735"/>
                </a:lnTo>
                <a:lnTo>
                  <a:pt x="223242" y="196453"/>
                </a:lnTo>
                <a:lnTo>
                  <a:pt x="232172" y="223243"/>
                </a:lnTo>
                <a:lnTo>
                  <a:pt x="232172" y="250032"/>
                </a:lnTo>
                <a:lnTo>
                  <a:pt x="241101" y="267891"/>
                </a:lnTo>
                <a:lnTo>
                  <a:pt x="250031" y="276821"/>
                </a:lnTo>
                <a:lnTo>
                  <a:pt x="267891" y="285750"/>
                </a:lnTo>
                <a:lnTo>
                  <a:pt x="276820" y="294680"/>
                </a:lnTo>
                <a:lnTo>
                  <a:pt x="285750" y="285750"/>
                </a:lnTo>
                <a:lnTo>
                  <a:pt x="303609" y="276821"/>
                </a:lnTo>
                <a:lnTo>
                  <a:pt x="312539" y="267891"/>
                </a:lnTo>
                <a:lnTo>
                  <a:pt x="339328" y="241102"/>
                </a:lnTo>
                <a:lnTo>
                  <a:pt x="357187" y="223243"/>
                </a:lnTo>
                <a:lnTo>
                  <a:pt x="366117" y="196453"/>
                </a:lnTo>
                <a:lnTo>
                  <a:pt x="375047" y="169664"/>
                </a:lnTo>
                <a:lnTo>
                  <a:pt x="383976" y="133946"/>
                </a:lnTo>
                <a:lnTo>
                  <a:pt x="383976" y="107157"/>
                </a:lnTo>
                <a:lnTo>
                  <a:pt x="375047" y="80368"/>
                </a:lnTo>
                <a:lnTo>
                  <a:pt x="375047" y="62508"/>
                </a:lnTo>
                <a:lnTo>
                  <a:pt x="366117" y="44649"/>
                </a:lnTo>
                <a:lnTo>
                  <a:pt x="357187" y="35719"/>
                </a:lnTo>
                <a:lnTo>
                  <a:pt x="348258" y="26789"/>
                </a:lnTo>
                <a:lnTo>
                  <a:pt x="339328" y="17860"/>
                </a:lnTo>
                <a:lnTo>
                  <a:pt x="339328" y="17860"/>
                </a:lnTo>
                <a:lnTo>
                  <a:pt x="339328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Freeform 2060"/>
          <p:cNvSpPr/>
          <p:nvPr/>
        </p:nvSpPr>
        <p:spPr>
          <a:xfrm>
            <a:off x="5786438" y="3303984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98226" y="26789"/>
                </a:moveTo>
                <a:lnTo>
                  <a:pt x="98226" y="26789"/>
                </a:lnTo>
                <a:lnTo>
                  <a:pt x="98226" y="26789"/>
                </a:lnTo>
                <a:lnTo>
                  <a:pt x="89296" y="26789"/>
                </a:lnTo>
                <a:lnTo>
                  <a:pt x="80367" y="26789"/>
                </a:lnTo>
                <a:lnTo>
                  <a:pt x="62507" y="35719"/>
                </a:lnTo>
                <a:lnTo>
                  <a:pt x="44648" y="44648"/>
                </a:lnTo>
                <a:lnTo>
                  <a:pt x="35718" y="53578"/>
                </a:lnTo>
                <a:lnTo>
                  <a:pt x="17859" y="71437"/>
                </a:lnTo>
                <a:lnTo>
                  <a:pt x="8929" y="80367"/>
                </a:lnTo>
                <a:lnTo>
                  <a:pt x="0" y="98227"/>
                </a:lnTo>
                <a:lnTo>
                  <a:pt x="8929" y="116086"/>
                </a:lnTo>
                <a:lnTo>
                  <a:pt x="0" y="125016"/>
                </a:lnTo>
                <a:lnTo>
                  <a:pt x="8929" y="133945"/>
                </a:lnTo>
                <a:lnTo>
                  <a:pt x="26789" y="142875"/>
                </a:lnTo>
                <a:lnTo>
                  <a:pt x="44648" y="142875"/>
                </a:lnTo>
                <a:lnTo>
                  <a:pt x="62507" y="142875"/>
                </a:lnTo>
                <a:lnTo>
                  <a:pt x="89296" y="133945"/>
                </a:lnTo>
                <a:lnTo>
                  <a:pt x="116085" y="116086"/>
                </a:lnTo>
                <a:lnTo>
                  <a:pt x="142875" y="107156"/>
                </a:lnTo>
                <a:lnTo>
                  <a:pt x="151804" y="89297"/>
                </a:lnTo>
                <a:lnTo>
                  <a:pt x="160734" y="71437"/>
                </a:lnTo>
                <a:lnTo>
                  <a:pt x="160734" y="62508"/>
                </a:lnTo>
                <a:lnTo>
                  <a:pt x="151804" y="44648"/>
                </a:lnTo>
                <a:lnTo>
                  <a:pt x="142875" y="35719"/>
                </a:lnTo>
                <a:lnTo>
                  <a:pt x="125015" y="26789"/>
                </a:lnTo>
                <a:lnTo>
                  <a:pt x="116085" y="17859"/>
                </a:lnTo>
                <a:lnTo>
                  <a:pt x="98226" y="8930"/>
                </a:lnTo>
                <a:lnTo>
                  <a:pt x="98226" y="8930"/>
                </a:lnTo>
                <a:lnTo>
                  <a:pt x="89296" y="8930"/>
                </a:lnTo>
                <a:lnTo>
                  <a:pt x="89296" y="0"/>
                </a:lnTo>
                <a:lnTo>
                  <a:pt x="8929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Freeform 2061"/>
          <p:cNvSpPr/>
          <p:nvPr/>
        </p:nvSpPr>
        <p:spPr>
          <a:xfrm>
            <a:off x="6036469" y="3134320"/>
            <a:ext cx="26790" cy="294681"/>
          </a:xfrm>
          <a:custGeom>
            <a:avLst/>
            <a:gdLst/>
            <a:ahLst/>
            <a:cxnLst/>
            <a:rect l="0" t="0" r="0" b="0"/>
            <a:pathLst>
              <a:path w="26790" h="294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42875"/>
                </a:lnTo>
                <a:lnTo>
                  <a:pt x="0" y="169664"/>
                </a:lnTo>
                <a:lnTo>
                  <a:pt x="8929" y="205383"/>
                </a:lnTo>
                <a:lnTo>
                  <a:pt x="17859" y="232172"/>
                </a:lnTo>
                <a:lnTo>
                  <a:pt x="17859" y="258961"/>
                </a:lnTo>
                <a:lnTo>
                  <a:pt x="26789" y="276820"/>
                </a:lnTo>
                <a:lnTo>
                  <a:pt x="17859" y="294680"/>
                </a:lnTo>
                <a:lnTo>
                  <a:pt x="17859" y="294680"/>
                </a:lnTo>
                <a:lnTo>
                  <a:pt x="17859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Freeform 2062"/>
          <p:cNvSpPr/>
          <p:nvPr/>
        </p:nvSpPr>
        <p:spPr>
          <a:xfrm>
            <a:off x="5965031" y="3312914"/>
            <a:ext cx="160736" cy="26790"/>
          </a:xfrm>
          <a:custGeom>
            <a:avLst/>
            <a:gdLst/>
            <a:ahLst/>
            <a:cxnLst/>
            <a:rect l="0" t="0" r="0" b="0"/>
            <a:pathLst>
              <a:path w="160736" h="26790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44649" y="0"/>
                </a:lnTo>
                <a:lnTo>
                  <a:pt x="71438" y="0"/>
                </a:lnTo>
                <a:lnTo>
                  <a:pt x="107157" y="0"/>
                </a:lnTo>
                <a:lnTo>
                  <a:pt x="14287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Freeform 2063"/>
          <p:cNvSpPr/>
          <p:nvPr/>
        </p:nvSpPr>
        <p:spPr>
          <a:xfrm>
            <a:off x="6375797" y="3286125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80367" y="0"/>
                </a:moveTo>
                <a:lnTo>
                  <a:pt x="71437" y="0"/>
                </a:lnTo>
                <a:lnTo>
                  <a:pt x="71437" y="0"/>
                </a:lnTo>
                <a:lnTo>
                  <a:pt x="53578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893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8930" y="107156"/>
                </a:lnTo>
                <a:lnTo>
                  <a:pt x="26789" y="125015"/>
                </a:lnTo>
                <a:lnTo>
                  <a:pt x="44648" y="133945"/>
                </a:lnTo>
                <a:lnTo>
                  <a:pt x="53578" y="142875"/>
                </a:lnTo>
                <a:lnTo>
                  <a:pt x="80367" y="142875"/>
                </a:lnTo>
                <a:lnTo>
                  <a:pt x="107156" y="14287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Freeform 2064"/>
          <p:cNvSpPr/>
          <p:nvPr/>
        </p:nvSpPr>
        <p:spPr>
          <a:xfrm>
            <a:off x="6554391" y="3312914"/>
            <a:ext cx="401837" cy="116087"/>
          </a:xfrm>
          <a:custGeom>
            <a:avLst/>
            <a:gdLst/>
            <a:ahLst/>
            <a:cxnLst/>
            <a:rect l="0" t="0" r="0" b="0"/>
            <a:pathLst>
              <a:path w="401837" h="116087">
                <a:moveTo>
                  <a:pt x="107156" y="8929"/>
                </a:moveTo>
                <a:lnTo>
                  <a:pt x="107156" y="8929"/>
                </a:lnTo>
                <a:lnTo>
                  <a:pt x="98226" y="8929"/>
                </a:lnTo>
                <a:lnTo>
                  <a:pt x="98226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44648" y="0"/>
                </a:lnTo>
                <a:lnTo>
                  <a:pt x="26789" y="8929"/>
                </a:lnTo>
                <a:lnTo>
                  <a:pt x="8929" y="26789"/>
                </a:lnTo>
                <a:lnTo>
                  <a:pt x="0" y="35718"/>
                </a:lnTo>
                <a:lnTo>
                  <a:pt x="0" y="62507"/>
                </a:lnTo>
                <a:lnTo>
                  <a:pt x="0" y="71437"/>
                </a:lnTo>
                <a:lnTo>
                  <a:pt x="8929" y="89297"/>
                </a:lnTo>
                <a:lnTo>
                  <a:pt x="17859" y="107156"/>
                </a:lnTo>
                <a:lnTo>
                  <a:pt x="35718" y="107156"/>
                </a:lnTo>
                <a:lnTo>
                  <a:pt x="35718" y="116086"/>
                </a:lnTo>
                <a:lnTo>
                  <a:pt x="62507" y="116086"/>
                </a:lnTo>
                <a:lnTo>
                  <a:pt x="98226" y="107156"/>
                </a:lnTo>
                <a:lnTo>
                  <a:pt x="116086" y="98226"/>
                </a:lnTo>
                <a:lnTo>
                  <a:pt x="133945" y="89297"/>
                </a:lnTo>
                <a:lnTo>
                  <a:pt x="142875" y="80367"/>
                </a:lnTo>
                <a:lnTo>
                  <a:pt x="151804" y="62507"/>
                </a:lnTo>
                <a:lnTo>
                  <a:pt x="151804" y="53578"/>
                </a:lnTo>
                <a:lnTo>
                  <a:pt x="151804" y="35718"/>
                </a:lnTo>
                <a:lnTo>
                  <a:pt x="142875" y="2678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33945" y="26789"/>
                </a:lnTo>
                <a:lnTo>
                  <a:pt x="133945" y="35718"/>
                </a:lnTo>
                <a:lnTo>
                  <a:pt x="142875" y="35718"/>
                </a:lnTo>
                <a:lnTo>
                  <a:pt x="151804" y="53578"/>
                </a:lnTo>
                <a:lnTo>
                  <a:pt x="160734" y="62507"/>
                </a:lnTo>
                <a:lnTo>
                  <a:pt x="178593" y="71437"/>
                </a:lnTo>
                <a:lnTo>
                  <a:pt x="187523" y="89297"/>
                </a:lnTo>
                <a:lnTo>
                  <a:pt x="196453" y="89297"/>
                </a:lnTo>
                <a:lnTo>
                  <a:pt x="214312" y="98226"/>
                </a:lnTo>
                <a:lnTo>
                  <a:pt x="223242" y="98226"/>
                </a:lnTo>
                <a:lnTo>
                  <a:pt x="241101" y="89297"/>
                </a:lnTo>
                <a:lnTo>
                  <a:pt x="250031" y="89297"/>
                </a:lnTo>
                <a:lnTo>
                  <a:pt x="258961" y="80367"/>
                </a:lnTo>
                <a:lnTo>
                  <a:pt x="258961" y="62507"/>
                </a:lnTo>
                <a:lnTo>
                  <a:pt x="267890" y="44648"/>
                </a:lnTo>
                <a:lnTo>
                  <a:pt x="276820" y="26789"/>
                </a:lnTo>
                <a:lnTo>
                  <a:pt x="285750" y="17859"/>
                </a:lnTo>
                <a:lnTo>
                  <a:pt x="294679" y="8929"/>
                </a:lnTo>
                <a:lnTo>
                  <a:pt x="294679" y="0"/>
                </a:lnTo>
                <a:lnTo>
                  <a:pt x="303609" y="0"/>
                </a:lnTo>
                <a:lnTo>
                  <a:pt x="312539" y="0"/>
                </a:lnTo>
                <a:lnTo>
                  <a:pt x="321468" y="8929"/>
                </a:lnTo>
                <a:lnTo>
                  <a:pt x="330398" y="17859"/>
                </a:lnTo>
                <a:lnTo>
                  <a:pt x="339328" y="26789"/>
                </a:lnTo>
                <a:lnTo>
                  <a:pt x="357187" y="35718"/>
                </a:lnTo>
                <a:lnTo>
                  <a:pt x="366117" y="53578"/>
                </a:lnTo>
                <a:lnTo>
                  <a:pt x="375047" y="62507"/>
                </a:lnTo>
                <a:lnTo>
                  <a:pt x="383976" y="80367"/>
                </a:lnTo>
                <a:lnTo>
                  <a:pt x="392906" y="89297"/>
                </a:lnTo>
                <a:lnTo>
                  <a:pt x="392906" y="89297"/>
                </a:lnTo>
                <a:lnTo>
                  <a:pt x="401836" y="98226"/>
                </a:lnTo>
                <a:lnTo>
                  <a:pt x="401836" y="982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Freeform 2065"/>
          <p:cNvSpPr/>
          <p:nvPr/>
        </p:nvSpPr>
        <p:spPr>
          <a:xfrm>
            <a:off x="6956227" y="3277195"/>
            <a:ext cx="107157" cy="142876"/>
          </a:xfrm>
          <a:custGeom>
            <a:avLst/>
            <a:gdLst/>
            <a:ahLst/>
            <a:cxnLst/>
            <a:rect l="0" t="0" r="0" b="0"/>
            <a:pathLst>
              <a:path w="107157" h="142876">
                <a:moveTo>
                  <a:pt x="53578" y="8930"/>
                </a:moveTo>
                <a:lnTo>
                  <a:pt x="53578" y="8930"/>
                </a:lnTo>
                <a:lnTo>
                  <a:pt x="53578" y="8930"/>
                </a:lnTo>
                <a:lnTo>
                  <a:pt x="4464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26789" y="35719"/>
                </a:lnTo>
                <a:lnTo>
                  <a:pt x="35718" y="44648"/>
                </a:lnTo>
                <a:lnTo>
                  <a:pt x="53578" y="62508"/>
                </a:lnTo>
                <a:lnTo>
                  <a:pt x="62507" y="71437"/>
                </a:lnTo>
                <a:lnTo>
                  <a:pt x="80367" y="89297"/>
                </a:lnTo>
                <a:lnTo>
                  <a:pt x="89296" y="98226"/>
                </a:lnTo>
                <a:lnTo>
                  <a:pt x="107156" y="107156"/>
                </a:lnTo>
                <a:lnTo>
                  <a:pt x="107156" y="116086"/>
                </a:lnTo>
                <a:lnTo>
                  <a:pt x="107156" y="125016"/>
                </a:lnTo>
                <a:lnTo>
                  <a:pt x="107156" y="133945"/>
                </a:lnTo>
                <a:lnTo>
                  <a:pt x="98226" y="142875"/>
                </a:lnTo>
                <a:lnTo>
                  <a:pt x="80367" y="142875"/>
                </a:lnTo>
                <a:lnTo>
                  <a:pt x="71437" y="142875"/>
                </a:lnTo>
                <a:lnTo>
                  <a:pt x="53578" y="142875"/>
                </a:lnTo>
                <a:lnTo>
                  <a:pt x="26789" y="133945"/>
                </a:lnTo>
                <a:lnTo>
                  <a:pt x="17859" y="125016"/>
                </a:lnTo>
                <a:lnTo>
                  <a:pt x="8929" y="12501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Freeform 2066"/>
          <p:cNvSpPr/>
          <p:nvPr/>
        </p:nvSpPr>
        <p:spPr>
          <a:xfrm>
            <a:off x="7188398" y="3134320"/>
            <a:ext cx="26791" cy="276821"/>
          </a:xfrm>
          <a:custGeom>
            <a:avLst/>
            <a:gdLst/>
            <a:ahLst/>
            <a:cxnLst/>
            <a:rect l="0" t="0" r="0" b="0"/>
            <a:pathLst>
              <a:path w="26791" h="2768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17860" y="151805"/>
                </a:lnTo>
                <a:lnTo>
                  <a:pt x="17860" y="178594"/>
                </a:lnTo>
                <a:lnTo>
                  <a:pt x="17860" y="214312"/>
                </a:lnTo>
                <a:lnTo>
                  <a:pt x="17860" y="232172"/>
                </a:lnTo>
                <a:lnTo>
                  <a:pt x="26790" y="258961"/>
                </a:lnTo>
                <a:lnTo>
                  <a:pt x="26790" y="267891"/>
                </a:lnTo>
                <a:lnTo>
                  <a:pt x="26790" y="276820"/>
                </a:lnTo>
                <a:lnTo>
                  <a:pt x="26790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Freeform 2067"/>
          <p:cNvSpPr/>
          <p:nvPr/>
        </p:nvSpPr>
        <p:spPr>
          <a:xfrm>
            <a:off x="7134820" y="3295054"/>
            <a:ext cx="133947" cy="26790"/>
          </a:xfrm>
          <a:custGeom>
            <a:avLst/>
            <a:gdLst/>
            <a:ahLst/>
            <a:cxnLst/>
            <a:rect l="0" t="0" r="0" b="0"/>
            <a:pathLst>
              <a:path w="133947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26789" y="8930"/>
                </a:lnTo>
                <a:lnTo>
                  <a:pt x="44649" y="893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Freeform 2068"/>
          <p:cNvSpPr/>
          <p:nvPr/>
        </p:nvSpPr>
        <p:spPr>
          <a:xfrm>
            <a:off x="7358063" y="3259336"/>
            <a:ext cx="339329" cy="125016"/>
          </a:xfrm>
          <a:custGeom>
            <a:avLst/>
            <a:gdLst/>
            <a:ahLst/>
            <a:cxnLst/>
            <a:rect l="0" t="0" r="0" b="0"/>
            <a:pathLst>
              <a:path w="339329" h="125016">
                <a:moveTo>
                  <a:pt x="89296" y="17859"/>
                </a:moveTo>
                <a:lnTo>
                  <a:pt x="80367" y="17859"/>
                </a:lnTo>
                <a:lnTo>
                  <a:pt x="80367" y="8929"/>
                </a:lnTo>
                <a:lnTo>
                  <a:pt x="80367" y="8929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44648" y="8929"/>
                </a:lnTo>
                <a:lnTo>
                  <a:pt x="35718" y="8929"/>
                </a:lnTo>
                <a:lnTo>
                  <a:pt x="26789" y="26789"/>
                </a:lnTo>
                <a:lnTo>
                  <a:pt x="8929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8929" y="98226"/>
                </a:lnTo>
                <a:lnTo>
                  <a:pt x="17859" y="98226"/>
                </a:lnTo>
                <a:lnTo>
                  <a:pt x="35718" y="98226"/>
                </a:lnTo>
                <a:lnTo>
                  <a:pt x="53578" y="98226"/>
                </a:lnTo>
                <a:lnTo>
                  <a:pt x="62507" y="98226"/>
                </a:lnTo>
                <a:lnTo>
                  <a:pt x="80367" y="89296"/>
                </a:lnTo>
                <a:lnTo>
                  <a:pt x="98226" y="89296"/>
                </a:lnTo>
                <a:lnTo>
                  <a:pt x="98226" y="80367"/>
                </a:lnTo>
                <a:lnTo>
                  <a:pt x="107156" y="71437"/>
                </a:lnTo>
                <a:lnTo>
                  <a:pt x="116085" y="71437"/>
                </a:lnTo>
                <a:lnTo>
                  <a:pt x="116085" y="71437"/>
                </a:lnTo>
                <a:lnTo>
                  <a:pt x="116085" y="80367"/>
                </a:lnTo>
                <a:lnTo>
                  <a:pt x="116085" y="89296"/>
                </a:lnTo>
                <a:lnTo>
                  <a:pt x="116085" y="89296"/>
                </a:lnTo>
                <a:lnTo>
                  <a:pt x="116085" y="98226"/>
                </a:lnTo>
                <a:lnTo>
                  <a:pt x="116085" y="107156"/>
                </a:lnTo>
                <a:lnTo>
                  <a:pt x="116085" y="116085"/>
                </a:lnTo>
                <a:lnTo>
                  <a:pt x="125015" y="125015"/>
                </a:lnTo>
                <a:lnTo>
                  <a:pt x="125015" y="125015"/>
                </a:lnTo>
                <a:lnTo>
                  <a:pt x="133945" y="125015"/>
                </a:lnTo>
                <a:lnTo>
                  <a:pt x="142875" y="125015"/>
                </a:lnTo>
                <a:lnTo>
                  <a:pt x="142875" y="116085"/>
                </a:lnTo>
                <a:lnTo>
                  <a:pt x="160734" y="107156"/>
                </a:lnTo>
                <a:lnTo>
                  <a:pt x="169664" y="98226"/>
                </a:lnTo>
                <a:lnTo>
                  <a:pt x="178593" y="89296"/>
                </a:lnTo>
                <a:lnTo>
                  <a:pt x="187523" y="80367"/>
                </a:lnTo>
                <a:lnTo>
                  <a:pt x="196453" y="71437"/>
                </a:lnTo>
                <a:lnTo>
                  <a:pt x="205382" y="53578"/>
                </a:lnTo>
                <a:lnTo>
                  <a:pt x="214312" y="53578"/>
                </a:lnTo>
                <a:lnTo>
                  <a:pt x="223242" y="44648"/>
                </a:lnTo>
                <a:lnTo>
                  <a:pt x="232171" y="44648"/>
                </a:lnTo>
                <a:lnTo>
                  <a:pt x="250031" y="44648"/>
                </a:lnTo>
                <a:lnTo>
                  <a:pt x="258960" y="53578"/>
                </a:lnTo>
                <a:lnTo>
                  <a:pt x="276820" y="62507"/>
                </a:lnTo>
                <a:lnTo>
                  <a:pt x="285750" y="62507"/>
                </a:lnTo>
                <a:lnTo>
                  <a:pt x="303609" y="71437"/>
                </a:lnTo>
                <a:lnTo>
                  <a:pt x="312539" y="80367"/>
                </a:lnTo>
                <a:lnTo>
                  <a:pt x="321468" y="89296"/>
                </a:lnTo>
                <a:lnTo>
                  <a:pt x="330398" y="98226"/>
                </a:lnTo>
                <a:lnTo>
                  <a:pt x="339328" y="98226"/>
                </a:lnTo>
                <a:lnTo>
                  <a:pt x="339328" y="107156"/>
                </a:lnTo>
                <a:lnTo>
                  <a:pt x="339328" y="107156"/>
                </a:lnTo>
                <a:lnTo>
                  <a:pt x="339328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Freeform 2069"/>
          <p:cNvSpPr/>
          <p:nvPr/>
        </p:nvSpPr>
        <p:spPr>
          <a:xfrm>
            <a:off x="7768828" y="3125390"/>
            <a:ext cx="89298" cy="285751"/>
          </a:xfrm>
          <a:custGeom>
            <a:avLst/>
            <a:gdLst/>
            <a:ahLst/>
            <a:cxnLst/>
            <a:rect l="0" t="0" r="0" b="0"/>
            <a:pathLst>
              <a:path w="89298" h="28575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26789"/>
                </a:lnTo>
                <a:lnTo>
                  <a:pt x="44649" y="53578"/>
                </a:lnTo>
                <a:lnTo>
                  <a:pt x="53578" y="71438"/>
                </a:lnTo>
                <a:lnTo>
                  <a:pt x="53578" y="107156"/>
                </a:lnTo>
                <a:lnTo>
                  <a:pt x="62508" y="133946"/>
                </a:lnTo>
                <a:lnTo>
                  <a:pt x="62508" y="169664"/>
                </a:lnTo>
                <a:lnTo>
                  <a:pt x="71438" y="196453"/>
                </a:lnTo>
                <a:lnTo>
                  <a:pt x="71438" y="223242"/>
                </a:lnTo>
                <a:lnTo>
                  <a:pt x="80367" y="241102"/>
                </a:lnTo>
                <a:lnTo>
                  <a:pt x="80367" y="267891"/>
                </a:lnTo>
                <a:lnTo>
                  <a:pt x="89297" y="285750"/>
                </a:lnTo>
                <a:lnTo>
                  <a:pt x="89297" y="285750"/>
                </a:lnTo>
                <a:lnTo>
                  <a:pt x="89297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Freeform 2070"/>
          <p:cNvSpPr/>
          <p:nvPr/>
        </p:nvSpPr>
        <p:spPr>
          <a:xfrm>
            <a:off x="7795617" y="3250406"/>
            <a:ext cx="205384" cy="17860"/>
          </a:xfrm>
          <a:custGeom>
            <a:avLst/>
            <a:gdLst/>
            <a:ahLst/>
            <a:cxnLst/>
            <a:rect l="0" t="0" r="0" b="0"/>
            <a:pathLst>
              <a:path w="205384" h="17860">
                <a:moveTo>
                  <a:pt x="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89297" y="0"/>
                </a:lnTo>
                <a:lnTo>
                  <a:pt x="125016" y="8930"/>
                </a:lnTo>
                <a:lnTo>
                  <a:pt x="151805" y="8930"/>
                </a:lnTo>
                <a:lnTo>
                  <a:pt x="187524" y="17859"/>
                </a:lnTo>
                <a:lnTo>
                  <a:pt x="205383" y="17859"/>
                </a:lnTo>
                <a:lnTo>
                  <a:pt x="205383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Freeform 2071"/>
          <p:cNvSpPr/>
          <p:nvPr/>
        </p:nvSpPr>
        <p:spPr>
          <a:xfrm>
            <a:off x="6563320" y="3661171"/>
            <a:ext cx="116087" cy="196455"/>
          </a:xfrm>
          <a:custGeom>
            <a:avLst/>
            <a:gdLst/>
            <a:ahLst/>
            <a:cxnLst/>
            <a:rect l="0" t="0" r="0" b="0"/>
            <a:pathLst>
              <a:path w="116087" h="196455">
                <a:moveTo>
                  <a:pt x="0" y="196454"/>
                </a:moveTo>
                <a:lnTo>
                  <a:pt x="0" y="196454"/>
                </a:lnTo>
                <a:lnTo>
                  <a:pt x="0" y="196454"/>
                </a:lnTo>
                <a:lnTo>
                  <a:pt x="0" y="196454"/>
                </a:lnTo>
                <a:lnTo>
                  <a:pt x="0" y="196454"/>
                </a:lnTo>
                <a:lnTo>
                  <a:pt x="8930" y="196454"/>
                </a:lnTo>
                <a:lnTo>
                  <a:pt x="8930" y="187524"/>
                </a:lnTo>
                <a:lnTo>
                  <a:pt x="8930" y="178594"/>
                </a:lnTo>
                <a:lnTo>
                  <a:pt x="17860" y="169665"/>
                </a:lnTo>
                <a:lnTo>
                  <a:pt x="17860" y="151805"/>
                </a:lnTo>
                <a:lnTo>
                  <a:pt x="26789" y="133946"/>
                </a:lnTo>
                <a:lnTo>
                  <a:pt x="26789" y="116086"/>
                </a:lnTo>
                <a:lnTo>
                  <a:pt x="26789" y="89297"/>
                </a:lnTo>
                <a:lnTo>
                  <a:pt x="26789" y="71438"/>
                </a:lnTo>
                <a:lnTo>
                  <a:pt x="26789" y="53579"/>
                </a:lnTo>
                <a:lnTo>
                  <a:pt x="26789" y="35719"/>
                </a:lnTo>
                <a:lnTo>
                  <a:pt x="26789" y="26790"/>
                </a:lnTo>
                <a:lnTo>
                  <a:pt x="26789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Freeform 2072"/>
          <p:cNvSpPr/>
          <p:nvPr/>
        </p:nvSpPr>
        <p:spPr>
          <a:xfrm>
            <a:off x="6732984" y="3670101"/>
            <a:ext cx="196455" cy="178595"/>
          </a:xfrm>
          <a:custGeom>
            <a:avLst/>
            <a:gdLst/>
            <a:ahLst/>
            <a:cxnLst/>
            <a:rect l="0" t="0" r="0" b="0"/>
            <a:pathLst>
              <a:path w="196455" h="178595">
                <a:moveTo>
                  <a:pt x="160735" y="53578"/>
                </a:moveTo>
                <a:lnTo>
                  <a:pt x="160735" y="53578"/>
                </a:lnTo>
                <a:lnTo>
                  <a:pt x="160735" y="44649"/>
                </a:lnTo>
                <a:lnTo>
                  <a:pt x="160735" y="44649"/>
                </a:lnTo>
                <a:lnTo>
                  <a:pt x="160735" y="35719"/>
                </a:lnTo>
                <a:lnTo>
                  <a:pt x="151805" y="26789"/>
                </a:lnTo>
                <a:lnTo>
                  <a:pt x="142875" y="17860"/>
                </a:lnTo>
                <a:lnTo>
                  <a:pt x="125016" y="8930"/>
                </a:lnTo>
                <a:lnTo>
                  <a:pt x="116086" y="0"/>
                </a:lnTo>
                <a:lnTo>
                  <a:pt x="89297" y="0"/>
                </a:lnTo>
                <a:lnTo>
                  <a:pt x="71438" y="0"/>
                </a:lnTo>
                <a:lnTo>
                  <a:pt x="53579" y="8930"/>
                </a:lnTo>
                <a:lnTo>
                  <a:pt x="35719" y="2678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8930" y="125016"/>
                </a:lnTo>
                <a:lnTo>
                  <a:pt x="17860" y="133945"/>
                </a:lnTo>
                <a:lnTo>
                  <a:pt x="35719" y="142875"/>
                </a:lnTo>
                <a:lnTo>
                  <a:pt x="44649" y="151805"/>
                </a:lnTo>
                <a:lnTo>
                  <a:pt x="71438" y="142875"/>
                </a:lnTo>
                <a:lnTo>
                  <a:pt x="89297" y="142875"/>
                </a:lnTo>
                <a:lnTo>
                  <a:pt x="107157" y="133945"/>
                </a:lnTo>
                <a:lnTo>
                  <a:pt x="125016" y="125016"/>
                </a:lnTo>
                <a:lnTo>
                  <a:pt x="133946" y="107156"/>
                </a:lnTo>
                <a:lnTo>
                  <a:pt x="142875" y="98227"/>
                </a:lnTo>
                <a:lnTo>
                  <a:pt x="151805" y="89297"/>
                </a:lnTo>
                <a:lnTo>
                  <a:pt x="160735" y="80367"/>
                </a:lnTo>
                <a:lnTo>
                  <a:pt x="160735" y="80367"/>
                </a:lnTo>
                <a:lnTo>
                  <a:pt x="160735" y="80367"/>
                </a:lnTo>
                <a:lnTo>
                  <a:pt x="160735" y="80367"/>
                </a:lnTo>
                <a:lnTo>
                  <a:pt x="160735" y="89297"/>
                </a:lnTo>
                <a:lnTo>
                  <a:pt x="160735" y="98227"/>
                </a:lnTo>
                <a:lnTo>
                  <a:pt x="160735" y="107156"/>
                </a:lnTo>
                <a:lnTo>
                  <a:pt x="160735" y="125016"/>
                </a:lnTo>
                <a:lnTo>
                  <a:pt x="160735" y="133945"/>
                </a:lnTo>
                <a:lnTo>
                  <a:pt x="160735" y="151805"/>
                </a:lnTo>
                <a:lnTo>
                  <a:pt x="169664" y="160735"/>
                </a:lnTo>
                <a:lnTo>
                  <a:pt x="178594" y="169664"/>
                </a:lnTo>
                <a:lnTo>
                  <a:pt x="178594" y="178594"/>
                </a:lnTo>
                <a:lnTo>
                  <a:pt x="187524" y="178594"/>
                </a:lnTo>
                <a:lnTo>
                  <a:pt x="196454" y="178594"/>
                </a:lnTo>
                <a:lnTo>
                  <a:pt x="196454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Freeform 2073"/>
          <p:cNvSpPr/>
          <p:nvPr/>
        </p:nvSpPr>
        <p:spPr>
          <a:xfrm>
            <a:off x="7090172" y="3509367"/>
            <a:ext cx="17860" cy="321470"/>
          </a:xfrm>
          <a:custGeom>
            <a:avLst/>
            <a:gdLst/>
            <a:ahLst/>
            <a:cxnLst/>
            <a:rect l="0" t="0" r="0" b="0"/>
            <a:pathLst>
              <a:path w="17860" h="321470">
                <a:moveTo>
                  <a:pt x="8930" y="8929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42875"/>
                </a:lnTo>
                <a:lnTo>
                  <a:pt x="0" y="178594"/>
                </a:lnTo>
                <a:lnTo>
                  <a:pt x="0" y="214312"/>
                </a:lnTo>
                <a:lnTo>
                  <a:pt x="0" y="241101"/>
                </a:lnTo>
                <a:lnTo>
                  <a:pt x="8930" y="267890"/>
                </a:lnTo>
                <a:lnTo>
                  <a:pt x="8930" y="285750"/>
                </a:lnTo>
                <a:lnTo>
                  <a:pt x="17859" y="303609"/>
                </a:lnTo>
                <a:lnTo>
                  <a:pt x="17859" y="321469"/>
                </a:lnTo>
                <a:lnTo>
                  <a:pt x="17859" y="321469"/>
                </a:lnTo>
                <a:lnTo>
                  <a:pt x="17859" y="3214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Freeform 2074"/>
          <p:cNvSpPr/>
          <p:nvPr/>
        </p:nvSpPr>
        <p:spPr>
          <a:xfrm>
            <a:off x="7036594" y="3679031"/>
            <a:ext cx="464345" cy="187524"/>
          </a:xfrm>
          <a:custGeom>
            <a:avLst/>
            <a:gdLst/>
            <a:ahLst/>
            <a:cxnLst/>
            <a:rect l="0" t="0" r="0" b="0"/>
            <a:pathLst>
              <a:path w="464345" h="187524">
                <a:moveTo>
                  <a:pt x="0" y="62508"/>
                </a:moveTo>
                <a:lnTo>
                  <a:pt x="8929" y="62508"/>
                </a:lnTo>
                <a:lnTo>
                  <a:pt x="8929" y="62508"/>
                </a:lnTo>
                <a:lnTo>
                  <a:pt x="17859" y="53578"/>
                </a:lnTo>
                <a:lnTo>
                  <a:pt x="26789" y="53578"/>
                </a:lnTo>
                <a:lnTo>
                  <a:pt x="53578" y="53578"/>
                </a:lnTo>
                <a:lnTo>
                  <a:pt x="80367" y="53578"/>
                </a:lnTo>
                <a:lnTo>
                  <a:pt x="116086" y="62508"/>
                </a:lnTo>
                <a:lnTo>
                  <a:pt x="151804" y="62508"/>
                </a:lnTo>
                <a:lnTo>
                  <a:pt x="187523" y="62508"/>
                </a:lnTo>
                <a:lnTo>
                  <a:pt x="223242" y="62508"/>
                </a:lnTo>
                <a:lnTo>
                  <a:pt x="250031" y="62508"/>
                </a:lnTo>
                <a:lnTo>
                  <a:pt x="276820" y="62508"/>
                </a:lnTo>
                <a:lnTo>
                  <a:pt x="303609" y="53578"/>
                </a:lnTo>
                <a:lnTo>
                  <a:pt x="312539" y="44648"/>
                </a:lnTo>
                <a:lnTo>
                  <a:pt x="321469" y="35719"/>
                </a:lnTo>
                <a:lnTo>
                  <a:pt x="321469" y="26789"/>
                </a:lnTo>
                <a:lnTo>
                  <a:pt x="312539" y="17859"/>
                </a:lnTo>
                <a:lnTo>
                  <a:pt x="303609" y="8930"/>
                </a:lnTo>
                <a:lnTo>
                  <a:pt x="285750" y="0"/>
                </a:lnTo>
                <a:lnTo>
                  <a:pt x="258961" y="0"/>
                </a:lnTo>
                <a:lnTo>
                  <a:pt x="241101" y="8930"/>
                </a:lnTo>
                <a:lnTo>
                  <a:pt x="223242" y="17859"/>
                </a:lnTo>
                <a:lnTo>
                  <a:pt x="214312" y="35719"/>
                </a:lnTo>
                <a:lnTo>
                  <a:pt x="205383" y="53578"/>
                </a:lnTo>
                <a:lnTo>
                  <a:pt x="205383" y="71437"/>
                </a:lnTo>
                <a:lnTo>
                  <a:pt x="214312" y="98226"/>
                </a:lnTo>
                <a:lnTo>
                  <a:pt x="223242" y="116086"/>
                </a:lnTo>
                <a:lnTo>
                  <a:pt x="241101" y="133945"/>
                </a:lnTo>
                <a:lnTo>
                  <a:pt x="267890" y="151805"/>
                </a:lnTo>
                <a:lnTo>
                  <a:pt x="303609" y="160734"/>
                </a:lnTo>
                <a:lnTo>
                  <a:pt x="339328" y="178594"/>
                </a:lnTo>
                <a:lnTo>
                  <a:pt x="375047" y="178594"/>
                </a:lnTo>
                <a:lnTo>
                  <a:pt x="419695" y="187523"/>
                </a:lnTo>
                <a:lnTo>
                  <a:pt x="446484" y="187523"/>
                </a:lnTo>
                <a:lnTo>
                  <a:pt x="464344" y="187523"/>
                </a:lnTo>
                <a:lnTo>
                  <a:pt x="464344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they proportional? Explain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they proportional?  Explain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 they Proportional?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63" y="4572000"/>
            <a:ext cx="34861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72000"/>
            <a:ext cx="371475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7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they proportional? Explain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they proportional?  Explain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 they Proportional?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43400"/>
            <a:ext cx="43053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86121"/>
            <a:ext cx="3962400" cy="2090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7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Determine if the graphs are proportional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524000"/>
            <a:ext cx="88773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7081242" y="2187773"/>
            <a:ext cx="687587" cy="8931"/>
          </a:xfrm>
          <a:custGeom>
            <a:avLst/>
            <a:gdLst/>
            <a:ahLst/>
            <a:cxnLst/>
            <a:rect l="0" t="0" r="0" b="0"/>
            <a:pathLst>
              <a:path w="687587" h="8931">
                <a:moveTo>
                  <a:pt x="44649" y="0"/>
                </a:move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25016" y="8930"/>
                </a:lnTo>
                <a:lnTo>
                  <a:pt x="160735" y="8930"/>
                </a:lnTo>
                <a:lnTo>
                  <a:pt x="196453" y="8930"/>
                </a:lnTo>
                <a:lnTo>
                  <a:pt x="241102" y="8930"/>
                </a:lnTo>
                <a:lnTo>
                  <a:pt x="285750" y="8930"/>
                </a:lnTo>
                <a:lnTo>
                  <a:pt x="330399" y="8930"/>
                </a:lnTo>
                <a:lnTo>
                  <a:pt x="383977" y="8930"/>
                </a:lnTo>
                <a:lnTo>
                  <a:pt x="428625" y="8930"/>
                </a:lnTo>
                <a:lnTo>
                  <a:pt x="473274" y="8930"/>
                </a:lnTo>
                <a:lnTo>
                  <a:pt x="517922" y="8930"/>
                </a:lnTo>
                <a:lnTo>
                  <a:pt x="562571" y="8930"/>
                </a:lnTo>
                <a:lnTo>
                  <a:pt x="589360" y="8930"/>
                </a:lnTo>
                <a:lnTo>
                  <a:pt x="616149" y="8930"/>
                </a:lnTo>
                <a:lnTo>
                  <a:pt x="634008" y="8930"/>
                </a:lnTo>
                <a:lnTo>
                  <a:pt x="642938" y="8930"/>
                </a:lnTo>
                <a:lnTo>
                  <a:pt x="660797" y="8930"/>
                </a:lnTo>
                <a:lnTo>
                  <a:pt x="669727" y="8930"/>
                </a:lnTo>
                <a:lnTo>
                  <a:pt x="669727" y="8930"/>
                </a:lnTo>
                <a:lnTo>
                  <a:pt x="678656" y="8930"/>
                </a:lnTo>
                <a:lnTo>
                  <a:pt x="678656" y="8930"/>
                </a:lnTo>
                <a:lnTo>
                  <a:pt x="678656" y="8930"/>
                </a:lnTo>
                <a:lnTo>
                  <a:pt x="678656" y="8930"/>
                </a:lnTo>
                <a:lnTo>
                  <a:pt x="678656" y="8930"/>
                </a:lnTo>
                <a:lnTo>
                  <a:pt x="687586" y="8930"/>
                </a:lnTo>
                <a:lnTo>
                  <a:pt x="678656" y="8930"/>
                </a:lnTo>
                <a:lnTo>
                  <a:pt x="678656" y="8930"/>
                </a:lnTo>
                <a:lnTo>
                  <a:pt x="678656" y="8930"/>
                </a:lnTo>
                <a:lnTo>
                  <a:pt x="67865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652866" y="2196703"/>
            <a:ext cx="312540" cy="17860"/>
          </a:xfrm>
          <a:custGeom>
            <a:avLst/>
            <a:gdLst/>
            <a:ahLst/>
            <a:cxnLst/>
            <a:rect l="0" t="0" r="0" b="0"/>
            <a:pathLst>
              <a:path w="312540" h="1786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17860" y="0"/>
                </a:lnTo>
                <a:lnTo>
                  <a:pt x="35719" y="0"/>
                </a:lnTo>
                <a:lnTo>
                  <a:pt x="62508" y="8930"/>
                </a:lnTo>
                <a:lnTo>
                  <a:pt x="89297" y="8930"/>
                </a:lnTo>
                <a:lnTo>
                  <a:pt x="125016" y="8930"/>
                </a:lnTo>
                <a:lnTo>
                  <a:pt x="160735" y="8930"/>
                </a:lnTo>
                <a:lnTo>
                  <a:pt x="196454" y="8930"/>
                </a:lnTo>
                <a:lnTo>
                  <a:pt x="223243" y="17859"/>
                </a:lnTo>
                <a:lnTo>
                  <a:pt x="250032" y="17859"/>
                </a:lnTo>
                <a:lnTo>
                  <a:pt x="285750" y="17859"/>
                </a:lnTo>
                <a:lnTo>
                  <a:pt x="303610" y="17859"/>
                </a:lnTo>
                <a:lnTo>
                  <a:pt x="312539" y="17859"/>
                </a:lnTo>
                <a:lnTo>
                  <a:pt x="312539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46484" y="3080742"/>
            <a:ext cx="884040" cy="17860"/>
          </a:xfrm>
          <a:custGeom>
            <a:avLst/>
            <a:gdLst/>
            <a:ahLst/>
            <a:cxnLst/>
            <a:rect l="0" t="0" r="0" b="0"/>
            <a:pathLst>
              <a:path w="884040" h="17860">
                <a:moveTo>
                  <a:pt x="893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90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62508" y="8929"/>
                </a:lnTo>
                <a:lnTo>
                  <a:pt x="80368" y="8929"/>
                </a:lnTo>
                <a:lnTo>
                  <a:pt x="98227" y="17859"/>
                </a:lnTo>
                <a:lnTo>
                  <a:pt x="125016" y="17859"/>
                </a:lnTo>
                <a:lnTo>
                  <a:pt x="151805" y="17859"/>
                </a:lnTo>
                <a:lnTo>
                  <a:pt x="178594" y="17859"/>
                </a:lnTo>
                <a:lnTo>
                  <a:pt x="205383" y="17859"/>
                </a:lnTo>
                <a:lnTo>
                  <a:pt x="232172" y="17859"/>
                </a:lnTo>
                <a:lnTo>
                  <a:pt x="276821" y="17859"/>
                </a:lnTo>
                <a:lnTo>
                  <a:pt x="312540" y="17859"/>
                </a:lnTo>
                <a:lnTo>
                  <a:pt x="357188" y="8929"/>
                </a:lnTo>
                <a:lnTo>
                  <a:pt x="401836" y="8929"/>
                </a:lnTo>
                <a:lnTo>
                  <a:pt x="455415" y="8929"/>
                </a:lnTo>
                <a:lnTo>
                  <a:pt x="500063" y="0"/>
                </a:lnTo>
                <a:lnTo>
                  <a:pt x="553641" y="0"/>
                </a:lnTo>
                <a:lnTo>
                  <a:pt x="598290" y="0"/>
                </a:lnTo>
                <a:lnTo>
                  <a:pt x="651868" y="0"/>
                </a:lnTo>
                <a:lnTo>
                  <a:pt x="687586" y="0"/>
                </a:lnTo>
                <a:lnTo>
                  <a:pt x="732235" y="0"/>
                </a:lnTo>
                <a:lnTo>
                  <a:pt x="767954" y="0"/>
                </a:lnTo>
                <a:lnTo>
                  <a:pt x="794743" y="8929"/>
                </a:lnTo>
                <a:lnTo>
                  <a:pt x="821532" y="8929"/>
                </a:lnTo>
                <a:lnTo>
                  <a:pt x="848321" y="8929"/>
                </a:lnTo>
                <a:lnTo>
                  <a:pt x="866180" y="8929"/>
                </a:lnTo>
                <a:lnTo>
                  <a:pt x="875110" y="8929"/>
                </a:lnTo>
                <a:lnTo>
                  <a:pt x="884039" y="8929"/>
                </a:lnTo>
                <a:lnTo>
                  <a:pt x="884039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035969" y="4759523"/>
            <a:ext cx="267891" cy="383978"/>
          </a:xfrm>
          <a:custGeom>
            <a:avLst/>
            <a:gdLst/>
            <a:ahLst/>
            <a:cxnLst/>
            <a:rect l="0" t="0" r="0" b="0"/>
            <a:pathLst>
              <a:path w="267891" h="383978">
                <a:moveTo>
                  <a:pt x="205383" y="8930"/>
                </a:moveTo>
                <a:lnTo>
                  <a:pt x="205383" y="8930"/>
                </a:lnTo>
                <a:lnTo>
                  <a:pt x="205383" y="8930"/>
                </a:lnTo>
                <a:lnTo>
                  <a:pt x="205383" y="8930"/>
                </a:lnTo>
                <a:lnTo>
                  <a:pt x="205383" y="8930"/>
                </a:lnTo>
                <a:lnTo>
                  <a:pt x="205383" y="8930"/>
                </a:lnTo>
                <a:lnTo>
                  <a:pt x="205383" y="8930"/>
                </a:lnTo>
                <a:lnTo>
                  <a:pt x="205383" y="8930"/>
                </a:lnTo>
                <a:lnTo>
                  <a:pt x="205383" y="8930"/>
                </a:lnTo>
                <a:lnTo>
                  <a:pt x="196453" y="8930"/>
                </a:lnTo>
                <a:lnTo>
                  <a:pt x="187523" y="0"/>
                </a:lnTo>
                <a:lnTo>
                  <a:pt x="169664" y="0"/>
                </a:lnTo>
                <a:lnTo>
                  <a:pt x="151804" y="0"/>
                </a:lnTo>
                <a:lnTo>
                  <a:pt x="133945" y="0"/>
                </a:lnTo>
                <a:lnTo>
                  <a:pt x="116086" y="0"/>
                </a:lnTo>
                <a:lnTo>
                  <a:pt x="98226" y="8930"/>
                </a:lnTo>
                <a:lnTo>
                  <a:pt x="80367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17859"/>
                </a:lnTo>
                <a:lnTo>
                  <a:pt x="44648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62508"/>
                </a:lnTo>
                <a:lnTo>
                  <a:pt x="44648" y="71438"/>
                </a:lnTo>
                <a:lnTo>
                  <a:pt x="44648" y="80367"/>
                </a:lnTo>
                <a:lnTo>
                  <a:pt x="44648" y="98227"/>
                </a:lnTo>
                <a:lnTo>
                  <a:pt x="44648" y="107156"/>
                </a:lnTo>
                <a:lnTo>
                  <a:pt x="53578" y="125016"/>
                </a:lnTo>
                <a:lnTo>
                  <a:pt x="53578" y="133946"/>
                </a:lnTo>
                <a:lnTo>
                  <a:pt x="53578" y="142875"/>
                </a:lnTo>
                <a:lnTo>
                  <a:pt x="53578" y="151805"/>
                </a:lnTo>
                <a:lnTo>
                  <a:pt x="53578" y="160735"/>
                </a:lnTo>
                <a:lnTo>
                  <a:pt x="62508" y="160735"/>
                </a:lnTo>
                <a:lnTo>
                  <a:pt x="71437" y="160735"/>
                </a:lnTo>
                <a:lnTo>
                  <a:pt x="80367" y="160735"/>
                </a:lnTo>
                <a:lnTo>
                  <a:pt x="89297" y="160735"/>
                </a:lnTo>
                <a:lnTo>
                  <a:pt x="98226" y="160735"/>
                </a:lnTo>
                <a:lnTo>
                  <a:pt x="107156" y="151805"/>
                </a:lnTo>
                <a:lnTo>
                  <a:pt x="125015" y="151805"/>
                </a:lnTo>
                <a:lnTo>
                  <a:pt x="142875" y="142875"/>
                </a:lnTo>
                <a:lnTo>
                  <a:pt x="151804" y="142875"/>
                </a:lnTo>
                <a:lnTo>
                  <a:pt x="169664" y="142875"/>
                </a:lnTo>
                <a:lnTo>
                  <a:pt x="187523" y="142875"/>
                </a:lnTo>
                <a:lnTo>
                  <a:pt x="196453" y="151805"/>
                </a:lnTo>
                <a:lnTo>
                  <a:pt x="214312" y="169665"/>
                </a:lnTo>
                <a:lnTo>
                  <a:pt x="223242" y="178594"/>
                </a:lnTo>
                <a:lnTo>
                  <a:pt x="241101" y="196454"/>
                </a:lnTo>
                <a:lnTo>
                  <a:pt x="250031" y="205383"/>
                </a:lnTo>
                <a:lnTo>
                  <a:pt x="258961" y="223243"/>
                </a:lnTo>
                <a:lnTo>
                  <a:pt x="267890" y="250032"/>
                </a:lnTo>
                <a:lnTo>
                  <a:pt x="267890" y="267891"/>
                </a:lnTo>
                <a:lnTo>
                  <a:pt x="267890" y="294680"/>
                </a:lnTo>
                <a:lnTo>
                  <a:pt x="267890" y="312540"/>
                </a:lnTo>
                <a:lnTo>
                  <a:pt x="258961" y="330399"/>
                </a:lnTo>
                <a:lnTo>
                  <a:pt x="250031" y="348258"/>
                </a:lnTo>
                <a:lnTo>
                  <a:pt x="232172" y="357188"/>
                </a:lnTo>
                <a:lnTo>
                  <a:pt x="214312" y="375047"/>
                </a:lnTo>
                <a:lnTo>
                  <a:pt x="196453" y="383977"/>
                </a:lnTo>
                <a:lnTo>
                  <a:pt x="178594" y="383977"/>
                </a:lnTo>
                <a:lnTo>
                  <a:pt x="160734" y="383977"/>
                </a:lnTo>
                <a:lnTo>
                  <a:pt x="133945" y="383977"/>
                </a:lnTo>
                <a:lnTo>
                  <a:pt x="116086" y="375047"/>
                </a:lnTo>
                <a:lnTo>
                  <a:pt x="98226" y="366118"/>
                </a:lnTo>
                <a:lnTo>
                  <a:pt x="80367" y="357188"/>
                </a:lnTo>
                <a:lnTo>
                  <a:pt x="62508" y="348258"/>
                </a:lnTo>
                <a:lnTo>
                  <a:pt x="44648" y="330399"/>
                </a:lnTo>
                <a:lnTo>
                  <a:pt x="26789" y="312540"/>
                </a:lnTo>
                <a:lnTo>
                  <a:pt x="17859" y="303610"/>
                </a:lnTo>
                <a:lnTo>
                  <a:pt x="8929" y="285750"/>
                </a:lnTo>
                <a:lnTo>
                  <a:pt x="0" y="276821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82453" y="4732734"/>
            <a:ext cx="125017" cy="357189"/>
          </a:xfrm>
          <a:custGeom>
            <a:avLst/>
            <a:gdLst/>
            <a:ahLst/>
            <a:cxnLst/>
            <a:rect l="0" t="0" r="0" b="0"/>
            <a:pathLst>
              <a:path w="125017" h="357189">
                <a:moveTo>
                  <a:pt x="125016" y="0"/>
                </a:moveTo>
                <a:lnTo>
                  <a:pt x="11608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17859"/>
                </a:lnTo>
                <a:lnTo>
                  <a:pt x="116086" y="35719"/>
                </a:lnTo>
                <a:lnTo>
                  <a:pt x="107156" y="44648"/>
                </a:lnTo>
                <a:lnTo>
                  <a:pt x="107156" y="62508"/>
                </a:lnTo>
                <a:lnTo>
                  <a:pt x="98227" y="89297"/>
                </a:lnTo>
                <a:lnTo>
                  <a:pt x="89297" y="107156"/>
                </a:lnTo>
                <a:lnTo>
                  <a:pt x="89297" y="133945"/>
                </a:lnTo>
                <a:lnTo>
                  <a:pt x="80367" y="160735"/>
                </a:lnTo>
                <a:lnTo>
                  <a:pt x="71438" y="187524"/>
                </a:lnTo>
                <a:lnTo>
                  <a:pt x="62508" y="214313"/>
                </a:lnTo>
                <a:lnTo>
                  <a:pt x="44649" y="241102"/>
                </a:lnTo>
                <a:lnTo>
                  <a:pt x="35719" y="267891"/>
                </a:lnTo>
                <a:lnTo>
                  <a:pt x="26789" y="294680"/>
                </a:lnTo>
                <a:lnTo>
                  <a:pt x="17860" y="312539"/>
                </a:lnTo>
                <a:lnTo>
                  <a:pt x="17860" y="330399"/>
                </a:lnTo>
                <a:lnTo>
                  <a:pt x="8930" y="348258"/>
                </a:lnTo>
                <a:lnTo>
                  <a:pt x="0" y="357188"/>
                </a:lnTo>
                <a:lnTo>
                  <a:pt x="0" y="357188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43188" y="4804171"/>
            <a:ext cx="223243" cy="294682"/>
          </a:xfrm>
          <a:custGeom>
            <a:avLst/>
            <a:gdLst/>
            <a:ahLst/>
            <a:cxnLst/>
            <a:rect l="0" t="0" r="0" b="0"/>
            <a:pathLst>
              <a:path w="223243" h="294682">
                <a:moveTo>
                  <a:pt x="133945" y="35719"/>
                </a:moveTo>
                <a:lnTo>
                  <a:pt x="133945" y="26790"/>
                </a:lnTo>
                <a:lnTo>
                  <a:pt x="133945" y="26790"/>
                </a:lnTo>
                <a:lnTo>
                  <a:pt x="133945" y="17860"/>
                </a:lnTo>
                <a:lnTo>
                  <a:pt x="133945" y="17860"/>
                </a:lnTo>
                <a:lnTo>
                  <a:pt x="125015" y="8930"/>
                </a:lnTo>
                <a:lnTo>
                  <a:pt x="125015" y="8930"/>
                </a:lnTo>
                <a:lnTo>
                  <a:pt x="116085" y="8930"/>
                </a:lnTo>
                <a:lnTo>
                  <a:pt x="107156" y="8930"/>
                </a:lnTo>
                <a:lnTo>
                  <a:pt x="107156" y="17860"/>
                </a:lnTo>
                <a:lnTo>
                  <a:pt x="89296" y="17860"/>
                </a:lnTo>
                <a:lnTo>
                  <a:pt x="71437" y="35719"/>
                </a:lnTo>
                <a:lnTo>
                  <a:pt x="62507" y="53579"/>
                </a:lnTo>
                <a:lnTo>
                  <a:pt x="44648" y="80368"/>
                </a:lnTo>
                <a:lnTo>
                  <a:pt x="26789" y="107157"/>
                </a:lnTo>
                <a:lnTo>
                  <a:pt x="17859" y="133946"/>
                </a:lnTo>
                <a:lnTo>
                  <a:pt x="8929" y="160735"/>
                </a:lnTo>
                <a:lnTo>
                  <a:pt x="0" y="196454"/>
                </a:lnTo>
                <a:lnTo>
                  <a:pt x="0" y="223243"/>
                </a:lnTo>
                <a:lnTo>
                  <a:pt x="8929" y="241102"/>
                </a:lnTo>
                <a:lnTo>
                  <a:pt x="17859" y="267892"/>
                </a:lnTo>
                <a:lnTo>
                  <a:pt x="35718" y="276821"/>
                </a:lnTo>
                <a:lnTo>
                  <a:pt x="62507" y="285751"/>
                </a:lnTo>
                <a:lnTo>
                  <a:pt x="80367" y="294681"/>
                </a:lnTo>
                <a:lnTo>
                  <a:pt x="107156" y="294681"/>
                </a:lnTo>
                <a:lnTo>
                  <a:pt x="133945" y="294681"/>
                </a:lnTo>
                <a:lnTo>
                  <a:pt x="151804" y="285751"/>
                </a:lnTo>
                <a:lnTo>
                  <a:pt x="178593" y="276821"/>
                </a:lnTo>
                <a:lnTo>
                  <a:pt x="187523" y="258962"/>
                </a:lnTo>
                <a:lnTo>
                  <a:pt x="205382" y="232173"/>
                </a:lnTo>
                <a:lnTo>
                  <a:pt x="214312" y="205384"/>
                </a:lnTo>
                <a:lnTo>
                  <a:pt x="214312" y="187524"/>
                </a:lnTo>
                <a:lnTo>
                  <a:pt x="223242" y="160735"/>
                </a:lnTo>
                <a:lnTo>
                  <a:pt x="214312" y="133946"/>
                </a:lnTo>
                <a:lnTo>
                  <a:pt x="214312" y="107157"/>
                </a:lnTo>
                <a:lnTo>
                  <a:pt x="205382" y="89298"/>
                </a:lnTo>
                <a:lnTo>
                  <a:pt x="196453" y="71438"/>
                </a:lnTo>
                <a:lnTo>
                  <a:pt x="187523" y="53579"/>
                </a:lnTo>
                <a:lnTo>
                  <a:pt x="169664" y="35719"/>
                </a:lnTo>
                <a:lnTo>
                  <a:pt x="151804" y="17860"/>
                </a:lnTo>
                <a:lnTo>
                  <a:pt x="14287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991445" y="4759523"/>
            <a:ext cx="151806" cy="383978"/>
          </a:xfrm>
          <a:custGeom>
            <a:avLst/>
            <a:gdLst/>
            <a:ahLst/>
            <a:cxnLst/>
            <a:rect l="0" t="0" r="0" b="0"/>
            <a:pathLst>
              <a:path w="151806" h="383978">
                <a:moveTo>
                  <a:pt x="151805" y="0"/>
                </a:move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30"/>
                </a:lnTo>
                <a:lnTo>
                  <a:pt x="151805" y="17859"/>
                </a:lnTo>
                <a:lnTo>
                  <a:pt x="151805" y="35719"/>
                </a:lnTo>
                <a:lnTo>
                  <a:pt x="151805" y="62508"/>
                </a:lnTo>
                <a:lnTo>
                  <a:pt x="142875" y="89297"/>
                </a:lnTo>
                <a:lnTo>
                  <a:pt x="133946" y="116086"/>
                </a:lnTo>
                <a:lnTo>
                  <a:pt x="116086" y="142875"/>
                </a:lnTo>
                <a:lnTo>
                  <a:pt x="107157" y="178594"/>
                </a:lnTo>
                <a:lnTo>
                  <a:pt x="89297" y="214313"/>
                </a:lnTo>
                <a:lnTo>
                  <a:pt x="71438" y="250032"/>
                </a:lnTo>
                <a:lnTo>
                  <a:pt x="53578" y="276821"/>
                </a:lnTo>
                <a:lnTo>
                  <a:pt x="26789" y="303610"/>
                </a:lnTo>
                <a:lnTo>
                  <a:pt x="17860" y="321469"/>
                </a:lnTo>
                <a:lnTo>
                  <a:pt x="8930" y="339329"/>
                </a:lnTo>
                <a:lnTo>
                  <a:pt x="0" y="357188"/>
                </a:lnTo>
                <a:lnTo>
                  <a:pt x="0" y="366118"/>
                </a:lnTo>
                <a:lnTo>
                  <a:pt x="0" y="375047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071813" y="4893469"/>
            <a:ext cx="258961" cy="241102"/>
          </a:xfrm>
          <a:custGeom>
            <a:avLst/>
            <a:gdLst/>
            <a:ahLst/>
            <a:cxnLst/>
            <a:rect l="0" t="0" r="0" b="0"/>
            <a:pathLst>
              <a:path w="258961" h="241102">
                <a:moveTo>
                  <a:pt x="258960" y="0"/>
                </a:moveTo>
                <a:lnTo>
                  <a:pt x="258960" y="0"/>
                </a:lnTo>
                <a:lnTo>
                  <a:pt x="258960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41101" y="0"/>
                </a:lnTo>
                <a:lnTo>
                  <a:pt x="232171" y="0"/>
                </a:lnTo>
                <a:lnTo>
                  <a:pt x="214312" y="8929"/>
                </a:lnTo>
                <a:lnTo>
                  <a:pt x="196453" y="8929"/>
                </a:lnTo>
                <a:lnTo>
                  <a:pt x="178593" y="17859"/>
                </a:lnTo>
                <a:lnTo>
                  <a:pt x="151804" y="35719"/>
                </a:lnTo>
                <a:lnTo>
                  <a:pt x="133945" y="44648"/>
                </a:lnTo>
                <a:lnTo>
                  <a:pt x="116085" y="53578"/>
                </a:lnTo>
                <a:lnTo>
                  <a:pt x="107156" y="62508"/>
                </a:lnTo>
                <a:lnTo>
                  <a:pt x="98226" y="71437"/>
                </a:lnTo>
                <a:lnTo>
                  <a:pt x="98226" y="89297"/>
                </a:lnTo>
                <a:lnTo>
                  <a:pt x="107156" y="89297"/>
                </a:lnTo>
                <a:lnTo>
                  <a:pt x="116085" y="98226"/>
                </a:lnTo>
                <a:lnTo>
                  <a:pt x="125015" y="107156"/>
                </a:lnTo>
                <a:lnTo>
                  <a:pt x="142875" y="116086"/>
                </a:lnTo>
                <a:lnTo>
                  <a:pt x="160734" y="125015"/>
                </a:lnTo>
                <a:lnTo>
                  <a:pt x="187523" y="133945"/>
                </a:lnTo>
                <a:lnTo>
                  <a:pt x="205382" y="142875"/>
                </a:lnTo>
                <a:lnTo>
                  <a:pt x="223242" y="142875"/>
                </a:lnTo>
                <a:lnTo>
                  <a:pt x="241101" y="160734"/>
                </a:lnTo>
                <a:lnTo>
                  <a:pt x="250031" y="169664"/>
                </a:lnTo>
                <a:lnTo>
                  <a:pt x="250031" y="178594"/>
                </a:lnTo>
                <a:lnTo>
                  <a:pt x="258960" y="187523"/>
                </a:lnTo>
                <a:lnTo>
                  <a:pt x="258960" y="196453"/>
                </a:lnTo>
                <a:lnTo>
                  <a:pt x="250031" y="205383"/>
                </a:lnTo>
                <a:lnTo>
                  <a:pt x="241101" y="214312"/>
                </a:lnTo>
                <a:lnTo>
                  <a:pt x="232171" y="223242"/>
                </a:lnTo>
                <a:lnTo>
                  <a:pt x="223242" y="232172"/>
                </a:lnTo>
                <a:lnTo>
                  <a:pt x="205382" y="232172"/>
                </a:lnTo>
                <a:lnTo>
                  <a:pt x="178593" y="241101"/>
                </a:lnTo>
                <a:lnTo>
                  <a:pt x="151804" y="241101"/>
                </a:lnTo>
                <a:lnTo>
                  <a:pt x="125015" y="241101"/>
                </a:lnTo>
                <a:lnTo>
                  <a:pt x="107156" y="232172"/>
                </a:lnTo>
                <a:lnTo>
                  <a:pt x="80367" y="223242"/>
                </a:lnTo>
                <a:lnTo>
                  <a:pt x="53578" y="223242"/>
                </a:lnTo>
                <a:lnTo>
                  <a:pt x="35718" y="205383"/>
                </a:lnTo>
                <a:lnTo>
                  <a:pt x="17859" y="196453"/>
                </a:lnTo>
                <a:lnTo>
                  <a:pt x="8929" y="187523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429000" y="4813101"/>
            <a:ext cx="258962" cy="285752"/>
          </a:xfrm>
          <a:custGeom>
            <a:avLst/>
            <a:gdLst/>
            <a:ahLst/>
            <a:cxnLst/>
            <a:rect l="0" t="0" r="0" b="0"/>
            <a:pathLst>
              <a:path w="258962" h="285752">
                <a:moveTo>
                  <a:pt x="98227" y="8930"/>
                </a:moveTo>
                <a:lnTo>
                  <a:pt x="107156" y="893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96453" y="17860"/>
                </a:lnTo>
                <a:lnTo>
                  <a:pt x="214313" y="26789"/>
                </a:lnTo>
                <a:lnTo>
                  <a:pt x="232172" y="44649"/>
                </a:lnTo>
                <a:lnTo>
                  <a:pt x="241102" y="62508"/>
                </a:lnTo>
                <a:lnTo>
                  <a:pt x="250031" y="89297"/>
                </a:lnTo>
                <a:lnTo>
                  <a:pt x="258961" y="107157"/>
                </a:lnTo>
                <a:lnTo>
                  <a:pt x="258961" y="125016"/>
                </a:lnTo>
                <a:lnTo>
                  <a:pt x="250031" y="142876"/>
                </a:lnTo>
                <a:lnTo>
                  <a:pt x="241102" y="160735"/>
                </a:lnTo>
                <a:lnTo>
                  <a:pt x="223242" y="178594"/>
                </a:lnTo>
                <a:lnTo>
                  <a:pt x="205383" y="196454"/>
                </a:lnTo>
                <a:lnTo>
                  <a:pt x="178594" y="214313"/>
                </a:lnTo>
                <a:lnTo>
                  <a:pt x="151805" y="223243"/>
                </a:lnTo>
                <a:lnTo>
                  <a:pt x="116086" y="232172"/>
                </a:lnTo>
                <a:lnTo>
                  <a:pt x="89297" y="241102"/>
                </a:lnTo>
                <a:lnTo>
                  <a:pt x="62508" y="241102"/>
                </a:lnTo>
                <a:lnTo>
                  <a:pt x="35719" y="241102"/>
                </a:lnTo>
                <a:lnTo>
                  <a:pt x="17859" y="232172"/>
                </a:lnTo>
                <a:lnTo>
                  <a:pt x="0" y="232172"/>
                </a:lnTo>
                <a:lnTo>
                  <a:pt x="0" y="223243"/>
                </a:lnTo>
                <a:lnTo>
                  <a:pt x="0" y="214313"/>
                </a:lnTo>
                <a:lnTo>
                  <a:pt x="0" y="196454"/>
                </a:lnTo>
                <a:lnTo>
                  <a:pt x="8930" y="187524"/>
                </a:lnTo>
                <a:lnTo>
                  <a:pt x="17859" y="178594"/>
                </a:lnTo>
                <a:lnTo>
                  <a:pt x="35719" y="169665"/>
                </a:lnTo>
                <a:lnTo>
                  <a:pt x="53578" y="169665"/>
                </a:lnTo>
                <a:lnTo>
                  <a:pt x="71438" y="169665"/>
                </a:lnTo>
                <a:lnTo>
                  <a:pt x="80367" y="178594"/>
                </a:lnTo>
                <a:lnTo>
                  <a:pt x="98227" y="196454"/>
                </a:lnTo>
                <a:lnTo>
                  <a:pt x="116086" y="205383"/>
                </a:lnTo>
                <a:lnTo>
                  <a:pt x="125016" y="223243"/>
                </a:lnTo>
                <a:lnTo>
                  <a:pt x="133945" y="232172"/>
                </a:lnTo>
                <a:lnTo>
                  <a:pt x="142875" y="250032"/>
                </a:lnTo>
                <a:lnTo>
                  <a:pt x="142875" y="258962"/>
                </a:lnTo>
                <a:lnTo>
                  <a:pt x="151805" y="276821"/>
                </a:lnTo>
                <a:lnTo>
                  <a:pt x="151805" y="276821"/>
                </a:lnTo>
                <a:lnTo>
                  <a:pt x="151805" y="285751"/>
                </a:lnTo>
                <a:lnTo>
                  <a:pt x="160734" y="285751"/>
                </a:lnTo>
                <a:lnTo>
                  <a:pt x="160734" y="28575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670102" y="4991695"/>
            <a:ext cx="160735" cy="187525"/>
          </a:xfrm>
          <a:custGeom>
            <a:avLst/>
            <a:gdLst/>
            <a:ahLst/>
            <a:cxnLst/>
            <a:rect l="0" t="0" r="0" b="0"/>
            <a:pathLst>
              <a:path w="160735" h="187525">
                <a:moveTo>
                  <a:pt x="133945" y="17860"/>
                </a:moveTo>
                <a:lnTo>
                  <a:pt x="133945" y="17860"/>
                </a:lnTo>
                <a:lnTo>
                  <a:pt x="133945" y="17860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6" y="8930"/>
                </a:lnTo>
                <a:lnTo>
                  <a:pt x="71437" y="17860"/>
                </a:lnTo>
                <a:lnTo>
                  <a:pt x="44648" y="35719"/>
                </a:lnTo>
                <a:lnTo>
                  <a:pt x="26789" y="53578"/>
                </a:lnTo>
                <a:lnTo>
                  <a:pt x="8929" y="8036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8929" y="160735"/>
                </a:lnTo>
                <a:lnTo>
                  <a:pt x="26789" y="178594"/>
                </a:lnTo>
                <a:lnTo>
                  <a:pt x="44648" y="178594"/>
                </a:lnTo>
                <a:lnTo>
                  <a:pt x="62507" y="187524"/>
                </a:lnTo>
                <a:lnTo>
                  <a:pt x="89296" y="187524"/>
                </a:lnTo>
                <a:lnTo>
                  <a:pt x="107156" y="178594"/>
                </a:lnTo>
                <a:lnTo>
                  <a:pt x="116086" y="169664"/>
                </a:lnTo>
                <a:lnTo>
                  <a:pt x="133945" y="151805"/>
                </a:lnTo>
                <a:lnTo>
                  <a:pt x="142875" y="133946"/>
                </a:lnTo>
                <a:lnTo>
                  <a:pt x="151804" y="107157"/>
                </a:lnTo>
                <a:lnTo>
                  <a:pt x="160734" y="89297"/>
                </a:lnTo>
                <a:lnTo>
                  <a:pt x="160734" y="71438"/>
                </a:lnTo>
                <a:lnTo>
                  <a:pt x="160734" y="53578"/>
                </a:lnTo>
                <a:lnTo>
                  <a:pt x="151804" y="44649"/>
                </a:lnTo>
                <a:lnTo>
                  <a:pt x="151804" y="35719"/>
                </a:lnTo>
                <a:lnTo>
                  <a:pt x="151804" y="3571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82641" y="4875609"/>
            <a:ext cx="241102" cy="303611"/>
          </a:xfrm>
          <a:custGeom>
            <a:avLst/>
            <a:gdLst/>
            <a:ahLst/>
            <a:cxnLst/>
            <a:rect l="0" t="0" r="0" b="0"/>
            <a:pathLst>
              <a:path w="241102" h="303611">
                <a:moveTo>
                  <a:pt x="80367" y="0"/>
                </a:move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69664" y="26789"/>
                </a:lnTo>
                <a:lnTo>
                  <a:pt x="196453" y="44649"/>
                </a:lnTo>
                <a:lnTo>
                  <a:pt x="214312" y="62508"/>
                </a:lnTo>
                <a:lnTo>
                  <a:pt x="223242" y="80368"/>
                </a:lnTo>
                <a:lnTo>
                  <a:pt x="241101" y="98227"/>
                </a:lnTo>
                <a:lnTo>
                  <a:pt x="241101" y="125016"/>
                </a:lnTo>
                <a:lnTo>
                  <a:pt x="241101" y="142875"/>
                </a:lnTo>
                <a:lnTo>
                  <a:pt x="232172" y="160735"/>
                </a:lnTo>
                <a:lnTo>
                  <a:pt x="214312" y="178594"/>
                </a:lnTo>
                <a:lnTo>
                  <a:pt x="187523" y="196454"/>
                </a:lnTo>
                <a:lnTo>
                  <a:pt x="160734" y="214313"/>
                </a:lnTo>
                <a:lnTo>
                  <a:pt x="133945" y="214313"/>
                </a:lnTo>
                <a:lnTo>
                  <a:pt x="107156" y="214313"/>
                </a:lnTo>
                <a:lnTo>
                  <a:pt x="71437" y="214313"/>
                </a:lnTo>
                <a:lnTo>
                  <a:pt x="53578" y="214313"/>
                </a:lnTo>
                <a:lnTo>
                  <a:pt x="26789" y="205383"/>
                </a:lnTo>
                <a:lnTo>
                  <a:pt x="17859" y="196454"/>
                </a:lnTo>
                <a:lnTo>
                  <a:pt x="8929" y="187524"/>
                </a:lnTo>
                <a:lnTo>
                  <a:pt x="0" y="187524"/>
                </a:lnTo>
                <a:lnTo>
                  <a:pt x="0" y="178594"/>
                </a:lnTo>
                <a:lnTo>
                  <a:pt x="8929" y="169664"/>
                </a:lnTo>
                <a:lnTo>
                  <a:pt x="17859" y="160735"/>
                </a:lnTo>
                <a:lnTo>
                  <a:pt x="35718" y="160735"/>
                </a:lnTo>
                <a:lnTo>
                  <a:pt x="53578" y="169664"/>
                </a:lnTo>
                <a:lnTo>
                  <a:pt x="71437" y="178594"/>
                </a:lnTo>
                <a:lnTo>
                  <a:pt x="98226" y="187524"/>
                </a:lnTo>
                <a:lnTo>
                  <a:pt x="116086" y="214313"/>
                </a:lnTo>
                <a:lnTo>
                  <a:pt x="133945" y="232172"/>
                </a:lnTo>
                <a:lnTo>
                  <a:pt x="151804" y="250032"/>
                </a:lnTo>
                <a:lnTo>
                  <a:pt x="160734" y="258961"/>
                </a:lnTo>
                <a:lnTo>
                  <a:pt x="169664" y="276821"/>
                </a:lnTo>
                <a:lnTo>
                  <a:pt x="178593" y="285750"/>
                </a:lnTo>
                <a:lnTo>
                  <a:pt x="178593" y="294680"/>
                </a:lnTo>
                <a:lnTo>
                  <a:pt x="187523" y="303610"/>
                </a:lnTo>
                <a:lnTo>
                  <a:pt x="187523" y="303610"/>
                </a:lnTo>
                <a:lnTo>
                  <a:pt x="187523" y="303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223742" y="5036344"/>
            <a:ext cx="241103" cy="241102"/>
          </a:xfrm>
          <a:custGeom>
            <a:avLst/>
            <a:gdLst/>
            <a:ahLst/>
            <a:cxnLst/>
            <a:rect l="0" t="0" r="0" b="0"/>
            <a:pathLst>
              <a:path w="241103" h="241102">
                <a:moveTo>
                  <a:pt x="241102" y="35719"/>
                </a:moveTo>
                <a:lnTo>
                  <a:pt x="241102" y="26789"/>
                </a:lnTo>
                <a:lnTo>
                  <a:pt x="241102" y="26789"/>
                </a:lnTo>
                <a:lnTo>
                  <a:pt x="241102" y="26789"/>
                </a:lnTo>
                <a:lnTo>
                  <a:pt x="232172" y="17859"/>
                </a:lnTo>
                <a:lnTo>
                  <a:pt x="214313" y="8929"/>
                </a:lnTo>
                <a:lnTo>
                  <a:pt x="205383" y="0"/>
                </a:lnTo>
                <a:lnTo>
                  <a:pt x="187524" y="0"/>
                </a:lnTo>
                <a:lnTo>
                  <a:pt x="16073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6" y="0"/>
                </a:lnTo>
                <a:lnTo>
                  <a:pt x="98227" y="8929"/>
                </a:lnTo>
                <a:lnTo>
                  <a:pt x="98227" y="17859"/>
                </a:lnTo>
                <a:lnTo>
                  <a:pt x="98227" y="26789"/>
                </a:lnTo>
                <a:lnTo>
                  <a:pt x="107156" y="44648"/>
                </a:lnTo>
                <a:lnTo>
                  <a:pt x="116086" y="53578"/>
                </a:lnTo>
                <a:lnTo>
                  <a:pt x="133946" y="80367"/>
                </a:lnTo>
                <a:lnTo>
                  <a:pt x="151805" y="98226"/>
                </a:lnTo>
                <a:lnTo>
                  <a:pt x="169664" y="125015"/>
                </a:lnTo>
                <a:lnTo>
                  <a:pt x="187524" y="142875"/>
                </a:lnTo>
                <a:lnTo>
                  <a:pt x="196453" y="169664"/>
                </a:lnTo>
                <a:lnTo>
                  <a:pt x="205383" y="187523"/>
                </a:lnTo>
                <a:lnTo>
                  <a:pt x="205383" y="205383"/>
                </a:lnTo>
                <a:lnTo>
                  <a:pt x="205383" y="214312"/>
                </a:lnTo>
                <a:lnTo>
                  <a:pt x="205383" y="232172"/>
                </a:lnTo>
                <a:lnTo>
                  <a:pt x="196453" y="241101"/>
                </a:lnTo>
                <a:lnTo>
                  <a:pt x="187524" y="241101"/>
                </a:lnTo>
                <a:lnTo>
                  <a:pt x="178594" y="241101"/>
                </a:lnTo>
                <a:lnTo>
                  <a:pt x="160735" y="241101"/>
                </a:lnTo>
                <a:lnTo>
                  <a:pt x="142875" y="232172"/>
                </a:lnTo>
                <a:lnTo>
                  <a:pt x="116086" y="223242"/>
                </a:lnTo>
                <a:lnTo>
                  <a:pt x="98227" y="214312"/>
                </a:lnTo>
                <a:lnTo>
                  <a:pt x="80367" y="196453"/>
                </a:lnTo>
                <a:lnTo>
                  <a:pt x="53578" y="178594"/>
                </a:lnTo>
                <a:lnTo>
                  <a:pt x="26789" y="160734"/>
                </a:lnTo>
                <a:lnTo>
                  <a:pt x="8930" y="14287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Determine if the graphs are proportional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610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6563320" y="2491383"/>
            <a:ext cx="392908" cy="8931"/>
          </a:xfrm>
          <a:custGeom>
            <a:avLst/>
            <a:gdLst/>
            <a:ahLst/>
            <a:cxnLst/>
            <a:rect l="0" t="0" r="0" b="0"/>
            <a:pathLst>
              <a:path w="392908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8930"/>
                </a:lnTo>
                <a:lnTo>
                  <a:pt x="53578" y="8930"/>
                </a:lnTo>
                <a:lnTo>
                  <a:pt x="80368" y="8930"/>
                </a:lnTo>
                <a:lnTo>
                  <a:pt x="125016" y="8930"/>
                </a:lnTo>
                <a:lnTo>
                  <a:pt x="169664" y="8930"/>
                </a:lnTo>
                <a:lnTo>
                  <a:pt x="205383" y="8930"/>
                </a:lnTo>
                <a:lnTo>
                  <a:pt x="250032" y="8930"/>
                </a:lnTo>
                <a:lnTo>
                  <a:pt x="285750" y="8930"/>
                </a:lnTo>
                <a:lnTo>
                  <a:pt x="321469" y="8930"/>
                </a:lnTo>
                <a:lnTo>
                  <a:pt x="348258" y="8930"/>
                </a:lnTo>
                <a:lnTo>
                  <a:pt x="366118" y="8930"/>
                </a:lnTo>
                <a:lnTo>
                  <a:pt x="375047" y="8930"/>
                </a:lnTo>
                <a:lnTo>
                  <a:pt x="383977" y="0"/>
                </a:lnTo>
                <a:lnTo>
                  <a:pt x="392907" y="0"/>
                </a:lnTo>
                <a:lnTo>
                  <a:pt x="392907" y="0"/>
                </a:lnTo>
                <a:lnTo>
                  <a:pt x="392907" y="0"/>
                </a:lnTo>
                <a:lnTo>
                  <a:pt x="39290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045523" y="2491383"/>
            <a:ext cx="455416" cy="17860"/>
          </a:xfrm>
          <a:custGeom>
            <a:avLst/>
            <a:gdLst/>
            <a:ahLst/>
            <a:cxnLst/>
            <a:rect l="0" t="0" r="0" b="0"/>
            <a:pathLst>
              <a:path w="455416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9" y="17859"/>
                </a:lnTo>
                <a:lnTo>
                  <a:pt x="71438" y="8930"/>
                </a:lnTo>
                <a:lnTo>
                  <a:pt x="107157" y="8930"/>
                </a:lnTo>
                <a:lnTo>
                  <a:pt x="133946" y="8930"/>
                </a:lnTo>
                <a:lnTo>
                  <a:pt x="178594" y="8930"/>
                </a:lnTo>
                <a:lnTo>
                  <a:pt x="214313" y="8930"/>
                </a:lnTo>
                <a:lnTo>
                  <a:pt x="258961" y="0"/>
                </a:lnTo>
                <a:lnTo>
                  <a:pt x="294680" y="0"/>
                </a:lnTo>
                <a:lnTo>
                  <a:pt x="330399" y="0"/>
                </a:lnTo>
                <a:lnTo>
                  <a:pt x="366118" y="0"/>
                </a:lnTo>
                <a:lnTo>
                  <a:pt x="401836" y="0"/>
                </a:lnTo>
                <a:lnTo>
                  <a:pt x="428625" y="0"/>
                </a:lnTo>
                <a:lnTo>
                  <a:pt x="437555" y="0"/>
                </a:lnTo>
                <a:lnTo>
                  <a:pt x="446485" y="0"/>
                </a:lnTo>
                <a:lnTo>
                  <a:pt x="455415" y="0"/>
                </a:lnTo>
                <a:lnTo>
                  <a:pt x="455415" y="0"/>
                </a:lnTo>
                <a:lnTo>
                  <a:pt x="446485" y="0"/>
                </a:lnTo>
                <a:lnTo>
                  <a:pt x="446485" y="0"/>
                </a:lnTo>
                <a:lnTo>
                  <a:pt x="437555" y="0"/>
                </a:lnTo>
                <a:lnTo>
                  <a:pt x="43755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652742" y="2455664"/>
            <a:ext cx="330400" cy="17860"/>
          </a:xfrm>
          <a:custGeom>
            <a:avLst/>
            <a:gdLst/>
            <a:ahLst/>
            <a:cxnLst/>
            <a:rect l="0" t="0" r="0" b="0"/>
            <a:pathLst>
              <a:path w="330400" h="17860">
                <a:moveTo>
                  <a:pt x="893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42875" y="8930"/>
                </a:lnTo>
                <a:lnTo>
                  <a:pt x="178594" y="8930"/>
                </a:lnTo>
                <a:lnTo>
                  <a:pt x="214313" y="8930"/>
                </a:lnTo>
                <a:lnTo>
                  <a:pt x="241102" y="8930"/>
                </a:lnTo>
                <a:lnTo>
                  <a:pt x="267891" y="8930"/>
                </a:lnTo>
                <a:lnTo>
                  <a:pt x="294680" y="8930"/>
                </a:lnTo>
                <a:lnTo>
                  <a:pt x="312539" y="8930"/>
                </a:lnTo>
                <a:lnTo>
                  <a:pt x="321469" y="8930"/>
                </a:lnTo>
                <a:lnTo>
                  <a:pt x="330399" y="8930"/>
                </a:lnTo>
                <a:lnTo>
                  <a:pt x="330399" y="0"/>
                </a:lnTo>
                <a:lnTo>
                  <a:pt x="330399" y="0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956352" y="1910953"/>
            <a:ext cx="535781" cy="589361"/>
          </a:xfrm>
          <a:custGeom>
            <a:avLst/>
            <a:gdLst/>
            <a:ahLst/>
            <a:cxnLst/>
            <a:rect l="0" t="0" r="0" b="0"/>
            <a:pathLst>
              <a:path w="535781" h="589361">
                <a:moveTo>
                  <a:pt x="160734" y="0"/>
                </a:moveTo>
                <a:lnTo>
                  <a:pt x="151804" y="0"/>
                </a:lnTo>
                <a:lnTo>
                  <a:pt x="142875" y="8930"/>
                </a:lnTo>
                <a:lnTo>
                  <a:pt x="116086" y="17859"/>
                </a:lnTo>
                <a:lnTo>
                  <a:pt x="89296" y="35719"/>
                </a:lnTo>
                <a:lnTo>
                  <a:pt x="71437" y="53578"/>
                </a:lnTo>
                <a:lnTo>
                  <a:pt x="53578" y="80367"/>
                </a:lnTo>
                <a:lnTo>
                  <a:pt x="35718" y="107156"/>
                </a:lnTo>
                <a:lnTo>
                  <a:pt x="26789" y="133945"/>
                </a:lnTo>
                <a:lnTo>
                  <a:pt x="17859" y="169664"/>
                </a:lnTo>
                <a:lnTo>
                  <a:pt x="8929" y="205383"/>
                </a:lnTo>
                <a:lnTo>
                  <a:pt x="8929" y="241101"/>
                </a:lnTo>
                <a:lnTo>
                  <a:pt x="0" y="285750"/>
                </a:lnTo>
                <a:lnTo>
                  <a:pt x="0" y="321469"/>
                </a:lnTo>
                <a:lnTo>
                  <a:pt x="0" y="366117"/>
                </a:lnTo>
                <a:lnTo>
                  <a:pt x="0" y="401836"/>
                </a:lnTo>
                <a:lnTo>
                  <a:pt x="8929" y="446484"/>
                </a:lnTo>
                <a:lnTo>
                  <a:pt x="17859" y="473273"/>
                </a:lnTo>
                <a:lnTo>
                  <a:pt x="35718" y="508992"/>
                </a:lnTo>
                <a:lnTo>
                  <a:pt x="53578" y="535781"/>
                </a:lnTo>
                <a:lnTo>
                  <a:pt x="71437" y="553641"/>
                </a:lnTo>
                <a:lnTo>
                  <a:pt x="98226" y="571500"/>
                </a:lnTo>
                <a:lnTo>
                  <a:pt x="125015" y="580430"/>
                </a:lnTo>
                <a:lnTo>
                  <a:pt x="160734" y="589360"/>
                </a:lnTo>
                <a:lnTo>
                  <a:pt x="196453" y="589360"/>
                </a:lnTo>
                <a:lnTo>
                  <a:pt x="232171" y="589360"/>
                </a:lnTo>
                <a:lnTo>
                  <a:pt x="267889" y="580430"/>
                </a:lnTo>
                <a:lnTo>
                  <a:pt x="303608" y="562570"/>
                </a:lnTo>
                <a:lnTo>
                  <a:pt x="339327" y="544711"/>
                </a:lnTo>
                <a:lnTo>
                  <a:pt x="375046" y="526851"/>
                </a:lnTo>
                <a:lnTo>
                  <a:pt x="410764" y="500062"/>
                </a:lnTo>
                <a:lnTo>
                  <a:pt x="437553" y="473273"/>
                </a:lnTo>
                <a:lnTo>
                  <a:pt x="464343" y="446484"/>
                </a:lnTo>
                <a:lnTo>
                  <a:pt x="482202" y="410766"/>
                </a:lnTo>
                <a:lnTo>
                  <a:pt x="508991" y="383976"/>
                </a:lnTo>
                <a:lnTo>
                  <a:pt x="517921" y="348258"/>
                </a:lnTo>
                <a:lnTo>
                  <a:pt x="526850" y="312539"/>
                </a:lnTo>
                <a:lnTo>
                  <a:pt x="535780" y="276820"/>
                </a:lnTo>
                <a:lnTo>
                  <a:pt x="535780" y="241101"/>
                </a:lnTo>
                <a:lnTo>
                  <a:pt x="526850" y="214312"/>
                </a:lnTo>
                <a:lnTo>
                  <a:pt x="517921" y="178594"/>
                </a:lnTo>
                <a:lnTo>
                  <a:pt x="500061" y="151805"/>
                </a:lnTo>
                <a:lnTo>
                  <a:pt x="482202" y="125016"/>
                </a:lnTo>
                <a:lnTo>
                  <a:pt x="455413" y="98226"/>
                </a:lnTo>
                <a:lnTo>
                  <a:pt x="419694" y="71437"/>
                </a:lnTo>
                <a:lnTo>
                  <a:pt x="383975" y="53578"/>
                </a:lnTo>
                <a:lnTo>
                  <a:pt x="348257" y="35719"/>
                </a:lnTo>
                <a:lnTo>
                  <a:pt x="303608" y="26789"/>
                </a:lnTo>
                <a:lnTo>
                  <a:pt x="258960" y="17859"/>
                </a:lnTo>
                <a:lnTo>
                  <a:pt x="205382" y="1785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491883" y="2875359"/>
            <a:ext cx="223243" cy="276821"/>
          </a:xfrm>
          <a:custGeom>
            <a:avLst/>
            <a:gdLst/>
            <a:ahLst/>
            <a:cxnLst/>
            <a:rect l="0" t="0" r="0" b="0"/>
            <a:pathLst>
              <a:path w="223243" h="276821">
                <a:moveTo>
                  <a:pt x="53578" y="0"/>
                </a:move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53578"/>
                </a:lnTo>
                <a:lnTo>
                  <a:pt x="44648" y="71437"/>
                </a:lnTo>
                <a:lnTo>
                  <a:pt x="44648" y="98227"/>
                </a:lnTo>
                <a:lnTo>
                  <a:pt x="35719" y="125016"/>
                </a:lnTo>
                <a:lnTo>
                  <a:pt x="26789" y="151805"/>
                </a:lnTo>
                <a:lnTo>
                  <a:pt x="17859" y="169664"/>
                </a:lnTo>
                <a:lnTo>
                  <a:pt x="8930" y="196453"/>
                </a:lnTo>
                <a:lnTo>
                  <a:pt x="0" y="223242"/>
                </a:lnTo>
                <a:lnTo>
                  <a:pt x="0" y="241102"/>
                </a:lnTo>
                <a:lnTo>
                  <a:pt x="8930" y="258961"/>
                </a:lnTo>
                <a:lnTo>
                  <a:pt x="17859" y="267891"/>
                </a:lnTo>
                <a:lnTo>
                  <a:pt x="26789" y="267891"/>
                </a:lnTo>
                <a:lnTo>
                  <a:pt x="44648" y="276820"/>
                </a:lnTo>
                <a:lnTo>
                  <a:pt x="62508" y="267891"/>
                </a:lnTo>
                <a:lnTo>
                  <a:pt x="89297" y="267891"/>
                </a:lnTo>
                <a:lnTo>
                  <a:pt x="116086" y="258961"/>
                </a:lnTo>
                <a:lnTo>
                  <a:pt x="142875" y="250031"/>
                </a:lnTo>
                <a:lnTo>
                  <a:pt x="169664" y="241102"/>
                </a:lnTo>
                <a:lnTo>
                  <a:pt x="196453" y="223242"/>
                </a:lnTo>
                <a:lnTo>
                  <a:pt x="205383" y="214312"/>
                </a:lnTo>
                <a:lnTo>
                  <a:pt x="223242" y="214312"/>
                </a:lnTo>
                <a:lnTo>
                  <a:pt x="223242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741914" y="2830711"/>
            <a:ext cx="26790" cy="491133"/>
          </a:xfrm>
          <a:custGeom>
            <a:avLst/>
            <a:gdLst/>
            <a:ahLst/>
            <a:cxnLst/>
            <a:rect l="0" t="0" r="0" b="0"/>
            <a:pathLst>
              <a:path w="26790" h="491133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26789"/>
                </a:lnTo>
                <a:lnTo>
                  <a:pt x="17859" y="44648"/>
                </a:lnTo>
                <a:lnTo>
                  <a:pt x="17859" y="71437"/>
                </a:lnTo>
                <a:lnTo>
                  <a:pt x="17859" y="98226"/>
                </a:lnTo>
                <a:lnTo>
                  <a:pt x="17859" y="133945"/>
                </a:lnTo>
                <a:lnTo>
                  <a:pt x="8930" y="169664"/>
                </a:lnTo>
                <a:lnTo>
                  <a:pt x="8930" y="214312"/>
                </a:lnTo>
                <a:lnTo>
                  <a:pt x="8930" y="250031"/>
                </a:lnTo>
                <a:lnTo>
                  <a:pt x="8930" y="294679"/>
                </a:lnTo>
                <a:lnTo>
                  <a:pt x="0" y="330398"/>
                </a:lnTo>
                <a:lnTo>
                  <a:pt x="0" y="366117"/>
                </a:lnTo>
                <a:lnTo>
                  <a:pt x="0" y="401835"/>
                </a:lnTo>
                <a:lnTo>
                  <a:pt x="0" y="428625"/>
                </a:lnTo>
                <a:lnTo>
                  <a:pt x="0" y="455414"/>
                </a:lnTo>
                <a:lnTo>
                  <a:pt x="0" y="473273"/>
                </a:lnTo>
                <a:lnTo>
                  <a:pt x="0" y="482203"/>
                </a:lnTo>
                <a:lnTo>
                  <a:pt x="0" y="491132"/>
                </a:lnTo>
                <a:lnTo>
                  <a:pt x="0" y="49113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054453" y="2955726"/>
            <a:ext cx="17861" cy="312540"/>
          </a:xfrm>
          <a:custGeom>
            <a:avLst/>
            <a:gdLst/>
            <a:ahLst/>
            <a:cxnLst/>
            <a:rect l="0" t="0" r="0" b="0"/>
            <a:pathLst>
              <a:path w="17861" h="31254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17860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5"/>
                </a:lnTo>
                <a:lnTo>
                  <a:pt x="8930" y="187524"/>
                </a:lnTo>
                <a:lnTo>
                  <a:pt x="8930" y="214313"/>
                </a:lnTo>
                <a:lnTo>
                  <a:pt x="8930" y="241102"/>
                </a:lnTo>
                <a:lnTo>
                  <a:pt x="8930" y="258961"/>
                </a:lnTo>
                <a:lnTo>
                  <a:pt x="8930" y="276820"/>
                </a:lnTo>
                <a:lnTo>
                  <a:pt x="17860" y="294680"/>
                </a:lnTo>
                <a:lnTo>
                  <a:pt x="17860" y="312539"/>
                </a:lnTo>
                <a:lnTo>
                  <a:pt x="17860" y="312539"/>
                </a:lnTo>
                <a:lnTo>
                  <a:pt x="17860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920508" y="3107531"/>
            <a:ext cx="276821" cy="17860"/>
          </a:xfrm>
          <a:custGeom>
            <a:avLst/>
            <a:gdLst/>
            <a:ahLst/>
            <a:cxnLst/>
            <a:rect l="0" t="0" r="0" b="0"/>
            <a:pathLst>
              <a:path w="276821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8930"/>
                </a:lnTo>
                <a:lnTo>
                  <a:pt x="44648" y="0"/>
                </a:lnTo>
                <a:lnTo>
                  <a:pt x="71437" y="0"/>
                </a:lnTo>
                <a:lnTo>
                  <a:pt x="107156" y="0"/>
                </a:lnTo>
                <a:lnTo>
                  <a:pt x="151805" y="8930"/>
                </a:lnTo>
                <a:lnTo>
                  <a:pt x="187523" y="8930"/>
                </a:lnTo>
                <a:lnTo>
                  <a:pt x="232172" y="8930"/>
                </a:lnTo>
                <a:lnTo>
                  <a:pt x="258961" y="8930"/>
                </a:lnTo>
                <a:lnTo>
                  <a:pt x="276820" y="17859"/>
                </a:lnTo>
                <a:lnTo>
                  <a:pt x="276820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393781" y="2884289"/>
            <a:ext cx="17861" cy="383977"/>
          </a:xfrm>
          <a:custGeom>
            <a:avLst/>
            <a:gdLst/>
            <a:ahLst/>
            <a:cxnLst/>
            <a:rect l="0" t="0" r="0" b="0"/>
            <a:pathLst>
              <a:path w="17861" h="38397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33945"/>
                </a:lnTo>
                <a:lnTo>
                  <a:pt x="8930" y="169664"/>
                </a:lnTo>
                <a:lnTo>
                  <a:pt x="8930" y="205382"/>
                </a:lnTo>
                <a:lnTo>
                  <a:pt x="8930" y="232172"/>
                </a:lnTo>
                <a:lnTo>
                  <a:pt x="8930" y="267890"/>
                </a:lnTo>
                <a:lnTo>
                  <a:pt x="8930" y="294679"/>
                </a:lnTo>
                <a:lnTo>
                  <a:pt x="8930" y="330398"/>
                </a:lnTo>
                <a:lnTo>
                  <a:pt x="17860" y="357187"/>
                </a:lnTo>
                <a:lnTo>
                  <a:pt x="17860" y="375047"/>
                </a:lnTo>
                <a:lnTo>
                  <a:pt x="17860" y="383976"/>
                </a:lnTo>
                <a:lnTo>
                  <a:pt x="17860" y="3839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500938" y="3187898"/>
            <a:ext cx="44649" cy="44649"/>
          </a:xfrm>
          <a:custGeom>
            <a:avLst/>
            <a:gdLst/>
            <a:ahLst/>
            <a:cxnLst/>
            <a:rect l="0" t="0" r="0" b="0"/>
            <a:pathLst>
              <a:path w="44649" h="44649">
                <a:moveTo>
                  <a:pt x="44648" y="44648"/>
                </a:moveTo>
                <a:lnTo>
                  <a:pt x="35718" y="44648"/>
                </a:lnTo>
                <a:lnTo>
                  <a:pt x="35718" y="44648"/>
                </a:lnTo>
                <a:lnTo>
                  <a:pt x="35718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617023" y="2830711"/>
            <a:ext cx="348259" cy="366118"/>
          </a:xfrm>
          <a:custGeom>
            <a:avLst/>
            <a:gdLst/>
            <a:ahLst/>
            <a:cxnLst/>
            <a:rect l="0" t="0" r="0" b="0"/>
            <a:pathLst>
              <a:path w="348259" h="366118">
                <a:moveTo>
                  <a:pt x="241102" y="26789"/>
                </a:moveTo>
                <a:lnTo>
                  <a:pt x="232172" y="17859"/>
                </a:lnTo>
                <a:lnTo>
                  <a:pt x="232172" y="17859"/>
                </a:lnTo>
                <a:lnTo>
                  <a:pt x="232172" y="8929"/>
                </a:lnTo>
                <a:lnTo>
                  <a:pt x="232172" y="8929"/>
                </a:lnTo>
                <a:lnTo>
                  <a:pt x="223243" y="0"/>
                </a:lnTo>
                <a:lnTo>
                  <a:pt x="214313" y="0"/>
                </a:lnTo>
                <a:lnTo>
                  <a:pt x="196454" y="8929"/>
                </a:lnTo>
                <a:lnTo>
                  <a:pt x="187524" y="17859"/>
                </a:lnTo>
                <a:lnTo>
                  <a:pt x="160735" y="26789"/>
                </a:lnTo>
                <a:lnTo>
                  <a:pt x="142875" y="35718"/>
                </a:lnTo>
                <a:lnTo>
                  <a:pt x="116086" y="53578"/>
                </a:lnTo>
                <a:lnTo>
                  <a:pt x="98227" y="71437"/>
                </a:lnTo>
                <a:lnTo>
                  <a:pt x="80368" y="89296"/>
                </a:lnTo>
                <a:lnTo>
                  <a:pt x="62508" y="107156"/>
                </a:lnTo>
                <a:lnTo>
                  <a:pt x="44649" y="125015"/>
                </a:lnTo>
                <a:lnTo>
                  <a:pt x="35719" y="142875"/>
                </a:lnTo>
                <a:lnTo>
                  <a:pt x="35719" y="151804"/>
                </a:lnTo>
                <a:lnTo>
                  <a:pt x="35719" y="160734"/>
                </a:lnTo>
                <a:lnTo>
                  <a:pt x="44649" y="169664"/>
                </a:lnTo>
                <a:lnTo>
                  <a:pt x="53579" y="169664"/>
                </a:lnTo>
                <a:lnTo>
                  <a:pt x="71438" y="169664"/>
                </a:lnTo>
                <a:lnTo>
                  <a:pt x="80368" y="169664"/>
                </a:lnTo>
                <a:lnTo>
                  <a:pt x="98227" y="169664"/>
                </a:lnTo>
                <a:lnTo>
                  <a:pt x="125016" y="160734"/>
                </a:lnTo>
                <a:lnTo>
                  <a:pt x="151805" y="160734"/>
                </a:lnTo>
                <a:lnTo>
                  <a:pt x="178594" y="160734"/>
                </a:lnTo>
                <a:lnTo>
                  <a:pt x="214313" y="160734"/>
                </a:lnTo>
                <a:lnTo>
                  <a:pt x="241102" y="169664"/>
                </a:lnTo>
                <a:lnTo>
                  <a:pt x="267891" y="178593"/>
                </a:lnTo>
                <a:lnTo>
                  <a:pt x="294680" y="187523"/>
                </a:lnTo>
                <a:lnTo>
                  <a:pt x="321469" y="196453"/>
                </a:lnTo>
                <a:lnTo>
                  <a:pt x="330399" y="214312"/>
                </a:lnTo>
                <a:lnTo>
                  <a:pt x="348258" y="232171"/>
                </a:lnTo>
                <a:lnTo>
                  <a:pt x="348258" y="250031"/>
                </a:lnTo>
                <a:lnTo>
                  <a:pt x="348258" y="258960"/>
                </a:lnTo>
                <a:lnTo>
                  <a:pt x="348258" y="276820"/>
                </a:lnTo>
                <a:lnTo>
                  <a:pt x="339329" y="294679"/>
                </a:lnTo>
                <a:lnTo>
                  <a:pt x="321469" y="312539"/>
                </a:lnTo>
                <a:lnTo>
                  <a:pt x="303610" y="321468"/>
                </a:lnTo>
                <a:lnTo>
                  <a:pt x="276821" y="339328"/>
                </a:lnTo>
                <a:lnTo>
                  <a:pt x="241102" y="348257"/>
                </a:lnTo>
                <a:lnTo>
                  <a:pt x="214313" y="357187"/>
                </a:lnTo>
                <a:lnTo>
                  <a:pt x="178594" y="357187"/>
                </a:lnTo>
                <a:lnTo>
                  <a:pt x="142875" y="366117"/>
                </a:lnTo>
                <a:lnTo>
                  <a:pt x="107157" y="366117"/>
                </a:lnTo>
                <a:lnTo>
                  <a:pt x="80368" y="357187"/>
                </a:lnTo>
                <a:lnTo>
                  <a:pt x="53579" y="357187"/>
                </a:lnTo>
                <a:lnTo>
                  <a:pt x="26790" y="348257"/>
                </a:lnTo>
                <a:lnTo>
                  <a:pt x="17860" y="330398"/>
                </a:lnTo>
                <a:lnTo>
                  <a:pt x="0" y="321468"/>
                </a:lnTo>
                <a:lnTo>
                  <a:pt x="0" y="321468"/>
                </a:lnTo>
                <a:lnTo>
                  <a:pt x="0" y="3214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045648" y="2839640"/>
            <a:ext cx="321469" cy="348259"/>
          </a:xfrm>
          <a:custGeom>
            <a:avLst/>
            <a:gdLst/>
            <a:ahLst/>
            <a:cxnLst/>
            <a:rect l="0" t="0" r="0" b="0"/>
            <a:pathLst>
              <a:path w="321469" h="348259">
                <a:moveTo>
                  <a:pt x="223242" y="8930"/>
                </a:moveTo>
                <a:lnTo>
                  <a:pt x="214312" y="8930"/>
                </a:lnTo>
                <a:lnTo>
                  <a:pt x="205382" y="8930"/>
                </a:lnTo>
                <a:lnTo>
                  <a:pt x="187523" y="0"/>
                </a:lnTo>
                <a:lnTo>
                  <a:pt x="169664" y="0"/>
                </a:lnTo>
                <a:lnTo>
                  <a:pt x="151804" y="0"/>
                </a:lnTo>
                <a:lnTo>
                  <a:pt x="133946" y="8930"/>
                </a:lnTo>
                <a:lnTo>
                  <a:pt x="107157" y="26789"/>
                </a:lnTo>
                <a:lnTo>
                  <a:pt x="80368" y="44649"/>
                </a:lnTo>
                <a:lnTo>
                  <a:pt x="62508" y="71438"/>
                </a:lnTo>
                <a:lnTo>
                  <a:pt x="35719" y="98227"/>
                </a:lnTo>
                <a:lnTo>
                  <a:pt x="17860" y="125016"/>
                </a:lnTo>
                <a:lnTo>
                  <a:pt x="0" y="160735"/>
                </a:lnTo>
                <a:lnTo>
                  <a:pt x="0" y="196453"/>
                </a:lnTo>
                <a:lnTo>
                  <a:pt x="0" y="223242"/>
                </a:lnTo>
                <a:lnTo>
                  <a:pt x="0" y="258961"/>
                </a:lnTo>
                <a:lnTo>
                  <a:pt x="17860" y="285750"/>
                </a:lnTo>
                <a:lnTo>
                  <a:pt x="35719" y="312539"/>
                </a:lnTo>
                <a:lnTo>
                  <a:pt x="62508" y="330399"/>
                </a:lnTo>
                <a:lnTo>
                  <a:pt x="89297" y="339328"/>
                </a:lnTo>
                <a:lnTo>
                  <a:pt x="125016" y="348258"/>
                </a:lnTo>
                <a:lnTo>
                  <a:pt x="160734" y="348258"/>
                </a:lnTo>
                <a:lnTo>
                  <a:pt x="205382" y="330399"/>
                </a:lnTo>
                <a:lnTo>
                  <a:pt x="241101" y="312539"/>
                </a:lnTo>
                <a:lnTo>
                  <a:pt x="276820" y="294680"/>
                </a:lnTo>
                <a:lnTo>
                  <a:pt x="303609" y="267891"/>
                </a:lnTo>
                <a:lnTo>
                  <a:pt x="321468" y="241102"/>
                </a:lnTo>
                <a:lnTo>
                  <a:pt x="321468" y="205383"/>
                </a:lnTo>
                <a:lnTo>
                  <a:pt x="312539" y="169664"/>
                </a:lnTo>
                <a:lnTo>
                  <a:pt x="294679" y="142875"/>
                </a:lnTo>
                <a:lnTo>
                  <a:pt x="276820" y="116086"/>
                </a:lnTo>
                <a:lnTo>
                  <a:pt x="250031" y="89297"/>
                </a:lnTo>
                <a:lnTo>
                  <a:pt x="223242" y="80367"/>
                </a:lnTo>
                <a:lnTo>
                  <a:pt x="196453" y="62508"/>
                </a:lnTo>
                <a:lnTo>
                  <a:pt x="169664" y="53578"/>
                </a:lnTo>
                <a:lnTo>
                  <a:pt x="151804" y="44649"/>
                </a:lnTo>
                <a:lnTo>
                  <a:pt x="125016" y="35719"/>
                </a:lnTo>
                <a:lnTo>
                  <a:pt x="116086" y="35719"/>
                </a:lnTo>
                <a:lnTo>
                  <a:pt x="107157" y="35719"/>
                </a:lnTo>
                <a:lnTo>
                  <a:pt x="107157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474273" y="3071812"/>
            <a:ext cx="125016" cy="151806"/>
          </a:xfrm>
          <a:custGeom>
            <a:avLst/>
            <a:gdLst/>
            <a:ahLst/>
            <a:cxnLst/>
            <a:rect l="0" t="0" r="0" b="0"/>
            <a:pathLst>
              <a:path w="125016" h="151806">
                <a:moveTo>
                  <a:pt x="44648" y="151805"/>
                </a:moveTo>
                <a:lnTo>
                  <a:pt x="44648" y="142875"/>
                </a:lnTo>
                <a:lnTo>
                  <a:pt x="44648" y="142875"/>
                </a:lnTo>
                <a:lnTo>
                  <a:pt x="44648" y="133945"/>
                </a:lnTo>
                <a:lnTo>
                  <a:pt x="35718" y="116086"/>
                </a:lnTo>
                <a:lnTo>
                  <a:pt x="26789" y="98227"/>
                </a:lnTo>
                <a:lnTo>
                  <a:pt x="17859" y="80367"/>
                </a:lnTo>
                <a:lnTo>
                  <a:pt x="8929" y="5357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5" y="26789"/>
                </a:lnTo>
                <a:lnTo>
                  <a:pt x="125015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634258" y="4295179"/>
            <a:ext cx="285751" cy="241103"/>
          </a:xfrm>
          <a:custGeom>
            <a:avLst/>
            <a:gdLst/>
            <a:ahLst/>
            <a:cxnLst/>
            <a:rect l="0" t="0" r="0" b="0"/>
            <a:pathLst>
              <a:path w="285751" h="241103">
                <a:moveTo>
                  <a:pt x="285750" y="80367"/>
                </a:moveTo>
                <a:lnTo>
                  <a:pt x="285750" y="80367"/>
                </a:lnTo>
                <a:lnTo>
                  <a:pt x="285750" y="80367"/>
                </a:lnTo>
                <a:lnTo>
                  <a:pt x="285750" y="71438"/>
                </a:lnTo>
                <a:lnTo>
                  <a:pt x="285750" y="71438"/>
                </a:lnTo>
                <a:lnTo>
                  <a:pt x="285750" y="71438"/>
                </a:lnTo>
                <a:lnTo>
                  <a:pt x="276820" y="62508"/>
                </a:lnTo>
                <a:lnTo>
                  <a:pt x="267890" y="53578"/>
                </a:lnTo>
                <a:lnTo>
                  <a:pt x="258961" y="44649"/>
                </a:lnTo>
                <a:lnTo>
                  <a:pt x="241101" y="26789"/>
                </a:lnTo>
                <a:lnTo>
                  <a:pt x="232172" y="17860"/>
                </a:lnTo>
                <a:lnTo>
                  <a:pt x="214312" y="17860"/>
                </a:lnTo>
                <a:lnTo>
                  <a:pt x="205383" y="8930"/>
                </a:lnTo>
                <a:lnTo>
                  <a:pt x="187523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42875" y="17860"/>
                </a:lnTo>
                <a:lnTo>
                  <a:pt x="133945" y="17860"/>
                </a:lnTo>
                <a:lnTo>
                  <a:pt x="125015" y="26789"/>
                </a:lnTo>
                <a:lnTo>
                  <a:pt x="116086" y="35719"/>
                </a:lnTo>
                <a:lnTo>
                  <a:pt x="107156" y="44649"/>
                </a:lnTo>
                <a:lnTo>
                  <a:pt x="98226" y="53578"/>
                </a:lnTo>
                <a:lnTo>
                  <a:pt x="89297" y="62508"/>
                </a:lnTo>
                <a:lnTo>
                  <a:pt x="8929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80367"/>
                </a:lnTo>
                <a:lnTo>
                  <a:pt x="80367" y="80367"/>
                </a:lnTo>
                <a:lnTo>
                  <a:pt x="89297" y="80367"/>
                </a:lnTo>
                <a:lnTo>
                  <a:pt x="98226" y="89297"/>
                </a:lnTo>
                <a:lnTo>
                  <a:pt x="107156" y="89297"/>
                </a:lnTo>
                <a:lnTo>
                  <a:pt x="125015" y="89297"/>
                </a:lnTo>
                <a:lnTo>
                  <a:pt x="142875" y="98227"/>
                </a:lnTo>
                <a:lnTo>
                  <a:pt x="151805" y="107157"/>
                </a:lnTo>
                <a:lnTo>
                  <a:pt x="160734" y="116086"/>
                </a:lnTo>
                <a:lnTo>
                  <a:pt x="178594" y="125016"/>
                </a:lnTo>
                <a:lnTo>
                  <a:pt x="178594" y="133946"/>
                </a:lnTo>
                <a:lnTo>
                  <a:pt x="187523" y="142875"/>
                </a:lnTo>
                <a:lnTo>
                  <a:pt x="187523" y="151805"/>
                </a:lnTo>
                <a:lnTo>
                  <a:pt x="187523" y="160735"/>
                </a:lnTo>
                <a:lnTo>
                  <a:pt x="196453" y="178594"/>
                </a:lnTo>
                <a:lnTo>
                  <a:pt x="187523" y="187524"/>
                </a:lnTo>
                <a:lnTo>
                  <a:pt x="187523" y="205383"/>
                </a:lnTo>
                <a:lnTo>
                  <a:pt x="178594" y="214313"/>
                </a:lnTo>
                <a:lnTo>
                  <a:pt x="160734" y="223242"/>
                </a:lnTo>
                <a:lnTo>
                  <a:pt x="151805" y="232172"/>
                </a:lnTo>
                <a:lnTo>
                  <a:pt x="133945" y="232172"/>
                </a:lnTo>
                <a:lnTo>
                  <a:pt x="125015" y="241102"/>
                </a:lnTo>
                <a:lnTo>
                  <a:pt x="107156" y="241102"/>
                </a:lnTo>
                <a:lnTo>
                  <a:pt x="98226" y="241102"/>
                </a:lnTo>
                <a:lnTo>
                  <a:pt x="80367" y="232172"/>
                </a:lnTo>
                <a:lnTo>
                  <a:pt x="71437" y="223242"/>
                </a:lnTo>
                <a:lnTo>
                  <a:pt x="53578" y="214313"/>
                </a:lnTo>
                <a:lnTo>
                  <a:pt x="44648" y="205383"/>
                </a:lnTo>
                <a:lnTo>
                  <a:pt x="26789" y="196453"/>
                </a:lnTo>
                <a:lnTo>
                  <a:pt x="17859" y="178594"/>
                </a:lnTo>
                <a:lnTo>
                  <a:pt x="8930" y="169664"/>
                </a:lnTo>
                <a:lnTo>
                  <a:pt x="8930" y="16073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803922" y="4563070"/>
            <a:ext cx="44649" cy="35720"/>
          </a:xfrm>
          <a:custGeom>
            <a:avLst/>
            <a:gdLst/>
            <a:ahLst/>
            <a:cxnLst/>
            <a:rect l="0" t="0" r="0" b="0"/>
            <a:pathLst>
              <a:path w="44649" h="35720">
                <a:moveTo>
                  <a:pt x="44648" y="35719"/>
                </a:moveTo>
                <a:lnTo>
                  <a:pt x="44648" y="35719"/>
                </a:lnTo>
                <a:lnTo>
                  <a:pt x="44648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17859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39641" y="4580929"/>
            <a:ext cx="267891" cy="142876"/>
          </a:xfrm>
          <a:custGeom>
            <a:avLst/>
            <a:gdLst/>
            <a:ahLst/>
            <a:cxnLst/>
            <a:rect l="0" t="0" r="0" b="0"/>
            <a:pathLst>
              <a:path w="267891" h="142876">
                <a:moveTo>
                  <a:pt x="267890" y="17860"/>
                </a:moveTo>
                <a:lnTo>
                  <a:pt x="258961" y="17860"/>
                </a:lnTo>
                <a:lnTo>
                  <a:pt x="258961" y="8930"/>
                </a:lnTo>
                <a:lnTo>
                  <a:pt x="250031" y="8930"/>
                </a:lnTo>
                <a:lnTo>
                  <a:pt x="250031" y="8930"/>
                </a:lnTo>
                <a:lnTo>
                  <a:pt x="232172" y="0"/>
                </a:lnTo>
                <a:lnTo>
                  <a:pt x="223242" y="0"/>
                </a:lnTo>
                <a:lnTo>
                  <a:pt x="205382" y="0"/>
                </a:lnTo>
                <a:lnTo>
                  <a:pt x="178593" y="0"/>
                </a:lnTo>
                <a:lnTo>
                  <a:pt x="16073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25015" y="17860"/>
                </a:lnTo>
                <a:lnTo>
                  <a:pt x="133945" y="26789"/>
                </a:lnTo>
                <a:lnTo>
                  <a:pt x="142875" y="44649"/>
                </a:lnTo>
                <a:lnTo>
                  <a:pt x="160734" y="53578"/>
                </a:lnTo>
                <a:lnTo>
                  <a:pt x="169664" y="71438"/>
                </a:lnTo>
                <a:lnTo>
                  <a:pt x="178593" y="89297"/>
                </a:lnTo>
                <a:lnTo>
                  <a:pt x="196453" y="98227"/>
                </a:lnTo>
                <a:lnTo>
                  <a:pt x="205382" y="107157"/>
                </a:lnTo>
                <a:lnTo>
                  <a:pt x="205382" y="125016"/>
                </a:lnTo>
                <a:lnTo>
                  <a:pt x="205382" y="133946"/>
                </a:lnTo>
                <a:lnTo>
                  <a:pt x="196453" y="133946"/>
                </a:lnTo>
                <a:lnTo>
                  <a:pt x="196453" y="142875"/>
                </a:lnTo>
                <a:lnTo>
                  <a:pt x="187523" y="142875"/>
                </a:lnTo>
                <a:lnTo>
                  <a:pt x="169664" y="142875"/>
                </a:lnTo>
                <a:lnTo>
                  <a:pt x="160734" y="142875"/>
                </a:lnTo>
                <a:lnTo>
                  <a:pt x="142875" y="142875"/>
                </a:lnTo>
                <a:lnTo>
                  <a:pt x="125015" y="133946"/>
                </a:lnTo>
                <a:lnTo>
                  <a:pt x="98226" y="125016"/>
                </a:lnTo>
                <a:lnTo>
                  <a:pt x="80367" y="116086"/>
                </a:lnTo>
                <a:lnTo>
                  <a:pt x="62507" y="107157"/>
                </a:lnTo>
                <a:lnTo>
                  <a:pt x="44648" y="89297"/>
                </a:lnTo>
                <a:lnTo>
                  <a:pt x="26789" y="80367"/>
                </a:lnTo>
                <a:lnTo>
                  <a:pt x="17859" y="71438"/>
                </a:lnTo>
                <a:lnTo>
                  <a:pt x="8929" y="7143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018234" y="4741664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133946" y="26789"/>
                </a:moveTo>
                <a:lnTo>
                  <a:pt x="133946" y="26789"/>
                </a:lnTo>
                <a:lnTo>
                  <a:pt x="133946" y="26789"/>
                </a:lnTo>
                <a:lnTo>
                  <a:pt x="125016" y="17859"/>
                </a:lnTo>
                <a:lnTo>
                  <a:pt x="125016" y="8929"/>
                </a:lnTo>
                <a:lnTo>
                  <a:pt x="107157" y="8929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8929"/>
                </a:lnTo>
                <a:lnTo>
                  <a:pt x="44649" y="17859"/>
                </a:lnTo>
                <a:lnTo>
                  <a:pt x="26789" y="26789"/>
                </a:lnTo>
                <a:lnTo>
                  <a:pt x="1786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17860" y="133945"/>
                </a:lnTo>
                <a:lnTo>
                  <a:pt x="26789" y="151805"/>
                </a:lnTo>
                <a:lnTo>
                  <a:pt x="53579" y="160734"/>
                </a:lnTo>
                <a:lnTo>
                  <a:pt x="71438" y="169664"/>
                </a:lnTo>
                <a:lnTo>
                  <a:pt x="98227" y="169664"/>
                </a:lnTo>
                <a:lnTo>
                  <a:pt x="116086" y="169664"/>
                </a:lnTo>
                <a:lnTo>
                  <a:pt x="133946" y="160734"/>
                </a:lnTo>
                <a:lnTo>
                  <a:pt x="142875" y="151805"/>
                </a:lnTo>
                <a:lnTo>
                  <a:pt x="151805" y="133945"/>
                </a:lnTo>
                <a:lnTo>
                  <a:pt x="151805" y="116086"/>
                </a:lnTo>
                <a:lnTo>
                  <a:pt x="151805" y="89297"/>
                </a:lnTo>
                <a:lnTo>
                  <a:pt x="151805" y="71437"/>
                </a:lnTo>
                <a:lnTo>
                  <a:pt x="142875" y="53578"/>
                </a:lnTo>
                <a:lnTo>
                  <a:pt x="125016" y="35718"/>
                </a:lnTo>
                <a:lnTo>
                  <a:pt x="107157" y="17859"/>
                </a:lnTo>
                <a:lnTo>
                  <a:pt x="107157" y="17859"/>
                </a:lnTo>
                <a:lnTo>
                  <a:pt x="107157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268266" y="4339828"/>
            <a:ext cx="232173" cy="250032"/>
          </a:xfrm>
          <a:custGeom>
            <a:avLst/>
            <a:gdLst/>
            <a:ahLst/>
            <a:cxnLst/>
            <a:rect l="0" t="0" r="0" b="0"/>
            <a:pathLst>
              <a:path w="232173" h="250032">
                <a:moveTo>
                  <a:pt x="53578" y="0"/>
                </a:move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62507" y="17859"/>
                </a:lnTo>
                <a:lnTo>
                  <a:pt x="80367" y="26789"/>
                </a:lnTo>
                <a:lnTo>
                  <a:pt x="98226" y="44648"/>
                </a:lnTo>
                <a:lnTo>
                  <a:pt x="125015" y="62508"/>
                </a:lnTo>
                <a:lnTo>
                  <a:pt x="151804" y="71437"/>
                </a:lnTo>
                <a:lnTo>
                  <a:pt x="169664" y="89297"/>
                </a:lnTo>
                <a:lnTo>
                  <a:pt x="196453" y="107156"/>
                </a:lnTo>
                <a:lnTo>
                  <a:pt x="205382" y="116086"/>
                </a:lnTo>
                <a:lnTo>
                  <a:pt x="223242" y="125015"/>
                </a:lnTo>
                <a:lnTo>
                  <a:pt x="232172" y="133945"/>
                </a:lnTo>
                <a:lnTo>
                  <a:pt x="232172" y="133945"/>
                </a:lnTo>
                <a:lnTo>
                  <a:pt x="232172" y="142875"/>
                </a:lnTo>
                <a:lnTo>
                  <a:pt x="223242" y="142875"/>
                </a:lnTo>
                <a:lnTo>
                  <a:pt x="214312" y="151804"/>
                </a:lnTo>
                <a:lnTo>
                  <a:pt x="196453" y="160734"/>
                </a:lnTo>
                <a:lnTo>
                  <a:pt x="178593" y="160734"/>
                </a:lnTo>
                <a:lnTo>
                  <a:pt x="151804" y="169664"/>
                </a:lnTo>
                <a:lnTo>
                  <a:pt x="125015" y="178593"/>
                </a:lnTo>
                <a:lnTo>
                  <a:pt x="98226" y="196453"/>
                </a:lnTo>
                <a:lnTo>
                  <a:pt x="71437" y="205383"/>
                </a:lnTo>
                <a:lnTo>
                  <a:pt x="53578" y="214312"/>
                </a:lnTo>
                <a:lnTo>
                  <a:pt x="35718" y="223242"/>
                </a:lnTo>
                <a:lnTo>
                  <a:pt x="26789" y="232172"/>
                </a:lnTo>
                <a:lnTo>
                  <a:pt x="8929" y="241101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384352" y="4625578"/>
            <a:ext cx="26790" cy="35719"/>
          </a:xfrm>
          <a:custGeom>
            <a:avLst/>
            <a:gdLst/>
            <a:ahLst/>
            <a:cxnLst/>
            <a:rect l="0" t="0" r="0" b="0"/>
            <a:pathLst>
              <a:path w="26790" h="35719">
                <a:moveTo>
                  <a:pt x="26789" y="35718"/>
                </a:move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473648" y="4625578"/>
            <a:ext cx="151806" cy="160735"/>
          </a:xfrm>
          <a:custGeom>
            <a:avLst/>
            <a:gdLst/>
            <a:ahLst/>
            <a:cxnLst/>
            <a:rect l="0" t="0" r="0" b="0"/>
            <a:pathLst>
              <a:path w="151806" h="160735">
                <a:moveTo>
                  <a:pt x="151805" y="35718"/>
                </a:moveTo>
                <a:lnTo>
                  <a:pt x="151805" y="35718"/>
                </a:lnTo>
                <a:lnTo>
                  <a:pt x="151805" y="2678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33946" y="8929"/>
                </a:lnTo>
                <a:lnTo>
                  <a:pt x="125016" y="8929"/>
                </a:lnTo>
                <a:lnTo>
                  <a:pt x="116086" y="0"/>
                </a:lnTo>
                <a:lnTo>
                  <a:pt x="98227" y="0"/>
                </a:lnTo>
                <a:lnTo>
                  <a:pt x="80368" y="8929"/>
                </a:lnTo>
                <a:lnTo>
                  <a:pt x="62508" y="8929"/>
                </a:lnTo>
                <a:lnTo>
                  <a:pt x="44649" y="26789"/>
                </a:lnTo>
                <a:lnTo>
                  <a:pt x="26790" y="44648"/>
                </a:lnTo>
                <a:lnTo>
                  <a:pt x="17860" y="53578"/>
                </a:lnTo>
                <a:lnTo>
                  <a:pt x="8930" y="71437"/>
                </a:lnTo>
                <a:lnTo>
                  <a:pt x="0" y="98226"/>
                </a:lnTo>
                <a:lnTo>
                  <a:pt x="8930" y="116086"/>
                </a:lnTo>
                <a:lnTo>
                  <a:pt x="17860" y="133945"/>
                </a:lnTo>
                <a:lnTo>
                  <a:pt x="35719" y="142875"/>
                </a:lnTo>
                <a:lnTo>
                  <a:pt x="53579" y="151804"/>
                </a:lnTo>
                <a:lnTo>
                  <a:pt x="71438" y="160734"/>
                </a:lnTo>
                <a:lnTo>
                  <a:pt x="98227" y="160734"/>
                </a:lnTo>
                <a:lnTo>
                  <a:pt x="107157" y="151804"/>
                </a:lnTo>
                <a:lnTo>
                  <a:pt x="125016" y="142875"/>
                </a:lnTo>
                <a:lnTo>
                  <a:pt x="133946" y="133945"/>
                </a:lnTo>
                <a:lnTo>
                  <a:pt x="142875" y="116086"/>
                </a:lnTo>
                <a:lnTo>
                  <a:pt x="142875" y="98226"/>
                </a:lnTo>
                <a:lnTo>
                  <a:pt x="151805" y="80367"/>
                </a:lnTo>
                <a:lnTo>
                  <a:pt x="142875" y="62508"/>
                </a:lnTo>
                <a:lnTo>
                  <a:pt x="142875" y="53578"/>
                </a:lnTo>
                <a:lnTo>
                  <a:pt x="133946" y="35718"/>
                </a:lnTo>
                <a:lnTo>
                  <a:pt x="133946" y="35718"/>
                </a:lnTo>
                <a:lnTo>
                  <a:pt x="125016" y="26789"/>
                </a:lnTo>
                <a:lnTo>
                  <a:pt x="125016" y="26789"/>
                </a:lnTo>
                <a:lnTo>
                  <a:pt x="125016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580805" y="4768453"/>
            <a:ext cx="169665" cy="178595"/>
          </a:xfrm>
          <a:custGeom>
            <a:avLst/>
            <a:gdLst/>
            <a:ahLst/>
            <a:cxnLst/>
            <a:rect l="0" t="0" r="0" b="0"/>
            <a:pathLst>
              <a:path w="169665" h="178595">
                <a:moveTo>
                  <a:pt x="160734" y="35718"/>
                </a:moveTo>
                <a:lnTo>
                  <a:pt x="160734" y="35718"/>
                </a:lnTo>
                <a:lnTo>
                  <a:pt x="160734" y="35718"/>
                </a:lnTo>
                <a:lnTo>
                  <a:pt x="151804" y="26789"/>
                </a:lnTo>
                <a:lnTo>
                  <a:pt x="151804" y="17859"/>
                </a:lnTo>
                <a:lnTo>
                  <a:pt x="133945" y="8929"/>
                </a:lnTo>
                <a:lnTo>
                  <a:pt x="125015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0"/>
                </a:lnTo>
                <a:lnTo>
                  <a:pt x="53578" y="8929"/>
                </a:lnTo>
                <a:lnTo>
                  <a:pt x="35718" y="26789"/>
                </a:lnTo>
                <a:lnTo>
                  <a:pt x="17859" y="44648"/>
                </a:lnTo>
                <a:lnTo>
                  <a:pt x="8929" y="62508"/>
                </a:lnTo>
                <a:lnTo>
                  <a:pt x="0" y="80367"/>
                </a:lnTo>
                <a:lnTo>
                  <a:pt x="8929" y="107156"/>
                </a:lnTo>
                <a:lnTo>
                  <a:pt x="17859" y="125016"/>
                </a:lnTo>
                <a:lnTo>
                  <a:pt x="35718" y="142875"/>
                </a:lnTo>
                <a:lnTo>
                  <a:pt x="53578" y="160735"/>
                </a:lnTo>
                <a:lnTo>
                  <a:pt x="71437" y="169664"/>
                </a:lnTo>
                <a:lnTo>
                  <a:pt x="98226" y="178594"/>
                </a:lnTo>
                <a:lnTo>
                  <a:pt x="116086" y="169664"/>
                </a:lnTo>
                <a:lnTo>
                  <a:pt x="133945" y="169664"/>
                </a:lnTo>
                <a:lnTo>
                  <a:pt x="151804" y="151805"/>
                </a:lnTo>
                <a:lnTo>
                  <a:pt x="160734" y="133945"/>
                </a:lnTo>
                <a:lnTo>
                  <a:pt x="169664" y="116086"/>
                </a:lnTo>
                <a:lnTo>
                  <a:pt x="169664" y="89297"/>
                </a:lnTo>
                <a:lnTo>
                  <a:pt x="169664" y="71437"/>
                </a:lnTo>
                <a:lnTo>
                  <a:pt x="160734" y="44648"/>
                </a:lnTo>
                <a:lnTo>
                  <a:pt x="151804" y="26789"/>
                </a:lnTo>
                <a:lnTo>
                  <a:pt x="142875" y="17859"/>
                </a:lnTo>
                <a:lnTo>
                  <a:pt x="133945" y="8929"/>
                </a:lnTo>
                <a:lnTo>
                  <a:pt x="133945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911203" y="4357687"/>
            <a:ext cx="196454" cy="276821"/>
          </a:xfrm>
          <a:custGeom>
            <a:avLst/>
            <a:gdLst/>
            <a:ahLst/>
            <a:cxnLst/>
            <a:rect l="0" t="0" r="0" b="0"/>
            <a:pathLst>
              <a:path w="196454" h="276821">
                <a:moveTo>
                  <a:pt x="35719" y="35719"/>
                </a:moveTo>
                <a:lnTo>
                  <a:pt x="3571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44649" y="17859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60735" y="17859"/>
                </a:lnTo>
                <a:lnTo>
                  <a:pt x="178594" y="26789"/>
                </a:lnTo>
                <a:lnTo>
                  <a:pt x="187524" y="35719"/>
                </a:lnTo>
                <a:lnTo>
                  <a:pt x="187524" y="44649"/>
                </a:lnTo>
                <a:lnTo>
                  <a:pt x="196453" y="44649"/>
                </a:lnTo>
                <a:lnTo>
                  <a:pt x="196453" y="53578"/>
                </a:lnTo>
                <a:lnTo>
                  <a:pt x="187524" y="62508"/>
                </a:lnTo>
                <a:lnTo>
                  <a:pt x="187524" y="71438"/>
                </a:lnTo>
                <a:lnTo>
                  <a:pt x="178594" y="89297"/>
                </a:lnTo>
                <a:lnTo>
                  <a:pt x="160735" y="89297"/>
                </a:lnTo>
                <a:lnTo>
                  <a:pt x="151805" y="98227"/>
                </a:lnTo>
                <a:lnTo>
                  <a:pt x="125016" y="116086"/>
                </a:lnTo>
                <a:lnTo>
                  <a:pt x="107156" y="125016"/>
                </a:lnTo>
                <a:lnTo>
                  <a:pt x="89297" y="133945"/>
                </a:lnTo>
                <a:lnTo>
                  <a:pt x="71438" y="142875"/>
                </a:lnTo>
                <a:lnTo>
                  <a:pt x="44649" y="151805"/>
                </a:lnTo>
                <a:lnTo>
                  <a:pt x="26789" y="169664"/>
                </a:lnTo>
                <a:lnTo>
                  <a:pt x="17860" y="187524"/>
                </a:lnTo>
                <a:lnTo>
                  <a:pt x="8930" y="196453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8930" y="241102"/>
                </a:lnTo>
                <a:lnTo>
                  <a:pt x="8930" y="250031"/>
                </a:lnTo>
                <a:lnTo>
                  <a:pt x="26789" y="267891"/>
                </a:lnTo>
                <a:lnTo>
                  <a:pt x="35719" y="267891"/>
                </a:lnTo>
                <a:lnTo>
                  <a:pt x="53578" y="276820"/>
                </a:lnTo>
                <a:lnTo>
                  <a:pt x="71438" y="276820"/>
                </a:lnTo>
                <a:lnTo>
                  <a:pt x="80367" y="276820"/>
                </a:lnTo>
                <a:lnTo>
                  <a:pt x="98227" y="267891"/>
                </a:lnTo>
                <a:lnTo>
                  <a:pt x="107156" y="258961"/>
                </a:lnTo>
                <a:lnTo>
                  <a:pt x="107156" y="250031"/>
                </a:lnTo>
                <a:lnTo>
                  <a:pt x="116086" y="232172"/>
                </a:lnTo>
                <a:lnTo>
                  <a:pt x="116086" y="214313"/>
                </a:lnTo>
                <a:lnTo>
                  <a:pt x="116086" y="196453"/>
                </a:lnTo>
                <a:lnTo>
                  <a:pt x="107156" y="169664"/>
                </a:lnTo>
                <a:lnTo>
                  <a:pt x="98227" y="151805"/>
                </a:lnTo>
                <a:lnTo>
                  <a:pt x="89297" y="133945"/>
                </a:lnTo>
                <a:lnTo>
                  <a:pt x="80367" y="116086"/>
                </a:lnTo>
                <a:lnTo>
                  <a:pt x="71438" y="98227"/>
                </a:lnTo>
                <a:lnTo>
                  <a:pt x="53578" y="89297"/>
                </a:lnTo>
                <a:lnTo>
                  <a:pt x="44649" y="80367"/>
                </a:lnTo>
                <a:lnTo>
                  <a:pt x="44649" y="80367"/>
                </a:lnTo>
                <a:lnTo>
                  <a:pt x="35719" y="71438"/>
                </a:lnTo>
                <a:lnTo>
                  <a:pt x="35719" y="714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054078" y="4688086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26789" y="17859"/>
                </a:moveTo>
                <a:lnTo>
                  <a:pt x="2678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045148" y="4625578"/>
            <a:ext cx="312541" cy="187524"/>
          </a:xfrm>
          <a:custGeom>
            <a:avLst/>
            <a:gdLst/>
            <a:ahLst/>
            <a:cxnLst/>
            <a:rect l="0" t="0" r="0" b="0"/>
            <a:pathLst>
              <a:path w="312541" h="187524">
                <a:moveTo>
                  <a:pt x="312540" y="80367"/>
                </a:moveTo>
                <a:lnTo>
                  <a:pt x="303610" y="80367"/>
                </a:lnTo>
                <a:lnTo>
                  <a:pt x="303610" y="80367"/>
                </a:lnTo>
                <a:lnTo>
                  <a:pt x="303610" y="71437"/>
                </a:lnTo>
                <a:lnTo>
                  <a:pt x="303610" y="71437"/>
                </a:lnTo>
                <a:lnTo>
                  <a:pt x="294680" y="62508"/>
                </a:lnTo>
                <a:lnTo>
                  <a:pt x="294680" y="62508"/>
                </a:lnTo>
                <a:lnTo>
                  <a:pt x="294680" y="53578"/>
                </a:lnTo>
                <a:lnTo>
                  <a:pt x="294680" y="53578"/>
                </a:lnTo>
                <a:lnTo>
                  <a:pt x="294680" y="44648"/>
                </a:lnTo>
                <a:lnTo>
                  <a:pt x="285750" y="35718"/>
                </a:lnTo>
                <a:lnTo>
                  <a:pt x="285750" y="35718"/>
                </a:lnTo>
                <a:lnTo>
                  <a:pt x="285750" y="26789"/>
                </a:lnTo>
                <a:lnTo>
                  <a:pt x="276821" y="17859"/>
                </a:lnTo>
                <a:lnTo>
                  <a:pt x="267891" y="8929"/>
                </a:lnTo>
                <a:lnTo>
                  <a:pt x="258961" y="8929"/>
                </a:lnTo>
                <a:lnTo>
                  <a:pt x="258961" y="0"/>
                </a:lnTo>
                <a:lnTo>
                  <a:pt x="250032" y="0"/>
                </a:lnTo>
                <a:lnTo>
                  <a:pt x="232172" y="0"/>
                </a:lnTo>
                <a:lnTo>
                  <a:pt x="223243" y="0"/>
                </a:lnTo>
                <a:lnTo>
                  <a:pt x="214313" y="0"/>
                </a:lnTo>
                <a:lnTo>
                  <a:pt x="196454" y="8929"/>
                </a:lnTo>
                <a:lnTo>
                  <a:pt x="187524" y="8929"/>
                </a:lnTo>
                <a:lnTo>
                  <a:pt x="169665" y="17859"/>
                </a:lnTo>
                <a:lnTo>
                  <a:pt x="160735" y="26789"/>
                </a:lnTo>
                <a:lnTo>
                  <a:pt x="151805" y="35718"/>
                </a:lnTo>
                <a:lnTo>
                  <a:pt x="142875" y="3571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53578"/>
                </a:lnTo>
                <a:lnTo>
                  <a:pt x="14287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69665" y="62508"/>
                </a:lnTo>
                <a:lnTo>
                  <a:pt x="178594" y="62508"/>
                </a:lnTo>
                <a:lnTo>
                  <a:pt x="187524" y="71437"/>
                </a:lnTo>
                <a:lnTo>
                  <a:pt x="196454" y="80367"/>
                </a:lnTo>
                <a:lnTo>
                  <a:pt x="205383" y="89297"/>
                </a:lnTo>
                <a:lnTo>
                  <a:pt x="223243" y="98226"/>
                </a:lnTo>
                <a:lnTo>
                  <a:pt x="232172" y="107156"/>
                </a:lnTo>
                <a:lnTo>
                  <a:pt x="232172" y="116086"/>
                </a:lnTo>
                <a:lnTo>
                  <a:pt x="232172" y="133945"/>
                </a:lnTo>
                <a:lnTo>
                  <a:pt x="232172" y="142875"/>
                </a:lnTo>
                <a:lnTo>
                  <a:pt x="232172" y="151804"/>
                </a:lnTo>
                <a:lnTo>
                  <a:pt x="232172" y="160734"/>
                </a:lnTo>
                <a:lnTo>
                  <a:pt x="223243" y="169664"/>
                </a:lnTo>
                <a:lnTo>
                  <a:pt x="205383" y="178593"/>
                </a:lnTo>
                <a:lnTo>
                  <a:pt x="187524" y="178593"/>
                </a:lnTo>
                <a:lnTo>
                  <a:pt x="169665" y="187523"/>
                </a:lnTo>
                <a:lnTo>
                  <a:pt x="151805" y="187523"/>
                </a:lnTo>
                <a:lnTo>
                  <a:pt x="133946" y="178593"/>
                </a:lnTo>
                <a:lnTo>
                  <a:pt x="116086" y="178593"/>
                </a:lnTo>
                <a:lnTo>
                  <a:pt x="98227" y="169664"/>
                </a:lnTo>
                <a:lnTo>
                  <a:pt x="80368" y="151804"/>
                </a:lnTo>
                <a:lnTo>
                  <a:pt x="62508" y="142875"/>
                </a:lnTo>
                <a:lnTo>
                  <a:pt x="44649" y="133945"/>
                </a:lnTo>
                <a:lnTo>
                  <a:pt x="35719" y="116086"/>
                </a:lnTo>
                <a:lnTo>
                  <a:pt x="26790" y="107156"/>
                </a:lnTo>
                <a:lnTo>
                  <a:pt x="17860" y="98226"/>
                </a:lnTo>
                <a:lnTo>
                  <a:pt x="8930" y="89297"/>
                </a:lnTo>
                <a:lnTo>
                  <a:pt x="8930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241602" y="4813101"/>
            <a:ext cx="151805" cy="205384"/>
          </a:xfrm>
          <a:custGeom>
            <a:avLst/>
            <a:gdLst/>
            <a:ahLst/>
            <a:cxnLst/>
            <a:rect l="0" t="0" r="0" b="0"/>
            <a:pathLst>
              <a:path w="151805" h="205384">
                <a:moveTo>
                  <a:pt x="142875" y="71438"/>
                </a:moveTo>
                <a:lnTo>
                  <a:pt x="142875" y="71438"/>
                </a:lnTo>
                <a:lnTo>
                  <a:pt x="142875" y="71438"/>
                </a:lnTo>
                <a:lnTo>
                  <a:pt x="142875" y="71438"/>
                </a:lnTo>
                <a:lnTo>
                  <a:pt x="142875" y="62508"/>
                </a:lnTo>
                <a:lnTo>
                  <a:pt x="133945" y="62508"/>
                </a:lnTo>
                <a:lnTo>
                  <a:pt x="133945" y="53578"/>
                </a:lnTo>
                <a:lnTo>
                  <a:pt x="125015" y="53578"/>
                </a:lnTo>
                <a:lnTo>
                  <a:pt x="107156" y="53578"/>
                </a:lnTo>
                <a:lnTo>
                  <a:pt x="98226" y="44649"/>
                </a:lnTo>
                <a:lnTo>
                  <a:pt x="80367" y="53578"/>
                </a:lnTo>
                <a:lnTo>
                  <a:pt x="62507" y="62508"/>
                </a:lnTo>
                <a:lnTo>
                  <a:pt x="44648" y="71438"/>
                </a:lnTo>
                <a:lnTo>
                  <a:pt x="26789" y="89297"/>
                </a:lnTo>
                <a:lnTo>
                  <a:pt x="8929" y="98227"/>
                </a:lnTo>
                <a:lnTo>
                  <a:pt x="0" y="116087"/>
                </a:lnTo>
                <a:lnTo>
                  <a:pt x="0" y="133946"/>
                </a:lnTo>
                <a:lnTo>
                  <a:pt x="8929" y="151805"/>
                </a:lnTo>
                <a:lnTo>
                  <a:pt x="17859" y="169665"/>
                </a:lnTo>
                <a:lnTo>
                  <a:pt x="44648" y="187524"/>
                </a:lnTo>
                <a:lnTo>
                  <a:pt x="62507" y="196454"/>
                </a:lnTo>
                <a:lnTo>
                  <a:pt x="80367" y="205383"/>
                </a:lnTo>
                <a:lnTo>
                  <a:pt x="107156" y="205383"/>
                </a:lnTo>
                <a:lnTo>
                  <a:pt x="125015" y="196454"/>
                </a:lnTo>
                <a:lnTo>
                  <a:pt x="133945" y="187524"/>
                </a:lnTo>
                <a:lnTo>
                  <a:pt x="142875" y="169665"/>
                </a:lnTo>
                <a:lnTo>
                  <a:pt x="151804" y="151805"/>
                </a:lnTo>
                <a:lnTo>
                  <a:pt x="151804" y="125016"/>
                </a:lnTo>
                <a:lnTo>
                  <a:pt x="142875" y="98227"/>
                </a:lnTo>
                <a:lnTo>
                  <a:pt x="142875" y="71438"/>
                </a:lnTo>
                <a:lnTo>
                  <a:pt x="133945" y="53578"/>
                </a:lnTo>
                <a:lnTo>
                  <a:pt x="116086" y="35719"/>
                </a:lnTo>
                <a:lnTo>
                  <a:pt x="98226" y="1786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027289" y="4634507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473773" y="4393406"/>
            <a:ext cx="187525" cy="125016"/>
          </a:xfrm>
          <a:custGeom>
            <a:avLst/>
            <a:gdLst/>
            <a:ahLst/>
            <a:cxnLst/>
            <a:rect l="0" t="0" r="0" b="0"/>
            <a:pathLst>
              <a:path w="187525" h="125016">
                <a:moveTo>
                  <a:pt x="178594" y="0"/>
                </a:moveTo>
                <a:lnTo>
                  <a:pt x="178594" y="0"/>
                </a:lnTo>
                <a:lnTo>
                  <a:pt x="178594" y="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8930"/>
                </a:lnTo>
                <a:lnTo>
                  <a:pt x="187524" y="17859"/>
                </a:lnTo>
                <a:lnTo>
                  <a:pt x="178594" y="26789"/>
                </a:lnTo>
                <a:lnTo>
                  <a:pt x="160735" y="35719"/>
                </a:lnTo>
                <a:lnTo>
                  <a:pt x="142875" y="44648"/>
                </a:lnTo>
                <a:lnTo>
                  <a:pt x="125016" y="53578"/>
                </a:lnTo>
                <a:lnTo>
                  <a:pt x="107157" y="62508"/>
                </a:lnTo>
                <a:lnTo>
                  <a:pt x="80368" y="62508"/>
                </a:lnTo>
                <a:lnTo>
                  <a:pt x="53579" y="71437"/>
                </a:lnTo>
                <a:lnTo>
                  <a:pt x="35719" y="80367"/>
                </a:lnTo>
                <a:lnTo>
                  <a:pt x="2679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580930" y="4500562"/>
            <a:ext cx="151805" cy="125017"/>
          </a:xfrm>
          <a:custGeom>
            <a:avLst/>
            <a:gdLst/>
            <a:ahLst/>
            <a:cxnLst/>
            <a:rect l="0" t="0" r="0" b="0"/>
            <a:pathLst>
              <a:path w="151805" h="125017">
                <a:moveTo>
                  <a:pt x="142875" y="44649"/>
                </a:moveTo>
                <a:lnTo>
                  <a:pt x="142875" y="44649"/>
                </a:lnTo>
                <a:lnTo>
                  <a:pt x="142875" y="44649"/>
                </a:lnTo>
                <a:lnTo>
                  <a:pt x="142875" y="35719"/>
                </a:lnTo>
                <a:lnTo>
                  <a:pt x="151804" y="3571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33945" y="8930"/>
                </a:lnTo>
                <a:lnTo>
                  <a:pt x="125015" y="893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8930"/>
                </a:lnTo>
                <a:lnTo>
                  <a:pt x="35718" y="17859"/>
                </a:lnTo>
                <a:lnTo>
                  <a:pt x="17859" y="35719"/>
                </a:lnTo>
                <a:lnTo>
                  <a:pt x="8929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8929" y="98227"/>
                </a:lnTo>
                <a:lnTo>
                  <a:pt x="26789" y="107156"/>
                </a:lnTo>
                <a:lnTo>
                  <a:pt x="44648" y="116086"/>
                </a:lnTo>
                <a:lnTo>
                  <a:pt x="62508" y="116086"/>
                </a:lnTo>
                <a:lnTo>
                  <a:pt x="89297" y="12501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33945" y="107156"/>
                </a:lnTo>
                <a:lnTo>
                  <a:pt x="142875" y="98227"/>
                </a:lnTo>
                <a:lnTo>
                  <a:pt x="151804" y="89297"/>
                </a:lnTo>
                <a:lnTo>
                  <a:pt x="151804" y="71438"/>
                </a:lnTo>
                <a:lnTo>
                  <a:pt x="151804" y="53578"/>
                </a:lnTo>
                <a:lnTo>
                  <a:pt x="142875" y="4464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25015" y="8930"/>
                </a:lnTo>
                <a:lnTo>
                  <a:pt x="125015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" name="Freeform 7167"/>
          <p:cNvSpPr/>
          <p:nvPr/>
        </p:nvSpPr>
        <p:spPr>
          <a:xfrm>
            <a:off x="4661297" y="4688086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1785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Freeform 7168"/>
          <p:cNvSpPr/>
          <p:nvPr/>
        </p:nvSpPr>
        <p:spPr>
          <a:xfrm>
            <a:off x="4697016" y="4732734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107156" y="44648"/>
                </a:moveTo>
                <a:lnTo>
                  <a:pt x="107156" y="44648"/>
                </a:lnTo>
                <a:lnTo>
                  <a:pt x="107156" y="44648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17859"/>
                </a:lnTo>
                <a:lnTo>
                  <a:pt x="98226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8930"/>
                </a:lnTo>
                <a:lnTo>
                  <a:pt x="26789" y="17859"/>
                </a:lnTo>
                <a:lnTo>
                  <a:pt x="17859" y="35719"/>
                </a:lnTo>
                <a:lnTo>
                  <a:pt x="8929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29" y="125016"/>
                </a:lnTo>
                <a:lnTo>
                  <a:pt x="17859" y="133945"/>
                </a:lnTo>
                <a:lnTo>
                  <a:pt x="26789" y="142875"/>
                </a:lnTo>
                <a:lnTo>
                  <a:pt x="44648" y="151805"/>
                </a:lnTo>
                <a:lnTo>
                  <a:pt x="62507" y="151805"/>
                </a:lnTo>
                <a:lnTo>
                  <a:pt x="80367" y="151805"/>
                </a:lnTo>
                <a:lnTo>
                  <a:pt x="98226" y="151805"/>
                </a:lnTo>
                <a:lnTo>
                  <a:pt x="107156" y="142875"/>
                </a:lnTo>
                <a:lnTo>
                  <a:pt x="107156" y="125016"/>
                </a:lnTo>
                <a:lnTo>
                  <a:pt x="116086" y="107156"/>
                </a:lnTo>
                <a:lnTo>
                  <a:pt x="116086" y="89297"/>
                </a:lnTo>
                <a:lnTo>
                  <a:pt x="116086" y="71437"/>
                </a:lnTo>
                <a:lnTo>
                  <a:pt x="107156" y="62508"/>
                </a:lnTo>
                <a:lnTo>
                  <a:pt x="107156" y="44648"/>
                </a:lnTo>
                <a:lnTo>
                  <a:pt x="98226" y="35719"/>
                </a:lnTo>
                <a:lnTo>
                  <a:pt x="98226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Freeform 7170"/>
          <p:cNvSpPr/>
          <p:nvPr/>
        </p:nvSpPr>
        <p:spPr>
          <a:xfrm>
            <a:off x="4732734" y="4857750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142875" y="35719"/>
                </a:moveTo>
                <a:lnTo>
                  <a:pt x="133946" y="3571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16086" y="17859"/>
                </a:lnTo>
                <a:lnTo>
                  <a:pt x="107157" y="17859"/>
                </a:lnTo>
                <a:lnTo>
                  <a:pt x="98227" y="17859"/>
                </a:lnTo>
                <a:lnTo>
                  <a:pt x="80368" y="17859"/>
                </a:lnTo>
                <a:lnTo>
                  <a:pt x="62508" y="17859"/>
                </a:lnTo>
                <a:lnTo>
                  <a:pt x="53579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17860" y="62508"/>
                </a:lnTo>
                <a:lnTo>
                  <a:pt x="8930" y="80367"/>
                </a:lnTo>
                <a:lnTo>
                  <a:pt x="0" y="89297"/>
                </a:lnTo>
                <a:lnTo>
                  <a:pt x="8930" y="107156"/>
                </a:lnTo>
                <a:lnTo>
                  <a:pt x="17860" y="125016"/>
                </a:lnTo>
                <a:lnTo>
                  <a:pt x="35719" y="133945"/>
                </a:lnTo>
                <a:lnTo>
                  <a:pt x="53579" y="142875"/>
                </a:lnTo>
                <a:lnTo>
                  <a:pt x="71438" y="151805"/>
                </a:lnTo>
                <a:lnTo>
                  <a:pt x="89297" y="151805"/>
                </a:lnTo>
                <a:lnTo>
                  <a:pt x="107157" y="151805"/>
                </a:lnTo>
                <a:lnTo>
                  <a:pt x="116086" y="142875"/>
                </a:lnTo>
                <a:lnTo>
                  <a:pt x="125016" y="133945"/>
                </a:lnTo>
                <a:lnTo>
                  <a:pt x="133946" y="116086"/>
                </a:lnTo>
                <a:lnTo>
                  <a:pt x="142875" y="98227"/>
                </a:lnTo>
                <a:lnTo>
                  <a:pt x="142875" y="80367"/>
                </a:lnTo>
                <a:lnTo>
                  <a:pt x="142875" y="53578"/>
                </a:lnTo>
                <a:lnTo>
                  <a:pt x="142875" y="35719"/>
                </a:lnTo>
                <a:lnTo>
                  <a:pt x="133946" y="26789"/>
                </a:lnTo>
                <a:lnTo>
                  <a:pt x="125016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2" name="Freeform 7171"/>
          <p:cNvSpPr/>
          <p:nvPr/>
        </p:nvSpPr>
        <p:spPr>
          <a:xfrm>
            <a:off x="4643438" y="4661296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3" name="Freeform 7172"/>
          <p:cNvSpPr/>
          <p:nvPr/>
        </p:nvSpPr>
        <p:spPr>
          <a:xfrm>
            <a:off x="4947047" y="4402336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16966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9664" y="8929"/>
                </a:lnTo>
                <a:lnTo>
                  <a:pt x="169664" y="8929"/>
                </a:lnTo>
                <a:lnTo>
                  <a:pt x="169664" y="8929"/>
                </a:lnTo>
                <a:lnTo>
                  <a:pt x="169664" y="17859"/>
                </a:lnTo>
                <a:lnTo>
                  <a:pt x="160734" y="26789"/>
                </a:lnTo>
                <a:lnTo>
                  <a:pt x="151805" y="35718"/>
                </a:lnTo>
                <a:lnTo>
                  <a:pt x="142875" y="44648"/>
                </a:lnTo>
                <a:lnTo>
                  <a:pt x="133945" y="53578"/>
                </a:lnTo>
                <a:lnTo>
                  <a:pt x="116086" y="62507"/>
                </a:lnTo>
                <a:lnTo>
                  <a:pt x="98226" y="71437"/>
                </a:lnTo>
                <a:lnTo>
                  <a:pt x="80367" y="89296"/>
                </a:lnTo>
                <a:lnTo>
                  <a:pt x="62508" y="98226"/>
                </a:lnTo>
                <a:lnTo>
                  <a:pt x="44648" y="107156"/>
                </a:lnTo>
                <a:lnTo>
                  <a:pt x="35719" y="125015"/>
                </a:lnTo>
                <a:lnTo>
                  <a:pt x="17859" y="133945"/>
                </a:lnTo>
                <a:lnTo>
                  <a:pt x="893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4" name="Freeform 7173"/>
          <p:cNvSpPr/>
          <p:nvPr/>
        </p:nvSpPr>
        <p:spPr>
          <a:xfrm>
            <a:off x="5009555" y="4491632"/>
            <a:ext cx="187524" cy="160736"/>
          </a:xfrm>
          <a:custGeom>
            <a:avLst/>
            <a:gdLst/>
            <a:ahLst/>
            <a:cxnLst/>
            <a:rect l="0" t="0" r="0" b="0"/>
            <a:pathLst>
              <a:path w="187524" h="160736">
                <a:moveTo>
                  <a:pt x="187523" y="0"/>
                </a:moveTo>
                <a:lnTo>
                  <a:pt x="187523" y="0"/>
                </a:lnTo>
                <a:lnTo>
                  <a:pt x="187523" y="8930"/>
                </a:lnTo>
                <a:lnTo>
                  <a:pt x="187523" y="8930"/>
                </a:lnTo>
                <a:lnTo>
                  <a:pt x="187523" y="8930"/>
                </a:lnTo>
                <a:lnTo>
                  <a:pt x="178593" y="17860"/>
                </a:lnTo>
                <a:lnTo>
                  <a:pt x="169664" y="26789"/>
                </a:lnTo>
                <a:lnTo>
                  <a:pt x="160734" y="35719"/>
                </a:lnTo>
                <a:lnTo>
                  <a:pt x="151804" y="44649"/>
                </a:lnTo>
                <a:lnTo>
                  <a:pt x="133945" y="53579"/>
                </a:lnTo>
                <a:lnTo>
                  <a:pt x="116086" y="62508"/>
                </a:lnTo>
                <a:lnTo>
                  <a:pt x="107156" y="80368"/>
                </a:lnTo>
                <a:lnTo>
                  <a:pt x="89297" y="89297"/>
                </a:lnTo>
                <a:lnTo>
                  <a:pt x="71437" y="98227"/>
                </a:lnTo>
                <a:lnTo>
                  <a:pt x="53578" y="116086"/>
                </a:lnTo>
                <a:lnTo>
                  <a:pt x="35718" y="125016"/>
                </a:lnTo>
                <a:lnTo>
                  <a:pt x="26789" y="133946"/>
                </a:lnTo>
                <a:lnTo>
                  <a:pt x="17859" y="142875"/>
                </a:lnTo>
                <a:lnTo>
                  <a:pt x="8929" y="15180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5" name="Freeform 7174"/>
          <p:cNvSpPr/>
          <p:nvPr/>
        </p:nvSpPr>
        <p:spPr>
          <a:xfrm>
            <a:off x="5063133" y="4679156"/>
            <a:ext cx="53579" cy="35720"/>
          </a:xfrm>
          <a:custGeom>
            <a:avLst/>
            <a:gdLst/>
            <a:ahLst/>
            <a:cxnLst/>
            <a:rect l="0" t="0" r="0" b="0"/>
            <a:pathLst>
              <a:path w="53579" h="35720">
                <a:moveTo>
                  <a:pt x="53578" y="35719"/>
                </a:moveTo>
                <a:lnTo>
                  <a:pt x="53578" y="35719"/>
                </a:lnTo>
                <a:lnTo>
                  <a:pt x="5357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26789" y="26789"/>
                </a:lnTo>
                <a:lnTo>
                  <a:pt x="17859" y="2678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6" name="Freeform 7175"/>
          <p:cNvSpPr/>
          <p:nvPr/>
        </p:nvSpPr>
        <p:spPr>
          <a:xfrm>
            <a:off x="5107781" y="4705945"/>
            <a:ext cx="267892" cy="160735"/>
          </a:xfrm>
          <a:custGeom>
            <a:avLst/>
            <a:gdLst/>
            <a:ahLst/>
            <a:cxnLst/>
            <a:rect l="0" t="0" r="0" b="0"/>
            <a:pathLst>
              <a:path w="267892" h="160735">
                <a:moveTo>
                  <a:pt x="267891" y="35719"/>
                </a:moveTo>
                <a:lnTo>
                  <a:pt x="267891" y="35719"/>
                </a:lnTo>
                <a:lnTo>
                  <a:pt x="267891" y="35719"/>
                </a:lnTo>
                <a:lnTo>
                  <a:pt x="267891" y="35719"/>
                </a:lnTo>
                <a:lnTo>
                  <a:pt x="258961" y="26789"/>
                </a:lnTo>
                <a:lnTo>
                  <a:pt x="258961" y="26789"/>
                </a:lnTo>
                <a:lnTo>
                  <a:pt x="258961" y="26789"/>
                </a:lnTo>
                <a:lnTo>
                  <a:pt x="250032" y="17859"/>
                </a:lnTo>
                <a:lnTo>
                  <a:pt x="241102" y="8930"/>
                </a:lnTo>
                <a:lnTo>
                  <a:pt x="232172" y="8930"/>
                </a:lnTo>
                <a:lnTo>
                  <a:pt x="214313" y="0"/>
                </a:lnTo>
                <a:lnTo>
                  <a:pt x="196453" y="0"/>
                </a:lnTo>
                <a:lnTo>
                  <a:pt x="178594" y="0"/>
                </a:lnTo>
                <a:lnTo>
                  <a:pt x="160735" y="0"/>
                </a:lnTo>
                <a:lnTo>
                  <a:pt x="142875" y="0"/>
                </a:lnTo>
                <a:lnTo>
                  <a:pt x="133946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33946" y="35719"/>
                </a:lnTo>
                <a:lnTo>
                  <a:pt x="142875" y="44648"/>
                </a:lnTo>
                <a:lnTo>
                  <a:pt x="151805" y="53578"/>
                </a:lnTo>
                <a:lnTo>
                  <a:pt x="160735" y="62508"/>
                </a:lnTo>
                <a:lnTo>
                  <a:pt x="169664" y="71437"/>
                </a:lnTo>
                <a:lnTo>
                  <a:pt x="178594" y="89297"/>
                </a:lnTo>
                <a:lnTo>
                  <a:pt x="187524" y="98226"/>
                </a:lnTo>
                <a:lnTo>
                  <a:pt x="187524" y="107156"/>
                </a:lnTo>
                <a:lnTo>
                  <a:pt x="196453" y="116086"/>
                </a:lnTo>
                <a:lnTo>
                  <a:pt x="196453" y="125016"/>
                </a:lnTo>
                <a:lnTo>
                  <a:pt x="196453" y="142875"/>
                </a:lnTo>
                <a:lnTo>
                  <a:pt x="187524" y="142875"/>
                </a:lnTo>
                <a:lnTo>
                  <a:pt x="187524" y="151805"/>
                </a:lnTo>
                <a:lnTo>
                  <a:pt x="178594" y="160734"/>
                </a:lnTo>
                <a:lnTo>
                  <a:pt x="169664" y="160734"/>
                </a:lnTo>
                <a:lnTo>
                  <a:pt x="151805" y="160734"/>
                </a:lnTo>
                <a:lnTo>
                  <a:pt x="142875" y="160734"/>
                </a:lnTo>
                <a:lnTo>
                  <a:pt x="125016" y="160734"/>
                </a:lnTo>
                <a:lnTo>
                  <a:pt x="107157" y="151805"/>
                </a:lnTo>
                <a:lnTo>
                  <a:pt x="89297" y="142875"/>
                </a:lnTo>
                <a:lnTo>
                  <a:pt x="80367" y="133945"/>
                </a:lnTo>
                <a:lnTo>
                  <a:pt x="62508" y="125016"/>
                </a:lnTo>
                <a:lnTo>
                  <a:pt x="44649" y="116086"/>
                </a:lnTo>
                <a:lnTo>
                  <a:pt x="26789" y="107156"/>
                </a:lnTo>
                <a:lnTo>
                  <a:pt x="17860" y="98226"/>
                </a:lnTo>
                <a:lnTo>
                  <a:pt x="8930" y="89297"/>
                </a:lnTo>
                <a:lnTo>
                  <a:pt x="0" y="8036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7" name="Freeform 7176"/>
          <p:cNvSpPr/>
          <p:nvPr/>
        </p:nvSpPr>
        <p:spPr>
          <a:xfrm>
            <a:off x="5277445" y="4893469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151805" y="62508"/>
                </a:moveTo>
                <a:lnTo>
                  <a:pt x="151805" y="53578"/>
                </a:lnTo>
                <a:lnTo>
                  <a:pt x="151805" y="53578"/>
                </a:lnTo>
                <a:lnTo>
                  <a:pt x="151805" y="44648"/>
                </a:lnTo>
                <a:lnTo>
                  <a:pt x="151805" y="35719"/>
                </a:lnTo>
                <a:lnTo>
                  <a:pt x="151805" y="26789"/>
                </a:lnTo>
                <a:lnTo>
                  <a:pt x="142875" y="17859"/>
                </a:lnTo>
                <a:lnTo>
                  <a:pt x="133946" y="8929"/>
                </a:lnTo>
                <a:lnTo>
                  <a:pt x="125016" y="8929"/>
                </a:lnTo>
                <a:lnTo>
                  <a:pt x="116086" y="0"/>
                </a:lnTo>
                <a:lnTo>
                  <a:pt x="98227" y="0"/>
                </a:lnTo>
                <a:lnTo>
                  <a:pt x="80368" y="0"/>
                </a:lnTo>
                <a:lnTo>
                  <a:pt x="71438" y="0"/>
                </a:lnTo>
                <a:lnTo>
                  <a:pt x="53578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30" y="116086"/>
                </a:lnTo>
                <a:lnTo>
                  <a:pt x="26789" y="133945"/>
                </a:lnTo>
                <a:lnTo>
                  <a:pt x="35719" y="151804"/>
                </a:lnTo>
                <a:lnTo>
                  <a:pt x="62508" y="169664"/>
                </a:lnTo>
                <a:lnTo>
                  <a:pt x="80368" y="178594"/>
                </a:lnTo>
                <a:lnTo>
                  <a:pt x="98227" y="178594"/>
                </a:lnTo>
                <a:lnTo>
                  <a:pt x="125016" y="178594"/>
                </a:lnTo>
                <a:lnTo>
                  <a:pt x="142875" y="178594"/>
                </a:lnTo>
                <a:lnTo>
                  <a:pt x="151805" y="169664"/>
                </a:lnTo>
                <a:lnTo>
                  <a:pt x="160735" y="151804"/>
                </a:lnTo>
                <a:lnTo>
                  <a:pt x="169664" y="142875"/>
                </a:lnTo>
                <a:lnTo>
                  <a:pt x="178594" y="125015"/>
                </a:lnTo>
                <a:lnTo>
                  <a:pt x="178594" y="98226"/>
                </a:lnTo>
                <a:lnTo>
                  <a:pt x="178594" y="80367"/>
                </a:lnTo>
                <a:lnTo>
                  <a:pt x="169664" y="62508"/>
                </a:lnTo>
                <a:lnTo>
                  <a:pt x="160735" y="44648"/>
                </a:lnTo>
                <a:lnTo>
                  <a:pt x="151805" y="26789"/>
                </a:lnTo>
                <a:lnTo>
                  <a:pt x="151805" y="17859"/>
                </a:lnTo>
                <a:lnTo>
                  <a:pt x="142875" y="17859"/>
                </a:lnTo>
                <a:lnTo>
                  <a:pt x="142875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Determine if the graphs are proportional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763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89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1212</TotalTime>
  <Words>249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5.5 Proportional and Nonproportional relationships</vt:lpstr>
      <vt:lpstr>Notes</vt:lpstr>
      <vt:lpstr>Are they Proportional?</vt:lpstr>
      <vt:lpstr>Are they Proportional?</vt:lpstr>
      <vt:lpstr>Are they Proportional?</vt:lpstr>
      <vt:lpstr>Are they Proportional?</vt:lpstr>
      <vt:lpstr>Determine if the graphs are proportional</vt:lpstr>
      <vt:lpstr>Determine if the graphs are proportional</vt:lpstr>
      <vt:lpstr>Determine if the graphs are proportional</vt:lpstr>
      <vt:lpstr>Write and solve an equation</vt:lpstr>
      <vt:lpstr>Write and solve an equation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6.4 Proportional and Nonproportional relationships</dc:title>
  <dc:creator>admin</dc:creator>
  <cp:lastModifiedBy>Garth Fiedler</cp:lastModifiedBy>
  <cp:revision>15</cp:revision>
  <dcterms:created xsi:type="dcterms:W3CDTF">2010-10-28T14:02:02Z</dcterms:created>
  <dcterms:modified xsi:type="dcterms:W3CDTF">2016-03-02T16:55:20Z</dcterms:modified>
</cp:coreProperties>
</file>