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FB61-ECB4-4DD3-9FB6-FCA7B7D86C45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3602B4-7CD7-48FA-86D1-EF3635F89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FB61-ECB4-4DD3-9FB6-FCA7B7D86C45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02B4-7CD7-48FA-86D1-EF3635F89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FB61-ECB4-4DD3-9FB6-FCA7B7D86C45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02B4-7CD7-48FA-86D1-EF3635F89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FB61-ECB4-4DD3-9FB6-FCA7B7D86C45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3602B4-7CD7-48FA-86D1-EF3635F89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FB61-ECB4-4DD3-9FB6-FCA7B7D86C45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02B4-7CD7-48FA-86D1-EF3635F89C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FB61-ECB4-4DD3-9FB6-FCA7B7D86C45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02B4-7CD7-48FA-86D1-EF3635F89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FB61-ECB4-4DD3-9FB6-FCA7B7D86C45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3602B4-7CD7-48FA-86D1-EF3635F89C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FB61-ECB4-4DD3-9FB6-FCA7B7D86C45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02B4-7CD7-48FA-86D1-EF3635F89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FB61-ECB4-4DD3-9FB6-FCA7B7D86C45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02B4-7CD7-48FA-86D1-EF3635F89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FB61-ECB4-4DD3-9FB6-FCA7B7D86C45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02B4-7CD7-48FA-86D1-EF3635F89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FB61-ECB4-4DD3-9FB6-FCA7B7D86C45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02B4-7CD7-48FA-86D1-EF3635F89C6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7BFB61-ECB4-4DD3-9FB6-FCA7B7D86C45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3602B4-7CD7-48FA-86D1-EF3635F89C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Plot the points and then draw a best fit line.  Find an equation for your line.  What kind of correlation pos., neg., no?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5148669"/>
              </p:ext>
            </p:extLst>
          </p:nvPr>
        </p:nvGraphicFramePr>
        <p:xfrm>
          <a:off x="457200" y="3657600"/>
          <a:ext cx="4343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217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costs $2 per day to place a one-time ad in the classifieds plus a flat fee.  One day costs $3 and four days costs $9.</a:t>
            </a:r>
          </a:p>
          <a:p>
            <a:endParaRPr lang="en-US" dirty="0"/>
          </a:p>
          <a:p>
            <a:r>
              <a:rPr lang="en-US" dirty="0" smtClean="0"/>
              <a:t>Write linear equation that gives cost in dollars of the number of days the ad appears</a:t>
            </a:r>
          </a:p>
          <a:p>
            <a:endParaRPr lang="en-US" dirty="0"/>
          </a:p>
          <a:p>
            <a:r>
              <a:rPr lang="en-US" dirty="0" smtClean="0"/>
              <a:t>Find the cost of a 6 day ad.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50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You’re driving from Grand Rapids to Detroit.  You leave GR at 4.  At 5 you pass through a distance of 65 miles.</a:t>
            </a:r>
          </a:p>
          <a:p>
            <a:endParaRPr lang="en-US" dirty="0"/>
          </a:p>
          <a:p>
            <a:r>
              <a:rPr lang="en-US" dirty="0" smtClean="0"/>
              <a:t>Write equation that gives distance  in terms of time.  Let t represent the number of minutes since 4.</a:t>
            </a:r>
          </a:p>
          <a:p>
            <a:endParaRPr lang="en-US" dirty="0"/>
          </a:p>
          <a:p>
            <a:r>
              <a:rPr lang="en-US" dirty="0" smtClean="0"/>
              <a:t>Approximately what time should you arrive in Detroit 150 miles from GR.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56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303, #’s: 18-38 evens</a:t>
            </a:r>
            <a:r>
              <a:rPr lang="en-US" smtClean="0"/>
              <a:t>, 62, 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53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458200" cy="1222375"/>
          </a:xfrm>
        </p:spPr>
        <p:txBody>
          <a:bodyPr/>
          <a:lstStyle/>
          <a:p>
            <a:r>
              <a:rPr lang="en-US" dirty="0" smtClean="0"/>
              <a:t>5.5 slope-point 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2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Formula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Point-slope formula: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 −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baseline="-25000" smtClean="0">
                          <a:solidFill>
                            <a:srgbClr val="002060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 −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baseline="-25000" smtClean="0">
                          <a:solidFill>
                            <a:srgbClr val="002060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rgbClr val="002060"/>
                  </a:solidFill>
                </a:endParaRPr>
              </a:p>
              <a:p>
                <a:r>
                  <a:rPr lang="en-US" dirty="0" smtClean="0">
                    <a:solidFill>
                      <a:srgbClr val="002060"/>
                    </a:solidFill>
                  </a:rPr>
                  <a:t>Slope: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017" t="-1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Find slope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(2,4) (3,10)</a:t>
            </a:r>
          </a:p>
        </p:txBody>
      </p:sp>
    </p:spTree>
    <p:extLst>
      <p:ext uri="{BB962C8B-B14F-4D97-AF65-F5344CB8AC3E}">
        <p14:creationId xmlns:p14="http://schemas.microsoft.com/office/powerpoint/2010/main" val="3949752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the slope of the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(-4,-2) (-1,4)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(2,5) (-2,-3)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9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equation in point slope form of 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3924619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1447800" y="2209800"/>
            <a:ext cx="1447800" cy="2895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5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equation in point slope form of 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3924619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600200" y="2362200"/>
            <a:ext cx="1143000" cy="3276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59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equation given point and 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(2,5), m =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(1,4), m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066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equation given point and 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(1,1), m = 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(-2,0), m = 1/2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06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equation given two points, T/ST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(0,0) (1,5)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(2,3) (4,7)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176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</TotalTime>
  <Words>311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Review</vt:lpstr>
      <vt:lpstr>5.5 slope-point form</vt:lpstr>
      <vt:lpstr>Formula</vt:lpstr>
      <vt:lpstr>Find the slope of the points</vt:lpstr>
      <vt:lpstr>Write equation in point slope form of line</vt:lpstr>
      <vt:lpstr>Write equation in point slope form of line</vt:lpstr>
      <vt:lpstr>Write equation given point and slope</vt:lpstr>
      <vt:lpstr>Write equation given point and slope</vt:lpstr>
      <vt:lpstr>Write equation given two points, T/ST</vt:lpstr>
      <vt:lpstr>Word Problem</vt:lpstr>
      <vt:lpstr>Word Problem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owner</dc:creator>
  <cp:lastModifiedBy>owner</cp:lastModifiedBy>
  <cp:revision>3</cp:revision>
  <dcterms:created xsi:type="dcterms:W3CDTF">2012-06-06T15:48:18Z</dcterms:created>
  <dcterms:modified xsi:type="dcterms:W3CDTF">2012-06-11T17:28:43Z</dcterms:modified>
</cp:coreProperties>
</file>