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FE5A5C-5706-42A7-B9E9-195396E399A1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1F56EE-FA9D-4119-8DA8-94D2910613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an equation in slope-intercept of the line that passes through point (0,4) and (-11,-62)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0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222375"/>
          </a:xfrm>
        </p:spPr>
        <p:txBody>
          <a:bodyPr/>
          <a:lstStyle/>
          <a:p>
            <a:r>
              <a:rPr lang="en-US" dirty="0" smtClean="0"/>
              <a:t>5.4 Best Fit Line of a Graph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Best-fitting Line: line that best represents the data.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How to find: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1.  plot points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2.  use a ruler sketch line through middle of data.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3.  locate two points close to the line.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4.  Use what you learned in section 5.3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Types of Correlations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Positive: positive slope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Negative: negative slope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No correlation: (no recognizable slope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MARTInkAnnotation0"/>
          <p:cNvSpPr/>
          <p:nvPr/>
        </p:nvSpPr>
        <p:spPr>
          <a:xfrm>
            <a:off x="5421164" y="2464594"/>
            <a:ext cx="947490" cy="750095"/>
          </a:xfrm>
          <a:custGeom>
            <a:avLst/>
            <a:gdLst/>
            <a:ahLst/>
            <a:cxnLst/>
            <a:rect l="0" t="0" r="0" b="0"/>
            <a:pathLst>
              <a:path w="947490" h="750095">
                <a:moveTo>
                  <a:pt x="107263" y="0"/>
                </a:moveTo>
                <a:lnTo>
                  <a:pt x="107263" y="99963"/>
                </a:lnTo>
                <a:lnTo>
                  <a:pt x="106270" y="103353"/>
                </a:lnTo>
                <a:lnTo>
                  <a:pt x="101120" y="113856"/>
                </a:lnTo>
                <a:lnTo>
                  <a:pt x="98692" y="135648"/>
                </a:lnTo>
                <a:lnTo>
                  <a:pt x="98434" y="150214"/>
                </a:lnTo>
                <a:lnTo>
                  <a:pt x="95725" y="161350"/>
                </a:lnTo>
                <a:lnTo>
                  <a:pt x="91264" y="176130"/>
                </a:lnTo>
                <a:lnTo>
                  <a:pt x="89633" y="199289"/>
                </a:lnTo>
                <a:lnTo>
                  <a:pt x="89495" y="206974"/>
                </a:lnTo>
                <a:lnTo>
                  <a:pt x="86786" y="216343"/>
                </a:lnTo>
                <a:lnTo>
                  <a:pt x="83264" y="227121"/>
                </a:lnTo>
                <a:lnTo>
                  <a:pt x="81004" y="250209"/>
                </a:lnTo>
                <a:lnTo>
                  <a:pt x="80818" y="256103"/>
                </a:lnTo>
                <a:lnTo>
                  <a:pt x="79701" y="261024"/>
                </a:lnTo>
                <a:lnTo>
                  <a:pt x="74378" y="273683"/>
                </a:lnTo>
                <a:lnTo>
                  <a:pt x="72076" y="295236"/>
                </a:lnTo>
                <a:lnTo>
                  <a:pt x="71620" y="313861"/>
                </a:lnTo>
                <a:lnTo>
                  <a:pt x="68909" y="323379"/>
                </a:lnTo>
                <a:lnTo>
                  <a:pt x="65388" y="334224"/>
                </a:lnTo>
                <a:lnTo>
                  <a:pt x="63126" y="357355"/>
                </a:lnTo>
                <a:lnTo>
                  <a:pt x="62941" y="363252"/>
                </a:lnTo>
                <a:lnTo>
                  <a:pt x="61824" y="368176"/>
                </a:lnTo>
                <a:lnTo>
                  <a:pt x="56500" y="380838"/>
                </a:lnTo>
                <a:lnTo>
                  <a:pt x="54198" y="402392"/>
                </a:lnTo>
                <a:lnTo>
                  <a:pt x="53743" y="421017"/>
                </a:lnTo>
                <a:lnTo>
                  <a:pt x="52713" y="424546"/>
                </a:lnTo>
                <a:lnTo>
                  <a:pt x="47511" y="435243"/>
                </a:lnTo>
                <a:lnTo>
                  <a:pt x="45064" y="457106"/>
                </a:lnTo>
                <a:lnTo>
                  <a:pt x="37667" y="480172"/>
                </a:lnTo>
                <a:lnTo>
                  <a:pt x="35611" y="488246"/>
                </a:lnTo>
                <a:lnTo>
                  <a:pt x="28848" y="506952"/>
                </a:lnTo>
                <a:lnTo>
                  <a:pt x="27217" y="525236"/>
                </a:lnTo>
                <a:lnTo>
                  <a:pt x="26935" y="537397"/>
                </a:lnTo>
                <a:lnTo>
                  <a:pt x="25902" y="540827"/>
                </a:lnTo>
                <a:lnTo>
                  <a:pt x="20696" y="550395"/>
                </a:lnTo>
                <a:lnTo>
                  <a:pt x="19131" y="556497"/>
                </a:lnTo>
                <a:lnTo>
                  <a:pt x="17987" y="579206"/>
                </a:lnTo>
                <a:lnTo>
                  <a:pt x="17887" y="597949"/>
                </a:lnTo>
                <a:lnTo>
                  <a:pt x="16890" y="602031"/>
                </a:lnTo>
                <a:lnTo>
                  <a:pt x="10182" y="614093"/>
                </a:lnTo>
                <a:lnTo>
                  <a:pt x="9491" y="617881"/>
                </a:lnTo>
                <a:lnTo>
                  <a:pt x="8971" y="637085"/>
                </a:lnTo>
                <a:lnTo>
                  <a:pt x="7967" y="640028"/>
                </a:lnTo>
                <a:lnTo>
                  <a:pt x="2802" y="648911"/>
                </a:lnTo>
                <a:lnTo>
                  <a:pt x="369" y="659035"/>
                </a:lnTo>
                <a:lnTo>
                  <a:pt x="2" y="680695"/>
                </a:lnTo>
                <a:lnTo>
                  <a:pt x="0" y="750093"/>
                </a:lnTo>
                <a:lnTo>
                  <a:pt x="7696" y="750094"/>
                </a:lnTo>
                <a:lnTo>
                  <a:pt x="15830" y="743956"/>
                </a:lnTo>
                <a:lnTo>
                  <a:pt x="21270" y="742405"/>
                </a:lnTo>
                <a:lnTo>
                  <a:pt x="50841" y="740244"/>
                </a:lnTo>
                <a:lnTo>
                  <a:pt x="66488" y="735048"/>
                </a:lnTo>
                <a:lnTo>
                  <a:pt x="95469" y="732605"/>
                </a:lnTo>
                <a:lnTo>
                  <a:pt x="107318" y="729753"/>
                </a:lnTo>
                <a:lnTo>
                  <a:pt x="119206" y="726170"/>
                </a:lnTo>
                <a:lnTo>
                  <a:pt x="145670" y="723870"/>
                </a:lnTo>
                <a:lnTo>
                  <a:pt x="174550" y="723416"/>
                </a:lnTo>
                <a:lnTo>
                  <a:pt x="198046" y="718597"/>
                </a:lnTo>
                <a:lnTo>
                  <a:pt x="226536" y="715209"/>
                </a:lnTo>
                <a:lnTo>
                  <a:pt x="250197" y="714622"/>
                </a:lnTo>
                <a:lnTo>
                  <a:pt x="424707" y="714375"/>
                </a:lnTo>
                <a:lnTo>
                  <a:pt x="437384" y="711729"/>
                </a:lnTo>
                <a:lnTo>
                  <a:pt x="449639" y="708238"/>
                </a:lnTo>
                <a:lnTo>
                  <a:pt x="473691" y="705997"/>
                </a:lnTo>
                <a:lnTo>
                  <a:pt x="497570" y="705554"/>
                </a:lnTo>
                <a:lnTo>
                  <a:pt x="947489" y="7054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546304" y="3000375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2"/>
          <p:cNvSpPr/>
          <p:nvPr/>
        </p:nvSpPr>
        <p:spPr>
          <a:xfrm>
            <a:off x="5635690" y="2866430"/>
            <a:ext cx="8940" cy="17860"/>
          </a:xfrm>
          <a:custGeom>
            <a:avLst/>
            <a:gdLst/>
            <a:ahLst/>
            <a:cxnLst/>
            <a:rect l="0" t="0" r="0" b="0"/>
            <a:pathLst>
              <a:path w="8940" h="17860">
                <a:moveTo>
                  <a:pt x="0" y="0"/>
                </a:moveTo>
                <a:lnTo>
                  <a:pt x="0" y="7688"/>
                </a:lnTo>
                <a:lnTo>
                  <a:pt x="993" y="8102"/>
                </a:lnTo>
                <a:lnTo>
                  <a:pt x="2648" y="8378"/>
                </a:lnTo>
                <a:lnTo>
                  <a:pt x="8571" y="8897"/>
                </a:lnTo>
                <a:lnTo>
                  <a:pt x="8694" y="9900"/>
                </a:lnTo>
                <a:lnTo>
                  <a:pt x="8775" y="11561"/>
                </a:lnTo>
                <a:lnTo>
                  <a:pt x="893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734014" y="2991445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4"/>
          <p:cNvSpPr/>
          <p:nvPr/>
        </p:nvSpPr>
        <p:spPr>
          <a:xfrm>
            <a:off x="5814461" y="2839641"/>
            <a:ext cx="8940" cy="8930"/>
          </a:xfrm>
          <a:custGeom>
            <a:avLst/>
            <a:gdLst/>
            <a:ahLst/>
            <a:cxnLst/>
            <a:rect l="0" t="0" r="0" b="0"/>
            <a:pathLst>
              <a:path w="8940" h="8930">
                <a:moveTo>
                  <a:pt x="8939" y="8929"/>
                </a:moveTo>
                <a:lnTo>
                  <a:pt x="8939" y="1241"/>
                </a:lnTo>
                <a:lnTo>
                  <a:pt x="7946" y="827"/>
                </a:lnTo>
                <a:lnTo>
                  <a:pt x="6291" y="551"/>
                </a:lnTo>
                <a:lnTo>
                  <a:pt x="109" y="9"/>
                </a:lnTo>
                <a:lnTo>
                  <a:pt x="8938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921724" y="2678906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6"/>
          <p:cNvSpPr/>
          <p:nvPr/>
        </p:nvSpPr>
        <p:spPr>
          <a:xfrm>
            <a:off x="6020048" y="2723555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7"/>
          <p:cNvSpPr/>
          <p:nvPr/>
        </p:nvSpPr>
        <p:spPr>
          <a:xfrm>
            <a:off x="6073680" y="2536031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8"/>
          <p:cNvSpPr/>
          <p:nvPr/>
        </p:nvSpPr>
        <p:spPr>
          <a:xfrm>
            <a:off x="5850215" y="3723680"/>
            <a:ext cx="920675" cy="678657"/>
          </a:xfrm>
          <a:custGeom>
            <a:avLst/>
            <a:gdLst/>
            <a:ahLst/>
            <a:cxnLst/>
            <a:rect l="0" t="0" r="0" b="0"/>
            <a:pathLst>
              <a:path w="920675" h="678657">
                <a:moveTo>
                  <a:pt x="0" y="0"/>
                </a:moveTo>
                <a:lnTo>
                  <a:pt x="0" y="78789"/>
                </a:lnTo>
                <a:lnTo>
                  <a:pt x="2649" y="89919"/>
                </a:lnTo>
                <a:lnTo>
                  <a:pt x="6144" y="101479"/>
                </a:lnTo>
                <a:lnTo>
                  <a:pt x="8110" y="120137"/>
                </a:lnTo>
                <a:lnTo>
                  <a:pt x="8571" y="135745"/>
                </a:lnTo>
                <a:lnTo>
                  <a:pt x="8907" y="175253"/>
                </a:lnTo>
                <a:lnTo>
                  <a:pt x="8936" y="223732"/>
                </a:lnTo>
                <a:lnTo>
                  <a:pt x="11586" y="241319"/>
                </a:lnTo>
                <a:lnTo>
                  <a:pt x="15082" y="258065"/>
                </a:lnTo>
                <a:lnTo>
                  <a:pt x="16635" y="272123"/>
                </a:lnTo>
                <a:lnTo>
                  <a:pt x="19974" y="287631"/>
                </a:lnTo>
                <a:lnTo>
                  <a:pt x="23775" y="304445"/>
                </a:lnTo>
                <a:lnTo>
                  <a:pt x="25464" y="321841"/>
                </a:lnTo>
                <a:lnTo>
                  <a:pt x="26215" y="336847"/>
                </a:lnTo>
                <a:lnTo>
                  <a:pt x="26550" y="351124"/>
                </a:lnTo>
                <a:lnTo>
                  <a:pt x="26815" y="474918"/>
                </a:lnTo>
                <a:lnTo>
                  <a:pt x="29464" y="489218"/>
                </a:lnTo>
                <a:lnTo>
                  <a:pt x="33891" y="505779"/>
                </a:lnTo>
                <a:lnTo>
                  <a:pt x="35387" y="525004"/>
                </a:lnTo>
                <a:lnTo>
                  <a:pt x="35646" y="542069"/>
                </a:lnTo>
                <a:lnTo>
                  <a:pt x="35754" y="601144"/>
                </a:lnTo>
                <a:lnTo>
                  <a:pt x="36748" y="604161"/>
                </a:lnTo>
                <a:lnTo>
                  <a:pt x="41897" y="613148"/>
                </a:lnTo>
                <a:lnTo>
                  <a:pt x="43451" y="619114"/>
                </a:lnTo>
                <a:lnTo>
                  <a:pt x="44645" y="640291"/>
                </a:lnTo>
                <a:lnTo>
                  <a:pt x="44693" y="660686"/>
                </a:lnTo>
                <a:lnTo>
                  <a:pt x="44693" y="678656"/>
                </a:lnTo>
                <a:lnTo>
                  <a:pt x="88209" y="678656"/>
                </a:lnTo>
                <a:lnTo>
                  <a:pt x="99126" y="676011"/>
                </a:lnTo>
                <a:lnTo>
                  <a:pt x="110599" y="672519"/>
                </a:lnTo>
                <a:lnTo>
                  <a:pt x="134150" y="670279"/>
                </a:lnTo>
                <a:lnTo>
                  <a:pt x="162675" y="669835"/>
                </a:lnTo>
                <a:lnTo>
                  <a:pt x="415770" y="669727"/>
                </a:lnTo>
                <a:lnTo>
                  <a:pt x="439352" y="664986"/>
                </a:lnTo>
                <a:lnTo>
                  <a:pt x="465210" y="662038"/>
                </a:lnTo>
                <a:lnTo>
                  <a:pt x="486997" y="661165"/>
                </a:lnTo>
                <a:lnTo>
                  <a:pt x="531948" y="660829"/>
                </a:lnTo>
                <a:lnTo>
                  <a:pt x="631548" y="660797"/>
                </a:lnTo>
                <a:lnTo>
                  <a:pt x="654249" y="665537"/>
                </a:lnTo>
                <a:lnTo>
                  <a:pt x="682470" y="668899"/>
                </a:lnTo>
                <a:lnTo>
                  <a:pt x="706085" y="669481"/>
                </a:lnTo>
                <a:lnTo>
                  <a:pt x="860592" y="669727"/>
                </a:lnTo>
                <a:lnTo>
                  <a:pt x="863736" y="668734"/>
                </a:lnTo>
                <a:lnTo>
                  <a:pt x="872904" y="663590"/>
                </a:lnTo>
                <a:lnTo>
                  <a:pt x="878918" y="662038"/>
                </a:lnTo>
                <a:lnTo>
                  <a:pt x="905775" y="660829"/>
                </a:lnTo>
                <a:lnTo>
                  <a:pt x="907762" y="659826"/>
                </a:lnTo>
                <a:lnTo>
                  <a:pt x="909086" y="658165"/>
                </a:lnTo>
                <a:lnTo>
                  <a:pt x="909969" y="656066"/>
                </a:lnTo>
                <a:lnTo>
                  <a:pt x="911551" y="654667"/>
                </a:lnTo>
                <a:lnTo>
                  <a:pt x="913599" y="653733"/>
                </a:lnTo>
                <a:lnTo>
                  <a:pt x="920674" y="65186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028987" y="3795117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64741" y="3929095"/>
            <a:ext cx="2649" cy="8898"/>
          </a:xfrm>
          <a:custGeom>
            <a:avLst/>
            <a:gdLst/>
            <a:ahLst/>
            <a:cxnLst/>
            <a:rect l="0" t="0" r="0" b="0"/>
            <a:pathLst>
              <a:path w="2649" h="8898">
                <a:moveTo>
                  <a:pt x="0" y="8897"/>
                </a:moveTo>
                <a:lnTo>
                  <a:pt x="0" y="0"/>
                </a:lnTo>
                <a:lnTo>
                  <a:pt x="0" y="8530"/>
                </a:lnTo>
                <a:lnTo>
                  <a:pt x="993" y="8653"/>
                </a:lnTo>
                <a:lnTo>
                  <a:pt x="2648" y="8734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243514" y="3920133"/>
            <a:ext cx="11424" cy="1"/>
          </a:xfrm>
          <a:custGeom>
            <a:avLst/>
            <a:gdLst/>
            <a:ahLst/>
            <a:cxnLst/>
            <a:rect l="0" t="0" r="0" b="0"/>
            <a:pathLst>
              <a:path w="11424" h="1">
                <a:moveTo>
                  <a:pt x="8937" y="0"/>
                </a:moveTo>
                <a:lnTo>
                  <a:pt x="0" y="0"/>
                </a:lnTo>
                <a:lnTo>
                  <a:pt x="11423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261390" y="4036219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475916" y="4125516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4"/>
          <p:cNvSpPr/>
          <p:nvPr/>
        </p:nvSpPr>
        <p:spPr>
          <a:xfrm>
            <a:off x="6475916" y="4223742"/>
            <a:ext cx="8939" cy="1"/>
          </a:xfrm>
          <a:custGeom>
            <a:avLst/>
            <a:gdLst/>
            <a:ahLst/>
            <a:cxnLst/>
            <a:rect l="0" t="0" r="0" b="0"/>
            <a:pathLst>
              <a:path w="8939" h="1">
                <a:moveTo>
                  <a:pt x="0" y="0"/>
                </a:moveTo>
                <a:lnTo>
                  <a:pt x="89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681503" y="4277320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6"/>
          <p:cNvSpPr/>
          <p:nvPr/>
        </p:nvSpPr>
        <p:spPr>
          <a:xfrm>
            <a:off x="5921724" y="5295305"/>
            <a:ext cx="1260339" cy="1268016"/>
          </a:xfrm>
          <a:custGeom>
            <a:avLst/>
            <a:gdLst/>
            <a:ahLst/>
            <a:cxnLst/>
            <a:rect l="0" t="0" r="0" b="0"/>
            <a:pathLst>
              <a:path w="1260339" h="1268016">
                <a:moveTo>
                  <a:pt x="0" y="0"/>
                </a:moveTo>
                <a:lnTo>
                  <a:pt x="0" y="7689"/>
                </a:lnTo>
                <a:lnTo>
                  <a:pt x="7696" y="16509"/>
                </a:lnTo>
                <a:lnTo>
                  <a:pt x="8774" y="34463"/>
                </a:lnTo>
                <a:lnTo>
                  <a:pt x="8934" y="73499"/>
                </a:lnTo>
                <a:lnTo>
                  <a:pt x="8938" y="117970"/>
                </a:lnTo>
                <a:lnTo>
                  <a:pt x="11587" y="132137"/>
                </a:lnTo>
                <a:lnTo>
                  <a:pt x="15081" y="146040"/>
                </a:lnTo>
                <a:lnTo>
                  <a:pt x="17325" y="179219"/>
                </a:lnTo>
                <a:lnTo>
                  <a:pt x="17767" y="214436"/>
                </a:lnTo>
                <a:lnTo>
                  <a:pt x="23998" y="251048"/>
                </a:lnTo>
                <a:lnTo>
                  <a:pt x="25981" y="282964"/>
                </a:lnTo>
                <a:lnTo>
                  <a:pt x="27561" y="311714"/>
                </a:lnTo>
                <a:lnTo>
                  <a:pt x="33841" y="348094"/>
                </a:lnTo>
                <a:lnTo>
                  <a:pt x="35187" y="377644"/>
                </a:lnTo>
                <a:lnTo>
                  <a:pt x="35679" y="427791"/>
                </a:lnTo>
                <a:lnTo>
                  <a:pt x="35754" y="642934"/>
                </a:lnTo>
                <a:lnTo>
                  <a:pt x="29611" y="677663"/>
                </a:lnTo>
                <a:lnTo>
                  <a:pt x="27184" y="715616"/>
                </a:lnTo>
                <a:lnTo>
                  <a:pt x="26822" y="795591"/>
                </a:lnTo>
                <a:lnTo>
                  <a:pt x="26816" y="879676"/>
                </a:lnTo>
                <a:lnTo>
                  <a:pt x="29464" y="892352"/>
                </a:lnTo>
                <a:lnTo>
                  <a:pt x="32959" y="905593"/>
                </a:lnTo>
                <a:lnTo>
                  <a:pt x="35386" y="942293"/>
                </a:lnTo>
                <a:lnTo>
                  <a:pt x="35705" y="975813"/>
                </a:lnTo>
                <a:lnTo>
                  <a:pt x="36725" y="991304"/>
                </a:lnTo>
                <a:lnTo>
                  <a:pt x="44856" y="1029639"/>
                </a:lnTo>
                <a:lnTo>
                  <a:pt x="55679" y="1064479"/>
                </a:lnTo>
                <a:lnTo>
                  <a:pt x="59507" y="1075360"/>
                </a:lnTo>
                <a:lnTo>
                  <a:pt x="62301" y="1103201"/>
                </a:lnTo>
                <a:lnTo>
                  <a:pt x="62534" y="1119042"/>
                </a:lnTo>
                <a:lnTo>
                  <a:pt x="63540" y="1122067"/>
                </a:lnTo>
                <a:lnTo>
                  <a:pt x="68706" y="1131065"/>
                </a:lnTo>
                <a:lnTo>
                  <a:pt x="71399" y="1142476"/>
                </a:lnTo>
                <a:lnTo>
                  <a:pt x="71508" y="1151896"/>
                </a:lnTo>
                <a:lnTo>
                  <a:pt x="76253" y="1151920"/>
                </a:lnTo>
                <a:lnTo>
                  <a:pt x="77651" y="1150931"/>
                </a:lnTo>
                <a:lnTo>
                  <a:pt x="78583" y="1149279"/>
                </a:lnTo>
                <a:lnTo>
                  <a:pt x="80079" y="1144240"/>
                </a:lnTo>
                <a:lnTo>
                  <a:pt x="81194" y="1143826"/>
                </a:lnTo>
                <a:lnTo>
                  <a:pt x="92856" y="1143109"/>
                </a:lnTo>
                <a:lnTo>
                  <a:pt x="95671" y="1142080"/>
                </a:lnTo>
                <a:lnTo>
                  <a:pt x="104379" y="1136885"/>
                </a:lnTo>
                <a:lnTo>
                  <a:pt x="110285" y="1135321"/>
                </a:lnTo>
                <a:lnTo>
                  <a:pt x="149541" y="1134119"/>
                </a:lnTo>
                <a:lnTo>
                  <a:pt x="185113" y="1134072"/>
                </a:lnTo>
                <a:lnTo>
                  <a:pt x="196818" y="1131425"/>
                </a:lnTo>
                <a:lnTo>
                  <a:pt x="209635" y="1127934"/>
                </a:lnTo>
                <a:lnTo>
                  <a:pt x="232609" y="1124976"/>
                </a:lnTo>
                <a:lnTo>
                  <a:pt x="258671" y="1118236"/>
                </a:lnTo>
                <a:lnTo>
                  <a:pt x="296077" y="1116477"/>
                </a:lnTo>
                <a:lnTo>
                  <a:pt x="411287" y="1116212"/>
                </a:lnTo>
                <a:lnTo>
                  <a:pt x="426452" y="1118857"/>
                </a:lnTo>
                <a:lnTo>
                  <a:pt x="440808" y="1122348"/>
                </a:lnTo>
                <a:lnTo>
                  <a:pt x="474300" y="1124589"/>
                </a:lnTo>
                <a:lnTo>
                  <a:pt x="491869" y="1125887"/>
                </a:lnTo>
                <a:lnTo>
                  <a:pt x="524776" y="1132160"/>
                </a:lnTo>
                <a:lnTo>
                  <a:pt x="563965" y="1134811"/>
                </a:lnTo>
                <a:lnTo>
                  <a:pt x="599049" y="1141088"/>
                </a:lnTo>
                <a:lnTo>
                  <a:pt x="625749" y="1145079"/>
                </a:lnTo>
                <a:lnTo>
                  <a:pt x="661464" y="1155317"/>
                </a:lnTo>
                <a:lnTo>
                  <a:pt x="696217" y="1159765"/>
                </a:lnTo>
                <a:lnTo>
                  <a:pt x="717882" y="1161527"/>
                </a:lnTo>
                <a:lnTo>
                  <a:pt x="751392" y="1170509"/>
                </a:lnTo>
                <a:lnTo>
                  <a:pt x="775171" y="1176286"/>
                </a:lnTo>
                <a:lnTo>
                  <a:pt x="797445" y="1180644"/>
                </a:lnTo>
                <a:lnTo>
                  <a:pt x="814259" y="1184535"/>
                </a:lnTo>
                <a:lnTo>
                  <a:pt x="846683" y="1189679"/>
                </a:lnTo>
                <a:lnTo>
                  <a:pt x="860973" y="1193512"/>
                </a:lnTo>
                <a:lnTo>
                  <a:pt x="891776" y="1198618"/>
                </a:lnTo>
                <a:lnTo>
                  <a:pt x="904850" y="1202446"/>
                </a:lnTo>
                <a:lnTo>
                  <a:pt x="940194" y="1209845"/>
                </a:lnTo>
                <a:lnTo>
                  <a:pt x="968486" y="1213530"/>
                </a:lnTo>
                <a:lnTo>
                  <a:pt x="1005724" y="1214318"/>
                </a:lnTo>
                <a:lnTo>
                  <a:pt x="1018395" y="1217030"/>
                </a:lnTo>
                <a:lnTo>
                  <a:pt x="1031640" y="1220551"/>
                </a:lnTo>
                <a:lnTo>
                  <a:pt x="1068372" y="1222996"/>
                </a:lnTo>
                <a:lnTo>
                  <a:pt x="1080999" y="1225848"/>
                </a:lnTo>
                <a:lnTo>
                  <a:pt x="1093232" y="1229430"/>
                </a:lnTo>
                <a:lnTo>
                  <a:pt x="1111288" y="1232439"/>
                </a:lnTo>
                <a:lnTo>
                  <a:pt x="1135183" y="1239197"/>
                </a:lnTo>
                <a:lnTo>
                  <a:pt x="1170951" y="1241048"/>
                </a:lnTo>
                <a:lnTo>
                  <a:pt x="1176911" y="1241107"/>
                </a:lnTo>
                <a:lnTo>
                  <a:pt x="1181877" y="1242139"/>
                </a:lnTo>
                <a:lnTo>
                  <a:pt x="1196984" y="1248279"/>
                </a:lnTo>
                <a:lnTo>
                  <a:pt x="1204372" y="1250313"/>
                </a:lnTo>
                <a:lnTo>
                  <a:pt x="1222652" y="1257059"/>
                </a:lnTo>
                <a:lnTo>
                  <a:pt x="1236120" y="1258686"/>
                </a:lnTo>
                <a:lnTo>
                  <a:pt x="1239227" y="1259811"/>
                </a:lnTo>
                <a:lnTo>
                  <a:pt x="1248345" y="1265143"/>
                </a:lnTo>
                <a:lnTo>
                  <a:pt x="1260338" y="126801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7"/>
          <p:cNvSpPr/>
          <p:nvPr/>
        </p:nvSpPr>
        <p:spPr>
          <a:xfrm>
            <a:off x="6243512" y="5957343"/>
            <a:ext cx="35756" cy="7689"/>
          </a:xfrm>
          <a:custGeom>
            <a:avLst/>
            <a:gdLst/>
            <a:ahLst/>
            <a:cxnLst/>
            <a:rect l="0" t="0" r="0" b="0"/>
            <a:pathLst>
              <a:path w="35756" h="7689">
                <a:moveTo>
                  <a:pt x="0" y="7688"/>
                </a:moveTo>
                <a:lnTo>
                  <a:pt x="7696" y="0"/>
                </a:lnTo>
                <a:lnTo>
                  <a:pt x="9104" y="578"/>
                </a:lnTo>
                <a:lnTo>
                  <a:pt x="11036" y="1956"/>
                </a:lnTo>
                <a:lnTo>
                  <a:pt x="13316" y="3867"/>
                </a:lnTo>
                <a:lnTo>
                  <a:pt x="15830" y="5141"/>
                </a:lnTo>
                <a:lnTo>
                  <a:pt x="18499" y="5990"/>
                </a:lnTo>
                <a:lnTo>
                  <a:pt x="25174" y="7353"/>
                </a:lnTo>
                <a:lnTo>
                  <a:pt x="26715" y="7465"/>
                </a:lnTo>
                <a:lnTo>
                  <a:pt x="28735" y="7539"/>
                </a:lnTo>
                <a:lnTo>
                  <a:pt x="35755" y="768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8"/>
          <p:cNvSpPr/>
          <p:nvPr/>
        </p:nvSpPr>
        <p:spPr>
          <a:xfrm>
            <a:off x="6037926" y="5420321"/>
            <a:ext cx="8939" cy="1"/>
          </a:xfrm>
          <a:custGeom>
            <a:avLst/>
            <a:gdLst/>
            <a:ahLst/>
            <a:cxnLst/>
            <a:rect l="0" t="0" r="0" b="0"/>
            <a:pathLst>
              <a:path w="8939" h="1">
                <a:moveTo>
                  <a:pt x="0" y="0"/>
                </a:moveTo>
                <a:lnTo>
                  <a:pt x="89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19"/>
          <p:cNvSpPr/>
          <p:nvPr/>
        </p:nvSpPr>
        <p:spPr>
          <a:xfrm>
            <a:off x="6565301" y="5429250"/>
            <a:ext cx="14017" cy="8931"/>
          </a:xfrm>
          <a:custGeom>
            <a:avLst/>
            <a:gdLst/>
            <a:ahLst/>
            <a:cxnLst/>
            <a:rect l="0" t="0" r="0" b="0"/>
            <a:pathLst>
              <a:path w="14017" h="8931">
                <a:moveTo>
                  <a:pt x="0" y="0"/>
                </a:moveTo>
                <a:lnTo>
                  <a:pt x="13575" y="0"/>
                </a:lnTo>
                <a:lnTo>
                  <a:pt x="14016" y="992"/>
                </a:lnTo>
                <a:lnTo>
                  <a:pt x="13317" y="2646"/>
                </a:lnTo>
                <a:lnTo>
                  <a:pt x="8939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0"/>
          <p:cNvSpPr/>
          <p:nvPr/>
        </p:nvSpPr>
        <p:spPr>
          <a:xfrm>
            <a:off x="6306083" y="5643563"/>
            <a:ext cx="8940" cy="1"/>
          </a:xfrm>
          <a:custGeom>
            <a:avLst/>
            <a:gdLst/>
            <a:ahLst/>
            <a:cxnLst/>
            <a:rect l="0" t="0" r="0" b="0"/>
            <a:pathLst>
              <a:path w="8940" h="1">
                <a:moveTo>
                  <a:pt x="0" y="0"/>
                </a:moveTo>
                <a:lnTo>
                  <a:pt x="893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1"/>
          <p:cNvSpPr/>
          <p:nvPr/>
        </p:nvSpPr>
        <p:spPr>
          <a:xfrm>
            <a:off x="6761950" y="5884664"/>
            <a:ext cx="1" cy="8932"/>
          </a:xfrm>
          <a:custGeom>
            <a:avLst/>
            <a:gdLst/>
            <a:ahLst/>
            <a:cxnLst/>
            <a:rect l="0" t="0" r="0" b="0"/>
            <a:pathLst>
              <a:path w="1" h="8932">
                <a:moveTo>
                  <a:pt x="0" y="8931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2"/>
          <p:cNvSpPr/>
          <p:nvPr/>
        </p:nvSpPr>
        <p:spPr>
          <a:xfrm>
            <a:off x="6985415" y="5589984"/>
            <a:ext cx="8938" cy="1"/>
          </a:xfrm>
          <a:custGeom>
            <a:avLst/>
            <a:gdLst/>
            <a:ahLst/>
            <a:cxnLst/>
            <a:rect l="0" t="0" r="0" b="0"/>
            <a:pathLst>
              <a:path w="8938" h="1">
                <a:moveTo>
                  <a:pt x="0" y="0"/>
                </a:moveTo>
                <a:lnTo>
                  <a:pt x="893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6985415" y="6241852"/>
            <a:ext cx="2649" cy="1"/>
          </a:xfrm>
          <a:custGeom>
            <a:avLst/>
            <a:gdLst/>
            <a:ahLst/>
            <a:cxnLst/>
            <a:rect l="0" t="0" r="0" b="0"/>
            <a:pathLst>
              <a:path w="2649" h="1">
                <a:moveTo>
                  <a:pt x="0" y="0"/>
                </a:moveTo>
                <a:lnTo>
                  <a:pt x="2648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4"/>
          <p:cNvSpPr/>
          <p:nvPr/>
        </p:nvSpPr>
        <p:spPr>
          <a:xfrm>
            <a:off x="6529547" y="6223993"/>
            <a:ext cx="17878" cy="1"/>
          </a:xfrm>
          <a:custGeom>
            <a:avLst/>
            <a:gdLst/>
            <a:ahLst/>
            <a:cxnLst/>
            <a:rect l="0" t="0" r="0" b="0"/>
            <a:pathLst>
              <a:path w="17878" h="1">
                <a:moveTo>
                  <a:pt x="0" y="0"/>
                </a:moveTo>
                <a:lnTo>
                  <a:pt x="1787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5"/>
          <p:cNvSpPr/>
          <p:nvPr/>
        </p:nvSpPr>
        <p:spPr>
          <a:xfrm>
            <a:off x="6520608" y="5741789"/>
            <a:ext cx="8940" cy="17860"/>
          </a:xfrm>
          <a:custGeom>
            <a:avLst/>
            <a:gdLst/>
            <a:ahLst/>
            <a:cxnLst/>
            <a:rect l="0" t="0" r="0" b="0"/>
            <a:pathLst>
              <a:path w="8940" h="17860">
                <a:moveTo>
                  <a:pt x="0" y="0"/>
                </a:moveTo>
                <a:lnTo>
                  <a:pt x="7697" y="7689"/>
                </a:lnTo>
                <a:lnTo>
                  <a:pt x="8111" y="9094"/>
                </a:lnTo>
                <a:lnTo>
                  <a:pt x="8387" y="11024"/>
                </a:lnTo>
                <a:lnTo>
                  <a:pt x="8939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6"/>
          <p:cNvSpPr/>
          <p:nvPr/>
        </p:nvSpPr>
        <p:spPr>
          <a:xfrm>
            <a:off x="6234574" y="5464968"/>
            <a:ext cx="1" cy="8932"/>
          </a:xfrm>
          <a:custGeom>
            <a:avLst/>
            <a:gdLst/>
            <a:ahLst/>
            <a:cxnLst/>
            <a:rect l="0" t="0" r="0" b="0"/>
            <a:pathLst>
              <a:path w="1" h="8932">
                <a:moveTo>
                  <a:pt x="0" y="0"/>
                </a:moveTo>
                <a:lnTo>
                  <a:pt x="0" y="893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7"/>
          <p:cNvSpPr/>
          <p:nvPr/>
        </p:nvSpPr>
        <p:spPr>
          <a:xfrm>
            <a:off x="6154127" y="5813229"/>
            <a:ext cx="8939" cy="8928"/>
          </a:xfrm>
          <a:custGeom>
            <a:avLst/>
            <a:gdLst/>
            <a:ahLst/>
            <a:cxnLst/>
            <a:rect l="0" t="0" r="0" b="0"/>
            <a:pathLst>
              <a:path w="8939" h="8928">
                <a:moveTo>
                  <a:pt x="0" y="8927"/>
                </a:moveTo>
                <a:lnTo>
                  <a:pt x="0" y="1238"/>
                </a:lnTo>
                <a:lnTo>
                  <a:pt x="993" y="825"/>
                </a:lnTo>
                <a:lnTo>
                  <a:pt x="2648" y="549"/>
                </a:lnTo>
                <a:lnTo>
                  <a:pt x="8906" y="0"/>
                </a:lnTo>
                <a:lnTo>
                  <a:pt x="8938" y="892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8"/>
          <p:cNvSpPr/>
          <p:nvPr/>
        </p:nvSpPr>
        <p:spPr>
          <a:xfrm>
            <a:off x="6493793" y="5973961"/>
            <a:ext cx="8940" cy="1"/>
          </a:xfrm>
          <a:custGeom>
            <a:avLst/>
            <a:gdLst/>
            <a:ahLst/>
            <a:cxnLst/>
            <a:rect l="0" t="0" r="0" b="0"/>
            <a:pathLst>
              <a:path w="8940" h="1">
                <a:moveTo>
                  <a:pt x="0" y="0"/>
                </a:moveTo>
                <a:lnTo>
                  <a:pt x="893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29"/>
          <p:cNvSpPr/>
          <p:nvPr/>
        </p:nvSpPr>
        <p:spPr>
          <a:xfrm>
            <a:off x="7056923" y="5991821"/>
            <a:ext cx="8940" cy="8931"/>
          </a:xfrm>
          <a:custGeom>
            <a:avLst/>
            <a:gdLst/>
            <a:ahLst/>
            <a:cxnLst/>
            <a:rect l="0" t="0" r="0" b="0"/>
            <a:pathLst>
              <a:path w="8940" h="8931">
                <a:moveTo>
                  <a:pt x="0" y="8930"/>
                </a:moveTo>
                <a:lnTo>
                  <a:pt x="0" y="368"/>
                </a:lnTo>
                <a:lnTo>
                  <a:pt x="993" y="245"/>
                </a:lnTo>
                <a:lnTo>
                  <a:pt x="2648" y="163"/>
                </a:lnTo>
                <a:lnTo>
                  <a:pt x="8939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0"/>
          <p:cNvSpPr/>
          <p:nvPr/>
        </p:nvSpPr>
        <p:spPr>
          <a:xfrm>
            <a:off x="5483737" y="3054065"/>
            <a:ext cx="44691" cy="26679"/>
          </a:xfrm>
          <a:custGeom>
            <a:avLst/>
            <a:gdLst/>
            <a:ahLst/>
            <a:cxnLst/>
            <a:rect l="0" t="0" r="0" b="0"/>
            <a:pathLst>
              <a:path w="44691" h="26679">
                <a:moveTo>
                  <a:pt x="44690" y="26678"/>
                </a:moveTo>
                <a:lnTo>
                  <a:pt x="36119" y="26678"/>
                </a:lnTo>
                <a:lnTo>
                  <a:pt x="35004" y="25685"/>
                </a:lnTo>
                <a:lnTo>
                  <a:pt x="27190" y="18116"/>
                </a:lnTo>
                <a:lnTo>
                  <a:pt x="18252" y="9196"/>
                </a:lnTo>
                <a:lnTo>
                  <a:pt x="18126" y="8077"/>
                </a:lnTo>
                <a:lnTo>
                  <a:pt x="18042" y="6340"/>
                </a:lnTo>
                <a:lnTo>
                  <a:pt x="17877" y="0"/>
                </a:lnTo>
                <a:lnTo>
                  <a:pt x="17874" y="17638"/>
                </a:lnTo>
                <a:lnTo>
                  <a:pt x="16881" y="17674"/>
                </a:lnTo>
                <a:lnTo>
                  <a:pt x="8984" y="17748"/>
                </a:lnTo>
                <a:lnTo>
                  <a:pt x="366" y="17748"/>
                </a:lnTo>
                <a:lnTo>
                  <a:pt x="243" y="16756"/>
                </a:lnTo>
                <a:lnTo>
                  <a:pt x="160" y="15102"/>
                </a:lnTo>
                <a:lnTo>
                  <a:pt x="0" y="8927"/>
                </a:lnTo>
                <a:lnTo>
                  <a:pt x="992" y="8891"/>
                </a:lnTo>
                <a:lnTo>
                  <a:pt x="8568" y="8821"/>
                </a:lnTo>
                <a:lnTo>
                  <a:pt x="9684" y="9812"/>
                </a:lnTo>
                <a:lnTo>
                  <a:pt x="17623" y="17503"/>
                </a:lnTo>
                <a:lnTo>
                  <a:pt x="17762" y="17639"/>
                </a:lnTo>
                <a:lnTo>
                  <a:pt x="18793" y="17675"/>
                </a:lnTo>
                <a:lnTo>
                  <a:pt x="25560" y="17738"/>
                </a:lnTo>
                <a:lnTo>
                  <a:pt x="25978" y="18734"/>
                </a:lnTo>
                <a:lnTo>
                  <a:pt x="26256" y="20389"/>
                </a:lnTo>
                <a:lnTo>
                  <a:pt x="26810" y="26645"/>
                </a:lnTo>
                <a:lnTo>
                  <a:pt x="13162" y="26678"/>
                </a:lnTo>
                <a:lnTo>
                  <a:pt x="11753" y="25685"/>
                </a:lnTo>
                <a:lnTo>
                  <a:pt x="10814" y="24032"/>
                </a:lnTo>
                <a:lnTo>
                  <a:pt x="8940" y="17762"/>
                </a:lnTo>
                <a:lnTo>
                  <a:pt x="8938" y="17757"/>
                </a:lnTo>
                <a:lnTo>
                  <a:pt x="8936" y="881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1"/>
          <p:cNvSpPr/>
          <p:nvPr/>
        </p:nvSpPr>
        <p:spPr>
          <a:xfrm>
            <a:off x="5582058" y="2875471"/>
            <a:ext cx="35720" cy="35573"/>
          </a:xfrm>
          <a:custGeom>
            <a:avLst/>
            <a:gdLst/>
            <a:ahLst/>
            <a:cxnLst/>
            <a:rect l="0" t="0" r="0" b="0"/>
            <a:pathLst>
              <a:path w="35720" h="35573">
                <a:moveTo>
                  <a:pt x="0" y="26677"/>
                </a:moveTo>
                <a:lnTo>
                  <a:pt x="0" y="10069"/>
                </a:lnTo>
                <a:lnTo>
                  <a:pt x="993" y="9652"/>
                </a:lnTo>
                <a:lnTo>
                  <a:pt x="2648" y="9374"/>
                </a:lnTo>
                <a:lnTo>
                  <a:pt x="4745" y="9189"/>
                </a:lnTo>
                <a:lnTo>
                  <a:pt x="6144" y="8073"/>
                </a:lnTo>
                <a:lnTo>
                  <a:pt x="7075" y="6337"/>
                </a:lnTo>
                <a:lnTo>
                  <a:pt x="7697" y="4187"/>
                </a:lnTo>
                <a:lnTo>
                  <a:pt x="9104" y="2754"/>
                </a:lnTo>
                <a:lnTo>
                  <a:pt x="11036" y="1799"/>
                </a:lnTo>
                <a:lnTo>
                  <a:pt x="16527" y="266"/>
                </a:lnTo>
                <a:lnTo>
                  <a:pt x="17970" y="140"/>
                </a:lnTo>
                <a:lnTo>
                  <a:pt x="19926" y="56"/>
                </a:lnTo>
                <a:lnTo>
                  <a:pt x="22222" y="0"/>
                </a:lnTo>
                <a:lnTo>
                  <a:pt x="23754" y="955"/>
                </a:lnTo>
                <a:lnTo>
                  <a:pt x="24775" y="2584"/>
                </a:lnTo>
                <a:lnTo>
                  <a:pt x="26697" y="8453"/>
                </a:lnTo>
                <a:lnTo>
                  <a:pt x="26737" y="9567"/>
                </a:lnTo>
                <a:lnTo>
                  <a:pt x="26812" y="19828"/>
                </a:lnTo>
                <a:lnTo>
                  <a:pt x="26815" y="25325"/>
                </a:lnTo>
                <a:lnTo>
                  <a:pt x="25822" y="26768"/>
                </a:lnTo>
                <a:lnTo>
                  <a:pt x="24168" y="28722"/>
                </a:lnTo>
                <a:lnTo>
                  <a:pt x="17987" y="35488"/>
                </a:lnTo>
                <a:lnTo>
                  <a:pt x="16957" y="35528"/>
                </a:lnTo>
                <a:lnTo>
                  <a:pt x="13165" y="35572"/>
                </a:lnTo>
                <a:lnTo>
                  <a:pt x="11756" y="34592"/>
                </a:lnTo>
                <a:lnTo>
                  <a:pt x="10818" y="32946"/>
                </a:lnTo>
                <a:lnTo>
                  <a:pt x="9310" y="27916"/>
                </a:lnTo>
                <a:lnTo>
                  <a:pt x="8193" y="26511"/>
                </a:lnTo>
                <a:lnTo>
                  <a:pt x="6456" y="24582"/>
                </a:lnTo>
                <a:lnTo>
                  <a:pt x="378" y="18148"/>
                </a:lnTo>
                <a:lnTo>
                  <a:pt x="252" y="17023"/>
                </a:lnTo>
                <a:lnTo>
                  <a:pt x="168" y="15280"/>
                </a:lnTo>
                <a:lnTo>
                  <a:pt x="3" y="8930"/>
                </a:lnTo>
                <a:lnTo>
                  <a:pt x="995" y="8893"/>
                </a:lnTo>
                <a:lnTo>
                  <a:pt x="11036" y="8823"/>
                </a:lnTo>
                <a:lnTo>
                  <a:pt x="31075" y="8818"/>
                </a:lnTo>
                <a:lnTo>
                  <a:pt x="32635" y="9810"/>
                </a:lnTo>
                <a:lnTo>
                  <a:pt x="33675" y="11464"/>
                </a:lnTo>
                <a:lnTo>
                  <a:pt x="35719" y="17639"/>
                </a:lnTo>
                <a:lnTo>
                  <a:pt x="33090" y="20345"/>
                </a:lnTo>
                <a:lnTo>
                  <a:pt x="28055" y="25427"/>
                </a:lnTo>
                <a:lnTo>
                  <a:pt x="26649" y="25844"/>
                </a:lnTo>
                <a:lnTo>
                  <a:pt x="24718" y="26122"/>
                </a:lnTo>
                <a:lnTo>
                  <a:pt x="19229" y="26568"/>
                </a:lnTo>
                <a:lnTo>
                  <a:pt x="15830" y="26629"/>
                </a:lnTo>
                <a:lnTo>
                  <a:pt x="9058" y="26677"/>
                </a:lnTo>
                <a:lnTo>
                  <a:pt x="9019" y="25685"/>
                </a:lnTo>
                <a:lnTo>
                  <a:pt x="8950" y="18989"/>
                </a:lnTo>
                <a:lnTo>
                  <a:pt x="7952" y="18575"/>
                </a:lnTo>
                <a:lnTo>
                  <a:pt x="6295" y="18299"/>
                </a:lnTo>
                <a:lnTo>
                  <a:pt x="0" y="1774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2"/>
          <p:cNvSpPr/>
          <p:nvPr/>
        </p:nvSpPr>
        <p:spPr>
          <a:xfrm>
            <a:off x="5751891" y="2830711"/>
            <a:ext cx="52344" cy="35720"/>
          </a:xfrm>
          <a:custGeom>
            <a:avLst/>
            <a:gdLst/>
            <a:ahLst/>
            <a:cxnLst/>
            <a:rect l="0" t="0" r="0" b="0"/>
            <a:pathLst>
              <a:path w="52344" h="35720">
                <a:moveTo>
                  <a:pt x="44693" y="35719"/>
                </a:moveTo>
                <a:lnTo>
                  <a:pt x="19152" y="35719"/>
                </a:lnTo>
                <a:lnTo>
                  <a:pt x="18727" y="34727"/>
                </a:lnTo>
                <a:lnTo>
                  <a:pt x="18443" y="33073"/>
                </a:lnTo>
                <a:lnTo>
                  <a:pt x="17989" y="28030"/>
                </a:lnTo>
                <a:lnTo>
                  <a:pt x="17927" y="24695"/>
                </a:lnTo>
                <a:lnTo>
                  <a:pt x="17877" y="403"/>
                </a:lnTo>
                <a:lnTo>
                  <a:pt x="18870" y="269"/>
                </a:lnTo>
                <a:lnTo>
                  <a:pt x="20525" y="179"/>
                </a:lnTo>
                <a:lnTo>
                  <a:pt x="22622" y="120"/>
                </a:lnTo>
                <a:lnTo>
                  <a:pt x="24020" y="1072"/>
                </a:lnTo>
                <a:lnTo>
                  <a:pt x="24952" y="2699"/>
                </a:lnTo>
                <a:lnTo>
                  <a:pt x="26447" y="7699"/>
                </a:lnTo>
                <a:lnTo>
                  <a:pt x="27563" y="9102"/>
                </a:lnTo>
                <a:lnTo>
                  <a:pt x="29301" y="11029"/>
                </a:lnTo>
                <a:lnTo>
                  <a:pt x="34479" y="16510"/>
                </a:lnTo>
                <a:lnTo>
                  <a:pt x="33911" y="17952"/>
                </a:lnTo>
                <a:lnTo>
                  <a:pt x="32539" y="19906"/>
                </a:lnTo>
                <a:lnTo>
                  <a:pt x="27946" y="25429"/>
                </a:lnTo>
                <a:lnTo>
                  <a:pt x="27570" y="26875"/>
                </a:lnTo>
                <a:lnTo>
                  <a:pt x="27318" y="28831"/>
                </a:lnTo>
                <a:lnTo>
                  <a:pt x="26824" y="35599"/>
                </a:lnTo>
                <a:lnTo>
                  <a:pt x="25828" y="35639"/>
                </a:lnTo>
                <a:lnTo>
                  <a:pt x="19121" y="35708"/>
                </a:lnTo>
                <a:lnTo>
                  <a:pt x="18706" y="34720"/>
                </a:lnTo>
                <a:lnTo>
                  <a:pt x="18430" y="33068"/>
                </a:lnTo>
                <a:lnTo>
                  <a:pt x="18246" y="30975"/>
                </a:lnTo>
                <a:lnTo>
                  <a:pt x="17130" y="28588"/>
                </a:lnTo>
                <a:lnTo>
                  <a:pt x="15392" y="26004"/>
                </a:lnTo>
                <a:lnTo>
                  <a:pt x="13241" y="23289"/>
                </a:lnTo>
                <a:lnTo>
                  <a:pt x="10813" y="21479"/>
                </a:lnTo>
                <a:lnTo>
                  <a:pt x="8202" y="20273"/>
                </a:lnTo>
                <a:lnTo>
                  <a:pt x="5468" y="19468"/>
                </a:lnTo>
                <a:lnTo>
                  <a:pt x="3646" y="17940"/>
                </a:lnTo>
                <a:lnTo>
                  <a:pt x="2431" y="15929"/>
                </a:lnTo>
                <a:lnTo>
                  <a:pt x="142" y="9339"/>
                </a:lnTo>
                <a:lnTo>
                  <a:pt x="95" y="8211"/>
                </a:lnTo>
                <a:lnTo>
                  <a:pt x="4" y="378"/>
                </a:lnTo>
                <a:lnTo>
                  <a:pt x="996" y="252"/>
                </a:lnTo>
                <a:lnTo>
                  <a:pt x="2650" y="168"/>
                </a:lnTo>
                <a:lnTo>
                  <a:pt x="7137" y="75"/>
                </a:lnTo>
                <a:lnTo>
                  <a:pt x="42931" y="0"/>
                </a:lnTo>
                <a:lnTo>
                  <a:pt x="43518" y="992"/>
                </a:lnTo>
                <a:lnTo>
                  <a:pt x="43909" y="2646"/>
                </a:lnTo>
                <a:lnTo>
                  <a:pt x="44170" y="4741"/>
                </a:lnTo>
                <a:lnTo>
                  <a:pt x="45337" y="6137"/>
                </a:lnTo>
                <a:lnTo>
                  <a:pt x="47109" y="7068"/>
                </a:lnTo>
                <a:lnTo>
                  <a:pt x="52343" y="8562"/>
                </a:lnTo>
                <a:lnTo>
                  <a:pt x="51778" y="9677"/>
                </a:lnTo>
                <a:lnTo>
                  <a:pt x="50410" y="11412"/>
                </a:lnTo>
                <a:lnTo>
                  <a:pt x="45027" y="17482"/>
                </a:lnTo>
                <a:lnTo>
                  <a:pt x="40047" y="22488"/>
                </a:lnTo>
                <a:lnTo>
                  <a:pt x="37623" y="23922"/>
                </a:lnTo>
                <a:lnTo>
                  <a:pt x="35014" y="24877"/>
                </a:lnTo>
                <a:lnTo>
                  <a:pt x="32281" y="25514"/>
                </a:lnTo>
                <a:lnTo>
                  <a:pt x="29466" y="25939"/>
                </a:lnTo>
                <a:lnTo>
                  <a:pt x="26596" y="26223"/>
                </a:lnTo>
                <a:lnTo>
                  <a:pt x="19599" y="26677"/>
                </a:lnTo>
                <a:lnTo>
                  <a:pt x="15994" y="26739"/>
                </a:lnTo>
                <a:lnTo>
                  <a:pt x="1365" y="26788"/>
                </a:lnTo>
                <a:lnTo>
                  <a:pt x="910" y="25796"/>
                </a:lnTo>
                <a:lnTo>
                  <a:pt x="607" y="24143"/>
                </a:lnTo>
                <a:lnTo>
                  <a:pt x="0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3"/>
          <p:cNvSpPr/>
          <p:nvPr/>
        </p:nvSpPr>
        <p:spPr>
          <a:xfrm>
            <a:off x="5922137" y="2714628"/>
            <a:ext cx="62155" cy="35706"/>
          </a:xfrm>
          <a:custGeom>
            <a:avLst/>
            <a:gdLst/>
            <a:ahLst/>
            <a:cxnLst/>
            <a:rect l="0" t="0" r="0" b="0"/>
            <a:pathLst>
              <a:path w="62155" h="35706">
                <a:moveTo>
                  <a:pt x="53218" y="17856"/>
                </a:moveTo>
                <a:lnTo>
                  <a:pt x="45522" y="17856"/>
                </a:lnTo>
                <a:lnTo>
                  <a:pt x="45108" y="18849"/>
                </a:lnTo>
                <a:lnTo>
                  <a:pt x="44832" y="20502"/>
                </a:lnTo>
                <a:lnTo>
                  <a:pt x="44648" y="22597"/>
                </a:lnTo>
                <a:lnTo>
                  <a:pt x="43532" y="23993"/>
                </a:lnTo>
                <a:lnTo>
                  <a:pt x="41795" y="24924"/>
                </a:lnTo>
                <a:lnTo>
                  <a:pt x="36617" y="26418"/>
                </a:lnTo>
                <a:lnTo>
                  <a:pt x="35198" y="25549"/>
                </a:lnTo>
                <a:lnTo>
                  <a:pt x="33260" y="23977"/>
                </a:lnTo>
                <a:lnTo>
                  <a:pt x="26522" y="17962"/>
                </a:lnTo>
                <a:lnTo>
                  <a:pt x="26482" y="16935"/>
                </a:lnTo>
                <a:lnTo>
                  <a:pt x="26410" y="8768"/>
                </a:lnTo>
                <a:lnTo>
                  <a:pt x="26406" y="4557"/>
                </a:lnTo>
                <a:lnTo>
                  <a:pt x="27398" y="3037"/>
                </a:lnTo>
                <a:lnTo>
                  <a:pt x="29052" y="2023"/>
                </a:lnTo>
                <a:lnTo>
                  <a:pt x="31149" y="1348"/>
                </a:lnTo>
                <a:lnTo>
                  <a:pt x="33539" y="898"/>
                </a:lnTo>
                <a:lnTo>
                  <a:pt x="36126" y="598"/>
                </a:lnTo>
                <a:lnTo>
                  <a:pt x="38844" y="397"/>
                </a:lnTo>
                <a:lnTo>
                  <a:pt x="41649" y="264"/>
                </a:lnTo>
                <a:lnTo>
                  <a:pt x="51499" y="32"/>
                </a:lnTo>
                <a:lnTo>
                  <a:pt x="60763" y="0"/>
                </a:lnTo>
                <a:lnTo>
                  <a:pt x="61228" y="991"/>
                </a:lnTo>
                <a:lnTo>
                  <a:pt x="61538" y="2644"/>
                </a:lnTo>
                <a:lnTo>
                  <a:pt x="61744" y="4738"/>
                </a:lnTo>
                <a:lnTo>
                  <a:pt x="61882" y="7127"/>
                </a:lnTo>
                <a:lnTo>
                  <a:pt x="62121" y="16247"/>
                </a:lnTo>
                <a:lnTo>
                  <a:pt x="62154" y="25404"/>
                </a:lnTo>
                <a:lnTo>
                  <a:pt x="61162" y="26857"/>
                </a:lnTo>
                <a:lnTo>
                  <a:pt x="59507" y="28817"/>
                </a:lnTo>
                <a:lnTo>
                  <a:pt x="54461" y="34353"/>
                </a:lnTo>
                <a:lnTo>
                  <a:pt x="53053" y="34807"/>
                </a:lnTo>
                <a:lnTo>
                  <a:pt x="51122" y="35110"/>
                </a:lnTo>
                <a:lnTo>
                  <a:pt x="48842" y="35312"/>
                </a:lnTo>
                <a:lnTo>
                  <a:pt x="46328" y="35446"/>
                </a:lnTo>
                <a:lnTo>
                  <a:pt x="36985" y="35680"/>
                </a:lnTo>
                <a:lnTo>
                  <a:pt x="31082" y="35705"/>
                </a:lnTo>
                <a:lnTo>
                  <a:pt x="28529" y="34716"/>
                </a:lnTo>
                <a:lnTo>
                  <a:pt x="25834" y="33065"/>
                </a:lnTo>
                <a:lnTo>
                  <a:pt x="23044" y="30972"/>
                </a:lnTo>
                <a:lnTo>
                  <a:pt x="20191" y="29577"/>
                </a:lnTo>
                <a:lnTo>
                  <a:pt x="17296" y="28647"/>
                </a:lnTo>
                <a:lnTo>
                  <a:pt x="14372" y="28026"/>
                </a:lnTo>
                <a:lnTo>
                  <a:pt x="12423" y="26621"/>
                </a:lnTo>
                <a:lnTo>
                  <a:pt x="11124" y="24692"/>
                </a:lnTo>
                <a:lnTo>
                  <a:pt x="10258" y="22413"/>
                </a:lnTo>
                <a:lnTo>
                  <a:pt x="8687" y="20894"/>
                </a:lnTo>
                <a:lnTo>
                  <a:pt x="6647" y="19882"/>
                </a:lnTo>
                <a:lnTo>
                  <a:pt x="4294" y="19206"/>
                </a:lnTo>
                <a:lnTo>
                  <a:pt x="2725" y="17764"/>
                </a:lnTo>
                <a:lnTo>
                  <a:pt x="1679" y="15811"/>
                </a:lnTo>
                <a:lnTo>
                  <a:pt x="0" y="10287"/>
                </a:lnTo>
                <a:lnTo>
                  <a:pt x="855" y="8841"/>
                </a:lnTo>
                <a:lnTo>
                  <a:pt x="2419" y="6885"/>
                </a:lnTo>
                <a:lnTo>
                  <a:pt x="7319" y="1358"/>
                </a:lnTo>
                <a:lnTo>
                  <a:pt x="9708" y="904"/>
                </a:lnTo>
                <a:lnTo>
                  <a:pt x="13286" y="602"/>
                </a:lnTo>
                <a:lnTo>
                  <a:pt x="21566" y="266"/>
                </a:lnTo>
                <a:lnTo>
                  <a:pt x="31811" y="76"/>
                </a:lnTo>
                <a:lnTo>
                  <a:pt x="47187" y="8"/>
                </a:lnTo>
                <a:lnTo>
                  <a:pt x="49197" y="996"/>
                </a:lnTo>
                <a:lnTo>
                  <a:pt x="50538" y="2648"/>
                </a:lnTo>
                <a:lnTo>
                  <a:pt x="51431" y="4741"/>
                </a:lnTo>
                <a:lnTo>
                  <a:pt x="53021" y="6136"/>
                </a:lnTo>
                <a:lnTo>
                  <a:pt x="55073" y="7066"/>
                </a:lnTo>
                <a:lnTo>
                  <a:pt x="57434" y="7686"/>
                </a:lnTo>
                <a:lnTo>
                  <a:pt x="59008" y="9092"/>
                </a:lnTo>
                <a:lnTo>
                  <a:pt x="60058" y="11021"/>
                </a:lnTo>
                <a:lnTo>
                  <a:pt x="62035" y="17456"/>
                </a:lnTo>
                <a:lnTo>
                  <a:pt x="62075" y="18582"/>
                </a:lnTo>
                <a:lnTo>
                  <a:pt x="62120" y="22478"/>
                </a:lnTo>
                <a:lnTo>
                  <a:pt x="61140" y="23914"/>
                </a:lnTo>
                <a:lnTo>
                  <a:pt x="59492" y="24871"/>
                </a:lnTo>
                <a:lnTo>
                  <a:pt x="54458" y="26408"/>
                </a:lnTo>
                <a:lnTo>
                  <a:pt x="53052" y="26534"/>
                </a:lnTo>
                <a:lnTo>
                  <a:pt x="51121" y="26618"/>
                </a:lnTo>
                <a:lnTo>
                  <a:pt x="46327" y="26711"/>
                </a:lnTo>
                <a:lnTo>
                  <a:pt x="28132" y="26783"/>
                </a:lnTo>
                <a:lnTo>
                  <a:pt x="26562" y="25792"/>
                </a:lnTo>
                <a:lnTo>
                  <a:pt x="24523" y="24139"/>
                </a:lnTo>
                <a:lnTo>
                  <a:pt x="17500" y="17889"/>
                </a:lnTo>
                <a:lnTo>
                  <a:pt x="35341" y="178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4"/>
          <p:cNvSpPr/>
          <p:nvPr/>
        </p:nvSpPr>
        <p:spPr>
          <a:xfrm>
            <a:off x="5975355" y="2519532"/>
            <a:ext cx="80402" cy="52219"/>
          </a:xfrm>
          <a:custGeom>
            <a:avLst/>
            <a:gdLst/>
            <a:ahLst/>
            <a:cxnLst/>
            <a:rect l="0" t="0" r="0" b="0"/>
            <a:pathLst>
              <a:path w="80402" h="52219">
                <a:moveTo>
                  <a:pt x="35755" y="52218"/>
                </a:moveTo>
                <a:lnTo>
                  <a:pt x="35755" y="44530"/>
                </a:lnTo>
                <a:lnTo>
                  <a:pt x="34762" y="44116"/>
                </a:lnTo>
                <a:lnTo>
                  <a:pt x="33107" y="43840"/>
                </a:lnTo>
                <a:lnTo>
                  <a:pt x="31010" y="43656"/>
                </a:lnTo>
                <a:lnTo>
                  <a:pt x="29611" y="42541"/>
                </a:lnTo>
                <a:lnTo>
                  <a:pt x="28679" y="40806"/>
                </a:lnTo>
                <a:lnTo>
                  <a:pt x="27184" y="35632"/>
                </a:lnTo>
                <a:lnTo>
                  <a:pt x="27062" y="34215"/>
                </a:lnTo>
                <a:lnTo>
                  <a:pt x="26980" y="32279"/>
                </a:lnTo>
                <a:lnTo>
                  <a:pt x="26848" y="26782"/>
                </a:lnTo>
                <a:lnTo>
                  <a:pt x="27831" y="25339"/>
                </a:lnTo>
                <a:lnTo>
                  <a:pt x="29479" y="23384"/>
                </a:lnTo>
                <a:lnTo>
                  <a:pt x="34515" y="17859"/>
                </a:lnTo>
                <a:lnTo>
                  <a:pt x="35921" y="17406"/>
                </a:lnTo>
                <a:lnTo>
                  <a:pt x="37851" y="17103"/>
                </a:lnTo>
                <a:lnTo>
                  <a:pt x="44293" y="16535"/>
                </a:lnTo>
                <a:lnTo>
                  <a:pt x="45419" y="17515"/>
                </a:lnTo>
                <a:lnTo>
                  <a:pt x="53253" y="25062"/>
                </a:lnTo>
                <a:lnTo>
                  <a:pt x="53379" y="26176"/>
                </a:lnTo>
                <a:lnTo>
                  <a:pt x="53463" y="27912"/>
                </a:lnTo>
                <a:lnTo>
                  <a:pt x="53598" y="33085"/>
                </a:lnTo>
                <a:lnTo>
                  <a:pt x="53622" y="38722"/>
                </a:lnTo>
                <a:lnTo>
                  <a:pt x="52632" y="40244"/>
                </a:lnTo>
                <a:lnTo>
                  <a:pt x="50979" y="41259"/>
                </a:lnTo>
                <a:lnTo>
                  <a:pt x="45935" y="42887"/>
                </a:lnTo>
                <a:lnTo>
                  <a:pt x="44528" y="43021"/>
                </a:lnTo>
                <a:lnTo>
                  <a:pt x="42596" y="43110"/>
                </a:lnTo>
                <a:lnTo>
                  <a:pt x="36156" y="43278"/>
                </a:lnTo>
                <a:lnTo>
                  <a:pt x="31128" y="43285"/>
                </a:lnTo>
                <a:lnTo>
                  <a:pt x="29690" y="42294"/>
                </a:lnTo>
                <a:lnTo>
                  <a:pt x="28733" y="40641"/>
                </a:lnTo>
                <a:lnTo>
                  <a:pt x="28094" y="38547"/>
                </a:lnTo>
                <a:lnTo>
                  <a:pt x="26674" y="37151"/>
                </a:lnTo>
                <a:lnTo>
                  <a:pt x="24736" y="36220"/>
                </a:lnTo>
                <a:lnTo>
                  <a:pt x="22449" y="35599"/>
                </a:lnTo>
                <a:lnTo>
                  <a:pt x="19933" y="34194"/>
                </a:lnTo>
                <a:lnTo>
                  <a:pt x="17261" y="32264"/>
                </a:lnTo>
                <a:lnTo>
                  <a:pt x="10583" y="26779"/>
                </a:lnTo>
                <a:lnTo>
                  <a:pt x="9041" y="25337"/>
                </a:lnTo>
                <a:lnTo>
                  <a:pt x="1387" y="17859"/>
                </a:lnTo>
                <a:lnTo>
                  <a:pt x="924" y="16414"/>
                </a:lnTo>
                <a:lnTo>
                  <a:pt x="617" y="14458"/>
                </a:lnTo>
                <a:lnTo>
                  <a:pt x="411" y="12162"/>
                </a:lnTo>
                <a:lnTo>
                  <a:pt x="1267" y="10631"/>
                </a:lnTo>
                <a:lnTo>
                  <a:pt x="2832" y="9610"/>
                </a:lnTo>
                <a:lnTo>
                  <a:pt x="4868" y="8930"/>
                </a:lnTo>
                <a:lnTo>
                  <a:pt x="7217" y="7484"/>
                </a:lnTo>
                <a:lnTo>
                  <a:pt x="9778" y="5528"/>
                </a:lnTo>
                <a:lnTo>
                  <a:pt x="12478" y="3232"/>
                </a:lnTo>
                <a:lnTo>
                  <a:pt x="15271" y="1702"/>
                </a:lnTo>
                <a:lnTo>
                  <a:pt x="18126" y="681"/>
                </a:lnTo>
                <a:lnTo>
                  <a:pt x="21022" y="0"/>
                </a:lnTo>
                <a:lnTo>
                  <a:pt x="23947" y="539"/>
                </a:lnTo>
                <a:lnTo>
                  <a:pt x="26890" y="1890"/>
                </a:lnTo>
                <a:lnTo>
                  <a:pt x="29845" y="3784"/>
                </a:lnTo>
                <a:lnTo>
                  <a:pt x="33801" y="5045"/>
                </a:lnTo>
                <a:lnTo>
                  <a:pt x="38424" y="5887"/>
                </a:lnTo>
                <a:lnTo>
                  <a:pt x="43493" y="6448"/>
                </a:lnTo>
                <a:lnTo>
                  <a:pt x="47866" y="7814"/>
                </a:lnTo>
                <a:lnTo>
                  <a:pt x="51775" y="9717"/>
                </a:lnTo>
                <a:lnTo>
                  <a:pt x="55373" y="11977"/>
                </a:lnTo>
                <a:lnTo>
                  <a:pt x="58765" y="13485"/>
                </a:lnTo>
                <a:lnTo>
                  <a:pt x="62020" y="14490"/>
                </a:lnTo>
                <a:lnTo>
                  <a:pt x="65183" y="15159"/>
                </a:lnTo>
                <a:lnTo>
                  <a:pt x="68285" y="15606"/>
                </a:lnTo>
                <a:lnTo>
                  <a:pt x="71346" y="15904"/>
                </a:lnTo>
                <a:lnTo>
                  <a:pt x="74380" y="16102"/>
                </a:lnTo>
                <a:lnTo>
                  <a:pt x="76402" y="17227"/>
                </a:lnTo>
                <a:lnTo>
                  <a:pt x="77751" y="18968"/>
                </a:lnTo>
                <a:lnTo>
                  <a:pt x="79914" y="24153"/>
                </a:lnTo>
                <a:lnTo>
                  <a:pt x="80092" y="25570"/>
                </a:lnTo>
                <a:lnTo>
                  <a:pt x="80211" y="27507"/>
                </a:lnTo>
                <a:lnTo>
                  <a:pt x="80401" y="33005"/>
                </a:lnTo>
                <a:lnTo>
                  <a:pt x="79423" y="34448"/>
                </a:lnTo>
                <a:lnTo>
                  <a:pt x="77779" y="36403"/>
                </a:lnTo>
                <a:lnTo>
                  <a:pt x="75688" y="38698"/>
                </a:lnTo>
                <a:lnTo>
                  <a:pt x="73302" y="40228"/>
                </a:lnTo>
                <a:lnTo>
                  <a:pt x="70718" y="41248"/>
                </a:lnTo>
                <a:lnTo>
                  <a:pt x="68002" y="41928"/>
                </a:lnTo>
                <a:lnTo>
                  <a:pt x="65198" y="42382"/>
                </a:lnTo>
                <a:lnTo>
                  <a:pt x="62337" y="42684"/>
                </a:lnTo>
                <a:lnTo>
                  <a:pt x="59434" y="42885"/>
                </a:lnTo>
                <a:lnTo>
                  <a:pt x="55514" y="43020"/>
                </a:lnTo>
                <a:lnTo>
                  <a:pt x="37598" y="43235"/>
                </a:lnTo>
                <a:lnTo>
                  <a:pt x="10737" y="43287"/>
                </a:lnTo>
                <a:lnTo>
                  <a:pt x="10138" y="42296"/>
                </a:lnTo>
                <a:lnTo>
                  <a:pt x="9738" y="40642"/>
                </a:lnTo>
                <a:lnTo>
                  <a:pt x="9471" y="38548"/>
                </a:lnTo>
                <a:lnTo>
                  <a:pt x="8300" y="37151"/>
                </a:lnTo>
                <a:lnTo>
                  <a:pt x="6528" y="36220"/>
                </a:lnTo>
                <a:lnTo>
                  <a:pt x="23" y="34365"/>
                </a:lnTo>
                <a:lnTo>
                  <a:pt x="0" y="3435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5"/>
          <p:cNvSpPr/>
          <p:nvPr/>
        </p:nvSpPr>
        <p:spPr>
          <a:xfrm>
            <a:off x="6440194" y="4197072"/>
            <a:ext cx="35603" cy="35591"/>
          </a:xfrm>
          <a:custGeom>
            <a:avLst/>
            <a:gdLst/>
            <a:ahLst/>
            <a:cxnLst/>
            <a:rect l="0" t="0" r="0" b="0"/>
            <a:pathLst>
              <a:path w="35603" h="35591">
                <a:moveTo>
                  <a:pt x="17844" y="26670"/>
                </a:moveTo>
                <a:lnTo>
                  <a:pt x="8939" y="26670"/>
                </a:lnTo>
                <a:lnTo>
                  <a:pt x="76" y="17849"/>
                </a:lnTo>
                <a:lnTo>
                  <a:pt x="40" y="16821"/>
                </a:lnTo>
                <a:lnTo>
                  <a:pt x="0" y="13032"/>
                </a:lnTo>
                <a:lnTo>
                  <a:pt x="983" y="11625"/>
                </a:lnTo>
                <a:lnTo>
                  <a:pt x="2630" y="10687"/>
                </a:lnTo>
                <a:lnTo>
                  <a:pt x="8539" y="8920"/>
                </a:lnTo>
                <a:lnTo>
                  <a:pt x="9654" y="8884"/>
                </a:lnTo>
                <a:lnTo>
                  <a:pt x="25428" y="8812"/>
                </a:lnTo>
                <a:lnTo>
                  <a:pt x="26874" y="9804"/>
                </a:lnTo>
                <a:lnTo>
                  <a:pt x="28830" y="11457"/>
                </a:lnTo>
                <a:lnTo>
                  <a:pt x="35318" y="17373"/>
                </a:lnTo>
                <a:lnTo>
                  <a:pt x="35453" y="18487"/>
                </a:lnTo>
                <a:lnTo>
                  <a:pt x="35542" y="20223"/>
                </a:lnTo>
                <a:lnTo>
                  <a:pt x="35602" y="22372"/>
                </a:lnTo>
                <a:lnTo>
                  <a:pt x="34648" y="23805"/>
                </a:lnTo>
                <a:lnTo>
                  <a:pt x="33019" y="24760"/>
                </a:lnTo>
                <a:lnTo>
                  <a:pt x="28015" y="26293"/>
                </a:lnTo>
                <a:lnTo>
                  <a:pt x="27604" y="27411"/>
                </a:lnTo>
                <a:lnTo>
                  <a:pt x="27330" y="29148"/>
                </a:lnTo>
                <a:lnTo>
                  <a:pt x="26891" y="34326"/>
                </a:lnTo>
                <a:lnTo>
                  <a:pt x="25862" y="34750"/>
                </a:lnTo>
                <a:lnTo>
                  <a:pt x="24182" y="35034"/>
                </a:lnTo>
                <a:lnTo>
                  <a:pt x="18216" y="35567"/>
                </a:lnTo>
                <a:lnTo>
                  <a:pt x="13209" y="35590"/>
                </a:lnTo>
                <a:lnTo>
                  <a:pt x="11775" y="34601"/>
                </a:lnTo>
                <a:lnTo>
                  <a:pt x="10819" y="32949"/>
                </a:lnTo>
                <a:lnTo>
                  <a:pt x="9284" y="27910"/>
                </a:lnTo>
                <a:lnTo>
                  <a:pt x="9158" y="26505"/>
                </a:lnTo>
                <a:lnTo>
                  <a:pt x="9074" y="24575"/>
                </a:lnTo>
                <a:lnTo>
                  <a:pt x="9018" y="22297"/>
                </a:lnTo>
                <a:lnTo>
                  <a:pt x="7987" y="20778"/>
                </a:lnTo>
                <a:lnTo>
                  <a:pt x="6307" y="19766"/>
                </a:lnTo>
                <a:lnTo>
                  <a:pt x="4194" y="19090"/>
                </a:lnTo>
                <a:lnTo>
                  <a:pt x="2785" y="17648"/>
                </a:lnTo>
                <a:lnTo>
                  <a:pt x="1846" y="15695"/>
                </a:lnTo>
                <a:lnTo>
                  <a:pt x="339" y="10170"/>
                </a:lnTo>
                <a:lnTo>
                  <a:pt x="216" y="8725"/>
                </a:lnTo>
                <a:lnTo>
                  <a:pt x="132" y="6769"/>
                </a:lnTo>
                <a:lnTo>
                  <a:pt x="0" y="1242"/>
                </a:lnTo>
                <a:lnTo>
                  <a:pt x="983" y="788"/>
                </a:lnTo>
                <a:lnTo>
                  <a:pt x="2630" y="486"/>
                </a:lnTo>
                <a:lnTo>
                  <a:pt x="7667" y="0"/>
                </a:lnTo>
                <a:lnTo>
                  <a:pt x="9073" y="953"/>
                </a:lnTo>
                <a:lnTo>
                  <a:pt x="11003" y="2580"/>
                </a:lnTo>
                <a:lnTo>
                  <a:pt x="13283" y="4657"/>
                </a:lnTo>
                <a:lnTo>
                  <a:pt x="15796" y="6041"/>
                </a:lnTo>
                <a:lnTo>
                  <a:pt x="18466" y="6965"/>
                </a:lnTo>
                <a:lnTo>
                  <a:pt x="25140" y="8446"/>
                </a:lnTo>
                <a:lnTo>
                  <a:pt x="25688" y="9560"/>
                </a:lnTo>
                <a:lnTo>
                  <a:pt x="26052" y="11295"/>
                </a:lnTo>
                <a:lnTo>
                  <a:pt x="26639" y="16467"/>
                </a:lnTo>
                <a:lnTo>
                  <a:pt x="26687" y="17884"/>
                </a:lnTo>
                <a:lnTo>
                  <a:pt x="26782" y="26551"/>
                </a:lnTo>
                <a:lnTo>
                  <a:pt x="26782" y="26635"/>
                </a:lnTo>
                <a:lnTo>
                  <a:pt x="13468" y="26669"/>
                </a:lnTo>
                <a:lnTo>
                  <a:pt x="11947" y="25678"/>
                </a:lnTo>
                <a:lnTo>
                  <a:pt x="10934" y="24024"/>
                </a:lnTo>
                <a:lnTo>
                  <a:pt x="8906" y="1774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6"/>
          <p:cNvSpPr/>
          <p:nvPr/>
        </p:nvSpPr>
        <p:spPr>
          <a:xfrm>
            <a:off x="6234574" y="4018395"/>
            <a:ext cx="43307" cy="35651"/>
          </a:xfrm>
          <a:custGeom>
            <a:avLst/>
            <a:gdLst/>
            <a:ahLst/>
            <a:cxnLst/>
            <a:rect l="0" t="0" r="0" b="0"/>
            <a:pathLst>
              <a:path w="43307" h="35651">
                <a:moveTo>
                  <a:pt x="17877" y="17824"/>
                </a:moveTo>
                <a:lnTo>
                  <a:pt x="8939" y="17824"/>
                </a:lnTo>
                <a:lnTo>
                  <a:pt x="8939" y="10135"/>
                </a:lnTo>
                <a:lnTo>
                  <a:pt x="9932" y="9722"/>
                </a:lnTo>
                <a:lnTo>
                  <a:pt x="11587" y="9446"/>
                </a:lnTo>
                <a:lnTo>
                  <a:pt x="16635" y="9003"/>
                </a:lnTo>
                <a:lnTo>
                  <a:pt x="19974" y="8943"/>
                </a:lnTo>
                <a:lnTo>
                  <a:pt x="22255" y="8926"/>
                </a:lnTo>
                <a:lnTo>
                  <a:pt x="24769" y="9908"/>
                </a:lnTo>
                <a:lnTo>
                  <a:pt x="27438" y="11554"/>
                </a:lnTo>
                <a:lnTo>
                  <a:pt x="34112" y="16585"/>
                </a:lnTo>
                <a:lnTo>
                  <a:pt x="35653" y="16998"/>
                </a:lnTo>
                <a:lnTo>
                  <a:pt x="37673" y="17273"/>
                </a:lnTo>
                <a:lnTo>
                  <a:pt x="40013" y="17457"/>
                </a:lnTo>
                <a:lnTo>
                  <a:pt x="41572" y="18571"/>
                </a:lnTo>
                <a:lnTo>
                  <a:pt x="42613" y="20306"/>
                </a:lnTo>
                <a:lnTo>
                  <a:pt x="43306" y="22455"/>
                </a:lnTo>
                <a:lnTo>
                  <a:pt x="42775" y="23888"/>
                </a:lnTo>
                <a:lnTo>
                  <a:pt x="41429" y="24843"/>
                </a:lnTo>
                <a:lnTo>
                  <a:pt x="36875" y="26376"/>
                </a:lnTo>
                <a:lnTo>
                  <a:pt x="36502" y="27494"/>
                </a:lnTo>
                <a:lnTo>
                  <a:pt x="36252" y="29231"/>
                </a:lnTo>
                <a:lnTo>
                  <a:pt x="36086" y="31382"/>
                </a:lnTo>
                <a:lnTo>
                  <a:pt x="34983" y="32816"/>
                </a:lnTo>
                <a:lnTo>
                  <a:pt x="33253" y="33772"/>
                </a:lnTo>
                <a:lnTo>
                  <a:pt x="28087" y="35306"/>
                </a:lnTo>
                <a:lnTo>
                  <a:pt x="26670" y="35431"/>
                </a:lnTo>
                <a:lnTo>
                  <a:pt x="24732" y="35515"/>
                </a:lnTo>
                <a:lnTo>
                  <a:pt x="19231" y="35650"/>
                </a:lnTo>
                <a:lnTo>
                  <a:pt x="17787" y="34669"/>
                </a:lnTo>
                <a:lnTo>
                  <a:pt x="15831" y="33022"/>
                </a:lnTo>
                <a:lnTo>
                  <a:pt x="9343" y="27120"/>
                </a:lnTo>
                <a:lnTo>
                  <a:pt x="8214" y="26998"/>
                </a:lnTo>
                <a:lnTo>
                  <a:pt x="6469" y="26917"/>
                </a:lnTo>
                <a:lnTo>
                  <a:pt x="4313" y="26862"/>
                </a:lnTo>
                <a:lnTo>
                  <a:pt x="2876" y="25833"/>
                </a:lnTo>
                <a:lnTo>
                  <a:pt x="1917" y="24156"/>
                </a:lnTo>
                <a:lnTo>
                  <a:pt x="380" y="19074"/>
                </a:lnTo>
                <a:lnTo>
                  <a:pt x="253" y="17665"/>
                </a:lnTo>
                <a:lnTo>
                  <a:pt x="169" y="15734"/>
                </a:lnTo>
                <a:lnTo>
                  <a:pt x="34" y="10245"/>
                </a:lnTo>
                <a:lnTo>
                  <a:pt x="1016" y="8802"/>
                </a:lnTo>
                <a:lnTo>
                  <a:pt x="2664" y="6848"/>
                </a:lnTo>
                <a:lnTo>
                  <a:pt x="8572" y="367"/>
                </a:lnTo>
                <a:lnTo>
                  <a:pt x="9687" y="233"/>
                </a:lnTo>
                <a:lnTo>
                  <a:pt x="11424" y="143"/>
                </a:lnTo>
                <a:lnTo>
                  <a:pt x="16603" y="0"/>
                </a:lnTo>
                <a:lnTo>
                  <a:pt x="17028" y="980"/>
                </a:lnTo>
                <a:lnTo>
                  <a:pt x="17311" y="2626"/>
                </a:lnTo>
                <a:lnTo>
                  <a:pt x="17766" y="7656"/>
                </a:lnTo>
                <a:lnTo>
                  <a:pt x="18796" y="8069"/>
                </a:lnTo>
                <a:lnTo>
                  <a:pt x="20476" y="8343"/>
                </a:lnTo>
                <a:lnTo>
                  <a:pt x="22589" y="8527"/>
                </a:lnTo>
                <a:lnTo>
                  <a:pt x="23005" y="8649"/>
                </a:lnTo>
                <a:lnTo>
                  <a:pt x="22289" y="8731"/>
                </a:lnTo>
                <a:lnTo>
                  <a:pt x="20819" y="8785"/>
                </a:lnTo>
                <a:lnTo>
                  <a:pt x="19838" y="9814"/>
                </a:lnTo>
                <a:lnTo>
                  <a:pt x="19184" y="11492"/>
                </a:lnTo>
                <a:lnTo>
                  <a:pt x="17954" y="17453"/>
                </a:lnTo>
                <a:lnTo>
                  <a:pt x="16935" y="17577"/>
                </a:lnTo>
                <a:lnTo>
                  <a:pt x="15263" y="17659"/>
                </a:lnTo>
                <a:lnTo>
                  <a:pt x="10188" y="17792"/>
                </a:lnTo>
                <a:lnTo>
                  <a:pt x="9772" y="16810"/>
                </a:lnTo>
                <a:lnTo>
                  <a:pt x="9494" y="15163"/>
                </a:lnTo>
                <a:lnTo>
                  <a:pt x="9048" y="10133"/>
                </a:lnTo>
                <a:lnTo>
                  <a:pt x="8019" y="9720"/>
                </a:lnTo>
                <a:lnTo>
                  <a:pt x="6339" y="9444"/>
                </a:lnTo>
                <a:lnTo>
                  <a:pt x="0" y="88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020158" y="3751752"/>
            <a:ext cx="35526" cy="34066"/>
          </a:xfrm>
          <a:custGeom>
            <a:avLst/>
            <a:gdLst/>
            <a:ahLst/>
            <a:cxnLst/>
            <a:rect l="0" t="0" r="0" b="0"/>
            <a:pathLst>
              <a:path w="35526" h="34066">
                <a:moveTo>
                  <a:pt x="17768" y="25506"/>
                </a:moveTo>
                <a:lnTo>
                  <a:pt x="8839" y="25506"/>
                </a:lnTo>
                <a:lnTo>
                  <a:pt x="8829" y="8024"/>
                </a:lnTo>
                <a:lnTo>
                  <a:pt x="9822" y="7898"/>
                </a:lnTo>
                <a:lnTo>
                  <a:pt x="11478" y="7814"/>
                </a:lnTo>
                <a:lnTo>
                  <a:pt x="16525" y="7679"/>
                </a:lnTo>
                <a:lnTo>
                  <a:pt x="22145" y="7656"/>
                </a:lnTo>
                <a:lnTo>
                  <a:pt x="23665" y="8645"/>
                </a:lnTo>
                <a:lnTo>
                  <a:pt x="24679" y="10296"/>
                </a:lnTo>
                <a:lnTo>
                  <a:pt x="25355" y="12390"/>
                </a:lnTo>
                <a:lnTo>
                  <a:pt x="26799" y="13785"/>
                </a:lnTo>
                <a:lnTo>
                  <a:pt x="28754" y="14715"/>
                </a:lnTo>
                <a:lnTo>
                  <a:pt x="34283" y="16208"/>
                </a:lnTo>
                <a:lnTo>
                  <a:pt x="34737" y="17323"/>
                </a:lnTo>
                <a:lnTo>
                  <a:pt x="35041" y="19058"/>
                </a:lnTo>
                <a:lnTo>
                  <a:pt x="35525" y="24232"/>
                </a:lnTo>
                <a:lnTo>
                  <a:pt x="34572" y="24657"/>
                </a:lnTo>
                <a:lnTo>
                  <a:pt x="32943" y="24940"/>
                </a:lnTo>
                <a:lnTo>
                  <a:pt x="27938" y="25394"/>
                </a:lnTo>
                <a:lnTo>
                  <a:pt x="27528" y="26424"/>
                </a:lnTo>
                <a:lnTo>
                  <a:pt x="27253" y="28102"/>
                </a:lnTo>
                <a:lnTo>
                  <a:pt x="27071" y="30213"/>
                </a:lnTo>
                <a:lnTo>
                  <a:pt x="25957" y="31621"/>
                </a:lnTo>
                <a:lnTo>
                  <a:pt x="24220" y="32559"/>
                </a:lnTo>
                <a:lnTo>
                  <a:pt x="19042" y="34065"/>
                </a:lnTo>
                <a:lnTo>
                  <a:pt x="18617" y="33196"/>
                </a:lnTo>
                <a:lnTo>
                  <a:pt x="18334" y="31625"/>
                </a:lnTo>
                <a:lnTo>
                  <a:pt x="18145" y="29585"/>
                </a:lnTo>
                <a:lnTo>
                  <a:pt x="17026" y="28225"/>
                </a:lnTo>
                <a:lnTo>
                  <a:pt x="15287" y="27319"/>
                </a:lnTo>
                <a:lnTo>
                  <a:pt x="9207" y="25612"/>
                </a:lnTo>
                <a:lnTo>
                  <a:pt x="9081" y="24584"/>
                </a:lnTo>
                <a:lnTo>
                  <a:pt x="8997" y="22907"/>
                </a:lnTo>
                <a:lnTo>
                  <a:pt x="8903" y="18397"/>
                </a:lnTo>
                <a:lnTo>
                  <a:pt x="8863" y="13086"/>
                </a:lnTo>
                <a:lnTo>
                  <a:pt x="7858" y="11273"/>
                </a:lnTo>
                <a:lnTo>
                  <a:pt x="6195" y="10064"/>
                </a:lnTo>
                <a:lnTo>
                  <a:pt x="1136" y="8124"/>
                </a:lnTo>
                <a:lnTo>
                  <a:pt x="721" y="6972"/>
                </a:lnTo>
                <a:lnTo>
                  <a:pt x="444" y="5212"/>
                </a:lnTo>
                <a:lnTo>
                  <a:pt x="0" y="0"/>
                </a:lnTo>
                <a:lnTo>
                  <a:pt x="957" y="564"/>
                </a:lnTo>
                <a:lnTo>
                  <a:pt x="2587" y="1933"/>
                </a:lnTo>
                <a:lnTo>
                  <a:pt x="7596" y="6517"/>
                </a:lnTo>
                <a:lnTo>
                  <a:pt x="8007" y="7886"/>
                </a:lnTo>
                <a:lnTo>
                  <a:pt x="8281" y="9790"/>
                </a:lnTo>
                <a:lnTo>
                  <a:pt x="8464" y="12052"/>
                </a:lnTo>
                <a:lnTo>
                  <a:pt x="9579" y="13560"/>
                </a:lnTo>
                <a:lnTo>
                  <a:pt x="11315" y="14565"/>
                </a:lnTo>
                <a:lnTo>
                  <a:pt x="16493" y="16179"/>
                </a:lnTo>
                <a:lnTo>
                  <a:pt x="16918" y="17303"/>
                </a:lnTo>
                <a:lnTo>
                  <a:pt x="17201" y="19045"/>
                </a:lnTo>
                <a:lnTo>
                  <a:pt x="17765" y="25472"/>
                </a:lnTo>
                <a:lnTo>
                  <a:pt x="17768" y="25503"/>
                </a:lnTo>
                <a:lnTo>
                  <a:pt x="17768" y="25505"/>
                </a:lnTo>
                <a:lnTo>
                  <a:pt x="20416" y="25506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8"/>
          <p:cNvSpPr/>
          <p:nvPr/>
        </p:nvSpPr>
        <p:spPr>
          <a:xfrm>
            <a:off x="6002174" y="5384637"/>
            <a:ext cx="35751" cy="35684"/>
          </a:xfrm>
          <a:custGeom>
            <a:avLst/>
            <a:gdLst/>
            <a:ahLst/>
            <a:cxnLst/>
            <a:rect l="0" t="0" r="0" b="0"/>
            <a:pathLst>
              <a:path w="35751" h="35684">
                <a:moveTo>
                  <a:pt x="8936" y="26754"/>
                </a:moveTo>
                <a:lnTo>
                  <a:pt x="8936" y="9265"/>
                </a:lnTo>
                <a:lnTo>
                  <a:pt x="9929" y="10134"/>
                </a:lnTo>
                <a:lnTo>
                  <a:pt x="17506" y="17466"/>
                </a:lnTo>
                <a:lnTo>
                  <a:pt x="34476" y="34409"/>
                </a:lnTo>
                <a:lnTo>
                  <a:pt x="33908" y="34833"/>
                </a:lnTo>
                <a:lnTo>
                  <a:pt x="32536" y="35117"/>
                </a:lnTo>
                <a:lnTo>
                  <a:pt x="26842" y="35680"/>
                </a:lnTo>
                <a:lnTo>
                  <a:pt x="9337" y="35683"/>
                </a:lnTo>
                <a:lnTo>
                  <a:pt x="8210" y="34691"/>
                </a:lnTo>
                <a:lnTo>
                  <a:pt x="1275" y="27994"/>
                </a:lnTo>
                <a:lnTo>
                  <a:pt x="849" y="26589"/>
                </a:lnTo>
                <a:lnTo>
                  <a:pt x="566" y="24659"/>
                </a:lnTo>
                <a:lnTo>
                  <a:pt x="110" y="19174"/>
                </a:lnTo>
                <a:lnTo>
                  <a:pt x="48" y="15778"/>
                </a:lnTo>
                <a:lnTo>
                  <a:pt x="0" y="4557"/>
                </a:lnTo>
                <a:lnTo>
                  <a:pt x="993" y="3026"/>
                </a:lnTo>
                <a:lnTo>
                  <a:pt x="2647" y="2006"/>
                </a:lnTo>
                <a:lnTo>
                  <a:pt x="7694" y="368"/>
                </a:lnTo>
                <a:lnTo>
                  <a:pt x="9102" y="234"/>
                </a:lnTo>
                <a:lnTo>
                  <a:pt x="11032" y="144"/>
                </a:lnTo>
                <a:lnTo>
                  <a:pt x="16523" y="0"/>
                </a:lnTo>
                <a:lnTo>
                  <a:pt x="17967" y="980"/>
                </a:lnTo>
                <a:lnTo>
                  <a:pt x="19923" y="2626"/>
                </a:lnTo>
                <a:lnTo>
                  <a:pt x="25452" y="7656"/>
                </a:lnTo>
                <a:lnTo>
                  <a:pt x="26898" y="8069"/>
                </a:lnTo>
                <a:lnTo>
                  <a:pt x="28857" y="8344"/>
                </a:lnTo>
                <a:lnTo>
                  <a:pt x="31155" y="8528"/>
                </a:lnTo>
                <a:lnTo>
                  <a:pt x="32687" y="9642"/>
                </a:lnTo>
                <a:lnTo>
                  <a:pt x="33709" y="11377"/>
                </a:lnTo>
                <a:lnTo>
                  <a:pt x="35348" y="16550"/>
                </a:lnTo>
                <a:lnTo>
                  <a:pt x="35482" y="17967"/>
                </a:lnTo>
                <a:lnTo>
                  <a:pt x="35573" y="19904"/>
                </a:lnTo>
                <a:lnTo>
                  <a:pt x="35716" y="25401"/>
                </a:lnTo>
                <a:lnTo>
                  <a:pt x="35750" y="35280"/>
                </a:lnTo>
                <a:lnTo>
                  <a:pt x="34758" y="35414"/>
                </a:lnTo>
                <a:lnTo>
                  <a:pt x="33103" y="35504"/>
                </a:lnTo>
                <a:lnTo>
                  <a:pt x="27182" y="35672"/>
                </a:lnTo>
                <a:lnTo>
                  <a:pt x="22177" y="35680"/>
                </a:lnTo>
                <a:lnTo>
                  <a:pt x="20742" y="34689"/>
                </a:lnTo>
                <a:lnTo>
                  <a:pt x="19787" y="33036"/>
                </a:lnTo>
                <a:lnTo>
                  <a:pt x="18252" y="27994"/>
                </a:lnTo>
                <a:lnTo>
                  <a:pt x="17133" y="27581"/>
                </a:lnTo>
                <a:lnTo>
                  <a:pt x="15394" y="27305"/>
                </a:lnTo>
                <a:lnTo>
                  <a:pt x="13241" y="27121"/>
                </a:lnTo>
                <a:lnTo>
                  <a:pt x="11806" y="26006"/>
                </a:lnTo>
                <a:lnTo>
                  <a:pt x="10850" y="24271"/>
                </a:lnTo>
                <a:lnTo>
                  <a:pt x="9314" y="19098"/>
                </a:lnTo>
                <a:lnTo>
                  <a:pt x="9188" y="17681"/>
                </a:lnTo>
                <a:lnTo>
                  <a:pt x="9104" y="15744"/>
                </a:lnTo>
                <a:lnTo>
                  <a:pt x="8936" y="889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39"/>
          <p:cNvSpPr/>
          <p:nvPr/>
        </p:nvSpPr>
        <p:spPr>
          <a:xfrm>
            <a:off x="6189882" y="5429250"/>
            <a:ext cx="31891" cy="35720"/>
          </a:xfrm>
          <a:custGeom>
            <a:avLst/>
            <a:gdLst/>
            <a:ahLst/>
            <a:cxnLst/>
            <a:rect l="0" t="0" r="0" b="0"/>
            <a:pathLst>
              <a:path w="31891" h="35720">
                <a:moveTo>
                  <a:pt x="17877" y="35719"/>
                </a:moveTo>
                <a:lnTo>
                  <a:pt x="10180" y="35719"/>
                </a:lnTo>
                <a:lnTo>
                  <a:pt x="9766" y="34727"/>
                </a:lnTo>
                <a:lnTo>
                  <a:pt x="9490" y="33073"/>
                </a:lnTo>
                <a:lnTo>
                  <a:pt x="9306" y="30979"/>
                </a:lnTo>
                <a:lnTo>
                  <a:pt x="8190" y="28590"/>
                </a:lnTo>
                <a:lnTo>
                  <a:pt x="6453" y="26006"/>
                </a:lnTo>
                <a:lnTo>
                  <a:pt x="377" y="18336"/>
                </a:lnTo>
                <a:lnTo>
                  <a:pt x="251" y="17185"/>
                </a:lnTo>
                <a:lnTo>
                  <a:pt x="167" y="15425"/>
                </a:lnTo>
                <a:lnTo>
                  <a:pt x="9" y="9310"/>
                </a:lnTo>
                <a:lnTo>
                  <a:pt x="1" y="1275"/>
                </a:lnTo>
                <a:lnTo>
                  <a:pt x="994" y="850"/>
                </a:lnTo>
                <a:lnTo>
                  <a:pt x="2648" y="566"/>
                </a:lnTo>
                <a:lnTo>
                  <a:pt x="7696" y="112"/>
                </a:lnTo>
                <a:lnTo>
                  <a:pt x="9103" y="1067"/>
                </a:lnTo>
                <a:lnTo>
                  <a:pt x="11034" y="2696"/>
                </a:lnTo>
                <a:lnTo>
                  <a:pt x="16526" y="7698"/>
                </a:lnTo>
                <a:lnTo>
                  <a:pt x="26412" y="17459"/>
                </a:lnTo>
                <a:lnTo>
                  <a:pt x="26546" y="18585"/>
                </a:lnTo>
                <a:lnTo>
                  <a:pt x="26636" y="20328"/>
                </a:lnTo>
                <a:lnTo>
                  <a:pt x="26735" y="24910"/>
                </a:lnTo>
                <a:lnTo>
                  <a:pt x="26780" y="30254"/>
                </a:lnTo>
                <a:lnTo>
                  <a:pt x="25798" y="32076"/>
                </a:lnTo>
                <a:lnTo>
                  <a:pt x="24151" y="33290"/>
                </a:lnTo>
                <a:lnTo>
                  <a:pt x="19115" y="35239"/>
                </a:lnTo>
                <a:lnTo>
                  <a:pt x="17709" y="35399"/>
                </a:lnTo>
                <a:lnTo>
                  <a:pt x="15779" y="35506"/>
                </a:lnTo>
                <a:lnTo>
                  <a:pt x="9338" y="35706"/>
                </a:lnTo>
                <a:lnTo>
                  <a:pt x="111" y="35719"/>
                </a:lnTo>
                <a:lnTo>
                  <a:pt x="74" y="34727"/>
                </a:lnTo>
                <a:lnTo>
                  <a:pt x="2" y="19469"/>
                </a:lnTo>
                <a:lnTo>
                  <a:pt x="0" y="10313"/>
                </a:lnTo>
                <a:lnTo>
                  <a:pt x="993" y="9851"/>
                </a:lnTo>
                <a:lnTo>
                  <a:pt x="2648" y="9544"/>
                </a:lnTo>
                <a:lnTo>
                  <a:pt x="7696" y="9052"/>
                </a:lnTo>
                <a:lnTo>
                  <a:pt x="9103" y="9011"/>
                </a:lnTo>
                <a:lnTo>
                  <a:pt x="17476" y="8933"/>
                </a:lnTo>
                <a:lnTo>
                  <a:pt x="18603" y="9924"/>
                </a:lnTo>
                <a:lnTo>
                  <a:pt x="22503" y="13671"/>
                </a:lnTo>
                <a:lnTo>
                  <a:pt x="23941" y="16059"/>
                </a:lnTo>
                <a:lnTo>
                  <a:pt x="24899" y="18644"/>
                </a:lnTo>
                <a:lnTo>
                  <a:pt x="26437" y="25180"/>
                </a:lnTo>
                <a:lnTo>
                  <a:pt x="27556" y="26708"/>
                </a:lnTo>
                <a:lnTo>
                  <a:pt x="29295" y="28720"/>
                </a:lnTo>
                <a:lnTo>
                  <a:pt x="31448" y="31053"/>
                </a:lnTo>
                <a:lnTo>
                  <a:pt x="31890" y="32608"/>
                </a:lnTo>
                <a:lnTo>
                  <a:pt x="31192" y="33645"/>
                </a:lnTo>
                <a:lnTo>
                  <a:pt x="26891" y="35683"/>
                </a:lnTo>
                <a:lnTo>
                  <a:pt x="18247" y="35718"/>
                </a:lnTo>
                <a:lnTo>
                  <a:pt x="18123" y="34726"/>
                </a:lnTo>
                <a:lnTo>
                  <a:pt x="18041" y="33073"/>
                </a:lnTo>
                <a:lnTo>
                  <a:pt x="17950" y="28590"/>
                </a:lnTo>
                <a:lnTo>
                  <a:pt x="17909" y="23290"/>
                </a:lnTo>
                <a:lnTo>
                  <a:pt x="16905" y="21480"/>
                </a:lnTo>
                <a:lnTo>
                  <a:pt x="15243" y="20273"/>
                </a:lnTo>
                <a:lnTo>
                  <a:pt x="13141" y="19469"/>
                </a:lnTo>
                <a:lnTo>
                  <a:pt x="11740" y="17940"/>
                </a:lnTo>
                <a:lnTo>
                  <a:pt x="10806" y="15929"/>
                </a:lnTo>
                <a:lnTo>
                  <a:pt x="9307" y="10313"/>
                </a:lnTo>
                <a:lnTo>
                  <a:pt x="9183" y="8860"/>
                </a:lnTo>
                <a:lnTo>
                  <a:pt x="9102" y="6898"/>
                </a:lnTo>
                <a:lnTo>
                  <a:pt x="8938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0"/>
          <p:cNvSpPr/>
          <p:nvPr/>
        </p:nvSpPr>
        <p:spPr>
          <a:xfrm>
            <a:off x="6261510" y="5634752"/>
            <a:ext cx="62450" cy="79846"/>
          </a:xfrm>
          <a:custGeom>
            <a:avLst/>
            <a:gdLst/>
            <a:ahLst/>
            <a:cxnLst/>
            <a:rect l="0" t="0" r="0" b="0"/>
            <a:pathLst>
              <a:path w="62450" h="79846">
                <a:moveTo>
                  <a:pt x="62449" y="44529"/>
                </a:moveTo>
                <a:lnTo>
                  <a:pt x="49134" y="44529"/>
                </a:lnTo>
                <a:lnTo>
                  <a:pt x="47614" y="43537"/>
                </a:lnTo>
                <a:lnTo>
                  <a:pt x="46600" y="41884"/>
                </a:lnTo>
                <a:lnTo>
                  <a:pt x="45924" y="39789"/>
                </a:lnTo>
                <a:lnTo>
                  <a:pt x="44480" y="38392"/>
                </a:lnTo>
                <a:lnTo>
                  <a:pt x="42524" y="37461"/>
                </a:lnTo>
                <a:lnTo>
                  <a:pt x="36996" y="35967"/>
                </a:lnTo>
                <a:lnTo>
                  <a:pt x="35549" y="35845"/>
                </a:lnTo>
                <a:lnTo>
                  <a:pt x="33591" y="35763"/>
                </a:lnTo>
                <a:lnTo>
                  <a:pt x="26815" y="35602"/>
                </a:lnTo>
                <a:lnTo>
                  <a:pt x="40014" y="35600"/>
                </a:lnTo>
                <a:lnTo>
                  <a:pt x="41534" y="36592"/>
                </a:lnTo>
                <a:lnTo>
                  <a:pt x="42547" y="38245"/>
                </a:lnTo>
                <a:lnTo>
                  <a:pt x="43221" y="40340"/>
                </a:lnTo>
                <a:lnTo>
                  <a:pt x="44665" y="41736"/>
                </a:lnTo>
                <a:lnTo>
                  <a:pt x="46621" y="42667"/>
                </a:lnTo>
                <a:lnTo>
                  <a:pt x="48918" y="43288"/>
                </a:lnTo>
                <a:lnTo>
                  <a:pt x="50449" y="44694"/>
                </a:lnTo>
                <a:lnTo>
                  <a:pt x="51470" y="46624"/>
                </a:lnTo>
                <a:lnTo>
                  <a:pt x="53108" y="52109"/>
                </a:lnTo>
                <a:lnTo>
                  <a:pt x="53243" y="53551"/>
                </a:lnTo>
                <a:lnTo>
                  <a:pt x="53332" y="55505"/>
                </a:lnTo>
                <a:lnTo>
                  <a:pt x="53476" y="61029"/>
                </a:lnTo>
                <a:lnTo>
                  <a:pt x="53508" y="69957"/>
                </a:lnTo>
                <a:lnTo>
                  <a:pt x="52516" y="71403"/>
                </a:lnTo>
                <a:lnTo>
                  <a:pt x="50862" y="73360"/>
                </a:lnTo>
                <a:lnTo>
                  <a:pt x="45815" y="78887"/>
                </a:lnTo>
                <a:lnTo>
                  <a:pt x="44408" y="79341"/>
                </a:lnTo>
                <a:lnTo>
                  <a:pt x="42476" y="79644"/>
                </a:lnTo>
                <a:lnTo>
                  <a:pt x="40195" y="79845"/>
                </a:lnTo>
                <a:lnTo>
                  <a:pt x="37681" y="78988"/>
                </a:lnTo>
                <a:lnTo>
                  <a:pt x="35012" y="77423"/>
                </a:lnTo>
                <a:lnTo>
                  <a:pt x="28339" y="72524"/>
                </a:lnTo>
                <a:lnTo>
                  <a:pt x="26797" y="72122"/>
                </a:lnTo>
                <a:lnTo>
                  <a:pt x="24777" y="71854"/>
                </a:lnTo>
                <a:lnTo>
                  <a:pt x="22437" y="71675"/>
                </a:lnTo>
                <a:lnTo>
                  <a:pt x="20877" y="70564"/>
                </a:lnTo>
                <a:lnTo>
                  <a:pt x="19837" y="68831"/>
                </a:lnTo>
                <a:lnTo>
                  <a:pt x="19144" y="66684"/>
                </a:lnTo>
                <a:lnTo>
                  <a:pt x="17689" y="65252"/>
                </a:lnTo>
                <a:lnTo>
                  <a:pt x="15725" y="64297"/>
                </a:lnTo>
                <a:lnTo>
                  <a:pt x="13423" y="63661"/>
                </a:lnTo>
                <a:lnTo>
                  <a:pt x="11888" y="62245"/>
                </a:lnTo>
                <a:lnTo>
                  <a:pt x="10865" y="60309"/>
                </a:lnTo>
                <a:lnTo>
                  <a:pt x="10184" y="58025"/>
                </a:lnTo>
                <a:lnTo>
                  <a:pt x="9728" y="55511"/>
                </a:lnTo>
                <a:lnTo>
                  <a:pt x="9425" y="52843"/>
                </a:lnTo>
                <a:lnTo>
                  <a:pt x="8938" y="46171"/>
                </a:lnTo>
                <a:lnTo>
                  <a:pt x="8872" y="42613"/>
                </a:lnTo>
                <a:lnTo>
                  <a:pt x="8854" y="40275"/>
                </a:lnTo>
                <a:lnTo>
                  <a:pt x="9835" y="38716"/>
                </a:lnTo>
                <a:lnTo>
                  <a:pt x="11483" y="37677"/>
                </a:lnTo>
                <a:lnTo>
                  <a:pt x="13574" y="36985"/>
                </a:lnTo>
                <a:lnTo>
                  <a:pt x="14969" y="35531"/>
                </a:lnTo>
                <a:lnTo>
                  <a:pt x="15899" y="33569"/>
                </a:lnTo>
                <a:lnTo>
                  <a:pt x="16518" y="31270"/>
                </a:lnTo>
                <a:lnTo>
                  <a:pt x="17925" y="28744"/>
                </a:lnTo>
                <a:lnTo>
                  <a:pt x="19854" y="26068"/>
                </a:lnTo>
                <a:lnTo>
                  <a:pt x="25345" y="19385"/>
                </a:lnTo>
                <a:lnTo>
                  <a:pt x="26788" y="18837"/>
                </a:lnTo>
                <a:lnTo>
                  <a:pt x="28743" y="18471"/>
                </a:lnTo>
                <a:lnTo>
                  <a:pt x="34273" y="17885"/>
                </a:lnTo>
                <a:lnTo>
                  <a:pt x="35720" y="17837"/>
                </a:lnTo>
                <a:lnTo>
                  <a:pt x="39976" y="17783"/>
                </a:lnTo>
                <a:lnTo>
                  <a:pt x="41508" y="18761"/>
                </a:lnTo>
                <a:lnTo>
                  <a:pt x="42529" y="20405"/>
                </a:lnTo>
                <a:lnTo>
                  <a:pt x="43211" y="22493"/>
                </a:lnTo>
                <a:lnTo>
                  <a:pt x="44658" y="23885"/>
                </a:lnTo>
                <a:lnTo>
                  <a:pt x="46616" y="24814"/>
                </a:lnTo>
                <a:lnTo>
                  <a:pt x="48914" y="25432"/>
                </a:lnTo>
                <a:lnTo>
                  <a:pt x="50447" y="26837"/>
                </a:lnTo>
                <a:lnTo>
                  <a:pt x="51468" y="28765"/>
                </a:lnTo>
                <a:lnTo>
                  <a:pt x="53108" y="34250"/>
                </a:lnTo>
                <a:lnTo>
                  <a:pt x="53243" y="35692"/>
                </a:lnTo>
                <a:lnTo>
                  <a:pt x="53332" y="37646"/>
                </a:lnTo>
                <a:lnTo>
                  <a:pt x="53501" y="44127"/>
                </a:lnTo>
                <a:lnTo>
                  <a:pt x="52511" y="44260"/>
                </a:lnTo>
                <a:lnTo>
                  <a:pt x="50859" y="44350"/>
                </a:lnTo>
                <a:lnTo>
                  <a:pt x="45815" y="44494"/>
                </a:lnTo>
                <a:lnTo>
                  <a:pt x="32241" y="44526"/>
                </a:lnTo>
                <a:lnTo>
                  <a:pt x="29399" y="43535"/>
                </a:lnTo>
                <a:lnTo>
                  <a:pt x="26511" y="41882"/>
                </a:lnTo>
                <a:lnTo>
                  <a:pt x="23593" y="39788"/>
                </a:lnTo>
                <a:lnTo>
                  <a:pt x="21648" y="37400"/>
                </a:lnTo>
                <a:lnTo>
                  <a:pt x="20351" y="34816"/>
                </a:lnTo>
                <a:lnTo>
                  <a:pt x="19486" y="32100"/>
                </a:lnTo>
                <a:lnTo>
                  <a:pt x="17917" y="30290"/>
                </a:lnTo>
                <a:lnTo>
                  <a:pt x="15878" y="29083"/>
                </a:lnTo>
                <a:lnTo>
                  <a:pt x="13524" y="28279"/>
                </a:lnTo>
                <a:lnTo>
                  <a:pt x="11956" y="26750"/>
                </a:lnTo>
                <a:lnTo>
                  <a:pt x="10911" y="24739"/>
                </a:lnTo>
                <a:lnTo>
                  <a:pt x="10213" y="22406"/>
                </a:lnTo>
                <a:lnTo>
                  <a:pt x="8755" y="20851"/>
                </a:lnTo>
                <a:lnTo>
                  <a:pt x="6790" y="19814"/>
                </a:lnTo>
                <a:lnTo>
                  <a:pt x="1245" y="18149"/>
                </a:lnTo>
                <a:lnTo>
                  <a:pt x="790" y="17021"/>
                </a:lnTo>
                <a:lnTo>
                  <a:pt x="486" y="15276"/>
                </a:lnTo>
                <a:lnTo>
                  <a:pt x="0" y="10088"/>
                </a:lnTo>
                <a:lnTo>
                  <a:pt x="953" y="8670"/>
                </a:lnTo>
                <a:lnTo>
                  <a:pt x="2581" y="6732"/>
                </a:lnTo>
                <a:lnTo>
                  <a:pt x="7587" y="1234"/>
                </a:lnTo>
                <a:lnTo>
                  <a:pt x="8991" y="783"/>
                </a:lnTo>
                <a:lnTo>
                  <a:pt x="10920" y="482"/>
                </a:lnTo>
                <a:lnTo>
                  <a:pt x="13198" y="281"/>
                </a:lnTo>
                <a:lnTo>
                  <a:pt x="15711" y="148"/>
                </a:lnTo>
                <a:lnTo>
                  <a:pt x="21151" y="0"/>
                </a:lnTo>
                <a:lnTo>
                  <a:pt x="23000" y="952"/>
                </a:lnTo>
                <a:lnTo>
                  <a:pt x="24232" y="2579"/>
                </a:lnTo>
                <a:lnTo>
                  <a:pt x="25053" y="4656"/>
                </a:lnTo>
                <a:lnTo>
                  <a:pt x="26593" y="6041"/>
                </a:lnTo>
                <a:lnTo>
                  <a:pt x="28614" y="6964"/>
                </a:lnTo>
                <a:lnTo>
                  <a:pt x="30954" y="7580"/>
                </a:lnTo>
                <a:lnTo>
                  <a:pt x="33507" y="8982"/>
                </a:lnTo>
                <a:lnTo>
                  <a:pt x="36203" y="10909"/>
                </a:lnTo>
                <a:lnTo>
                  <a:pt x="44428" y="17622"/>
                </a:lnTo>
                <a:lnTo>
                  <a:pt x="44476" y="18653"/>
                </a:lnTo>
                <a:lnTo>
                  <a:pt x="44572" y="26560"/>
                </a:lnTo>
                <a:lnTo>
                  <a:pt x="44572" y="21897"/>
                </a:lnTo>
                <a:lnTo>
                  <a:pt x="43579" y="20511"/>
                </a:lnTo>
                <a:lnTo>
                  <a:pt x="41924" y="19587"/>
                </a:lnTo>
                <a:lnTo>
                  <a:pt x="36876" y="18106"/>
                </a:lnTo>
                <a:lnTo>
                  <a:pt x="35470" y="17983"/>
                </a:lnTo>
                <a:lnTo>
                  <a:pt x="33538" y="17903"/>
                </a:lnTo>
                <a:lnTo>
                  <a:pt x="26696" y="1774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1"/>
          <p:cNvSpPr/>
          <p:nvPr/>
        </p:nvSpPr>
        <p:spPr>
          <a:xfrm>
            <a:off x="6699380" y="5866916"/>
            <a:ext cx="49747" cy="53467"/>
          </a:xfrm>
          <a:custGeom>
            <a:avLst/>
            <a:gdLst/>
            <a:ahLst/>
            <a:cxnLst/>
            <a:rect l="0" t="0" r="0" b="0"/>
            <a:pathLst>
              <a:path w="49747" h="53467">
                <a:moveTo>
                  <a:pt x="8938" y="17748"/>
                </a:moveTo>
                <a:lnTo>
                  <a:pt x="14088" y="17748"/>
                </a:lnTo>
                <a:lnTo>
                  <a:pt x="32" y="17748"/>
                </a:lnTo>
                <a:lnTo>
                  <a:pt x="0" y="4186"/>
                </a:lnTo>
                <a:lnTo>
                  <a:pt x="993" y="2754"/>
                </a:lnTo>
                <a:lnTo>
                  <a:pt x="2648" y="1799"/>
                </a:lnTo>
                <a:lnTo>
                  <a:pt x="7697" y="266"/>
                </a:lnTo>
                <a:lnTo>
                  <a:pt x="9104" y="139"/>
                </a:lnTo>
                <a:lnTo>
                  <a:pt x="11035" y="57"/>
                </a:lnTo>
                <a:lnTo>
                  <a:pt x="13316" y="0"/>
                </a:lnTo>
                <a:lnTo>
                  <a:pt x="14836" y="955"/>
                </a:lnTo>
                <a:lnTo>
                  <a:pt x="15850" y="2584"/>
                </a:lnTo>
                <a:lnTo>
                  <a:pt x="16526" y="4662"/>
                </a:lnTo>
                <a:lnTo>
                  <a:pt x="17969" y="7040"/>
                </a:lnTo>
                <a:lnTo>
                  <a:pt x="19925" y="9617"/>
                </a:lnTo>
                <a:lnTo>
                  <a:pt x="22222" y="12327"/>
                </a:lnTo>
                <a:lnTo>
                  <a:pt x="24746" y="14135"/>
                </a:lnTo>
                <a:lnTo>
                  <a:pt x="27423" y="15339"/>
                </a:lnTo>
                <a:lnTo>
                  <a:pt x="30200" y="16142"/>
                </a:lnTo>
                <a:lnTo>
                  <a:pt x="32051" y="17669"/>
                </a:lnTo>
                <a:lnTo>
                  <a:pt x="33286" y="19680"/>
                </a:lnTo>
                <a:lnTo>
                  <a:pt x="34108" y="22013"/>
                </a:lnTo>
                <a:lnTo>
                  <a:pt x="35650" y="23568"/>
                </a:lnTo>
                <a:lnTo>
                  <a:pt x="37672" y="24604"/>
                </a:lnTo>
                <a:lnTo>
                  <a:pt x="40012" y="25296"/>
                </a:lnTo>
                <a:lnTo>
                  <a:pt x="40579" y="25756"/>
                </a:lnTo>
                <a:lnTo>
                  <a:pt x="39964" y="26063"/>
                </a:lnTo>
                <a:lnTo>
                  <a:pt x="38561" y="26268"/>
                </a:lnTo>
                <a:lnTo>
                  <a:pt x="37626" y="27397"/>
                </a:lnTo>
                <a:lnTo>
                  <a:pt x="37001" y="29142"/>
                </a:lnTo>
                <a:lnTo>
                  <a:pt x="35827" y="35229"/>
                </a:lnTo>
                <a:lnTo>
                  <a:pt x="34810" y="35355"/>
                </a:lnTo>
                <a:lnTo>
                  <a:pt x="33139" y="35440"/>
                </a:lnTo>
                <a:lnTo>
                  <a:pt x="31031" y="35495"/>
                </a:lnTo>
                <a:lnTo>
                  <a:pt x="29626" y="36525"/>
                </a:lnTo>
                <a:lnTo>
                  <a:pt x="28689" y="38204"/>
                </a:lnTo>
                <a:lnTo>
                  <a:pt x="27186" y="43286"/>
                </a:lnTo>
                <a:lnTo>
                  <a:pt x="26069" y="43703"/>
                </a:lnTo>
                <a:lnTo>
                  <a:pt x="24331" y="43981"/>
                </a:lnTo>
                <a:lnTo>
                  <a:pt x="19152" y="44428"/>
                </a:lnTo>
                <a:lnTo>
                  <a:pt x="17734" y="43472"/>
                </a:lnTo>
                <a:lnTo>
                  <a:pt x="15795" y="41843"/>
                </a:lnTo>
                <a:lnTo>
                  <a:pt x="10293" y="36839"/>
                </a:lnTo>
                <a:lnTo>
                  <a:pt x="8848" y="36428"/>
                </a:lnTo>
                <a:lnTo>
                  <a:pt x="6892" y="36155"/>
                </a:lnTo>
                <a:lnTo>
                  <a:pt x="4595" y="35973"/>
                </a:lnTo>
                <a:lnTo>
                  <a:pt x="3064" y="34859"/>
                </a:lnTo>
                <a:lnTo>
                  <a:pt x="2042" y="33124"/>
                </a:lnTo>
                <a:lnTo>
                  <a:pt x="403" y="27951"/>
                </a:lnTo>
                <a:lnTo>
                  <a:pt x="268" y="26535"/>
                </a:lnTo>
                <a:lnTo>
                  <a:pt x="179" y="24598"/>
                </a:lnTo>
                <a:lnTo>
                  <a:pt x="10" y="18148"/>
                </a:lnTo>
                <a:lnTo>
                  <a:pt x="1" y="10095"/>
                </a:lnTo>
                <a:lnTo>
                  <a:pt x="994" y="8677"/>
                </a:lnTo>
                <a:lnTo>
                  <a:pt x="2648" y="6740"/>
                </a:lnTo>
                <a:lnTo>
                  <a:pt x="7697" y="1242"/>
                </a:lnTo>
                <a:lnTo>
                  <a:pt x="9104" y="790"/>
                </a:lnTo>
                <a:lnTo>
                  <a:pt x="11035" y="489"/>
                </a:lnTo>
                <a:lnTo>
                  <a:pt x="13316" y="289"/>
                </a:lnTo>
                <a:lnTo>
                  <a:pt x="15829" y="1148"/>
                </a:lnTo>
                <a:lnTo>
                  <a:pt x="18498" y="2712"/>
                </a:lnTo>
                <a:lnTo>
                  <a:pt x="21271" y="4748"/>
                </a:lnTo>
                <a:lnTo>
                  <a:pt x="23119" y="7096"/>
                </a:lnTo>
                <a:lnTo>
                  <a:pt x="24351" y="9655"/>
                </a:lnTo>
                <a:lnTo>
                  <a:pt x="25172" y="12353"/>
                </a:lnTo>
                <a:lnTo>
                  <a:pt x="26713" y="15143"/>
                </a:lnTo>
                <a:lnTo>
                  <a:pt x="28733" y="17996"/>
                </a:lnTo>
                <a:lnTo>
                  <a:pt x="31074" y="20890"/>
                </a:lnTo>
                <a:lnTo>
                  <a:pt x="33628" y="22819"/>
                </a:lnTo>
                <a:lnTo>
                  <a:pt x="36323" y="24105"/>
                </a:lnTo>
                <a:lnTo>
                  <a:pt x="39113" y="24963"/>
                </a:lnTo>
                <a:lnTo>
                  <a:pt x="40973" y="26527"/>
                </a:lnTo>
                <a:lnTo>
                  <a:pt x="42212" y="28561"/>
                </a:lnTo>
                <a:lnTo>
                  <a:pt x="44203" y="34216"/>
                </a:lnTo>
                <a:lnTo>
                  <a:pt x="45359" y="35672"/>
                </a:lnTo>
                <a:lnTo>
                  <a:pt x="47124" y="37635"/>
                </a:lnTo>
                <a:lnTo>
                  <a:pt x="49293" y="39936"/>
                </a:lnTo>
                <a:lnTo>
                  <a:pt x="49746" y="41470"/>
                </a:lnTo>
                <a:lnTo>
                  <a:pt x="49055" y="42492"/>
                </a:lnTo>
                <a:lnTo>
                  <a:pt x="47601" y="43174"/>
                </a:lnTo>
                <a:lnTo>
                  <a:pt x="46631" y="44621"/>
                </a:lnTo>
                <a:lnTo>
                  <a:pt x="45985" y="46577"/>
                </a:lnTo>
                <a:lnTo>
                  <a:pt x="44948" y="52106"/>
                </a:lnTo>
                <a:lnTo>
                  <a:pt x="43870" y="52560"/>
                </a:lnTo>
                <a:lnTo>
                  <a:pt x="42158" y="52862"/>
                </a:lnTo>
                <a:lnTo>
                  <a:pt x="37020" y="53348"/>
                </a:lnTo>
                <a:lnTo>
                  <a:pt x="35604" y="53387"/>
                </a:lnTo>
                <a:lnTo>
                  <a:pt x="14493" y="53466"/>
                </a:lnTo>
                <a:lnTo>
                  <a:pt x="12642" y="52474"/>
                </a:lnTo>
                <a:lnTo>
                  <a:pt x="11407" y="50821"/>
                </a:lnTo>
                <a:lnTo>
                  <a:pt x="9427" y="45779"/>
                </a:lnTo>
                <a:lnTo>
                  <a:pt x="9263" y="44373"/>
                </a:lnTo>
                <a:lnTo>
                  <a:pt x="9155" y="42443"/>
                </a:lnTo>
                <a:lnTo>
                  <a:pt x="8938" y="3560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2"/>
          <p:cNvSpPr/>
          <p:nvPr/>
        </p:nvSpPr>
        <p:spPr>
          <a:xfrm>
            <a:off x="6931784" y="5536406"/>
            <a:ext cx="53618" cy="71436"/>
          </a:xfrm>
          <a:custGeom>
            <a:avLst/>
            <a:gdLst/>
            <a:ahLst/>
            <a:cxnLst/>
            <a:rect l="0" t="0" r="0" b="0"/>
            <a:pathLst>
              <a:path w="53618" h="71436">
                <a:moveTo>
                  <a:pt x="17876" y="0"/>
                </a:moveTo>
                <a:lnTo>
                  <a:pt x="17876" y="13638"/>
                </a:lnTo>
                <a:lnTo>
                  <a:pt x="16883" y="15045"/>
                </a:lnTo>
                <a:lnTo>
                  <a:pt x="15228" y="15983"/>
                </a:lnTo>
                <a:lnTo>
                  <a:pt x="10180" y="17489"/>
                </a:lnTo>
                <a:lnTo>
                  <a:pt x="8773" y="17612"/>
                </a:lnTo>
                <a:lnTo>
                  <a:pt x="6841" y="17695"/>
                </a:lnTo>
                <a:lnTo>
                  <a:pt x="34" y="17859"/>
                </a:lnTo>
                <a:lnTo>
                  <a:pt x="0" y="17860"/>
                </a:lnTo>
                <a:lnTo>
                  <a:pt x="13315" y="17860"/>
                </a:lnTo>
                <a:lnTo>
                  <a:pt x="15828" y="18852"/>
                </a:lnTo>
                <a:lnTo>
                  <a:pt x="18497" y="20505"/>
                </a:lnTo>
                <a:lnTo>
                  <a:pt x="21269" y="22600"/>
                </a:lnTo>
                <a:lnTo>
                  <a:pt x="24112" y="24989"/>
                </a:lnTo>
                <a:lnTo>
                  <a:pt x="26999" y="27573"/>
                </a:lnTo>
                <a:lnTo>
                  <a:pt x="32855" y="33091"/>
                </a:lnTo>
                <a:lnTo>
                  <a:pt x="46561" y="46531"/>
                </a:lnTo>
                <a:lnTo>
                  <a:pt x="52235" y="52187"/>
                </a:lnTo>
                <a:lnTo>
                  <a:pt x="51706" y="53643"/>
                </a:lnTo>
                <a:lnTo>
                  <a:pt x="50362" y="55606"/>
                </a:lnTo>
                <a:lnTo>
                  <a:pt x="45812" y="61145"/>
                </a:lnTo>
                <a:lnTo>
                  <a:pt x="44446" y="61599"/>
                </a:lnTo>
                <a:lnTo>
                  <a:pt x="42541" y="61902"/>
                </a:lnTo>
                <a:lnTo>
                  <a:pt x="40280" y="62105"/>
                </a:lnTo>
                <a:lnTo>
                  <a:pt x="38770" y="63231"/>
                </a:lnTo>
                <a:lnTo>
                  <a:pt x="37764" y="64975"/>
                </a:lnTo>
                <a:lnTo>
                  <a:pt x="37094" y="67129"/>
                </a:lnTo>
                <a:lnTo>
                  <a:pt x="35654" y="68565"/>
                </a:lnTo>
                <a:lnTo>
                  <a:pt x="33700" y="69523"/>
                </a:lnTo>
                <a:lnTo>
                  <a:pt x="31406" y="70161"/>
                </a:lnTo>
                <a:lnTo>
                  <a:pt x="28883" y="70587"/>
                </a:lnTo>
                <a:lnTo>
                  <a:pt x="26207" y="70870"/>
                </a:lnTo>
                <a:lnTo>
                  <a:pt x="19522" y="71326"/>
                </a:lnTo>
                <a:lnTo>
                  <a:pt x="17980" y="70371"/>
                </a:lnTo>
                <a:lnTo>
                  <a:pt x="15959" y="68742"/>
                </a:lnTo>
                <a:lnTo>
                  <a:pt x="10324" y="63740"/>
                </a:lnTo>
                <a:lnTo>
                  <a:pt x="8869" y="63329"/>
                </a:lnTo>
                <a:lnTo>
                  <a:pt x="6906" y="63056"/>
                </a:lnTo>
                <a:lnTo>
                  <a:pt x="403" y="62541"/>
                </a:lnTo>
                <a:lnTo>
                  <a:pt x="268" y="61538"/>
                </a:lnTo>
                <a:lnTo>
                  <a:pt x="178" y="59877"/>
                </a:lnTo>
                <a:lnTo>
                  <a:pt x="34" y="54823"/>
                </a:lnTo>
                <a:lnTo>
                  <a:pt x="2" y="41259"/>
                </a:lnTo>
                <a:lnTo>
                  <a:pt x="994" y="39412"/>
                </a:lnTo>
                <a:lnTo>
                  <a:pt x="2649" y="38181"/>
                </a:lnTo>
                <a:lnTo>
                  <a:pt x="4745" y="37361"/>
                </a:lnTo>
                <a:lnTo>
                  <a:pt x="6142" y="35821"/>
                </a:lnTo>
                <a:lnTo>
                  <a:pt x="7075" y="33803"/>
                </a:lnTo>
                <a:lnTo>
                  <a:pt x="7695" y="31465"/>
                </a:lnTo>
                <a:lnTo>
                  <a:pt x="9102" y="29906"/>
                </a:lnTo>
                <a:lnTo>
                  <a:pt x="11033" y="28867"/>
                </a:lnTo>
                <a:lnTo>
                  <a:pt x="16524" y="27200"/>
                </a:lnTo>
                <a:lnTo>
                  <a:pt x="17969" y="27063"/>
                </a:lnTo>
                <a:lnTo>
                  <a:pt x="19924" y="26972"/>
                </a:lnTo>
                <a:lnTo>
                  <a:pt x="22221" y="26911"/>
                </a:lnTo>
                <a:lnTo>
                  <a:pt x="24746" y="27863"/>
                </a:lnTo>
                <a:lnTo>
                  <a:pt x="27421" y="29490"/>
                </a:lnTo>
                <a:lnTo>
                  <a:pt x="30199" y="31566"/>
                </a:lnTo>
                <a:lnTo>
                  <a:pt x="33044" y="32951"/>
                </a:lnTo>
                <a:lnTo>
                  <a:pt x="35933" y="33873"/>
                </a:lnTo>
                <a:lnTo>
                  <a:pt x="38853" y="34489"/>
                </a:lnTo>
                <a:lnTo>
                  <a:pt x="41793" y="35891"/>
                </a:lnTo>
                <a:lnTo>
                  <a:pt x="44746" y="37818"/>
                </a:lnTo>
                <a:lnTo>
                  <a:pt x="47708" y="40095"/>
                </a:lnTo>
                <a:lnTo>
                  <a:pt x="49682" y="42605"/>
                </a:lnTo>
                <a:lnTo>
                  <a:pt x="50998" y="45271"/>
                </a:lnTo>
                <a:lnTo>
                  <a:pt x="51875" y="48040"/>
                </a:lnTo>
                <a:lnTo>
                  <a:pt x="52460" y="50879"/>
                </a:lnTo>
                <a:lnTo>
                  <a:pt x="52851" y="53763"/>
                </a:lnTo>
                <a:lnTo>
                  <a:pt x="53476" y="60781"/>
                </a:lnTo>
                <a:lnTo>
                  <a:pt x="53528" y="62349"/>
                </a:lnTo>
                <a:lnTo>
                  <a:pt x="53617" y="70045"/>
                </a:lnTo>
                <a:lnTo>
                  <a:pt x="52628" y="70510"/>
                </a:lnTo>
                <a:lnTo>
                  <a:pt x="50976" y="70819"/>
                </a:lnTo>
                <a:lnTo>
                  <a:pt x="48881" y="71025"/>
                </a:lnTo>
                <a:lnTo>
                  <a:pt x="46492" y="71163"/>
                </a:lnTo>
                <a:lnTo>
                  <a:pt x="37363" y="71402"/>
                </a:lnTo>
                <a:lnTo>
                  <a:pt x="28199" y="71435"/>
                </a:lnTo>
                <a:lnTo>
                  <a:pt x="26745" y="70444"/>
                </a:lnTo>
                <a:lnTo>
                  <a:pt x="24781" y="68791"/>
                </a:lnTo>
                <a:lnTo>
                  <a:pt x="22480" y="66697"/>
                </a:lnTo>
                <a:lnTo>
                  <a:pt x="20944" y="64308"/>
                </a:lnTo>
                <a:lnTo>
                  <a:pt x="19922" y="61724"/>
                </a:lnTo>
                <a:lnTo>
                  <a:pt x="19241" y="59009"/>
                </a:lnTo>
                <a:lnTo>
                  <a:pt x="17792" y="56207"/>
                </a:lnTo>
                <a:lnTo>
                  <a:pt x="15835" y="53346"/>
                </a:lnTo>
                <a:lnTo>
                  <a:pt x="13535" y="50447"/>
                </a:lnTo>
                <a:lnTo>
                  <a:pt x="12002" y="47523"/>
                </a:lnTo>
                <a:lnTo>
                  <a:pt x="10981" y="44580"/>
                </a:lnTo>
                <a:lnTo>
                  <a:pt x="10300" y="41626"/>
                </a:lnTo>
                <a:lnTo>
                  <a:pt x="9846" y="38665"/>
                </a:lnTo>
                <a:lnTo>
                  <a:pt x="9543" y="35699"/>
                </a:lnTo>
                <a:lnTo>
                  <a:pt x="9341" y="32729"/>
                </a:lnTo>
                <a:lnTo>
                  <a:pt x="9206" y="29757"/>
                </a:lnTo>
                <a:lnTo>
                  <a:pt x="8973" y="19622"/>
                </a:lnTo>
                <a:lnTo>
                  <a:pt x="8940" y="10326"/>
                </a:lnTo>
                <a:lnTo>
                  <a:pt x="9933" y="9860"/>
                </a:lnTo>
                <a:lnTo>
                  <a:pt x="11588" y="9551"/>
                </a:lnTo>
                <a:lnTo>
                  <a:pt x="17767" y="8941"/>
                </a:lnTo>
                <a:lnTo>
                  <a:pt x="17803" y="9929"/>
                </a:lnTo>
                <a:lnTo>
                  <a:pt x="17876" y="1786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3"/>
          <p:cNvSpPr/>
          <p:nvPr/>
        </p:nvSpPr>
        <p:spPr>
          <a:xfrm>
            <a:off x="6459404" y="6233328"/>
            <a:ext cx="77436" cy="79925"/>
          </a:xfrm>
          <a:custGeom>
            <a:avLst/>
            <a:gdLst/>
            <a:ahLst/>
            <a:cxnLst/>
            <a:rect l="0" t="0" r="0" b="0"/>
            <a:pathLst>
              <a:path w="77436" h="79925">
                <a:moveTo>
                  <a:pt x="43328" y="26383"/>
                </a:moveTo>
                <a:lnTo>
                  <a:pt x="34391" y="26383"/>
                </a:lnTo>
                <a:lnTo>
                  <a:pt x="34390" y="21643"/>
                </a:lnTo>
                <a:lnTo>
                  <a:pt x="35383" y="20246"/>
                </a:lnTo>
                <a:lnTo>
                  <a:pt x="37037" y="19315"/>
                </a:lnTo>
                <a:lnTo>
                  <a:pt x="43218" y="17485"/>
                </a:lnTo>
                <a:lnTo>
                  <a:pt x="51013" y="17456"/>
                </a:lnTo>
                <a:lnTo>
                  <a:pt x="52424" y="18447"/>
                </a:lnTo>
                <a:lnTo>
                  <a:pt x="54358" y="20100"/>
                </a:lnTo>
                <a:lnTo>
                  <a:pt x="56640" y="22194"/>
                </a:lnTo>
                <a:lnTo>
                  <a:pt x="58162" y="24583"/>
                </a:lnTo>
                <a:lnTo>
                  <a:pt x="59176" y="27167"/>
                </a:lnTo>
                <a:lnTo>
                  <a:pt x="59852" y="29882"/>
                </a:lnTo>
                <a:lnTo>
                  <a:pt x="61296" y="32684"/>
                </a:lnTo>
                <a:lnTo>
                  <a:pt x="63252" y="35545"/>
                </a:lnTo>
                <a:lnTo>
                  <a:pt x="65548" y="38445"/>
                </a:lnTo>
                <a:lnTo>
                  <a:pt x="68074" y="42361"/>
                </a:lnTo>
                <a:lnTo>
                  <a:pt x="70749" y="46957"/>
                </a:lnTo>
                <a:lnTo>
                  <a:pt x="73527" y="52006"/>
                </a:lnTo>
                <a:lnTo>
                  <a:pt x="75378" y="56363"/>
                </a:lnTo>
                <a:lnTo>
                  <a:pt x="76613" y="60260"/>
                </a:lnTo>
                <a:lnTo>
                  <a:pt x="77435" y="63851"/>
                </a:lnTo>
                <a:lnTo>
                  <a:pt x="76991" y="66244"/>
                </a:lnTo>
                <a:lnTo>
                  <a:pt x="75701" y="67840"/>
                </a:lnTo>
                <a:lnTo>
                  <a:pt x="73848" y="68904"/>
                </a:lnTo>
                <a:lnTo>
                  <a:pt x="72613" y="70605"/>
                </a:lnTo>
                <a:lnTo>
                  <a:pt x="71790" y="72731"/>
                </a:lnTo>
                <a:lnTo>
                  <a:pt x="71240" y="75142"/>
                </a:lnTo>
                <a:lnTo>
                  <a:pt x="69882" y="76748"/>
                </a:lnTo>
                <a:lnTo>
                  <a:pt x="67983" y="77819"/>
                </a:lnTo>
                <a:lnTo>
                  <a:pt x="62543" y="79539"/>
                </a:lnTo>
                <a:lnTo>
                  <a:pt x="61103" y="79679"/>
                </a:lnTo>
                <a:lnTo>
                  <a:pt x="59151" y="79773"/>
                </a:lnTo>
                <a:lnTo>
                  <a:pt x="54333" y="79878"/>
                </a:lnTo>
                <a:lnTo>
                  <a:pt x="48880" y="79924"/>
                </a:lnTo>
                <a:lnTo>
                  <a:pt x="46036" y="78944"/>
                </a:lnTo>
                <a:lnTo>
                  <a:pt x="43147" y="77300"/>
                </a:lnTo>
                <a:lnTo>
                  <a:pt x="40227" y="75209"/>
                </a:lnTo>
                <a:lnTo>
                  <a:pt x="37287" y="73817"/>
                </a:lnTo>
                <a:lnTo>
                  <a:pt x="34335" y="72888"/>
                </a:lnTo>
                <a:lnTo>
                  <a:pt x="31373" y="72269"/>
                </a:lnTo>
                <a:lnTo>
                  <a:pt x="28406" y="70865"/>
                </a:lnTo>
                <a:lnTo>
                  <a:pt x="25434" y="68936"/>
                </a:lnTo>
                <a:lnTo>
                  <a:pt x="22460" y="66658"/>
                </a:lnTo>
                <a:lnTo>
                  <a:pt x="20478" y="64147"/>
                </a:lnTo>
                <a:lnTo>
                  <a:pt x="19156" y="61480"/>
                </a:lnTo>
                <a:lnTo>
                  <a:pt x="18274" y="58711"/>
                </a:lnTo>
                <a:lnTo>
                  <a:pt x="16693" y="55873"/>
                </a:lnTo>
                <a:lnTo>
                  <a:pt x="14647" y="52988"/>
                </a:lnTo>
                <a:lnTo>
                  <a:pt x="12289" y="50072"/>
                </a:lnTo>
                <a:lnTo>
                  <a:pt x="10717" y="47137"/>
                </a:lnTo>
                <a:lnTo>
                  <a:pt x="9670" y="44188"/>
                </a:lnTo>
                <a:lnTo>
                  <a:pt x="8971" y="41229"/>
                </a:lnTo>
                <a:lnTo>
                  <a:pt x="7511" y="39257"/>
                </a:lnTo>
                <a:lnTo>
                  <a:pt x="5546" y="37942"/>
                </a:lnTo>
                <a:lnTo>
                  <a:pt x="3242" y="37066"/>
                </a:lnTo>
                <a:lnTo>
                  <a:pt x="1706" y="34497"/>
                </a:lnTo>
                <a:lnTo>
                  <a:pt x="682" y="30800"/>
                </a:lnTo>
                <a:lnTo>
                  <a:pt x="0" y="26351"/>
                </a:lnTo>
                <a:lnTo>
                  <a:pt x="539" y="23385"/>
                </a:lnTo>
                <a:lnTo>
                  <a:pt x="1890" y="21408"/>
                </a:lnTo>
                <a:lnTo>
                  <a:pt x="3784" y="20090"/>
                </a:lnTo>
                <a:lnTo>
                  <a:pt x="5047" y="18218"/>
                </a:lnTo>
                <a:lnTo>
                  <a:pt x="5889" y="15979"/>
                </a:lnTo>
                <a:lnTo>
                  <a:pt x="6451" y="13494"/>
                </a:lnTo>
                <a:lnTo>
                  <a:pt x="7818" y="11837"/>
                </a:lnTo>
                <a:lnTo>
                  <a:pt x="9723" y="10733"/>
                </a:lnTo>
                <a:lnTo>
                  <a:pt x="11985" y="9996"/>
                </a:lnTo>
                <a:lnTo>
                  <a:pt x="13495" y="8513"/>
                </a:lnTo>
                <a:lnTo>
                  <a:pt x="14500" y="6532"/>
                </a:lnTo>
                <a:lnTo>
                  <a:pt x="15171" y="4219"/>
                </a:lnTo>
                <a:lnTo>
                  <a:pt x="16611" y="2678"/>
                </a:lnTo>
                <a:lnTo>
                  <a:pt x="18564" y="1650"/>
                </a:lnTo>
                <a:lnTo>
                  <a:pt x="20859" y="965"/>
                </a:lnTo>
                <a:lnTo>
                  <a:pt x="23383" y="508"/>
                </a:lnTo>
                <a:lnTo>
                  <a:pt x="26059" y="202"/>
                </a:lnTo>
                <a:lnTo>
                  <a:pt x="28835" y="0"/>
                </a:lnTo>
                <a:lnTo>
                  <a:pt x="30687" y="857"/>
                </a:lnTo>
                <a:lnTo>
                  <a:pt x="31921" y="2420"/>
                </a:lnTo>
                <a:lnTo>
                  <a:pt x="32744" y="4455"/>
                </a:lnTo>
                <a:lnTo>
                  <a:pt x="34285" y="5811"/>
                </a:lnTo>
                <a:lnTo>
                  <a:pt x="36305" y="6715"/>
                </a:lnTo>
                <a:lnTo>
                  <a:pt x="38646" y="7318"/>
                </a:lnTo>
                <a:lnTo>
                  <a:pt x="40206" y="8712"/>
                </a:lnTo>
                <a:lnTo>
                  <a:pt x="41247" y="10633"/>
                </a:lnTo>
                <a:lnTo>
                  <a:pt x="41941" y="12907"/>
                </a:lnTo>
                <a:lnTo>
                  <a:pt x="43396" y="14422"/>
                </a:lnTo>
                <a:lnTo>
                  <a:pt x="45359" y="15432"/>
                </a:lnTo>
                <a:lnTo>
                  <a:pt x="47661" y="16106"/>
                </a:lnTo>
                <a:lnTo>
                  <a:pt x="49196" y="17547"/>
                </a:lnTo>
                <a:lnTo>
                  <a:pt x="50220" y="19500"/>
                </a:lnTo>
                <a:lnTo>
                  <a:pt x="52250" y="26330"/>
                </a:lnTo>
                <a:lnTo>
                  <a:pt x="52264" y="26380"/>
                </a:lnTo>
                <a:lnTo>
                  <a:pt x="34391" y="26383"/>
                </a:lnTo>
                <a:lnTo>
                  <a:pt x="43328" y="1745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4"/>
          <p:cNvSpPr/>
          <p:nvPr/>
        </p:nvSpPr>
        <p:spPr>
          <a:xfrm>
            <a:off x="6431335" y="5947172"/>
            <a:ext cx="98090" cy="71435"/>
          </a:xfrm>
          <a:custGeom>
            <a:avLst/>
            <a:gdLst/>
            <a:ahLst/>
            <a:cxnLst/>
            <a:rect l="0" t="0" r="0" b="0"/>
            <a:pathLst>
              <a:path w="98090" h="71435">
                <a:moveTo>
                  <a:pt x="26704" y="0"/>
                </a:moveTo>
                <a:lnTo>
                  <a:pt x="26704" y="8562"/>
                </a:lnTo>
                <a:lnTo>
                  <a:pt x="29352" y="8766"/>
                </a:lnTo>
                <a:lnTo>
                  <a:pt x="34400" y="8897"/>
                </a:lnTo>
                <a:lnTo>
                  <a:pt x="34814" y="9900"/>
                </a:lnTo>
                <a:lnTo>
                  <a:pt x="35090" y="11561"/>
                </a:lnTo>
                <a:lnTo>
                  <a:pt x="35610" y="17491"/>
                </a:lnTo>
                <a:lnTo>
                  <a:pt x="34627" y="18606"/>
                </a:lnTo>
                <a:lnTo>
                  <a:pt x="27070" y="26412"/>
                </a:lnTo>
                <a:lnTo>
                  <a:pt x="18142" y="35341"/>
                </a:lnTo>
                <a:lnTo>
                  <a:pt x="15284" y="35551"/>
                </a:lnTo>
                <a:lnTo>
                  <a:pt x="9204" y="35709"/>
                </a:lnTo>
                <a:lnTo>
                  <a:pt x="0" y="35719"/>
                </a:lnTo>
                <a:lnTo>
                  <a:pt x="2586" y="33073"/>
                </a:lnTo>
                <a:lnTo>
                  <a:pt x="13206" y="22416"/>
                </a:lnTo>
                <a:lnTo>
                  <a:pt x="15719" y="20897"/>
                </a:lnTo>
                <a:lnTo>
                  <a:pt x="18387" y="19884"/>
                </a:lnTo>
                <a:lnTo>
                  <a:pt x="21160" y="19209"/>
                </a:lnTo>
                <a:lnTo>
                  <a:pt x="24001" y="18759"/>
                </a:lnTo>
                <a:lnTo>
                  <a:pt x="26888" y="18459"/>
                </a:lnTo>
                <a:lnTo>
                  <a:pt x="29806" y="18259"/>
                </a:lnTo>
                <a:lnTo>
                  <a:pt x="31751" y="19118"/>
                </a:lnTo>
                <a:lnTo>
                  <a:pt x="33048" y="20682"/>
                </a:lnTo>
                <a:lnTo>
                  <a:pt x="33913" y="22718"/>
                </a:lnTo>
                <a:lnTo>
                  <a:pt x="35482" y="24075"/>
                </a:lnTo>
                <a:lnTo>
                  <a:pt x="37521" y="24979"/>
                </a:lnTo>
                <a:lnTo>
                  <a:pt x="39874" y="25583"/>
                </a:lnTo>
                <a:lnTo>
                  <a:pt x="42437" y="26977"/>
                </a:lnTo>
                <a:lnTo>
                  <a:pt x="45137" y="28899"/>
                </a:lnTo>
                <a:lnTo>
                  <a:pt x="47931" y="31172"/>
                </a:lnTo>
                <a:lnTo>
                  <a:pt x="50787" y="32688"/>
                </a:lnTo>
                <a:lnTo>
                  <a:pt x="53684" y="33697"/>
                </a:lnTo>
                <a:lnTo>
                  <a:pt x="56609" y="34372"/>
                </a:lnTo>
                <a:lnTo>
                  <a:pt x="58558" y="35813"/>
                </a:lnTo>
                <a:lnTo>
                  <a:pt x="59858" y="37766"/>
                </a:lnTo>
                <a:lnTo>
                  <a:pt x="60724" y="40060"/>
                </a:lnTo>
                <a:lnTo>
                  <a:pt x="62295" y="41590"/>
                </a:lnTo>
                <a:lnTo>
                  <a:pt x="64336" y="42610"/>
                </a:lnTo>
                <a:lnTo>
                  <a:pt x="66689" y="43289"/>
                </a:lnTo>
                <a:lnTo>
                  <a:pt x="68258" y="44735"/>
                </a:lnTo>
                <a:lnTo>
                  <a:pt x="69304" y="46690"/>
                </a:lnTo>
                <a:lnTo>
                  <a:pt x="70983" y="52217"/>
                </a:lnTo>
                <a:lnTo>
                  <a:pt x="71121" y="53663"/>
                </a:lnTo>
                <a:lnTo>
                  <a:pt x="71212" y="55619"/>
                </a:lnTo>
                <a:lnTo>
                  <a:pt x="71274" y="57916"/>
                </a:lnTo>
                <a:lnTo>
                  <a:pt x="70321" y="60438"/>
                </a:lnTo>
                <a:lnTo>
                  <a:pt x="68693" y="63112"/>
                </a:lnTo>
                <a:lnTo>
                  <a:pt x="62822" y="70950"/>
                </a:lnTo>
                <a:lnTo>
                  <a:pt x="59971" y="71221"/>
                </a:lnTo>
                <a:lnTo>
                  <a:pt x="54793" y="71395"/>
                </a:lnTo>
                <a:lnTo>
                  <a:pt x="41190" y="71434"/>
                </a:lnTo>
                <a:lnTo>
                  <a:pt x="39341" y="70443"/>
                </a:lnTo>
                <a:lnTo>
                  <a:pt x="38108" y="68790"/>
                </a:lnTo>
                <a:lnTo>
                  <a:pt x="37285" y="66696"/>
                </a:lnTo>
                <a:lnTo>
                  <a:pt x="35744" y="65300"/>
                </a:lnTo>
                <a:lnTo>
                  <a:pt x="33723" y="64369"/>
                </a:lnTo>
                <a:lnTo>
                  <a:pt x="31384" y="63749"/>
                </a:lnTo>
                <a:lnTo>
                  <a:pt x="29823" y="62343"/>
                </a:lnTo>
                <a:lnTo>
                  <a:pt x="28783" y="60413"/>
                </a:lnTo>
                <a:lnTo>
                  <a:pt x="28090" y="58135"/>
                </a:lnTo>
                <a:lnTo>
                  <a:pt x="26635" y="55624"/>
                </a:lnTo>
                <a:lnTo>
                  <a:pt x="24671" y="52957"/>
                </a:lnTo>
                <a:lnTo>
                  <a:pt x="22369" y="50188"/>
                </a:lnTo>
                <a:lnTo>
                  <a:pt x="20835" y="47349"/>
                </a:lnTo>
                <a:lnTo>
                  <a:pt x="19812" y="44464"/>
                </a:lnTo>
                <a:lnTo>
                  <a:pt x="19129" y="41549"/>
                </a:lnTo>
                <a:lnTo>
                  <a:pt x="18675" y="38613"/>
                </a:lnTo>
                <a:lnTo>
                  <a:pt x="18372" y="35664"/>
                </a:lnTo>
                <a:lnTo>
                  <a:pt x="18169" y="32706"/>
                </a:lnTo>
                <a:lnTo>
                  <a:pt x="18034" y="29741"/>
                </a:lnTo>
                <a:lnTo>
                  <a:pt x="17801" y="19620"/>
                </a:lnTo>
                <a:lnTo>
                  <a:pt x="18782" y="18041"/>
                </a:lnTo>
                <a:lnTo>
                  <a:pt x="20430" y="15996"/>
                </a:lnTo>
                <a:lnTo>
                  <a:pt x="22521" y="13641"/>
                </a:lnTo>
                <a:lnTo>
                  <a:pt x="23915" y="11078"/>
                </a:lnTo>
                <a:lnTo>
                  <a:pt x="24845" y="8377"/>
                </a:lnTo>
                <a:lnTo>
                  <a:pt x="25464" y="5585"/>
                </a:lnTo>
                <a:lnTo>
                  <a:pt x="26870" y="3723"/>
                </a:lnTo>
                <a:lnTo>
                  <a:pt x="28801" y="2483"/>
                </a:lnTo>
                <a:lnTo>
                  <a:pt x="31081" y="1655"/>
                </a:lnTo>
                <a:lnTo>
                  <a:pt x="33595" y="1103"/>
                </a:lnTo>
                <a:lnTo>
                  <a:pt x="36264" y="735"/>
                </a:lnTo>
                <a:lnTo>
                  <a:pt x="39036" y="491"/>
                </a:lnTo>
                <a:lnTo>
                  <a:pt x="41877" y="327"/>
                </a:lnTo>
                <a:lnTo>
                  <a:pt x="47683" y="146"/>
                </a:lnTo>
                <a:lnTo>
                  <a:pt x="50622" y="1089"/>
                </a:lnTo>
                <a:lnTo>
                  <a:pt x="53574" y="2710"/>
                </a:lnTo>
                <a:lnTo>
                  <a:pt x="56535" y="4784"/>
                </a:lnTo>
                <a:lnTo>
                  <a:pt x="59502" y="7158"/>
                </a:lnTo>
                <a:lnTo>
                  <a:pt x="62474" y="9733"/>
                </a:lnTo>
                <a:lnTo>
                  <a:pt x="65448" y="12442"/>
                </a:lnTo>
                <a:lnTo>
                  <a:pt x="71401" y="18097"/>
                </a:lnTo>
                <a:lnTo>
                  <a:pt x="83315" y="29812"/>
                </a:lnTo>
                <a:lnTo>
                  <a:pt x="85301" y="32773"/>
                </a:lnTo>
                <a:lnTo>
                  <a:pt x="86625" y="35739"/>
                </a:lnTo>
                <a:lnTo>
                  <a:pt x="87507" y="38709"/>
                </a:lnTo>
                <a:lnTo>
                  <a:pt x="89089" y="40689"/>
                </a:lnTo>
                <a:lnTo>
                  <a:pt x="91137" y="42009"/>
                </a:lnTo>
                <a:lnTo>
                  <a:pt x="93495" y="42888"/>
                </a:lnTo>
                <a:lnTo>
                  <a:pt x="95067" y="44467"/>
                </a:lnTo>
                <a:lnTo>
                  <a:pt x="96115" y="46513"/>
                </a:lnTo>
                <a:lnTo>
                  <a:pt x="98089" y="53164"/>
                </a:lnTo>
                <a:lnTo>
                  <a:pt x="97136" y="54295"/>
                </a:lnTo>
                <a:lnTo>
                  <a:pt x="95508" y="56040"/>
                </a:lnTo>
                <a:lnTo>
                  <a:pt x="90506" y="61230"/>
                </a:lnTo>
                <a:lnTo>
                  <a:pt x="89101" y="60664"/>
                </a:lnTo>
                <a:lnTo>
                  <a:pt x="87173" y="59295"/>
                </a:lnTo>
                <a:lnTo>
                  <a:pt x="84894" y="57389"/>
                </a:lnTo>
                <a:lnTo>
                  <a:pt x="82381" y="56119"/>
                </a:lnTo>
                <a:lnTo>
                  <a:pt x="79713" y="55272"/>
                </a:lnTo>
                <a:lnTo>
                  <a:pt x="73039" y="53913"/>
                </a:lnTo>
                <a:lnTo>
                  <a:pt x="71498" y="53801"/>
                </a:lnTo>
                <a:lnTo>
                  <a:pt x="69478" y="53727"/>
                </a:lnTo>
                <a:lnTo>
                  <a:pt x="67137" y="53678"/>
                </a:lnTo>
                <a:lnTo>
                  <a:pt x="65578" y="52652"/>
                </a:lnTo>
                <a:lnTo>
                  <a:pt x="64537" y="50977"/>
                </a:lnTo>
                <a:lnTo>
                  <a:pt x="62868" y="45898"/>
                </a:lnTo>
                <a:lnTo>
                  <a:pt x="61739" y="44489"/>
                </a:lnTo>
                <a:lnTo>
                  <a:pt x="59992" y="42558"/>
                </a:lnTo>
                <a:lnTo>
                  <a:pt x="53519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5"/>
          <p:cNvSpPr/>
          <p:nvPr/>
        </p:nvSpPr>
        <p:spPr>
          <a:xfrm>
            <a:off x="6484854" y="5670352"/>
            <a:ext cx="53629" cy="98216"/>
          </a:xfrm>
          <a:custGeom>
            <a:avLst/>
            <a:gdLst/>
            <a:ahLst/>
            <a:cxnLst/>
            <a:rect l="0" t="0" r="0" b="0"/>
            <a:pathLst>
              <a:path w="53629" h="98216">
                <a:moveTo>
                  <a:pt x="0" y="0"/>
                </a:moveTo>
                <a:lnTo>
                  <a:pt x="4744" y="0"/>
                </a:lnTo>
                <a:lnTo>
                  <a:pt x="6143" y="992"/>
                </a:lnTo>
                <a:lnTo>
                  <a:pt x="7075" y="2645"/>
                </a:lnTo>
                <a:lnTo>
                  <a:pt x="8571" y="7689"/>
                </a:lnTo>
                <a:lnTo>
                  <a:pt x="9686" y="9094"/>
                </a:lnTo>
                <a:lnTo>
                  <a:pt x="11424" y="11024"/>
                </a:lnTo>
                <a:lnTo>
                  <a:pt x="16602" y="16509"/>
                </a:lnTo>
                <a:lnTo>
                  <a:pt x="25462" y="25429"/>
                </a:lnTo>
                <a:lnTo>
                  <a:pt x="25913" y="26875"/>
                </a:lnTo>
                <a:lnTo>
                  <a:pt x="26214" y="28830"/>
                </a:lnTo>
                <a:lnTo>
                  <a:pt x="26415" y="31126"/>
                </a:lnTo>
                <a:lnTo>
                  <a:pt x="26548" y="33649"/>
                </a:lnTo>
                <a:lnTo>
                  <a:pt x="26780" y="43004"/>
                </a:lnTo>
                <a:lnTo>
                  <a:pt x="26813" y="52192"/>
                </a:lnTo>
                <a:lnTo>
                  <a:pt x="25821" y="53647"/>
                </a:lnTo>
                <a:lnTo>
                  <a:pt x="24166" y="55607"/>
                </a:lnTo>
                <a:lnTo>
                  <a:pt x="19120" y="61144"/>
                </a:lnTo>
                <a:lnTo>
                  <a:pt x="17712" y="61599"/>
                </a:lnTo>
                <a:lnTo>
                  <a:pt x="15781" y="61902"/>
                </a:lnTo>
                <a:lnTo>
                  <a:pt x="10290" y="62388"/>
                </a:lnTo>
                <a:lnTo>
                  <a:pt x="8846" y="62428"/>
                </a:lnTo>
                <a:lnTo>
                  <a:pt x="403" y="62504"/>
                </a:lnTo>
                <a:lnTo>
                  <a:pt x="179" y="59860"/>
                </a:lnTo>
                <a:lnTo>
                  <a:pt x="36" y="54819"/>
                </a:lnTo>
                <a:lnTo>
                  <a:pt x="1" y="31464"/>
                </a:lnTo>
                <a:lnTo>
                  <a:pt x="994" y="29905"/>
                </a:lnTo>
                <a:lnTo>
                  <a:pt x="2649" y="28866"/>
                </a:lnTo>
                <a:lnTo>
                  <a:pt x="4745" y="28174"/>
                </a:lnTo>
                <a:lnTo>
                  <a:pt x="7136" y="27712"/>
                </a:lnTo>
                <a:lnTo>
                  <a:pt x="9723" y="27404"/>
                </a:lnTo>
                <a:lnTo>
                  <a:pt x="12441" y="27199"/>
                </a:lnTo>
                <a:lnTo>
                  <a:pt x="14253" y="28055"/>
                </a:lnTo>
                <a:lnTo>
                  <a:pt x="15461" y="29617"/>
                </a:lnTo>
                <a:lnTo>
                  <a:pt x="16267" y="31651"/>
                </a:lnTo>
                <a:lnTo>
                  <a:pt x="17796" y="33007"/>
                </a:lnTo>
                <a:lnTo>
                  <a:pt x="19809" y="33910"/>
                </a:lnTo>
                <a:lnTo>
                  <a:pt x="22145" y="34513"/>
                </a:lnTo>
                <a:lnTo>
                  <a:pt x="24694" y="35907"/>
                </a:lnTo>
                <a:lnTo>
                  <a:pt x="27389" y="37829"/>
                </a:lnTo>
                <a:lnTo>
                  <a:pt x="30177" y="40102"/>
                </a:lnTo>
                <a:lnTo>
                  <a:pt x="33030" y="43602"/>
                </a:lnTo>
                <a:lnTo>
                  <a:pt x="35924" y="47919"/>
                </a:lnTo>
                <a:lnTo>
                  <a:pt x="38847" y="52782"/>
                </a:lnTo>
                <a:lnTo>
                  <a:pt x="41789" y="57016"/>
                </a:lnTo>
                <a:lnTo>
                  <a:pt x="44744" y="60831"/>
                </a:lnTo>
                <a:lnTo>
                  <a:pt x="47706" y="64366"/>
                </a:lnTo>
                <a:lnTo>
                  <a:pt x="49681" y="67715"/>
                </a:lnTo>
                <a:lnTo>
                  <a:pt x="50997" y="70941"/>
                </a:lnTo>
                <a:lnTo>
                  <a:pt x="51876" y="74083"/>
                </a:lnTo>
                <a:lnTo>
                  <a:pt x="52461" y="77170"/>
                </a:lnTo>
                <a:lnTo>
                  <a:pt x="52852" y="80219"/>
                </a:lnTo>
                <a:lnTo>
                  <a:pt x="53477" y="87504"/>
                </a:lnTo>
                <a:lnTo>
                  <a:pt x="53529" y="89093"/>
                </a:lnTo>
                <a:lnTo>
                  <a:pt x="53628" y="97812"/>
                </a:lnTo>
                <a:lnTo>
                  <a:pt x="52636" y="97950"/>
                </a:lnTo>
                <a:lnTo>
                  <a:pt x="50981" y="98042"/>
                </a:lnTo>
                <a:lnTo>
                  <a:pt x="45935" y="98189"/>
                </a:lnTo>
                <a:lnTo>
                  <a:pt x="40316" y="98215"/>
                </a:lnTo>
                <a:lnTo>
                  <a:pt x="38796" y="97227"/>
                </a:lnTo>
                <a:lnTo>
                  <a:pt x="37782" y="95576"/>
                </a:lnTo>
                <a:lnTo>
                  <a:pt x="37105" y="93483"/>
                </a:lnTo>
                <a:lnTo>
                  <a:pt x="35662" y="92087"/>
                </a:lnTo>
                <a:lnTo>
                  <a:pt x="33706" y="91157"/>
                </a:lnTo>
                <a:lnTo>
                  <a:pt x="31409" y="90537"/>
                </a:lnTo>
                <a:lnTo>
                  <a:pt x="28886" y="89131"/>
                </a:lnTo>
                <a:lnTo>
                  <a:pt x="26209" y="87202"/>
                </a:lnTo>
                <a:lnTo>
                  <a:pt x="23432" y="84923"/>
                </a:lnTo>
                <a:lnTo>
                  <a:pt x="20587" y="82412"/>
                </a:lnTo>
                <a:lnTo>
                  <a:pt x="14778" y="76977"/>
                </a:lnTo>
                <a:lnTo>
                  <a:pt x="1755" y="64235"/>
                </a:lnTo>
                <a:lnTo>
                  <a:pt x="1170" y="62667"/>
                </a:lnTo>
                <a:lnTo>
                  <a:pt x="780" y="60630"/>
                </a:lnTo>
                <a:lnTo>
                  <a:pt x="520" y="58279"/>
                </a:lnTo>
                <a:lnTo>
                  <a:pt x="347" y="55720"/>
                </a:lnTo>
                <a:lnTo>
                  <a:pt x="232" y="53022"/>
                </a:lnTo>
                <a:lnTo>
                  <a:pt x="4" y="44793"/>
                </a:lnTo>
                <a:lnTo>
                  <a:pt x="995" y="44745"/>
                </a:lnTo>
                <a:lnTo>
                  <a:pt x="4746" y="44691"/>
                </a:lnTo>
                <a:lnTo>
                  <a:pt x="7137" y="45669"/>
                </a:lnTo>
                <a:lnTo>
                  <a:pt x="9723" y="47313"/>
                </a:lnTo>
                <a:lnTo>
                  <a:pt x="12441" y="49401"/>
                </a:lnTo>
                <a:lnTo>
                  <a:pt x="15246" y="51786"/>
                </a:lnTo>
                <a:lnTo>
                  <a:pt x="18110" y="54368"/>
                </a:lnTo>
                <a:lnTo>
                  <a:pt x="21012" y="57081"/>
                </a:lnTo>
                <a:lnTo>
                  <a:pt x="23939" y="58889"/>
                </a:lnTo>
                <a:lnTo>
                  <a:pt x="26885" y="60096"/>
                </a:lnTo>
                <a:lnTo>
                  <a:pt x="34002" y="62031"/>
                </a:lnTo>
                <a:lnTo>
                  <a:pt x="35580" y="63182"/>
                </a:lnTo>
                <a:lnTo>
                  <a:pt x="37625" y="64941"/>
                </a:lnTo>
                <a:lnTo>
                  <a:pt x="44570" y="71324"/>
                </a:lnTo>
                <a:lnTo>
                  <a:pt x="43619" y="71362"/>
                </a:lnTo>
                <a:lnTo>
                  <a:pt x="35583" y="71431"/>
                </a:lnTo>
                <a:lnTo>
                  <a:pt x="31375" y="71434"/>
                </a:lnTo>
                <a:lnTo>
                  <a:pt x="29855" y="70443"/>
                </a:lnTo>
                <a:lnTo>
                  <a:pt x="28842" y="68790"/>
                </a:lnTo>
                <a:lnTo>
                  <a:pt x="28166" y="66696"/>
                </a:lnTo>
                <a:lnTo>
                  <a:pt x="26723" y="64308"/>
                </a:lnTo>
                <a:lnTo>
                  <a:pt x="24768" y="61723"/>
                </a:lnTo>
                <a:lnTo>
                  <a:pt x="17878" y="53578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6"/>
          <p:cNvSpPr/>
          <p:nvPr/>
        </p:nvSpPr>
        <p:spPr>
          <a:xfrm>
            <a:off x="6524479" y="5375672"/>
            <a:ext cx="85102" cy="62498"/>
          </a:xfrm>
          <a:custGeom>
            <a:avLst/>
            <a:gdLst/>
            <a:ahLst/>
            <a:cxnLst/>
            <a:rect l="0" t="0" r="0" b="0"/>
            <a:pathLst>
              <a:path w="85102" h="62498">
                <a:moveTo>
                  <a:pt x="22945" y="0"/>
                </a:moveTo>
                <a:lnTo>
                  <a:pt x="30642" y="7689"/>
                </a:lnTo>
                <a:lnTo>
                  <a:pt x="32049" y="8102"/>
                </a:lnTo>
                <a:lnTo>
                  <a:pt x="33980" y="8378"/>
                </a:lnTo>
                <a:lnTo>
                  <a:pt x="36262" y="8562"/>
                </a:lnTo>
                <a:lnTo>
                  <a:pt x="38775" y="8685"/>
                </a:lnTo>
                <a:lnTo>
                  <a:pt x="48118" y="8897"/>
                </a:lnTo>
                <a:lnTo>
                  <a:pt x="67149" y="8929"/>
                </a:lnTo>
                <a:lnTo>
                  <a:pt x="67311" y="9921"/>
                </a:lnTo>
                <a:lnTo>
                  <a:pt x="67420" y="11576"/>
                </a:lnTo>
                <a:lnTo>
                  <a:pt x="67595" y="16618"/>
                </a:lnTo>
                <a:lnTo>
                  <a:pt x="67638" y="42921"/>
                </a:lnTo>
                <a:lnTo>
                  <a:pt x="66645" y="44489"/>
                </a:lnTo>
                <a:lnTo>
                  <a:pt x="64989" y="46526"/>
                </a:lnTo>
                <a:lnTo>
                  <a:pt x="62893" y="48877"/>
                </a:lnTo>
                <a:lnTo>
                  <a:pt x="60502" y="50444"/>
                </a:lnTo>
                <a:lnTo>
                  <a:pt x="57915" y="51489"/>
                </a:lnTo>
                <a:lnTo>
                  <a:pt x="55197" y="52185"/>
                </a:lnTo>
                <a:lnTo>
                  <a:pt x="52392" y="53642"/>
                </a:lnTo>
                <a:lnTo>
                  <a:pt x="49528" y="55605"/>
                </a:lnTo>
                <a:lnTo>
                  <a:pt x="46627" y="57905"/>
                </a:lnTo>
                <a:lnTo>
                  <a:pt x="43699" y="59440"/>
                </a:lnTo>
                <a:lnTo>
                  <a:pt x="40754" y="60462"/>
                </a:lnTo>
                <a:lnTo>
                  <a:pt x="37797" y="61144"/>
                </a:lnTo>
                <a:lnTo>
                  <a:pt x="34833" y="61598"/>
                </a:lnTo>
                <a:lnTo>
                  <a:pt x="31864" y="61902"/>
                </a:lnTo>
                <a:lnTo>
                  <a:pt x="28891" y="62104"/>
                </a:lnTo>
                <a:lnTo>
                  <a:pt x="25916" y="61246"/>
                </a:lnTo>
                <a:lnTo>
                  <a:pt x="22939" y="59683"/>
                </a:lnTo>
                <a:lnTo>
                  <a:pt x="15771" y="54783"/>
                </a:lnTo>
                <a:lnTo>
                  <a:pt x="14190" y="53390"/>
                </a:lnTo>
                <a:lnTo>
                  <a:pt x="6465" y="45996"/>
                </a:lnTo>
                <a:lnTo>
                  <a:pt x="6000" y="44554"/>
                </a:lnTo>
                <a:lnTo>
                  <a:pt x="5690" y="42602"/>
                </a:lnTo>
                <a:lnTo>
                  <a:pt x="5482" y="40307"/>
                </a:lnTo>
                <a:lnTo>
                  <a:pt x="4351" y="38778"/>
                </a:lnTo>
                <a:lnTo>
                  <a:pt x="2603" y="37758"/>
                </a:lnTo>
                <a:lnTo>
                  <a:pt x="445" y="37078"/>
                </a:lnTo>
                <a:lnTo>
                  <a:pt x="0" y="35633"/>
                </a:lnTo>
                <a:lnTo>
                  <a:pt x="696" y="33677"/>
                </a:lnTo>
                <a:lnTo>
                  <a:pt x="2154" y="31381"/>
                </a:lnTo>
                <a:lnTo>
                  <a:pt x="3126" y="28859"/>
                </a:lnTo>
                <a:lnTo>
                  <a:pt x="3773" y="26184"/>
                </a:lnTo>
                <a:lnTo>
                  <a:pt x="4812" y="19504"/>
                </a:lnTo>
                <a:lnTo>
                  <a:pt x="5891" y="17964"/>
                </a:lnTo>
                <a:lnTo>
                  <a:pt x="7603" y="15944"/>
                </a:lnTo>
                <a:lnTo>
                  <a:pt x="9738" y="13606"/>
                </a:lnTo>
                <a:lnTo>
                  <a:pt x="12154" y="12047"/>
                </a:lnTo>
                <a:lnTo>
                  <a:pt x="14758" y="11008"/>
                </a:lnTo>
                <a:lnTo>
                  <a:pt x="17487" y="10315"/>
                </a:lnTo>
                <a:lnTo>
                  <a:pt x="20300" y="10846"/>
                </a:lnTo>
                <a:lnTo>
                  <a:pt x="23168" y="12191"/>
                </a:lnTo>
                <a:lnTo>
                  <a:pt x="26073" y="14081"/>
                </a:lnTo>
                <a:lnTo>
                  <a:pt x="29003" y="15340"/>
                </a:lnTo>
                <a:lnTo>
                  <a:pt x="31949" y="16180"/>
                </a:lnTo>
                <a:lnTo>
                  <a:pt x="34907" y="16740"/>
                </a:lnTo>
                <a:lnTo>
                  <a:pt x="37872" y="18105"/>
                </a:lnTo>
                <a:lnTo>
                  <a:pt x="40842" y="20007"/>
                </a:lnTo>
                <a:lnTo>
                  <a:pt x="43815" y="22268"/>
                </a:lnTo>
                <a:lnTo>
                  <a:pt x="46790" y="24767"/>
                </a:lnTo>
                <a:lnTo>
                  <a:pt x="49768" y="27426"/>
                </a:lnTo>
                <a:lnTo>
                  <a:pt x="55722" y="33025"/>
                </a:lnTo>
                <a:lnTo>
                  <a:pt x="61681" y="38821"/>
                </a:lnTo>
                <a:lnTo>
                  <a:pt x="64660" y="40764"/>
                </a:lnTo>
                <a:lnTo>
                  <a:pt x="67639" y="42059"/>
                </a:lnTo>
                <a:lnTo>
                  <a:pt x="70618" y="42922"/>
                </a:lnTo>
                <a:lnTo>
                  <a:pt x="72605" y="44489"/>
                </a:lnTo>
                <a:lnTo>
                  <a:pt x="73928" y="46526"/>
                </a:lnTo>
                <a:lnTo>
                  <a:pt x="74811" y="48877"/>
                </a:lnTo>
                <a:lnTo>
                  <a:pt x="76393" y="50444"/>
                </a:lnTo>
                <a:lnTo>
                  <a:pt x="78440" y="51489"/>
                </a:lnTo>
                <a:lnTo>
                  <a:pt x="80799" y="52185"/>
                </a:lnTo>
                <a:lnTo>
                  <a:pt x="82371" y="53642"/>
                </a:lnTo>
                <a:lnTo>
                  <a:pt x="83418" y="55605"/>
                </a:lnTo>
                <a:lnTo>
                  <a:pt x="85101" y="61144"/>
                </a:lnTo>
                <a:lnTo>
                  <a:pt x="84246" y="61598"/>
                </a:lnTo>
                <a:lnTo>
                  <a:pt x="82684" y="61902"/>
                </a:lnTo>
                <a:lnTo>
                  <a:pt x="77784" y="62388"/>
                </a:lnTo>
                <a:lnTo>
                  <a:pt x="76389" y="62428"/>
                </a:lnTo>
                <a:lnTo>
                  <a:pt x="68988" y="62497"/>
                </a:lnTo>
                <a:lnTo>
                  <a:pt x="67543" y="61509"/>
                </a:lnTo>
                <a:lnTo>
                  <a:pt x="65589" y="59857"/>
                </a:lnTo>
                <a:lnTo>
                  <a:pt x="60060" y="54819"/>
                </a:lnTo>
                <a:lnTo>
                  <a:pt x="54357" y="49205"/>
                </a:lnTo>
                <a:lnTo>
                  <a:pt x="51833" y="47686"/>
                </a:lnTo>
                <a:lnTo>
                  <a:pt x="49155" y="46674"/>
                </a:lnTo>
                <a:lnTo>
                  <a:pt x="46378" y="45998"/>
                </a:lnTo>
                <a:lnTo>
                  <a:pt x="44525" y="44556"/>
                </a:lnTo>
                <a:lnTo>
                  <a:pt x="43291" y="42602"/>
                </a:lnTo>
                <a:lnTo>
                  <a:pt x="42469" y="40308"/>
                </a:lnTo>
                <a:lnTo>
                  <a:pt x="40927" y="37786"/>
                </a:lnTo>
                <a:lnTo>
                  <a:pt x="38906" y="35113"/>
                </a:lnTo>
                <a:lnTo>
                  <a:pt x="36565" y="32338"/>
                </a:lnTo>
                <a:lnTo>
                  <a:pt x="35004" y="29496"/>
                </a:lnTo>
                <a:lnTo>
                  <a:pt x="33964" y="26609"/>
                </a:lnTo>
                <a:lnTo>
                  <a:pt x="33271" y="23693"/>
                </a:lnTo>
                <a:lnTo>
                  <a:pt x="32808" y="20756"/>
                </a:lnTo>
                <a:lnTo>
                  <a:pt x="32501" y="17806"/>
                </a:lnTo>
                <a:lnTo>
                  <a:pt x="32294" y="14847"/>
                </a:lnTo>
                <a:lnTo>
                  <a:pt x="31165" y="11882"/>
                </a:lnTo>
                <a:lnTo>
                  <a:pt x="29419" y="8914"/>
                </a:lnTo>
                <a:lnTo>
                  <a:pt x="22968" y="30"/>
                </a:lnTo>
                <a:lnTo>
                  <a:pt x="22948" y="4"/>
                </a:lnTo>
                <a:lnTo>
                  <a:pt x="31874" y="8920"/>
                </a:lnTo>
                <a:lnTo>
                  <a:pt x="22945" y="893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7"/>
          <p:cNvSpPr/>
          <p:nvPr/>
        </p:nvSpPr>
        <p:spPr>
          <a:xfrm>
            <a:off x="7003404" y="5939529"/>
            <a:ext cx="67505" cy="61219"/>
          </a:xfrm>
          <a:custGeom>
            <a:avLst/>
            <a:gdLst/>
            <a:ahLst/>
            <a:cxnLst/>
            <a:rect l="0" t="0" r="0" b="0"/>
            <a:pathLst>
              <a:path w="67505" h="61219">
                <a:moveTo>
                  <a:pt x="53519" y="25503"/>
                </a:moveTo>
                <a:lnTo>
                  <a:pt x="48774" y="25503"/>
                </a:lnTo>
                <a:lnTo>
                  <a:pt x="47376" y="26495"/>
                </a:lnTo>
                <a:lnTo>
                  <a:pt x="46444" y="28148"/>
                </a:lnTo>
                <a:lnTo>
                  <a:pt x="44948" y="33191"/>
                </a:lnTo>
                <a:lnTo>
                  <a:pt x="44825" y="34597"/>
                </a:lnTo>
                <a:lnTo>
                  <a:pt x="44744" y="36527"/>
                </a:lnTo>
                <a:lnTo>
                  <a:pt x="44612" y="42012"/>
                </a:lnTo>
                <a:lnTo>
                  <a:pt x="44590" y="47702"/>
                </a:lnTo>
                <a:lnTo>
                  <a:pt x="43594" y="50224"/>
                </a:lnTo>
                <a:lnTo>
                  <a:pt x="41937" y="52898"/>
                </a:lnTo>
                <a:lnTo>
                  <a:pt x="36885" y="59577"/>
                </a:lnTo>
                <a:lnTo>
                  <a:pt x="35478" y="60125"/>
                </a:lnTo>
                <a:lnTo>
                  <a:pt x="33546" y="60491"/>
                </a:lnTo>
                <a:lnTo>
                  <a:pt x="28055" y="61077"/>
                </a:lnTo>
                <a:lnTo>
                  <a:pt x="26610" y="61125"/>
                </a:lnTo>
                <a:lnTo>
                  <a:pt x="17679" y="61214"/>
                </a:lnTo>
                <a:lnTo>
                  <a:pt x="13423" y="61218"/>
                </a:lnTo>
                <a:lnTo>
                  <a:pt x="11891" y="60227"/>
                </a:lnTo>
                <a:lnTo>
                  <a:pt x="10869" y="58574"/>
                </a:lnTo>
                <a:lnTo>
                  <a:pt x="10188" y="56480"/>
                </a:lnTo>
                <a:lnTo>
                  <a:pt x="9734" y="54092"/>
                </a:lnTo>
                <a:lnTo>
                  <a:pt x="9431" y="51508"/>
                </a:lnTo>
                <a:lnTo>
                  <a:pt x="9229" y="48792"/>
                </a:lnTo>
                <a:lnTo>
                  <a:pt x="8102" y="46982"/>
                </a:lnTo>
                <a:lnTo>
                  <a:pt x="6357" y="45775"/>
                </a:lnTo>
                <a:lnTo>
                  <a:pt x="4200" y="44971"/>
                </a:lnTo>
                <a:lnTo>
                  <a:pt x="2763" y="43443"/>
                </a:lnTo>
                <a:lnTo>
                  <a:pt x="1805" y="41432"/>
                </a:lnTo>
                <a:lnTo>
                  <a:pt x="1166" y="39098"/>
                </a:lnTo>
                <a:lnTo>
                  <a:pt x="740" y="36551"/>
                </a:lnTo>
                <a:lnTo>
                  <a:pt x="455" y="33860"/>
                </a:lnTo>
                <a:lnTo>
                  <a:pt x="0" y="27153"/>
                </a:lnTo>
                <a:lnTo>
                  <a:pt x="955" y="25611"/>
                </a:lnTo>
                <a:lnTo>
                  <a:pt x="2585" y="23590"/>
                </a:lnTo>
                <a:lnTo>
                  <a:pt x="7594" y="17959"/>
                </a:lnTo>
                <a:lnTo>
                  <a:pt x="8997" y="17497"/>
                </a:lnTo>
                <a:lnTo>
                  <a:pt x="10927" y="17190"/>
                </a:lnTo>
                <a:lnTo>
                  <a:pt x="16414" y="16694"/>
                </a:lnTo>
                <a:lnTo>
                  <a:pt x="17857" y="17646"/>
                </a:lnTo>
                <a:lnTo>
                  <a:pt x="19812" y="19273"/>
                </a:lnTo>
                <a:lnTo>
                  <a:pt x="22109" y="21349"/>
                </a:lnTo>
                <a:lnTo>
                  <a:pt x="27309" y="26303"/>
                </a:lnTo>
                <a:lnTo>
                  <a:pt x="30088" y="29013"/>
                </a:lnTo>
                <a:lnTo>
                  <a:pt x="32932" y="30819"/>
                </a:lnTo>
                <a:lnTo>
                  <a:pt x="35822" y="32023"/>
                </a:lnTo>
                <a:lnTo>
                  <a:pt x="38741" y="32827"/>
                </a:lnTo>
                <a:lnTo>
                  <a:pt x="41680" y="34354"/>
                </a:lnTo>
                <a:lnTo>
                  <a:pt x="44634" y="36365"/>
                </a:lnTo>
                <a:lnTo>
                  <a:pt x="47595" y="38697"/>
                </a:lnTo>
                <a:lnTo>
                  <a:pt x="50563" y="41244"/>
                </a:lnTo>
                <a:lnTo>
                  <a:pt x="53534" y="43935"/>
                </a:lnTo>
                <a:lnTo>
                  <a:pt x="62303" y="52147"/>
                </a:lnTo>
                <a:lnTo>
                  <a:pt x="62355" y="53187"/>
                </a:lnTo>
                <a:lnTo>
                  <a:pt x="62444" y="59967"/>
                </a:lnTo>
                <a:lnTo>
                  <a:pt x="61455" y="60385"/>
                </a:lnTo>
                <a:lnTo>
                  <a:pt x="59803" y="60664"/>
                </a:lnTo>
                <a:lnTo>
                  <a:pt x="57708" y="60850"/>
                </a:lnTo>
                <a:lnTo>
                  <a:pt x="55319" y="60973"/>
                </a:lnTo>
                <a:lnTo>
                  <a:pt x="46191" y="61189"/>
                </a:lnTo>
                <a:lnTo>
                  <a:pt x="44660" y="60208"/>
                </a:lnTo>
                <a:lnTo>
                  <a:pt x="42648" y="58561"/>
                </a:lnTo>
                <a:lnTo>
                  <a:pt x="40313" y="56471"/>
                </a:lnTo>
                <a:lnTo>
                  <a:pt x="35069" y="51504"/>
                </a:lnTo>
                <a:lnTo>
                  <a:pt x="32281" y="48790"/>
                </a:lnTo>
                <a:lnTo>
                  <a:pt x="29429" y="46980"/>
                </a:lnTo>
                <a:lnTo>
                  <a:pt x="26533" y="45774"/>
                </a:lnTo>
                <a:lnTo>
                  <a:pt x="23610" y="44970"/>
                </a:lnTo>
                <a:lnTo>
                  <a:pt x="21662" y="43442"/>
                </a:lnTo>
                <a:lnTo>
                  <a:pt x="20363" y="41431"/>
                </a:lnTo>
                <a:lnTo>
                  <a:pt x="19497" y="39098"/>
                </a:lnTo>
                <a:lnTo>
                  <a:pt x="17926" y="36551"/>
                </a:lnTo>
                <a:lnTo>
                  <a:pt x="15886" y="33860"/>
                </a:lnTo>
                <a:lnTo>
                  <a:pt x="13533" y="31074"/>
                </a:lnTo>
                <a:lnTo>
                  <a:pt x="11963" y="28225"/>
                </a:lnTo>
                <a:lnTo>
                  <a:pt x="10917" y="25333"/>
                </a:lnTo>
                <a:lnTo>
                  <a:pt x="10221" y="22413"/>
                </a:lnTo>
                <a:lnTo>
                  <a:pt x="9756" y="19474"/>
                </a:lnTo>
                <a:lnTo>
                  <a:pt x="9446" y="16523"/>
                </a:lnTo>
                <a:lnTo>
                  <a:pt x="8862" y="8163"/>
                </a:lnTo>
                <a:lnTo>
                  <a:pt x="9843" y="6997"/>
                </a:lnTo>
                <a:lnTo>
                  <a:pt x="11491" y="5228"/>
                </a:lnTo>
                <a:lnTo>
                  <a:pt x="13582" y="3057"/>
                </a:lnTo>
                <a:lnTo>
                  <a:pt x="15970" y="1609"/>
                </a:lnTo>
                <a:lnTo>
                  <a:pt x="18554" y="644"/>
                </a:lnTo>
                <a:lnTo>
                  <a:pt x="21270" y="0"/>
                </a:lnTo>
                <a:lnTo>
                  <a:pt x="24075" y="563"/>
                </a:lnTo>
                <a:lnTo>
                  <a:pt x="26937" y="1931"/>
                </a:lnTo>
                <a:lnTo>
                  <a:pt x="29839" y="3835"/>
                </a:lnTo>
                <a:lnTo>
                  <a:pt x="32767" y="5104"/>
                </a:lnTo>
                <a:lnTo>
                  <a:pt x="35711" y="5951"/>
                </a:lnTo>
                <a:lnTo>
                  <a:pt x="38667" y="6515"/>
                </a:lnTo>
                <a:lnTo>
                  <a:pt x="41631" y="7883"/>
                </a:lnTo>
                <a:lnTo>
                  <a:pt x="44601" y="9787"/>
                </a:lnTo>
                <a:lnTo>
                  <a:pt x="47573" y="12049"/>
                </a:lnTo>
                <a:lnTo>
                  <a:pt x="50548" y="14549"/>
                </a:lnTo>
                <a:lnTo>
                  <a:pt x="53525" y="17208"/>
                </a:lnTo>
                <a:lnTo>
                  <a:pt x="56502" y="19973"/>
                </a:lnTo>
                <a:lnTo>
                  <a:pt x="58487" y="22809"/>
                </a:lnTo>
                <a:lnTo>
                  <a:pt x="59811" y="25691"/>
                </a:lnTo>
                <a:lnTo>
                  <a:pt x="61935" y="32706"/>
                </a:lnTo>
                <a:lnTo>
                  <a:pt x="63103" y="34273"/>
                </a:lnTo>
                <a:lnTo>
                  <a:pt x="64873" y="36311"/>
                </a:lnTo>
                <a:lnTo>
                  <a:pt x="67047" y="38661"/>
                </a:lnTo>
                <a:lnTo>
                  <a:pt x="67504" y="40228"/>
                </a:lnTo>
                <a:lnTo>
                  <a:pt x="66815" y="41272"/>
                </a:lnTo>
                <a:lnTo>
                  <a:pt x="63318" y="42950"/>
                </a:lnTo>
                <a:lnTo>
                  <a:pt x="63031" y="44079"/>
                </a:lnTo>
                <a:lnTo>
                  <a:pt x="62840" y="45824"/>
                </a:lnTo>
                <a:lnTo>
                  <a:pt x="62534" y="51014"/>
                </a:lnTo>
                <a:lnTo>
                  <a:pt x="61514" y="50448"/>
                </a:lnTo>
                <a:lnTo>
                  <a:pt x="59843" y="49078"/>
                </a:lnTo>
                <a:lnTo>
                  <a:pt x="54768" y="44491"/>
                </a:lnTo>
                <a:lnTo>
                  <a:pt x="35642" y="2550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8"/>
          <p:cNvSpPr/>
          <p:nvPr/>
        </p:nvSpPr>
        <p:spPr>
          <a:xfrm>
            <a:off x="6931819" y="6224112"/>
            <a:ext cx="71469" cy="70916"/>
          </a:xfrm>
          <a:custGeom>
            <a:avLst/>
            <a:gdLst/>
            <a:ahLst/>
            <a:cxnLst/>
            <a:rect l="0" t="0" r="0" b="0"/>
            <a:pathLst>
              <a:path w="71469" h="70916">
                <a:moveTo>
                  <a:pt x="26780" y="17740"/>
                </a:moveTo>
                <a:lnTo>
                  <a:pt x="34476" y="17740"/>
                </a:lnTo>
                <a:lnTo>
                  <a:pt x="34890" y="18732"/>
                </a:lnTo>
                <a:lnTo>
                  <a:pt x="35166" y="20386"/>
                </a:lnTo>
                <a:lnTo>
                  <a:pt x="35350" y="22480"/>
                </a:lnTo>
                <a:lnTo>
                  <a:pt x="36465" y="24869"/>
                </a:lnTo>
                <a:lnTo>
                  <a:pt x="38203" y="27453"/>
                </a:lnTo>
                <a:lnTo>
                  <a:pt x="43382" y="33991"/>
                </a:lnTo>
                <a:lnTo>
                  <a:pt x="44800" y="35519"/>
                </a:lnTo>
                <a:lnTo>
                  <a:pt x="49024" y="39863"/>
                </a:lnTo>
                <a:lnTo>
                  <a:pt x="50548" y="42411"/>
                </a:lnTo>
                <a:lnTo>
                  <a:pt x="51563" y="45101"/>
                </a:lnTo>
                <a:lnTo>
                  <a:pt x="53194" y="51808"/>
                </a:lnTo>
                <a:lnTo>
                  <a:pt x="52335" y="53351"/>
                </a:lnTo>
                <a:lnTo>
                  <a:pt x="50768" y="55371"/>
                </a:lnTo>
                <a:lnTo>
                  <a:pt x="45864" y="61002"/>
                </a:lnTo>
                <a:lnTo>
                  <a:pt x="42544" y="64418"/>
                </a:lnTo>
                <a:lnTo>
                  <a:pt x="37066" y="69955"/>
                </a:lnTo>
                <a:lnTo>
                  <a:pt x="35624" y="70410"/>
                </a:lnTo>
                <a:lnTo>
                  <a:pt x="33668" y="70713"/>
                </a:lnTo>
                <a:lnTo>
                  <a:pt x="31373" y="70915"/>
                </a:lnTo>
                <a:lnTo>
                  <a:pt x="28848" y="70057"/>
                </a:lnTo>
                <a:lnTo>
                  <a:pt x="26173" y="68493"/>
                </a:lnTo>
                <a:lnTo>
                  <a:pt x="23395" y="66458"/>
                </a:lnTo>
                <a:lnTo>
                  <a:pt x="20550" y="65102"/>
                </a:lnTo>
                <a:lnTo>
                  <a:pt x="17661" y="64197"/>
                </a:lnTo>
                <a:lnTo>
                  <a:pt x="14741" y="63595"/>
                </a:lnTo>
                <a:lnTo>
                  <a:pt x="12794" y="62200"/>
                </a:lnTo>
                <a:lnTo>
                  <a:pt x="11497" y="60279"/>
                </a:lnTo>
                <a:lnTo>
                  <a:pt x="10632" y="58006"/>
                </a:lnTo>
                <a:lnTo>
                  <a:pt x="9063" y="56490"/>
                </a:lnTo>
                <a:lnTo>
                  <a:pt x="7023" y="55480"/>
                </a:lnTo>
                <a:lnTo>
                  <a:pt x="4669" y="54806"/>
                </a:lnTo>
                <a:lnTo>
                  <a:pt x="3101" y="53365"/>
                </a:lnTo>
                <a:lnTo>
                  <a:pt x="2055" y="51412"/>
                </a:lnTo>
                <a:lnTo>
                  <a:pt x="377" y="45888"/>
                </a:lnTo>
                <a:lnTo>
                  <a:pt x="240" y="44443"/>
                </a:lnTo>
                <a:lnTo>
                  <a:pt x="147" y="42487"/>
                </a:lnTo>
                <a:lnTo>
                  <a:pt x="45" y="37669"/>
                </a:lnTo>
                <a:lnTo>
                  <a:pt x="0" y="32220"/>
                </a:lnTo>
                <a:lnTo>
                  <a:pt x="981" y="30369"/>
                </a:lnTo>
                <a:lnTo>
                  <a:pt x="2629" y="29136"/>
                </a:lnTo>
                <a:lnTo>
                  <a:pt x="4720" y="28314"/>
                </a:lnTo>
                <a:lnTo>
                  <a:pt x="6114" y="26774"/>
                </a:lnTo>
                <a:lnTo>
                  <a:pt x="7044" y="24754"/>
                </a:lnTo>
                <a:lnTo>
                  <a:pt x="7664" y="22416"/>
                </a:lnTo>
                <a:lnTo>
                  <a:pt x="9070" y="20858"/>
                </a:lnTo>
                <a:lnTo>
                  <a:pt x="11001" y="19819"/>
                </a:lnTo>
                <a:lnTo>
                  <a:pt x="13280" y="19126"/>
                </a:lnTo>
                <a:lnTo>
                  <a:pt x="15794" y="18664"/>
                </a:lnTo>
                <a:lnTo>
                  <a:pt x="18463" y="18356"/>
                </a:lnTo>
                <a:lnTo>
                  <a:pt x="21234" y="18150"/>
                </a:lnTo>
                <a:lnTo>
                  <a:pt x="24076" y="18014"/>
                </a:lnTo>
                <a:lnTo>
                  <a:pt x="33988" y="17776"/>
                </a:lnTo>
                <a:lnTo>
                  <a:pt x="35558" y="18757"/>
                </a:lnTo>
                <a:lnTo>
                  <a:pt x="37597" y="20402"/>
                </a:lnTo>
                <a:lnTo>
                  <a:pt x="39950" y="22492"/>
                </a:lnTo>
                <a:lnTo>
                  <a:pt x="45213" y="27458"/>
                </a:lnTo>
                <a:lnTo>
                  <a:pt x="48007" y="30172"/>
                </a:lnTo>
                <a:lnTo>
                  <a:pt x="50863" y="31981"/>
                </a:lnTo>
                <a:lnTo>
                  <a:pt x="53759" y="33187"/>
                </a:lnTo>
                <a:lnTo>
                  <a:pt x="56684" y="33991"/>
                </a:lnTo>
                <a:lnTo>
                  <a:pt x="58634" y="35519"/>
                </a:lnTo>
                <a:lnTo>
                  <a:pt x="59934" y="37531"/>
                </a:lnTo>
                <a:lnTo>
                  <a:pt x="60800" y="39863"/>
                </a:lnTo>
                <a:lnTo>
                  <a:pt x="62371" y="41419"/>
                </a:lnTo>
                <a:lnTo>
                  <a:pt x="64412" y="42456"/>
                </a:lnTo>
                <a:lnTo>
                  <a:pt x="66765" y="43147"/>
                </a:lnTo>
                <a:lnTo>
                  <a:pt x="68334" y="44600"/>
                </a:lnTo>
                <a:lnTo>
                  <a:pt x="69380" y="46560"/>
                </a:lnTo>
                <a:lnTo>
                  <a:pt x="71059" y="52096"/>
                </a:lnTo>
                <a:lnTo>
                  <a:pt x="71197" y="53543"/>
                </a:lnTo>
                <a:lnTo>
                  <a:pt x="71288" y="55499"/>
                </a:lnTo>
                <a:lnTo>
                  <a:pt x="71436" y="61028"/>
                </a:lnTo>
                <a:lnTo>
                  <a:pt x="70454" y="61481"/>
                </a:lnTo>
                <a:lnTo>
                  <a:pt x="68808" y="61783"/>
                </a:lnTo>
                <a:lnTo>
                  <a:pt x="63772" y="62269"/>
                </a:lnTo>
                <a:lnTo>
                  <a:pt x="62366" y="62309"/>
                </a:lnTo>
                <a:lnTo>
                  <a:pt x="54947" y="62378"/>
                </a:lnTo>
                <a:lnTo>
                  <a:pt x="53503" y="61390"/>
                </a:lnTo>
                <a:lnTo>
                  <a:pt x="51547" y="59738"/>
                </a:lnTo>
                <a:lnTo>
                  <a:pt x="49249" y="57645"/>
                </a:lnTo>
                <a:lnTo>
                  <a:pt x="46726" y="56249"/>
                </a:lnTo>
                <a:lnTo>
                  <a:pt x="44049" y="55319"/>
                </a:lnTo>
                <a:lnTo>
                  <a:pt x="41272" y="54699"/>
                </a:lnTo>
                <a:lnTo>
                  <a:pt x="39421" y="53294"/>
                </a:lnTo>
                <a:lnTo>
                  <a:pt x="38187" y="51364"/>
                </a:lnTo>
                <a:lnTo>
                  <a:pt x="37363" y="49086"/>
                </a:lnTo>
                <a:lnTo>
                  <a:pt x="35822" y="46575"/>
                </a:lnTo>
                <a:lnTo>
                  <a:pt x="33801" y="43908"/>
                </a:lnTo>
                <a:lnTo>
                  <a:pt x="31461" y="41139"/>
                </a:lnTo>
                <a:lnTo>
                  <a:pt x="28907" y="39293"/>
                </a:lnTo>
                <a:lnTo>
                  <a:pt x="26211" y="38062"/>
                </a:lnTo>
                <a:lnTo>
                  <a:pt x="23421" y="37241"/>
                </a:lnTo>
                <a:lnTo>
                  <a:pt x="21561" y="35701"/>
                </a:lnTo>
                <a:lnTo>
                  <a:pt x="20321" y="33683"/>
                </a:lnTo>
                <a:lnTo>
                  <a:pt x="19495" y="31345"/>
                </a:lnTo>
                <a:lnTo>
                  <a:pt x="18943" y="28794"/>
                </a:lnTo>
                <a:lnTo>
                  <a:pt x="18575" y="26102"/>
                </a:lnTo>
                <a:lnTo>
                  <a:pt x="17985" y="19392"/>
                </a:lnTo>
                <a:lnTo>
                  <a:pt x="17937" y="17849"/>
                </a:lnTo>
                <a:lnTo>
                  <a:pt x="17854" y="10196"/>
                </a:lnTo>
                <a:lnTo>
                  <a:pt x="18842" y="8742"/>
                </a:lnTo>
                <a:lnTo>
                  <a:pt x="20495" y="6781"/>
                </a:lnTo>
                <a:lnTo>
                  <a:pt x="22590" y="4481"/>
                </a:lnTo>
                <a:lnTo>
                  <a:pt x="24980" y="2947"/>
                </a:lnTo>
                <a:lnTo>
                  <a:pt x="27566" y="1925"/>
                </a:lnTo>
                <a:lnTo>
                  <a:pt x="30283" y="1244"/>
                </a:lnTo>
                <a:lnTo>
                  <a:pt x="33088" y="789"/>
                </a:lnTo>
                <a:lnTo>
                  <a:pt x="35951" y="486"/>
                </a:lnTo>
                <a:lnTo>
                  <a:pt x="42937" y="0"/>
                </a:lnTo>
                <a:lnTo>
                  <a:pt x="44503" y="953"/>
                </a:lnTo>
                <a:lnTo>
                  <a:pt x="46540" y="2580"/>
                </a:lnTo>
                <a:lnTo>
                  <a:pt x="48892" y="4657"/>
                </a:lnTo>
                <a:lnTo>
                  <a:pt x="54153" y="9611"/>
                </a:lnTo>
                <a:lnTo>
                  <a:pt x="56947" y="12320"/>
                </a:lnTo>
                <a:lnTo>
                  <a:pt x="59802" y="14126"/>
                </a:lnTo>
                <a:lnTo>
                  <a:pt x="62698" y="15331"/>
                </a:lnTo>
                <a:lnTo>
                  <a:pt x="65623" y="16134"/>
                </a:lnTo>
                <a:lnTo>
                  <a:pt x="67573" y="17661"/>
                </a:lnTo>
                <a:lnTo>
                  <a:pt x="68872" y="19672"/>
                </a:lnTo>
                <a:lnTo>
                  <a:pt x="69739" y="22005"/>
                </a:lnTo>
                <a:lnTo>
                  <a:pt x="70316" y="24552"/>
                </a:lnTo>
                <a:lnTo>
                  <a:pt x="70702" y="27242"/>
                </a:lnTo>
                <a:lnTo>
                  <a:pt x="71426" y="35111"/>
                </a:lnTo>
                <a:lnTo>
                  <a:pt x="71468" y="43245"/>
                </a:lnTo>
                <a:lnTo>
                  <a:pt x="70476" y="43673"/>
                </a:lnTo>
                <a:lnTo>
                  <a:pt x="68822" y="43959"/>
                </a:lnTo>
                <a:lnTo>
                  <a:pt x="66726" y="44149"/>
                </a:lnTo>
                <a:lnTo>
                  <a:pt x="64335" y="43283"/>
                </a:lnTo>
                <a:lnTo>
                  <a:pt x="61749" y="41715"/>
                </a:lnTo>
                <a:lnTo>
                  <a:pt x="55206" y="36807"/>
                </a:lnTo>
                <a:lnTo>
                  <a:pt x="53676" y="36405"/>
                </a:lnTo>
                <a:lnTo>
                  <a:pt x="51663" y="36136"/>
                </a:lnTo>
                <a:lnTo>
                  <a:pt x="44657" y="3559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49"/>
          <p:cNvSpPr/>
          <p:nvPr/>
        </p:nvSpPr>
        <p:spPr>
          <a:xfrm>
            <a:off x="6091937" y="5768579"/>
            <a:ext cx="58321" cy="71319"/>
          </a:xfrm>
          <a:custGeom>
            <a:avLst/>
            <a:gdLst/>
            <a:ahLst/>
            <a:cxnLst/>
            <a:rect l="0" t="0" r="0" b="0"/>
            <a:pathLst>
              <a:path w="58321" h="71319">
                <a:moveTo>
                  <a:pt x="26436" y="0"/>
                </a:moveTo>
                <a:lnTo>
                  <a:pt x="35342" y="0"/>
                </a:lnTo>
                <a:lnTo>
                  <a:pt x="35375" y="43287"/>
                </a:lnTo>
                <a:lnTo>
                  <a:pt x="34382" y="43741"/>
                </a:lnTo>
                <a:lnTo>
                  <a:pt x="32726" y="44043"/>
                </a:lnTo>
                <a:lnTo>
                  <a:pt x="26804" y="44613"/>
                </a:lnTo>
                <a:lnTo>
                  <a:pt x="905" y="44648"/>
                </a:lnTo>
                <a:lnTo>
                  <a:pt x="477" y="43656"/>
                </a:lnTo>
                <a:lnTo>
                  <a:pt x="192" y="42002"/>
                </a:lnTo>
                <a:lnTo>
                  <a:pt x="0" y="39908"/>
                </a:lnTo>
                <a:lnTo>
                  <a:pt x="867" y="38511"/>
                </a:lnTo>
                <a:lnTo>
                  <a:pt x="2438" y="37580"/>
                </a:lnTo>
                <a:lnTo>
                  <a:pt x="7350" y="36086"/>
                </a:lnTo>
                <a:lnTo>
                  <a:pt x="7752" y="34971"/>
                </a:lnTo>
                <a:lnTo>
                  <a:pt x="8022" y="33236"/>
                </a:lnTo>
                <a:lnTo>
                  <a:pt x="8201" y="31087"/>
                </a:lnTo>
                <a:lnTo>
                  <a:pt x="9313" y="29654"/>
                </a:lnTo>
                <a:lnTo>
                  <a:pt x="11049" y="28699"/>
                </a:lnTo>
                <a:lnTo>
                  <a:pt x="16223" y="27166"/>
                </a:lnTo>
                <a:lnTo>
                  <a:pt x="17642" y="27040"/>
                </a:lnTo>
                <a:lnTo>
                  <a:pt x="19580" y="26956"/>
                </a:lnTo>
                <a:lnTo>
                  <a:pt x="25082" y="26822"/>
                </a:lnTo>
                <a:lnTo>
                  <a:pt x="42951" y="26789"/>
                </a:lnTo>
                <a:lnTo>
                  <a:pt x="43406" y="27781"/>
                </a:lnTo>
                <a:lnTo>
                  <a:pt x="43708" y="29435"/>
                </a:lnTo>
                <a:lnTo>
                  <a:pt x="44193" y="34477"/>
                </a:lnTo>
                <a:lnTo>
                  <a:pt x="45226" y="35883"/>
                </a:lnTo>
                <a:lnTo>
                  <a:pt x="46908" y="37813"/>
                </a:lnTo>
                <a:lnTo>
                  <a:pt x="49022" y="40091"/>
                </a:lnTo>
                <a:lnTo>
                  <a:pt x="50433" y="42602"/>
                </a:lnTo>
                <a:lnTo>
                  <a:pt x="51372" y="45269"/>
                </a:lnTo>
                <a:lnTo>
                  <a:pt x="52881" y="51936"/>
                </a:lnTo>
                <a:lnTo>
                  <a:pt x="53004" y="53476"/>
                </a:lnTo>
                <a:lnTo>
                  <a:pt x="53086" y="55494"/>
                </a:lnTo>
                <a:lnTo>
                  <a:pt x="53219" y="61122"/>
                </a:lnTo>
                <a:lnTo>
                  <a:pt x="53241" y="66838"/>
                </a:lnTo>
                <a:lnTo>
                  <a:pt x="52252" y="68371"/>
                </a:lnTo>
                <a:lnTo>
                  <a:pt x="50599" y="69393"/>
                </a:lnTo>
                <a:lnTo>
                  <a:pt x="44681" y="71318"/>
                </a:lnTo>
                <a:lnTo>
                  <a:pt x="43564" y="70365"/>
                </a:lnTo>
                <a:lnTo>
                  <a:pt x="41828" y="68738"/>
                </a:lnTo>
                <a:lnTo>
                  <a:pt x="35231" y="62336"/>
                </a:lnTo>
                <a:lnTo>
                  <a:pt x="18859" y="46008"/>
                </a:lnTo>
                <a:lnTo>
                  <a:pt x="18405" y="44562"/>
                </a:lnTo>
                <a:lnTo>
                  <a:pt x="18102" y="42606"/>
                </a:lnTo>
                <a:lnTo>
                  <a:pt x="17901" y="40310"/>
                </a:lnTo>
                <a:lnTo>
                  <a:pt x="17767" y="37788"/>
                </a:lnTo>
                <a:lnTo>
                  <a:pt x="17533" y="28433"/>
                </a:lnTo>
                <a:lnTo>
                  <a:pt x="18514" y="27884"/>
                </a:lnTo>
                <a:lnTo>
                  <a:pt x="20162" y="27519"/>
                </a:lnTo>
                <a:lnTo>
                  <a:pt x="22253" y="27276"/>
                </a:lnTo>
                <a:lnTo>
                  <a:pt x="23647" y="26121"/>
                </a:lnTo>
                <a:lnTo>
                  <a:pt x="24577" y="24359"/>
                </a:lnTo>
                <a:lnTo>
                  <a:pt x="26068" y="19143"/>
                </a:lnTo>
                <a:lnTo>
                  <a:pt x="27184" y="19707"/>
                </a:lnTo>
                <a:lnTo>
                  <a:pt x="28921" y="21075"/>
                </a:lnTo>
                <a:lnTo>
                  <a:pt x="31072" y="22980"/>
                </a:lnTo>
                <a:lnTo>
                  <a:pt x="33500" y="24249"/>
                </a:lnTo>
                <a:lnTo>
                  <a:pt x="36111" y="25096"/>
                </a:lnTo>
                <a:lnTo>
                  <a:pt x="42693" y="26454"/>
                </a:lnTo>
                <a:lnTo>
                  <a:pt x="44226" y="27558"/>
                </a:lnTo>
                <a:lnTo>
                  <a:pt x="46242" y="29286"/>
                </a:lnTo>
                <a:lnTo>
                  <a:pt x="52841" y="35342"/>
                </a:lnTo>
                <a:lnTo>
                  <a:pt x="57875" y="40347"/>
                </a:lnTo>
                <a:lnTo>
                  <a:pt x="58320" y="41780"/>
                </a:lnTo>
                <a:lnTo>
                  <a:pt x="57624" y="42736"/>
                </a:lnTo>
                <a:lnTo>
                  <a:pt x="53507" y="44536"/>
                </a:lnTo>
                <a:lnTo>
                  <a:pt x="52428" y="44573"/>
                </a:lnTo>
                <a:lnTo>
                  <a:pt x="39943" y="44645"/>
                </a:lnTo>
                <a:lnTo>
                  <a:pt x="38420" y="43654"/>
                </a:lnTo>
                <a:lnTo>
                  <a:pt x="37404" y="42001"/>
                </a:lnTo>
                <a:lnTo>
                  <a:pt x="36728" y="39907"/>
                </a:lnTo>
                <a:lnTo>
                  <a:pt x="35284" y="37519"/>
                </a:lnTo>
                <a:lnTo>
                  <a:pt x="33327" y="34934"/>
                </a:lnTo>
                <a:lnTo>
                  <a:pt x="27797" y="28397"/>
                </a:lnTo>
                <a:lnTo>
                  <a:pt x="27344" y="26869"/>
                </a:lnTo>
                <a:lnTo>
                  <a:pt x="27041" y="24858"/>
                </a:lnTo>
                <a:lnTo>
                  <a:pt x="26840" y="22525"/>
                </a:lnTo>
                <a:lnTo>
                  <a:pt x="25712" y="20969"/>
                </a:lnTo>
                <a:lnTo>
                  <a:pt x="23967" y="19933"/>
                </a:lnTo>
                <a:lnTo>
                  <a:pt x="18775" y="18268"/>
                </a:lnTo>
                <a:lnTo>
                  <a:pt x="18350" y="17140"/>
                </a:lnTo>
                <a:lnTo>
                  <a:pt x="18065" y="15395"/>
                </a:lnTo>
                <a:lnTo>
                  <a:pt x="17497" y="892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6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 </a:t>
            </a:r>
            <a:r>
              <a:rPr lang="en-US" dirty="0" err="1" smtClean="0"/>
              <a:t>wksht</a:t>
            </a:r>
            <a:r>
              <a:rPr lang="en-US" dirty="0" smtClean="0"/>
              <a:t> 5.4B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Hw</a:t>
            </a:r>
            <a:r>
              <a:rPr lang="en-US" dirty="0" smtClean="0"/>
              <a:t>: text pg. </a:t>
            </a:r>
            <a:r>
              <a:rPr lang="en-US" smtClean="0"/>
              <a:t>296, #’s: 6, 7, 10, 14, 17-22,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</TotalTime>
  <Words>124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Review</vt:lpstr>
      <vt:lpstr>5.4 Best Fit Line of a Graph</vt:lpstr>
      <vt:lpstr>Notes</vt:lpstr>
      <vt:lpstr>Discuss wksht 5.4B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Garth Fiedler</cp:lastModifiedBy>
  <cp:revision>3</cp:revision>
  <dcterms:created xsi:type="dcterms:W3CDTF">2012-06-06T15:32:14Z</dcterms:created>
  <dcterms:modified xsi:type="dcterms:W3CDTF">2012-07-26T11:55:35Z</dcterms:modified>
</cp:coreProperties>
</file>