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9BBD0A5-F649-4418-9D90-4B7F6E4D00BC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819F529-82F6-4333-A7D6-F0A3F91F92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Write equation through point         (-2,-1) and slope of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Write an equation of line that is parallel to given line and passes through point.  2y = 6x – 4 (0,3)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1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5.3 Writing Linear Equations given two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equation given two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(1,6) and (3,-4)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(0,8) and (-1,3)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equation given two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(-7, 9) and (-5, -3)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(-5, -6) and (2, 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equation given the graph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57400"/>
            <a:ext cx="3779263" cy="3962400"/>
          </a:xfrm>
          <a:noFill/>
        </p:spPr>
      </p:pic>
      <p:sp>
        <p:nvSpPr>
          <p:cNvPr id="6" name="Oval 5"/>
          <p:cNvSpPr/>
          <p:nvPr/>
        </p:nvSpPr>
        <p:spPr>
          <a:xfrm>
            <a:off x="13716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85800" y="2743200"/>
            <a:ext cx="32004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94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equation given the graph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57400"/>
            <a:ext cx="3779263" cy="3962400"/>
          </a:xfrm>
          <a:noFill/>
        </p:spPr>
      </p:pic>
      <p:sp>
        <p:nvSpPr>
          <p:cNvPr id="6" name="Oval 5"/>
          <p:cNvSpPr/>
          <p:nvPr/>
        </p:nvSpPr>
        <p:spPr>
          <a:xfrm>
            <a:off x="16764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956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24000" y="1752600"/>
            <a:ext cx="1905000" cy="2895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79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Find the perpendicular sides of trapezoid WXYZ.  How do you know the two sides are perpendicular?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the equation of the lines passing through the perpendicular sides.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Write equations of the lines passing through the two parallel sides.  How do you know they are parallel?</a:t>
            </a:r>
            <a:endParaRPr lang="en-US" sz="1600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37" y="2209800"/>
            <a:ext cx="3779263" cy="3962400"/>
          </a:xfrm>
          <a:noFill/>
        </p:spPr>
      </p:pic>
      <p:sp>
        <p:nvSpPr>
          <p:cNvPr id="6" name="Oval 5"/>
          <p:cNvSpPr/>
          <p:nvPr/>
        </p:nvSpPr>
        <p:spPr>
          <a:xfrm>
            <a:off x="16002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7600" y="548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" y="4343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0"/>
            <a:endCxn id="6" idx="3"/>
          </p:cNvCxnSpPr>
          <p:nvPr/>
        </p:nvCxnSpPr>
        <p:spPr>
          <a:xfrm flipV="1">
            <a:off x="762000" y="2949482"/>
            <a:ext cx="860518" cy="13939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7" idx="6"/>
          </p:cNvCxnSpPr>
          <p:nvPr/>
        </p:nvCxnSpPr>
        <p:spPr>
          <a:xfrm>
            <a:off x="1676400" y="2819400"/>
            <a:ext cx="1219200" cy="68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  <a:endCxn id="8" idx="3"/>
          </p:cNvCxnSpPr>
          <p:nvPr/>
        </p:nvCxnSpPr>
        <p:spPr>
          <a:xfrm>
            <a:off x="2819400" y="3429000"/>
            <a:ext cx="860518" cy="218748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3"/>
            <a:endCxn id="8" idx="5"/>
          </p:cNvCxnSpPr>
          <p:nvPr/>
        </p:nvCxnSpPr>
        <p:spPr>
          <a:xfrm>
            <a:off x="708118" y="4473482"/>
            <a:ext cx="3079564" cy="1143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2450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 (-2, 4)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162300"/>
            <a:ext cx="1120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 (3, 2)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4648200"/>
            <a:ext cx="103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 (-4, -1)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5584032"/>
            <a:ext cx="116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(6, -5)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456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 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288, #’s: </a:t>
            </a:r>
            <a:r>
              <a:rPr lang="en-US" smtClean="0"/>
              <a:t>18-28 evens,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81246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21</TotalTime>
  <Words>201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Macro</vt:lpstr>
      <vt:lpstr>Review</vt:lpstr>
      <vt:lpstr>5.3 Writing Linear Equations given two points</vt:lpstr>
      <vt:lpstr>Write equation given two points</vt:lpstr>
      <vt:lpstr>Write equation given two points</vt:lpstr>
      <vt:lpstr>Write equation given the graph</vt:lpstr>
      <vt:lpstr>Write equation given the graph</vt:lpstr>
      <vt:lpstr>Critical thinking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6</cp:revision>
  <dcterms:created xsi:type="dcterms:W3CDTF">2012-06-06T15:15:38Z</dcterms:created>
  <dcterms:modified xsi:type="dcterms:W3CDTF">2012-07-22T23:29:22Z</dcterms:modified>
</cp:coreProperties>
</file>