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D057B02-C281-4CFB-99FD-081A70EC5967}" type="datetimeFigureOut">
              <a:rPr lang="en-US" smtClean="0"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07CD106-103C-40C8-8D42-80C7BAF4775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90800"/>
            <a:ext cx="7772400" cy="1975104"/>
          </a:xfrm>
        </p:spPr>
        <p:txBody>
          <a:bodyPr/>
          <a:lstStyle/>
          <a:p>
            <a:r>
              <a:rPr lang="en-US" dirty="0" smtClean="0"/>
              <a:t>Write equation with slope and point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241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Write an equation with slope of 3 and intercept 0f -3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Write an equation from the graph.</a:t>
            </a:r>
            <a:endParaRPr lang="en-US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2895600"/>
            <a:ext cx="3200400" cy="3371850"/>
          </a:xfrm>
          <a:prstGeom prst="rect">
            <a:avLst/>
          </a:prstGeo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V="1">
            <a:off x="5486400" y="3505200"/>
            <a:ext cx="2743200" cy="9144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743700" y="3891886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467600" y="3657600"/>
            <a:ext cx="2286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575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Write an equation of the line that passes through the point and has given slope.  Write equation in slope intercept form.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(3,5), m = -1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(2,8), m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4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Write an equation of the line that passes through the point and has given slope.  Write equation in slope intercept form.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(-2,6), m = 4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(-3,0), m = 2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(-5,-1,), m = ¾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(7,-2), m = -3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5477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914400"/>
          </a:xfrm>
        </p:spPr>
        <p:txBody>
          <a:bodyPr/>
          <a:lstStyle/>
          <a:p>
            <a:r>
              <a:rPr lang="en-US" sz="3600" dirty="0" smtClean="0"/>
              <a:t>Write Equation for parallel 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Steps: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Find y intercept</a:t>
            </a:r>
          </a:p>
          <a:p>
            <a:pPr lvl="1"/>
            <a:r>
              <a:rPr lang="en-US" dirty="0" smtClean="0">
                <a:solidFill>
                  <a:srgbClr val="FFFF00"/>
                </a:solidFill>
              </a:rPr>
              <a:t>Write equation of a line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Find parallel equation for y = 2/3x – 2 through point (-2,1).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582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/>
              <a:t>Write Equation for parallel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Y = 5x + 2; (3,2)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Y = -2x – 1; (2,6)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975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Between 1990 and 2000, the monthly rent for a one bedroom apartment increased by $27 per year.  In 1997, the rent was $375 per month.</a:t>
            </a:r>
          </a:p>
          <a:p>
            <a:pPr lvl="1"/>
            <a:r>
              <a:rPr lang="en-US" sz="2000" dirty="0" smtClean="0"/>
              <a:t>Find equation that gives rent in dollars, y, in terms of year, t.</a:t>
            </a:r>
          </a:p>
          <a:p>
            <a:pPr lvl="1"/>
            <a:endParaRPr lang="en-US" sz="2000" dirty="0"/>
          </a:p>
          <a:p>
            <a:pPr lvl="1"/>
            <a:r>
              <a:rPr lang="en-US" dirty="0" smtClean="0"/>
              <a:t>Determine rent for 1999.</a:t>
            </a:r>
          </a:p>
          <a:p>
            <a:pPr lvl="1"/>
            <a:endParaRPr lang="en-US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940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Word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Between 1992 and 1999, you added approximately 21 stamps per year to your collection.  In 1997 you had 109 stamps.</a:t>
            </a:r>
          </a:p>
          <a:p>
            <a:pPr lvl="1"/>
            <a:r>
              <a:rPr lang="en-US" dirty="0" smtClean="0"/>
              <a:t>Find equation number of stamps in collection, y, in terms of year, t.</a:t>
            </a:r>
          </a:p>
          <a:p>
            <a:pPr lvl="1"/>
            <a:r>
              <a:rPr lang="en-US" dirty="0" smtClean="0"/>
              <a:t>Calculate number of stamps in 1999.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8208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Wrap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Questions/Comments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Hw</a:t>
            </a:r>
            <a:r>
              <a:rPr lang="en-US" dirty="0" smtClean="0"/>
              <a:t>: Text pg. 282, #</a:t>
            </a:r>
            <a:r>
              <a:rPr lang="en-US" smtClean="0"/>
              <a:t>’s:12-40 evens, 44,45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6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85</TotalTime>
  <Words>286</Words>
  <Application>Microsoft Office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Metro</vt:lpstr>
      <vt:lpstr>Write equation with slope and point</vt:lpstr>
      <vt:lpstr>Review </vt:lpstr>
      <vt:lpstr>Write an equation of the line that passes through the point and has given slope.  Write equation in slope intercept form.</vt:lpstr>
      <vt:lpstr>Write an equation of the line that passes through the point and has given slope.  Write equation in slope intercept form.</vt:lpstr>
      <vt:lpstr>Write Equation for parallel line</vt:lpstr>
      <vt:lpstr>Write Equation for parallel line</vt:lpstr>
      <vt:lpstr>Word Problem</vt:lpstr>
      <vt:lpstr>Word Problem</vt:lpstr>
      <vt:lpstr>Wrap up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equation with slope and point</dc:title>
  <dc:creator>Garth Fiedler</dc:creator>
  <cp:lastModifiedBy>Garth Fiedler</cp:lastModifiedBy>
  <cp:revision>5</cp:revision>
  <dcterms:created xsi:type="dcterms:W3CDTF">2012-05-24T11:48:04Z</dcterms:created>
  <dcterms:modified xsi:type="dcterms:W3CDTF">2012-05-24T13:13:24Z</dcterms:modified>
</cp:coreProperties>
</file>