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212A-D483-4FEE-96B7-CE4F135EB403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3FCDF-45F6-4D83-9EF8-68D150987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6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49D3C21-14CE-4532-8F80-CAA29D95C5AF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6786FF-8307-442E-8852-ED8C88A9CA6C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CC855EF-7405-4A45-B103-339727E70409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2E93ED26-1D05-4EE7-8CB8-77435AB564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Writing Linear equations in slope intercept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7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Slope intercept form: y = mx + b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M = slope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B = y-intercept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Y = 3x + 2</a:t>
            </a:r>
          </a:p>
          <a:p>
            <a:pPr lvl="1"/>
            <a:r>
              <a:rPr lang="en-US" sz="2400" dirty="0" smtClean="0"/>
              <a:t>What is the slope?</a:t>
            </a:r>
          </a:p>
          <a:p>
            <a:pPr lvl="1"/>
            <a:r>
              <a:rPr lang="en-US" sz="2400" dirty="0" smtClean="0"/>
              <a:t>What is the y-intercept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the slope and intercept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 = 2x + 5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1/2x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-4x + 1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3 + 2x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x -5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2y = 4x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9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equation of a line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Slope of 1 and intercept of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Slope of -3 and intercept of -5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Slope of 0 and intercept of 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Slope of -2 and intercept of 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Slope of 6 and intercept of -1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Slope of -6 and intercept of -2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Slope of -3/4 and intercept of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7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>Write equation from graph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Equation from graph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Find slope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Find y-</a:t>
            </a:r>
            <a:r>
              <a:rPr lang="en-US" sz="2800" dirty="0" err="1" smtClean="0">
                <a:solidFill>
                  <a:srgbClr val="0070C0"/>
                </a:solidFill>
              </a:rPr>
              <a:t>int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1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Write equation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00200"/>
            <a:ext cx="4267200" cy="44958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5105400" y="2286000"/>
            <a:ext cx="35814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V="1">
            <a:off x="5257800" y="2895600"/>
            <a:ext cx="3276600" cy="2286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Oval 6"/>
          <p:cNvSpPr>
            <a:spLocks noChangeArrowheads="1"/>
          </p:cNvSpPr>
          <p:nvPr/>
        </p:nvSpPr>
        <p:spPr bwMode="auto">
          <a:xfrm>
            <a:off x="5334000" y="2270125"/>
            <a:ext cx="152400" cy="2190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Oval 7"/>
          <p:cNvSpPr>
            <a:spLocks noChangeArrowheads="1"/>
          </p:cNvSpPr>
          <p:nvPr/>
        </p:nvSpPr>
        <p:spPr bwMode="auto">
          <a:xfrm>
            <a:off x="6743700" y="2633663"/>
            <a:ext cx="152400" cy="2190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Oval 8"/>
          <p:cNvSpPr>
            <a:spLocks noChangeArrowheads="1"/>
          </p:cNvSpPr>
          <p:nvPr/>
        </p:nvSpPr>
        <p:spPr bwMode="auto">
          <a:xfrm>
            <a:off x="7683500" y="3305175"/>
            <a:ext cx="152400" cy="2174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Oval 9"/>
          <p:cNvSpPr>
            <a:spLocks noChangeArrowheads="1"/>
          </p:cNvSpPr>
          <p:nvPr/>
        </p:nvSpPr>
        <p:spPr bwMode="auto">
          <a:xfrm>
            <a:off x="6705600" y="3929063"/>
            <a:ext cx="152400" cy="2190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>Write equation from graph-</a:t>
            </a:r>
            <a:r>
              <a:rPr lang="en-US" dirty="0" err="1" smtClean="0">
                <a:solidFill>
                  <a:srgbClr val="0070C0"/>
                </a:solidFill>
              </a:rPr>
              <a:t>st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Blue: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Red: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Green: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76400"/>
            <a:ext cx="4267200" cy="44958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Line 7"/>
          <p:cNvSpPr>
            <a:spLocks noChangeShapeType="1"/>
          </p:cNvSpPr>
          <p:nvPr/>
        </p:nvSpPr>
        <p:spPr bwMode="auto">
          <a:xfrm flipV="1">
            <a:off x="6477000" y="1905000"/>
            <a:ext cx="1066800" cy="3352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6629400" y="1981200"/>
            <a:ext cx="1447800" cy="297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>
            <a:off x="5562600" y="5486400"/>
            <a:ext cx="31242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6940550" y="3371850"/>
            <a:ext cx="152400" cy="2190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7277100" y="2362200"/>
            <a:ext cx="152400" cy="2190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7639050" y="4076700"/>
            <a:ext cx="152400" cy="2174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7277100" y="3357563"/>
            <a:ext cx="152400" cy="2190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Doubling a child’s height on his or her second birthday gives a close estimate of his or her final adult height.  Write a linear equation that gives the approximate adult height of a two-year old in terms of their current age.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8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mammals, the weight of the heart is approximately .005 of the total body weight.  Write a linear equation that gives the heart weight in terms of the total body weight.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85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Questions/Comments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Hw</a:t>
            </a:r>
            <a:r>
              <a:rPr lang="en-US" sz="2800" dirty="0" smtClean="0"/>
              <a:t>: Text pg. 276, #’s: 4-24 evens, 26, 27, 30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3853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41</TotalTime>
  <Words>262</Words>
  <Application>Microsoft Office PowerPoint</Application>
  <PresentationFormat>On-screen Show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Soho</vt:lpstr>
      <vt:lpstr>5.1 Writing Linear equations in slope intercept form</vt:lpstr>
      <vt:lpstr>Notes</vt:lpstr>
      <vt:lpstr>Write equation of a line t/st</vt:lpstr>
      <vt:lpstr>Write equation from graph</vt:lpstr>
      <vt:lpstr>Write equation from graph-st</vt:lpstr>
      <vt:lpstr>Word Problem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Writing Linear equations in slope intercept form</dc:title>
  <dc:creator>Garth Fiedler</dc:creator>
  <cp:lastModifiedBy>Garth Fiedler</cp:lastModifiedBy>
  <cp:revision>4</cp:revision>
  <dcterms:created xsi:type="dcterms:W3CDTF">2012-05-24T11:06:04Z</dcterms:created>
  <dcterms:modified xsi:type="dcterms:W3CDTF">2012-05-24T11:47:47Z</dcterms:modified>
</cp:coreProperties>
</file>